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427" r:id="rId2"/>
    <p:sldId id="428" r:id="rId3"/>
    <p:sldId id="429" r:id="rId4"/>
    <p:sldId id="430" r:id="rId5"/>
    <p:sldId id="431" r:id="rId6"/>
    <p:sldId id="432" r:id="rId7"/>
    <p:sldId id="433" r:id="rId8"/>
    <p:sldId id="434" r:id="rId9"/>
    <p:sldId id="435" r:id="rId10"/>
    <p:sldId id="436" r:id="rId11"/>
    <p:sldId id="437" r:id="rId12"/>
    <p:sldId id="438" r:id="rId13"/>
    <p:sldId id="439" r:id="rId14"/>
    <p:sldId id="442" r:id="rId15"/>
    <p:sldId id="441" r:id="rId16"/>
    <p:sldId id="440" r:id="rId17"/>
    <p:sldId id="443" r:id="rId18"/>
    <p:sldId id="444" r:id="rId19"/>
    <p:sldId id="445" r:id="rId20"/>
    <p:sldId id="446" r:id="rId21"/>
  </p:sldIdLst>
  <p:sldSz cx="11522075" cy="864076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576072" algn="l" rtl="0" fontAlgn="base">
      <a:spcBef>
        <a:spcPct val="0"/>
      </a:spcBef>
      <a:spcAft>
        <a:spcPct val="0"/>
      </a:spcAft>
      <a:defRPr kern="1200">
        <a:solidFill>
          <a:schemeClr val="tx1"/>
        </a:solidFill>
        <a:latin typeface="Arial" pitchFamily="34" charset="0"/>
        <a:ea typeface="宋体" pitchFamily="2" charset="-122"/>
        <a:cs typeface="+mn-cs"/>
      </a:defRPr>
    </a:lvl2pPr>
    <a:lvl3pPr marL="1152144" algn="l" rtl="0" fontAlgn="base">
      <a:spcBef>
        <a:spcPct val="0"/>
      </a:spcBef>
      <a:spcAft>
        <a:spcPct val="0"/>
      </a:spcAft>
      <a:defRPr kern="1200">
        <a:solidFill>
          <a:schemeClr val="tx1"/>
        </a:solidFill>
        <a:latin typeface="Arial" pitchFamily="34" charset="0"/>
        <a:ea typeface="宋体" pitchFamily="2" charset="-122"/>
        <a:cs typeface="+mn-cs"/>
      </a:defRPr>
    </a:lvl3pPr>
    <a:lvl4pPr marL="1728216" algn="l" rtl="0" fontAlgn="base">
      <a:spcBef>
        <a:spcPct val="0"/>
      </a:spcBef>
      <a:spcAft>
        <a:spcPct val="0"/>
      </a:spcAft>
      <a:defRPr kern="1200">
        <a:solidFill>
          <a:schemeClr val="tx1"/>
        </a:solidFill>
        <a:latin typeface="Arial" pitchFamily="34" charset="0"/>
        <a:ea typeface="宋体" pitchFamily="2" charset="-122"/>
        <a:cs typeface="+mn-cs"/>
      </a:defRPr>
    </a:lvl4pPr>
    <a:lvl5pPr marL="2304288" algn="l" rtl="0" fontAlgn="base">
      <a:spcBef>
        <a:spcPct val="0"/>
      </a:spcBef>
      <a:spcAft>
        <a:spcPct val="0"/>
      </a:spcAft>
      <a:defRPr kern="1200">
        <a:solidFill>
          <a:schemeClr val="tx1"/>
        </a:solidFill>
        <a:latin typeface="Arial" pitchFamily="34" charset="0"/>
        <a:ea typeface="宋体" pitchFamily="2" charset="-122"/>
        <a:cs typeface="+mn-cs"/>
      </a:defRPr>
    </a:lvl5pPr>
    <a:lvl6pPr marL="2880360" algn="l" defTabSz="1152144" rtl="0" eaLnBrk="1" latinLnBrk="0" hangingPunct="1">
      <a:defRPr kern="1200">
        <a:solidFill>
          <a:schemeClr val="tx1"/>
        </a:solidFill>
        <a:latin typeface="Arial" pitchFamily="34" charset="0"/>
        <a:ea typeface="宋体" pitchFamily="2" charset="-122"/>
        <a:cs typeface="+mn-cs"/>
      </a:defRPr>
    </a:lvl6pPr>
    <a:lvl7pPr marL="3456432" algn="l" defTabSz="1152144" rtl="0" eaLnBrk="1" latinLnBrk="0" hangingPunct="1">
      <a:defRPr kern="1200">
        <a:solidFill>
          <a:schemeClr val="tx1"/>
        </a:solidFill>
        <a:latin typeface="Arial" pitchFamily="34" charset="0"/>
        <a:ea typeface="宋体" pitchFamily="2" charset="-122"/>
        <a:cs typeface="+mn-cs"/>
      </a:defRPr>
    </a:lvl7pPr>
    <a:lvl8pPr marL="4032504" algn="l" defTabSz="1152144" rtl="0" eaLnBrk="1" latinLnBrk="0" hangingPunct="1">
      <a:defRPr kern="1200">
        <a:solidFill>
          <a:schemeClr val="tx1"/>
        </a:solidFill>
        <a:latin typeface="Arial" pitchFamily="34" charset="0"/>
        <a:ea typeface="宋体" pitchFamily="2" charset="-122"/>
        <a:cs typeface="+mn-cs"/>
      </a:defRPr>
    </a:lvl8pPr>
    <a:lvl9pPr marL="4608576" algn="l" defTabSz="1152144"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722">
          <p15:clr>
            <a:srgbClr val="A4A3A4"/>
          </p15:clr>
        </p15:guide>
        <p15:guide id="2" pos="362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990099"/>
    <a:srgbClr val="FF3399"/>
    <a:srgbClr val="66FF33"/>
    <a:srgbClr val="99FF66"/>
    <a:srgbClr val="FFCC66"/>
    <a:srgbClr val="FF9900"/>
    <a:srgbClr val="FFFFFF"/>
    <a:srgbClr val="FFCC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70" autoAdjust="0"/>
    <p:restoredTop sz="95672" autoAdjust="0"/>
  </p:normalViewPr>
  <p:slideViewPr>
    <p:cSldViewPr>
      <p:cViewPr varScale="1">
        <p:scale>
          <a:sx n="84" d="100"/>
          <a:sy n="84" d="100"/>
        </p:scale>
        <p:origin x="1626" y="84"/>
      </p:cViewPr>
      <p:guideLst>
        <p:guide orient="horz" pos="2722"/>
        <p:guide pos="3629"/>
      </p:guideLst>
    </p:cSldViewPr>
  </p:slideViewPr>
  <p:notesTextViewPr>
    <p:cViewPr>
      <p:scale>
        <a:sx n="100" d="100"/>
        <a:sy n="100" d="100"/>
      </p:scale>
      <p:origin x="0" y="0"/>
    </p:cViewPr>
  </p:notesTextViewPr>
  <p:sorterViewPr>
    <p:cViewPr>
      <p:scale>
        <a:sx n="150" d="100"/>
        <a:sy n="150" d="100"/>
      </p:scale>
      <p:origin x="0" y="5304"/>
    </p:cViewPr>
  </p:sorterViewPr>
  <p:notesViewPr>
    <p:cSldViewPr>
      <p:cViewPr varScale="1">
        <p:scale>
          <a:sx n="81" d="100"/>
          <a:sy n="81" d="100"/>
        </p:scale>
        <p:origin x="-32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Sheet1!$B$2:$B$5</c:f>
              <c:numCache>
                <c:formatCode>General</c:formatCode>
                <c:ptCount val="4"/>
                <c:pt idx="0">
                  <c:v>4.3</c:v>
                </c:pt>
                <c:pt idx="1">
                  <c:v>2.5</c:v>
                </c:pt>
                <c:pt idx="2">
                  <c:v>3.5</c:v>
                </c:pt>
                <c:pt idx="3">
                  <c:v>4.5</c:v>
                </c:pt>
              </c:numCache>
            </c:numRef>
          </c:val>
          <c:smooth val="0"/>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系列 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类别 1</c:v>
                      </c:pt>
                      <c:pt idx="1">
                        <c:v>类别 2</c:v>
                      </c:pt>
                      <c:pt idx="2">
                        <c:v>类别 3</c:v>
                      </c:pt>
                      <c:pt idx="3">
                        <c:v>类别 4</c:v>
                      </c:pt>
                    </c:strCache>
                  </c:strRef>
                </c15:cat>
              </c15:filteredCategoryTitle>
            </c:ext>
            <c:ext xmlns:c16="http://schemas.microsoft.com/office/drawing/2014/chart" uri="{C3380CC4-5D6E-409C-BE32-E72D297353CC}">
              <c16:uniqueId val="{00000000-B986-45B2-AD27-E661D29048DD}"/>
            </c:ext>
          </c:extLst>
        </c:ser>
        <c:ser>
          <c:idx val="1"/>
          <c:order val="1"/>
          <c:spPr>
            <a:ln w="28575" cap="rnd">
              <a:solidFill>
                <a:srgbClr val="92D050"/>
              </a:solidFill>
              <a:round/>
            </a:ln>
            <a:effectLst/>
          </c:spPr>
          <c:marker>
            <c:symbol val="circle"/>
            <c:size val="5"/>
            <c:spPr>
              <a:solidFill>
                <a:schemeClr val="accent1"/>
              </a:solidFill>
              <a:ln w="9525">
                <a:solidFill>
                  <a:srgbClr val="92D050"/>
                </a:solidFill>
              </a:ln>
              <a:effectLst/>
            </c:spPr>
          </c:marker>
          <c:val>
            <c:numRef>
              <c:f>Sheet1!$C$2:$C$5</c:f>
              <c:numCache>
                <c:formatCode>General</c:formatCode>
                <c:ptCount val="4"/>
                <c:pt idx="0">
                  <c:v>2.4</c:v>
                </c:pt>
                <c:pt idx="1">
                  <c:v>4.4000000000000004</c:v>
                </c:pt>
                <c:pt idx="2">
                  <c:v>1.8</c:v>
                </c:pt>
                <c:pt idx="3">
                  <c:v>2.8</c:v>
                </c:pt>
              </c:numCache>
            </c:numRef>
          </c:val>
          <c:smooth val="0"/>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系列 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类别 1</c:v>
                      </c:pt>
                      <c:pt idx="1">
                        <c:v>类别 2</c:v>
                      </c:pt>
                      <c:pt idx="2">
                        <c:v>类别 3</c:v>
                      </c:pt>
                      <c:pt idx="3">
                        <c:v>类别 4</c:v>
                      </c:pt>
                    </c:strCache>
                  </c:strRef>
                </c15:cat>
              </c15:filteredCategoryTitle>
            </c:ext>
            <c:ext xmlns:c16="http://schemas.microsoft.com/office/drawing/2014/chart" uri="{C3380CC4-5D6E-409C-BE32-E72D297353CC}">
              <c16:uniqueId val="{00000001-B986-45B2-AD27-E661D29048DD}"/>
            </c:ext>
          </c:extLst>
        </c:ser>
        <c:ser>
          <c:idx val="2"/>
          <c:order val="2"/>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Sheet1!$D$2:$D$5</c:f>
              <c:numCache>
                <c:formatCode>General</c:formatCode>
                <c:ptCount val="4"/>
              </c:numCache>
            </c:numRef>
          </c:val>
          <c:smooth val="0"/>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列1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类别 1</c:v>
                      </c:pt>
                      <c:pt idx="1">
                        <c:v>类别 2</c:v>
                      </c:pt>
                      <c:pt idx="2">
                        <c:v>类别 3</c:v>
                      </c:pt>
                      <c:pt idx="3">
                        <c:v>类别 4</c:v>
                      </c:pt>
                    </c:strCache>
                  </c:strRef>
                </c15:cat>
              </c15:filteredCategoryTitle>
            </c:ext>
            <c:ext xmlns:c16="http://schemas.microsoft.com/office/drawing/2014/chart" uri="{C3380CC4-5D6E-409C-BE32-E72D297353CC}">
              <c16:uniqueId val="{00000002-B986-45B2-AD27-E661D29048DD}"/>
            </c:ext>
          </c:extLst>
        </c:ser>
        <c:dLbls>
          <c:showLegendKey val="0"/>
          <c:showVal val="0"/>
          <c:showCatName val="0"/>
          <c:showSerName val="0"/>
          <c:showPercent val="0"/>
          <c:showBubbleSize val="0"/>
        </c:dLbls>
        <c:marker val="1"/>
        <c:smooth val="0"/>
        <c:axId val="427919232"/>
        <c:axId val="820508544"/>
      </c:lineChart>
      <c:catAx>
        <c:axId val="427919232"/>
        <c:scaling>
          <c:orientation val="minMax"/>
        </c:scaling>
        <c:delete val="0"/>
        <c:axPos val="b"/>
        <c:minorGridlines>
          <c:spPr>
            <a:ln w="9525" cap="flat" cmpd="sng" algn="ctr">
              <a:solidFill>
                <a:srgbClr val="595959"/>
              </a:solidFill>
              <a:round/>
            </a:ln>
            <a:effectLst/>
          </c:spPr>
        </c:minorGridlines>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lang="zh-CN" sz="1195" b="0" i="0" u="none" strike="noStrike" kern="1200" baseline="0">
                <a:solidFill>
                  <a:srgbClr val="595959"/>
                </a:solidFill>
                <a:latin typeface="+mn-lt"/>
                <a:ea typeface="+mn-ea"/>
                <a:cs typeface="+mn-ea"/>
              </a:defRPr>
            </a:pPr>
            <a:endParaRPr lang="zh-CN"/>
          </a:p>
        </c:txPr>
        <c:crossAx val="820508544"/>
        <c:crosses val="autoZero"/>
        <c:auto val="1"/>
        <c:lblAlgn val="ctr"/>
        <c:lblOffset val="100"/>
        <c:noMultiLvlLbl val="0"/>
      </c:catAx>
      <c:valAx>
        <c:axId val="8205085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rgbClr val="595959"/>
                </a:solidFill>
                <a:latin typeface="+mn-lt"/>
                <a:ea typeface="+mn-ea"/>
                <a:cs typeface="+mn-ea"/>
              </a:defRPr>
            </a:pPr>
            <a:endParaRPr lang="zh-CN"/>
          </a:p>
        </c:txPr>
        <c:crossAx val="427919232"/>
        <c:crosses val="autoZero"/>
        <c:crossBetween val="between"/>
      </c:valAx>
      <c:spPr>
        <a:noFill/>
        <a:ln w="25400">
          <a:noFill/>
        </a:ln>
        <a:effectLst/>
      </c:spPr>
    </c:plotArea>
    <c:plotVisOnly val="1"/>
    <c:dispBlanksAs val="gap"/>
    <c:showDLblsOverMax val="0"/>
  </c:chart>
  <c:spPr>
    <a:gradFill flip="none" rotWithShape="1">
      <a:gsLst>
        <a:gs pos="20000">
          <a:srgbClr val="BFBFBF"/>
        </a:gs>
        <a:gs pos="80000">
          <a:srgbClr val="FFFFFF"/>
        </a:gs>
        <a:gs pos="100000">
          <a:schemeClr val="accent1">
            <a:tint val="0"/>
          </a:schemeClr>
        </a:gs>
      </a:gsLst>
      <a:lin ang="2700000" scaled="1"/>
      <a:tileRect/>
    </a:gradFill>
    <a:ln w="28575">
      <a:solidFill>
        <a:srgbClr val="F2F2F2"/>
      </a:solidFill>
    </a:ln>
    <a:effectLst>
      <a:outerShdw blurRad="88900" dist="75434" dir="2699985" rotWithShape="0">
        <a:srgbClr val="000000">
          <a:alpha val="23000"/>
        </a:srgbClr>
      </a:outerShdw>
    </a:effectLst>
  </c:spPr>
  <c:txPr>
    <a:bodyPr/>
    <a:lstStyle/>
    <a:p>
      <a:pPr>
        <a:defRPr lang="zh-CN">
          <a:solidFill>
            <a:srgbClr val="595959"/>
          </a:solidFill>
          <a:ea typeface="+mn-ea"/>
          <a:cs typeface="+mn-ea"/>
        </a:defRPr>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E1A7895-9E8F-4C50-B5E8-7345F3E6B0B6}" type="datetimeFigureOut">
              <a:rPr lang="zh-CN" altLang="en-US"/>
              <a:pPr>
                <a:defRPr/>
              </a:pPr>
              <a:t>2023/4/7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1C19984-4B2A-48B4-B869-87DEC631B6E0}" type="slidenum">
              <a:rPr lang="zh-CN" altLang="en-US"/>
              <a:pPr>
                <a:defRPr/>
              </a:pPr>
              <a:t>‹#›</a:t>
            </a:fld>
            <a:endParaRPr lang="zh-CN" altLang="en-US"/>
          </a:p>
        </p:txBody>
      </p:sp>
    </p:spTree>
    <p:extLst>
      <p:ext uri="{BB962C8B-B14F-4D97-AF65-F5344CB8AC3E}">
        <p14:creationId xmlns:p14="http://schemas.microsoft.com/office/powerpoint/2010/main" val="144729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ED0698-BD05-4639-9D81-B9F65B9CB3B9}" type="datetimeFigureOut">
              <a:rPr lang="zh-CN" altLang="en-US" smtClean="0"/>
              <a:pPr/>
              <a:t>2023/4/7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DEE79-D6A9-404B-B2E7-14B1D3548937}" type="slidenum">
              <a:rPr lang="zh-CN" altLang="en-US" smtClean="0"/>
              <a:pPr/>
              <a:t>‹#›</a:t>
            </a:fld>
            <a:endParaRPr lang="zh-CN" altLang="en-US"/>
          </a:p>
        </p:txBody>
      </p:sp>
    </p:spTree>
    <p:extLst>
      <p:ext uri="{BB962C8B-B14F-4D97-AF65-F5344CB8AC3E}">
        <p14:creationId xmlns:p14="http://schemas.microsoft.com/office/powerpoint/2010/main" val="168644474"/>
      </p:ext>
    </p:extLst>
  </p:cSld>
  <p:clrMap bg1="lt1" tx1="dk1" bg2="lt2" tx2="dk2" accent1="accent1" accent2="accent2" accent3="accent3" accent4="accent4" accent5="accent5" accent6="accent6" hlink="hlink" folHlink="folHlink"/>
  <p:notesStyle>
    <a:lvl1pPr marL="0" algn="l" defTabSz="1152144" rtl="0" eaLnBrk="1" latinLnBrk="0" hangingPunct="1">
      <a:defRPr sz="1500" kern="1200">
        <a:solidFill>
          <a:schemeClr val="tx1"/>
        </a:solidFill>
        <a:latin typeface="+mn-lt"/>
        <a:ea typeface="+mn-ea"/>
        <a:cs typeface="+mn-cs"/>
      </a:defRPr>
    </a:lvl1pPr>
    <a:lvl2pPr marL="576072" algn="l" defTabSz="1152144" rtl="0" eaLnBrk="1" latinLnBrk="0" hangingPunct="1">
      <a:defRPr sz="1500" kern="1200">
        <a:solidFill>
          <a:schemeClr val="tx1"/>
        </a:solidFill>
        <a:latin typeface="+mn-lt"/>
        <a:ea typeface="+mn-ea"/>
        <a:cs typeface="+mn-cs"/>
      </a:defRPr>
    </a:lvl2pPr>
    <a:lvl3pPr marL="1152144" algn="l" defTabSz="1152144" rtl="0" eaLnBrk="1" latinLnBrk="0" hangingPunct="1">
      <a:defRPr sz="1500" kern="1200">
        <a:solidFill>
          <a:schemeClr val="tx1"/>
        </a:solidFill>
        <a:latin typeface="+mn-lt"/>
        <a:ea typeface="+mn-ea"/>
        <a:cs typeface="+mn-cs"/>
      </a:defRPr>
    </a:lvl3pPr>
    <a:lvl4pPr marL="1728216" algn="l" defTabSz="1152144" rtl="0" eaLnBrk="1" latinLnBrk="0" hangingPunct="1">
      <a:defRPr sz="1500" kern="1200">
        <a:solidFill>
          <a:schemeClr val="tx1"/>
        </a:solidFill>
        <a:latin typeface="+mn-lt"/>
        <a:ea typeface="+mn-ea"/>
        <a:cs typeface="+mn-cs"/>
      </a:defRPr>
    </a:lvl4pPr>
    <a:lvl5pPr marL="2304288" algn="l" defTabSz="1152144" rtl="0" eaLnBrk="1" latinLnBrk="0" hangingPunct="1">
      <a:defRPr sz="1500" kern="1200">
        <a:solidFill>
          <a:schemeClr val="tx1"/>
        </a:solidFill>
        <a:latin typeface="+mn-lt"/>
        <a:ea typeface="+mn-ea"/>
        <a:cs typeface="+mn-cs"/>
      </a:defRPr>
    </a:lvl5pPr>
    <a:lvl6pPr marL="2880360" algn="l" defTabSz="1152144" rtl="0" eaLnBrk="1" latinLnBrk="0" hangingPunct="1">
      <a:defRPr sz="1500" kern="1200">
        <a:solidFill>
          <a:schemeClr val="tx1"/>
        </a:solidFill>
        <a:latin typeface="+mn-lt"/>
        <a:ea typeface="+mn-ea"/>
        <a:cs typeface="+mn-cs"/>
      </a:defRPr>
    </a:lvl6pPr>
    <a:lvl7pPr marL="3456432" algn="l" defTabSz="1152144" rtl="0" eaLnBrk="1" latinLnBrk="0" hangingPunct="1">
      <a:defRPr sz="1500" kern="1200">
        <a:solidFill>
          <a:schemeClr val="tx1"/>
        </a:solidFill>
        <a:latin typeface="+mn-lt"/>
        <a:ea typeface="+mn-ea"/>
        <a:cs typeface="+mn-cs"/>
      </a:defRPr>
    </a:lvl7pPr>
    <a:lvl8pPr marL="4032504" algn="l" defTabSz="1152144" rtl="0" eaLnBrk="1" latinLnBrk="0" hangingPunct="1">
      <a:defRPr sz="1500" kern="1200">
        <a:solidFill>
          <a:schemeClr val="tx1"/>
        </a:solidFill>
        <a:latin typeface="+mn-lt"/>
        <a:ea typeface="+mn-ea"/>
        <a:cs typeface="+mn-cs"/>
      </a:defRPr>
    </a:lvl8pPr>
    <a:lvl9pPr marL="4608576" algn="l" defTabSz="1152144"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http://www.1ppt.com/tubiao/" TargetMode="External"/><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www.1ppt.com/tubiao/" TargetMode="External"/><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8000" contrast="33000"/>
                    </a14:imgEffect>
                  </a14:imgLayer>
                </a14:imgProps>
              </a:ext>
            </a:extLst>
          </a:blip>
          <a:srcRect/>
          <a:stretch>
            <a:fillRect/>
          </a:stretch>
        </p:blipFill>
        <p:spPr bwMode="auto">
          <a:xfrm>
            <a:off x="-14963" y="999071"/>
            <a:ext cx="11583047" cy="6768927"/>
          </a:xfrm>
          <a:prstGeom prst="rect">
            <a:avLst/>
          </a:prstGeom>
          <a:noFill/>
          <a:ln w="9525">
            <a:noFill/>
            <a:miter lim="800000"/>
            <a:headEnd/>
            <a:tailEnd/>
          </a:ln>
        </p:spPr>
      </p:pic>
      <p:sp>
        <p:nvSpPr>
          <p:cNvPr id="12" name="矩形 11"/>
          <p:cNvSpPr/>
          <p:nvPr userDrawn="1"/>
        </p:nvSpPr>
        <p:spPr bwMode="auto">
          <a:xfrm>
            <a:off x="-10867" y="1009940"/>
            <a:ext cx="11568081" cy="6768925"/>
          </a:xfrm>
          <a:prstGeom prst="rect">
            <a:avLst/>
          </a:prstGeom>
          <a:gradFill flip="none" rotWithShape="1">
            <a:gsLst>
              <a:gs pos="0">
                <a:schemeClr val="tx1">
                  <a:lumMod val="65000"/>
                  <a:lumOff val="35000"/>
                </a:schemeClr>
              </a:gs>
              <a:gs pos="50000">
                <a:schemeClr val="tx1">
                  <a:lumMod val="75000"/>
                  <a:lumOff val="25000"/>
                </a:schemeClr>
              </a:gs>
              <a:gs pos="100000">
                <a:schemeClr val="tx1">
                  <a:lumMod val="95000"/>
                  <a:lumOff val="5000"/>
                </a:schemeClr>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endParaRPr lang="zh-CN" altLang="en-US" sz="1800">
              <a:latin typeface="微软雅黑" pitchFamily="34" charset="-122"/>
              <a:ea typeface="微软雅黑" pitchFamily="34" charset="-122"/>
            </a:endParaRPr>
          </a:p>
        </p:txBody>
      </p:sp>
      <p:sp>
        <p:nvSpPr>
          <p:cNvPr id="5" name="矩形 4"/>
          <p:cNvSpPr/>
          <p:nvPr userDrawn="1"/>
        </p:nvSpPr>
        <p:spPr bwMode="auto">
          <a:xfrm>
            <a:off x="-8002" y="-18002"/>
            <a:ext cx="11565216" cy="1098098"/>
          </a:xfrm>
          <a:prstGeom prst="rect">
            <a:avLst/>
          </a:prstGeom>
          <a:blipFill dpi="0" rotWithShape="1">
            <a:blip r:embed="rId4"/>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sp>
        <p:nvSpPr>
          <p:cNvPr id="2" name="矩形 1"/>
          <p:cNvSpPr/>
          <p:nvPr userDrawn="1"/>
        </p:nvSpPr>
        <p:spPr>
          <a:xfrm>
            <a:off x="-10002" y="7612673"/>
            <a:ext cx="11578086" cy="1028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6" name="Picture 6"/>
          <p:cNvPicPr>
            <a:picLocks noChangeAspect="1" noChangeArrowheads="1"/>
          </p:cNvPicPr>
          <p:nvPr userDrawn="1"/>
        </p:nvPicPr>
        <p:blipFill>
          <a:blip r:embed="rId5"/>
          <a:srcRect/>
          <a:stretch>
            <a:fillRect/>
          </a:stretch>
        </p:blipFill>
        <p:spPr bwMode="auto">
          <a:xfrm flipH="1">
            <a:off x="4176598" y="7994682"/>
            <a:ext cx="7345323" cy="348031"/>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3344"/>
            <a:ext cx="990155" cy="990064"/>
          </a:xfrm>
          <a:prstGeom prst="rect">
            <a:avLst/>
          </a:prstGeom>
          <a:noFill/>
          <a:ln w="9525">
            <a:noFill/>
            <a:miter lim="800000"/>
            <a:headEnd/>
            <a:tailEnd/>
          </a:ln>
        </p:spPr>
      </p:pic>
      <p:sp>
        <p:nvSpPr>
          <p:cNvPr id="8" name="矩形 7"/>
          <p:cNvSpPr/>
          <p:nvPr userDrawn="1"/>
        </p:nvSpPr>
        <p:spPr bwMode="auto">
          <a:xfrm>
            <a:off x="5942508" y="419131"/>
            <a:ext cx="5569659" cy="824225"/>
          </a:xfrm>
          <a:prstGeom prst="rect">
            <a:avLst/>
          </a:prstGeom>
          <a:noFill/>
        </p:spPr>
        <p:txBody>
          <a:bodyPr wrap="square" lIns="115214" tIns="57607" rIns="115214" bIns="57607">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1152144" rtl="0" eaLnBrk="1" fontAlgn="base" latinLnBrk="0" hangingPunct="1">
              <a:lnSpc>
                <a:spcPct val="100000"/>
              </a:lnSpc>
              <a:spcBef>
                <a:spcPct val="0"/>
              </a:spcBef>
              <a:spcAft>
                <a:spcPct val="0"/>
              </a:spcAft>
              <a:buClrTx/>
              <a:buSzTx/>
              <a:buFontTx/>
              <a:buNone/>
              <a:tabLst/>
              <a:defRPr/>
            </a:pPr>
            <a:r>
              <a:rPr lang="en-US" altLang="zh-CN" sz="2300" spc="378" dirty="0">
                <a:solidFill>
                  <a:schemeClr val="bg1"/>
                </a:solidFill>
                <a:latin typeface="微软雅黑" pitchFamily="34" charset="-122"/>
                <a:ea typeface="微软雅黑" pitchFamily="34" charset="-122"/>
              </a:rPr>
              <a:t>『homeppt</a:t>
            </a:r>
            <a:r>
              <a:rPr lang="en-US" altLang="zh-CN" sz="2300" spc="378" baseline="0" dirty="0">
                <a:solidFill>
                  <a:schemeClr val="bg1"/>
                </a:solidFill>
                <a:latin typeface="微软雅黑" pitchFamily="34" charset="-122"/>
                <a:ea typeface="微软雅黑" pitchFamily="34" charset="-122"/>
              </a:rPr>
              <a:t>』—</a:t>
            </a:r>
            <a:r>
              <a:rPr lang="zh-CN" altLang="en-US" sz="2300" spc="378" baseline="0" dirty="0">
                <a:solidFill>
                  <a:schemeClr val="bg1"/>
                </a:solidFill>
                <a:latin typeface="微软雅黑" pitchFamily="34" charset="-122"/>
                <a:ea typeface="微软雅黑" pitchFamily="34" charset="-122"/>
              </a:rPr>
              <a:t> </a:t>
            </a:r>
            <a:r>
              <a:rPr lang="en-US" altLang="zh-CN" sz="2300" b="0" spc="0" dirty="0">
                <a:solidFill>
                  <a:schemeClr val="bg1"/>
                </a:solidFill>
                <a:latin typeface="Arial Unicode MS" pitchFamily="34" charset="-122"/>
                <a:ea typeface="Arial Unicode MS" pitchFamily="34" charset="-122"/>
                <a:cs typeface="Arial Unicode MS" pitchFamily="34" charset="-122"/>
              </a:rPr>
              <a:t>WWW.homeppt.COM</a:t>
            </a:r>
            <a:endParaRPr lang="zh-CN" altLang="en-US" sz="2300" b="0" spc="0" dirty="0">
              <a:solidFill>
                <a:schemeClr val="bg1"/>
              </a:solidFill>
              <a:latin typeface="Arial Unicode MS" pitchFamily="34" charset="-122"/>
              <a:ea typeface="Arial Unicode MS" pitchFamily="34" charset="-122"/>
              <a:cs typeface="Arial Unicode MS" pitchFamily="34" charset="-122"/>
            </a:endParaRPr>
          </a:p>
        </p:txBody>
      </p:sp>
      <p:sp>
        <p:nvSpPr>
          <p:cNvPr id="9" name="TextBox 8"/>
          <p:cNvSpPr txBox="1"/>
          <p:nvPr userDrawn="1"/>
        </p:nvSpPr>
        <p:spPr bwMode="auto">
          <a:xfrm>
            <a:off x="4218542" y="7997014"/>
            <a:ext cx="6749215" cy="393338"/>
          </a:xfrm>
          <a:prstGeom prst="rect">
            <a:avLst/>
          </a:prstGeom>
          <a:noFill/>
        </p:spPr>
        <p:txBody>
          <a:bodyPr lIns="115214" tIns="57607" rIns="115214" bIns="57607">
            <a:spAutoFit/>
          </a:bodyPr>
          <a:lstStyle/>
          <a:p>
            <a:pPr>
              <a:defRPr/>
            </a:pPr>
            <a:r>
              <a:rPr lang="en-US" altLang="zh-CN" sz="1800" spc="378" dirty="0">
                <a:solidFill>
                  <a:schemeClr val="bg1"/>
                </a:solidFill>
                <a:latin typeface="微软雅黑" pitchFamily="34" charset="-122"/>
                <a:ea typeface="微软雅黑" pitchFamily="34" charset="-122"/>
              </a:rPr>
              <a:t>homeppt HTTP://WWW.homeppt.COM</a:t>
            </a:r>
            <a:endParaRPr lang="zh-CN" altLang="en-US" sz="1800" spc="378" dirty="0">
              <a:solidFill>
                <a:schemeClr val="bg1"/>
              </a:solidFill>
              <a:latin typeface="微软雅黑" pitchFamily="34" charset="-122"/>
              <a:ea typeface="微软雅黑" pitchFamily="34" charset="-122"/>
            </a:endParaRPr>
          </a:p>
        </p:txBody>
      </p:sp>
      <p:sp>
        <p:nvSpPr>
          <p:cNvPr id="10" name="Freeform 2670"/>
          <p:cNvSpPr>
            <a:spLocks noEditPoints="1"/>
          </p:cNvSpPr>
          <p:nvPr userDrawn="1"/>
        </p:nvSpPr>
        <p:spPr bwMode="auto">
          <a:xfrm>
            <a:off x="3510617" y="7903864"/>
            <a:ext cx="508092" cy="512045"/>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lIns="115214" tIns="57607" rIns="115214" bIns="57607"/>
          <a:lstStyle/>
          <a:p>
            <a:endParaRPr lang="zh-CN" altLang="en-US" sz="1100"/>
          </a:p>
        </p:txBody>
      </p:sp>
      <p:sp>
        <p:nvSpPr>
          <p:cNvPr id="11" name="矩形 10"/>
          <p:cNvSpPr/>
          <p:nvPr userDrawn="1"/>
        </p:nvSpPr>
        <p:spPr bwMode="auto">
          <a:xfrm>
            <a:off x="3492660" y="18556379"/>
            <a:ext cx="5081165" cy="453634"/>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r>
              <a:rPr lang="en-US" altLang="zh-CN" sz="1800" dirty="0">
                <a:latin typeface="华文细黑" pitchFamily="2" charset="-122"/>
                <a:ea typeface="华文细黑" pitchFamily="2" charset="-122"/>
              </a:rPr>
              <a:t>homeppt</a:t>
            </a:r>
            <a:r>
              <a:rPr lang="zh-CN" altLang="en-US" sz="1800" dirty="0">
                <a:latin typeface="华文细黑" pitchFamily="2" charset="-122"/>
                <a:ea typeface="华文细黑" pitchFamily="2" charset="-122"/>
              </a:rPr>
              <a:t>模板网</a:t>
            </a:r>
            <a:endParaRPr lang="en-US" altLang="zh-CN" sz="1800" dirty="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72022" algn="l"/>
              </a:tabLst>
            </a:pPr>
            <a:r>
              <a:rPr lang="en-US" altLang="zh-CN" sz="1800" dirty="0">
                <a:latin typeface="华文细黑" pitchFamily="2" charset="-122"/>
                <a:ea typeface="华文细黑" pitchFamily="2" charset="-122"/>
                <a:hlinkClick r:id="rId7"/>
              </a:rPr>
              <a:t>www.homeppt.com/tubiao/</a:t>
            </a:r>
            <a:r>
              <a:rPr lang="en-US" altLang="zh-CN" sz="1800" dirty="0">
                <a:latin typeface="华文细黑" pitchFamily="2" charset="-122"/>
                <a:ea typeface="华文细黑" pitchFamily="2" charset="-122"/>
              </a:rPr>
              <a:t>  </a:t>
            </a:r>
            <a:endParaRPr lang="zh-CN" altLang="en-US" sz="1800" dirty="0">
              <a:latin typeface="华文细黑" pitchFamily="2" charset="-122"/>
              <a:ea typeface="华文细黑"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bwMode="auto">
          <a:xfrm>
            <a:off x="-8002" y="-18002"/>
            <a:ext cx="11576085" cy="109809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sp>
        <p:nvSpPr>
          <p:cNvPr id="2" name="矩形 1"/>
          <p:cNvSpPr/>
          <p:nvPr userDrawn="1"/>
        </p:nvSpPr>
        <p:spPr>
          <a:xfrm>
            <a:off x="-10002" y="7612673"/>
            <a:ext cx="11578086" cy="1028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4" name="Picture 2"/>
          <p:cNvPicPr>
            <a:picLocks noChangeAspect="1" noChangeArrowheads="1"/>
          </p:cNvPicPr>
          <p:nvPr userDrawn="1"/>
        </p:nvPicPr>
        <p:blipFill>
          <a:blip r:embed="rId3">
            <a:extLst>
              <a:ext uri="{BEBA8EAE-BF5A-486C-A8C5-ECC9F3942E4B}">
                <a14:imgProps xmlns:a14="http://schemas.microsoft.com/office/drawing/2010/main">
                  <a14:imgLayer r:embed="rId4">
                    <a14:imgEffect>
                      <a14:brightnessContrast bright="8000" contrast="33000"/>
                    </a14:imgEffect>
                  </a14:imgLayer>
                </a14:imgProps>
              </a:ext>
            </a:extLst>
          </a:blip>
          <a:srcRect/>
          <a:stretch>
            <a:fillRect/>
          </a:stretch>
        </p:blipFill>
        <p:spPr bwMode="auto">
          <a:xfrm>
            <a:off x="-14963" y="999071"/>
            <a:ext cx="11583047" cy="6768927"/>
          </a:xfrm>
          <a:prstGeom prst="rect">
            <a:avLst/>
          </a:prstGeom>
          <a:noFill/>
          <a:ln w="9525">
            <a:noFill/>
            <a:miter lim="800000"/>
            <a:headEnd/>
            <a:tailEnd/>
          </a:ln>
        </p:spPr>
      </p:pic>
      <p:pic>
        <p:nvPicPr>
          <p:cNvPr id="6" name="Picture 6"/>
          <p:cNvPicPr>
            <a:picLocks noChangeAspect="1" noChangeArrowheads="1"/>
          </p:cNvPicPr>
          <p:nvPr userDrawn="1"/>
        </p:nvPicPr>
        <p:blipFill>
          <a:blip r:embed="rId5"/>
          <a:srcRect/>
          <a:stretch>
            <a:fillRect/>
          </a:stretch>
        </p:blipFill>
        <p:spPr bwMode="auto">
          <a:xfrm flipH="1">
            <a:off x="4176598" y="7994682"/>
            <a:ext cx="7345323" cy="348031"/>
          </a:xfrm>
          <a:prstGeom prst="rect">
            <a:avLst/>
          </a:prstGeom>
          <a:noFill/>
          <a:ln w="9525">
            <a:noFill/>
            <a:miter lim="800000"/>
            <a:headEnd/>
            <a:tailEnd/>
          </a:ln>
        </p:spPr>
      </p:pic>
      <p:pic>
        <p:nvPicPr>
          <p:cNvPr id="7" name="图片 11" descr="png素材 (276).png"/>
          <p:cNvPicPr>
            <a:picLocks noChangeAspect="1"/>
          </p:cNvPicPr>
          <p:nvPr userDrawn="1"/>
        </p:nvPicPr>
        <p:blipFill>
          <a:blip r:embed="rId6"/>
          <a:srcRect/>
          <a:stretch>
            <a:fillRect/>
          </a:stretch>
        </p:blipFill>
        <p:spPr bwMode="auto">
          <a:xfrm>
            <a:off x="0" y="3344"/>
            <a:ext cx="990155" cy="990064"/>
          </a:xfrm>
          <a:prstGeom prst="rect">
            <a:avLst/>
          </a:prstGeom>
          <a:noFill/>
          <a:ln w="9525">
            <a:noFill/>
            <a:miter lim="800000"/>
            <a:headEnd/>
            <a:tailEnd/>
          </a:ln>
        </p:spPr>
      </p:pic>
      <p:sp>
        <p:nvSpPr>
          <p:cNvPr id="8" name="矩形 7"/>
          <p:cNvSpPr/>
          <p:nvPr userDrawn="1"/>
        </p:nvSpPr>
        <p:spPr bwMode="auto">
          <a:xfrm>
            <a:off x="5328990" y="419131"/>
            <a:ext cx="6183178" cy="470282"/>
          </a:xfrm>
          <a:prstGeom prst="rect">
            <a:avLst/>
          </a:prstGeom>
          <a:noFill/>
        </p:spPr>
        <p:txBody>
          <a:bodyPr wrap="square" lIns="115214" tIns="57607" rIns="115214" bIns="57607">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1152144" rtl="0" eaLnBrk="1" fontAlgn="base" latinLnBrk="0" hangingPunct="1">
              <a:lnSpc>
                <a:spcPct val="100000"/>
              </a:lnSpc>
              <a:spcBef>
                <a:spcPct val="0"/>
              </a:spcBef>
              <a:spcAft>
                <a:spcPct val="0"/>
              </a:spcAft>
              <a:buClrTx/>
              <a:buSzTx/>
              <a:buFontTx/>
              <a:buNone/>
              <a:tabLst/>
              <a:defRPr/>
            </a:pPr>
            <a:r>
              <a:rPr lang="en-US" altLang="zh-CN" sz="2300" spc="378" dirty="0">
                <a:solidFill>
                  <a:schemeClr val="bg1"/>
                </a:solidFill>
                <a:latin typeface="微软雅黑" pitchFamily="34" charset="-122"/>
                <a:ea typeface="微软雅黑" pitchFamily="34" charset="-122"/>
              </a:rPr>
              <a:t>『homeppt</a:t>
            </a:r>
            <a:r>
              <a:rPr lang="en-US" altLang="zh-CN" sz="2300" spc="378" baseline="0" dirty="0">
                <a:solidFill>
                  <a:schemeClr val="bg1"/>
                </a:solidFill>
                <a:latin typeface="微软雅黑" pitchFamily="34" charset="-122"/>
                <a:ea typeface="微软雅黑" pitchFamily="34" charset="-122"/>
              </a:rPr>
              <a:t>』—</a:t>
            </a:r>
            <a:r>
              <a:rPr lang="zh-CN" altLang="en-US" sz="2300" spc="378" baseline="0" dirty="0">
                <a:solidFill>
                  <a:schemeClr val="bg1"/>
                </a:solidFill>
                <a:latin typeface="微软雅黑" pitchFamily="34" charset="-122"/>
                <a:ea typeface="微软雅黑" pitchFamily="34" charset="-122"/>
              </a:rPr>
              <a:t> </a:t>
            </a:r>
            <a:r>
              <a:rPr lang="en-US" altLang="zh-CN" sz="2300" b="0" spc="0" dirty="0">
                <a:solidFill>
                  <a:schemeClr val="bg1"/>
                </a:solidFill>
                <a:latin typeface="Arial Unicode MS" pitchFamily="34" charset="-122"/>
                <a:ea typeface="Arial Unicode MS" pitchFamily="34" charset="-122"/>
                <a:cs typeface="Arial Unicode MS" pitchFamily="34" charset="-122"/>
              </a:rPr>
              <a:t>WWW.homeppt.COM</a:t>
            </a:r>
            <a:endParaRPr lang="zh-CN" altLang="en-US" sz="2300" b="0" spc="0" dirty="0">
              <a:solidFill>
                <a:schemeClr val="bg1"/>
              </a:solidFill>
              <a:latin typeface="Arial Unicode MS" pitchFamily="34" charset="-122"/>
              <a:ea typeface="Arial Unicode MS" pitchFamily="34" charset="-122"/>
              <a:cs typeface="Arial Unicode MS" pitchFamily="34" charset="-122"/>
            </a:endParaRPr>
          </a:p>
        </p:txBody>
      </p:sp>
      <p:sp>
        <p:nvSpPr>
          <p:cNvPr id="9" name="TextBox 8"/>
          <p:cNvSpPr txBox="1"/>
          <p:nvPr userDrawn="1"/>
        </p:nvSpPr>
        <p:spPr bwMode="auto">
          <a:xfrm>
            <a:off x="4218542" y="7997014"/>
            <a:ext cx="6749215" cy="393338"/>
          </a:xfrm>
          <a:prstGeom prst="rect">
            <a:avLst/>
          </a:prstGeom>
          <a:noFill/>
        </p:spPr>
        <p:txBody>
          <a:bodyPr lIns="115214" tIns="57607" rIns="115214" bIns="57607">
            <a:spAutoFit/>
          </a:bodyPr>
          <a:lstStyle/>
          <a:p>
            <a:pPr>
              <a:defRPr/>
            </a:pPr>
            <a:r>
              <a:rPr lang="en-US" altLang="zh-CN" sz="1800" spc="378" dirty="0">
                <a:solidFill>
                  <a:schemeClr val="bg1"/>
                </a:solidFill>
                <a:latin typeface="微软雅黑" pitchFamily="34" charset="-122"/>
                <a:ea typeface="微软雅黑" pitchFamily="34" charset="-122"/>
              </a:rPr>
              <a:t>homeppt HTTP://WWW.homeppt.COM</a:t>
            </a:r>
            <a:endParaRPr lang="zh-CN" altLang="en-US" sz="1800" spc="378" dirty="0">
              <a:solidFill>
                <a:schemeClr val="bg1"/>
              </a:solidFill>
              <a:latin typeface="微软雅黑" pitchFamily="34" charset="-122"/>
              <a:ea typeface="微软雅黑" pitchFamily="34" charset="-122"/>
            </a:endParaRPr>
          </a:p>
        </p:txBody>
      </p:sp>
      <p:sp>
        <p:nvSpPr>
          <p:cNvPr id="10" name="Freeform 2670"/>
          <p:cNvSpPr>
            <a:spLocks noEditPoints="1"/>
          </p:cNvSpPr>
          <p:nvPr userDrawn="1"/>
        </p:nvSpPr>
        <p:spPr bwMode="auto">
          <a:xfrm>
            <a:off x="3510617" y="7903864"/>
            <a:ext cx="508092" cy="512045"/>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lIns="115214" tIns="57607" rIns="115214" bIns="57607"/>
          <a:lstStyle/>
          <a:p>
            <a:endParaRPr lang="zh-CN" altLang="en-US" sz="1100"/>
          </a:p>
        </p:txBody>
      </p:sp>
      <p:sp>
        <p:nvSpPr>
          <p:cNvPr id="11" name="矩形 10"/>
          <p:cNvSpPr/>
          <p:nvPr userDrawn="1"/>
        </p:nvSpPr>
        <p:spPr bwMode="auto">
          <a:xfrm>
            <a:off x="3492660" y="10399074"/>
            <a:ext cx="5081165" cy="453634"/>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r>
              <a:rPr lang="en-US" altLang="zh-CN" sz="1800" dirty="0">
                <a:latin typeface="华文细黑" pitchFamily="2" charset="-122"/>
                <a:ea typeface="华文细黑" pitchFamily="2" charset="-122"/>
              </a:rPr>
              <a:t>homeppt</a:t>
            </a:r>
            <a:r>
              <a:rPr lang="zh-CN" altLang="en-US" sz="1800" dirty="0">
                <a:latin typeface="华文细黑" pitchFamily="2" charset="-122"/>
                <a:ea typeface="华文细黑" pitchFamily="2" charset="-122"/>
              </a:rPr>
              <a:t>模板网</a:t>
            </a:r>
            <a:endParaRPr lang="en-US" altLang="zh-CN" sz="1800" dirty="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72022" algn="l"/>
              </a:tabLst>
            </a:pPr>
            <a:r>
              <a:rPr lang="en-US" altLang="zh-CN" sz="1800" dirty="0">
                <a:latin typeface="华文细黑" pitchFamily="2" charset="-122"/>
                <a:ea typeface="华文细黑" pitchFamily="2" charset="-122"/>
                <a:hlinkClick r:id="rId7"/>
              </a:rPr>
              <a:t>www.homeppt.com/tubiao/</a:t>
            </a:r>
            <a:r>
              <a:rPr lang="en-US" altLang="zh-CN" sz="1800" dirty="0">
                <a:latin typeface="华文细黑" pitchFamily="2" charset="-122"/>
                <a:ea typeface="华文细黑" pitchFamily="2" charset="-122"/>
              </a:rPr>
              <a:t>  </a:t>
            </a:r>
            <a:endParaRPr lang="zh-CN" altLang="en-US" sz="1800" dirty="0">
              <a:latin typeface="华文细黑" pitchFamily="2" charset="-122"/>
              <a:ea typeface="华文细黑" pitchFamily="2" charset="-122"/>
            </a:endParaRPr>
          </a:p>
        </p:txBody>
      </p:sp>
    </p:spTree>
    <p:extLst>
      <p:ext uri="{BB962C8B-B14F-4D97-AF65-F5344CB8AC3E}">
        <p14:creationId xmlns:p14="http://schemas.microsoft.com/office/powerpoint/2010/main" val="787400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bwMode="auto">
          <a:xfrm>
            <a:off x="-21737" y="1054219"/>
            <a:ext cx="11568081" cy="6768925"/>
          </a:xfrm>
          <a:prstGeom prst="rect">
            <a:avLst/>
          </a:prstGeom>
          <a:gradFill flip="none" rotWithShape="1">
            <a:gsLst>
              <a:gs pos="0">
                <a:srgbClr val="16355B"/>
              </a:gs>
              <a:gs pos="50000">
                <a:srgbClr val="0A2037"/>
              </a:gs>
              <a:gs pos="100000">
                <a:srgbClr val="000D18"/>
              </a:gs>
            </a:gsLst>
            <a:path path="circle">
              <a:fillToRect l="50000" t="50000" r="50000" b="50000"/>
            </a:path>
            <a:tileRect/>
          </a:grad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lIns="115214" tIns="57607" rIns="115214" bIns="57607" rtlCol="0" anchor="ctr"/>
          <a:lstStyle/>
          <a:p>
            <a:pPr marL="0" algn="ctr" eaLnBrk="0" fontAlgn="ctr" hangingPunct="0">
              <a:spcBef>
                <a:spcPts val="0"/>
              </a:spcBef>
              <a:spcAft>
                <a:spcPts val="0"/>
              </a:spcAft>
              <a:buClr>
                <a:srgbClr val="FF0000"/>
              </a:buClr>
              <a:buSzPct val="70000"/>
              <a:tabLst>
                <a:tab pos="172022" algn="l"/>
              </a:tabLst>
            </a:pPr>
            <a:endParaRPr lang="zh-CN" altLang="en-US" sz="1800">
              <a:latin typeface="微软雅黑" pitchFamily="34" charset="-122"/>
              <a:ea typeface="微软雅黑" pitchFamily="34" charset="-122"/>
            </a:endParaRPr>
          </a:p>
        </p:txBody>
      </p:sp>
      <p:sp>
        <p:nvSpPr>
          <p:cNvPr id="7" name="矩形 6"/>
          <p:cNvSpPr/>
          <p:nvPr userDrawn="1"/>
        </p:nvSpPr>
        <p:spPr bwMode="auto">
          <a:xfrm>
            <a:off x="-8002" y="-18002"/>
            <a:ext cx="11576085" cy="1098098"/>
          </a:xfrm>
          <a:prstGeom prst="rect">
            <a:avLst/>
          </a:prstGeom>
          <a:blipFill dpi="0" rotWithShape="1">
            <a:blip r:embed="rId2"/>
            <a:srcRect/>
            <a:tile tx="-2457450" ty="0" sx="59000" sy="59000" flip="x" algn="r"/>
          </a:blipFill>
          <a:ln w="0">
            <a:noFill/>
          </a:ln>
          <a:scene3d>
            <a:camera prst="perspective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8" name="图片 11" descr="png素材 (276).png"/>
          <p:cNvPicPr>
            <a:picLocks noChangeAspect="1"/>
          </p:cNvPicPr>
          <p:nvPr userDrawn="1"/>
        </p:nvPicPr>
        <p:blipFill>
          <a:blip r:embed="rId3"/>
          <a:srcRect/>
          <a:stretch>
            <a:fillRect/>
          </a:stretch>
        </p:blipFill>
        <p:spPr bwMode="auto">
          <a:xfrm>
            <a:off x="0" y="3344"/>
            <a:ext cx="990155" cy="990064"/>
          </a:xfrm>
          <a:prstGeom prst="rect">
            <a:avLst/>
          </a:prstGeom>
          <a:noFill/>
          <a:ln w="9525">
            <a:noFill/>
            <a:miter lim="800000"/>
            <a:headEnd/>
            <a:tailEnd/>
          </a:ln>
        </p:spPr>
      </p:pic>
      <p:sp>
        <p:nvSpPr>
          <p:cNvPr id="9" name="矩形 8"/>
          <p:cNvSpPr/>
          <p:nvPr userDrawn="1"/>
        </p:nvSpPr>
        <p:spPr bwMode="auto">
          <a:xfrm>
            <a:off x="5942508" y="419131"/>
            <a:ext cx="5569659" cy="824225"/>
          </a:xfrm>
          <a:prstGeom prst="rect">
            <a:avLst/>
          </a:prstGeom>
          <a:noFill/>
        </p:spPr>
        <p:txBody>
          <a:bodyPr wrap="square" lIns="115214" tIns="57607" rIns="115214" bIns="57607">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indent="0" algn="ctr" defTabSz="1152144" rtl="0" eaLnBrk="1" fontAlgn="base" latinLnBrk="0" hangingPunct="1">
              <a:lnSpc>
                <a:spcPct val="100000"/>
              </a:lnSpc>
              <a:spcBef>
                <a:spcPct val="0"/>
              </a:spcBef>
              <a:spcAft>
                <a:spcPct val="0"/>
              </a:spcAft>
              <a:buClrTx/>
              <a:buSzTx/>
              <a:buFontTx/>
              <a:buNone/>
              <a:tabLst/>
              <a:defRPr/>
            </a:pPr>
            <a:r>
              <a:rPr lang="en-US" altLang="zh-CN" sz="2300" spc="378" dirty="0">
                <a:solidFill>
                  <a:schemeClr val="bg1"/>
                </a:solidFill>
                <a:latin typeface="微软雅黑" pitchFamily="34" charset="-122"/>
                <a:ea typeface="微软雅黑" pitchFamily="34" charset="-122"/>
              </a:rPr>
              <a:t>『homeppt</a:t>
            </a:r>
            <a:r>
              <a:rPr lang="en-US" altLang="zh-CN" sz="2300" spc="378" baseline="0" dirty="0">
                <a:solidFill>
                  <a:schemeClr val="bg1"/>
                </a:solidFill>
                <a:latin typeface="微软雅黑" pitchFamily="34" charset="-122"/>
                <a:ea typeface="微软雅黑" pitchFamily="34" charset="-122"/>
              </a:rPr>
              <a:t>』—</a:t>
            </a:r>
            <a:r>
              <a:rPr lang="zh-CN" altLang="en-US" sz="2300" spc="378" baseline="0" dirty="0">
                <a:solidFill>
                  <a:schemeClr val="bg1"/>
                </a:solidFill>
                <a:latin typeface="微软雅黑" pitchFamily="34" charset="-122"/>
                <a:ea typeface="微软雅黑" pitchFamily="34" charset="-122"/>
              </a:rPr>
              <a:t> </a:t>
            </a:r>
            <a:r>
              <a:rPr lang="en-US" altLang="zh-CN" sz="2300" b="0" spc="0" dirty="0">
                <a:solidFill>
                  <a:schemeClr val="bg1"/>
                </a:solidFill>
                <a:latin typeface="Arial Unicode MS" pitchFamily="34" charset="-122"/>
                <a:ea typeface="Arial Unicode MS" pitchFamily="34" charset="-122"/>
                <a:cs typeface="Arial Unicode MS" pitchFamily="34" charset="-122"/>
              </a:rPr>
              <a:t>WWW.homeppt.COM</a:t>
            </a:r>
            <a:endParaRPr lang="zh-CN" altLang="en-US" sz="2300" b="0" spc="0" dirty="0">
              <a:solidFill>
                <a:schemeClr val="bg1"/>
              </a:solidFill>
              <a:latin typeface="Arial Unicode MS" pitchFamily="34" charset="-122"/>
              <a:ea typeface="Arial Unicode MS" pitchFamily="34" charset="-122"/>
              <a:cs typeface="Arial Unicode MS" pitchFamily="34" charset="-122"/>
            </a:endParaRPr>
          </a:p>
        </p:txBody>
      </p:sp>
      <p:sp>
        <p:nvSpPr>
          <p:cNvPr id="10" name="矩形 9"/>
          <p:cNvSpPr/>
          <p:nvPr userDrawn="1"/>
        </p:nvSpPr>
        <p:spPr>
          <a:xfrm>
            <a:off x="-10002" y="7612673"/>
            <a:ext cx="11578086" cy="1028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anchor="ctr"/>
          <a:lstStyle/>
          <a:p>
            <a:pPr algn="ctr">
              <a:defRPr/>
            </a:pPr>
            <a:endParaRPr lang="zh-CN" altLang="en-US"/>
          </a:p>
        </p:txBody>
      </p:sp>
      <p:pic>
        <p:nvPicPr>
          <p:cNvPr id="11" name="Picture 6"/>
          <p:cNvPicPr>
            <a:picLocks noChangeAspect="1" noChangeArrowheads="1"/>
          </p:cNvPicPr>
          <p:nvPr userDrawn="1"/>
        </p:nvPicPr>
        <p:blipFill>
          <a:blip r:embed="rId4"/>
          <a:srcRect/>
          <a:stretch>
            <a:fillRect/>
          </a:stretch>
        </p:blipFill>
        <p:spPr bwMode="auto">
          <a:xfrm flipH="1">
            <a:off x="4176598" y="7994682"/>
            <a:ext cx="7345323" cy="348031"/>
          </a:xfrm>
          <a:prstGeom prst="rect">
            <a:avLst/>
          </a:prstGeom>
          <a:noFill/>
          <a:ln w="9525">
            <a:noFill/>
            <a:miter lim="800000"/>
            <a:headEnd/>
            <a:tailEnd/>
          </a:ln>
        </p:spPr>
      </p:pic>
      <p:sp>
        <p:nvSpPr>
          <p:cNvPr id="12" name="TextBox 11"/>
          <p:cNvSpPr txBox="1"/>
          <p:nvPr userDrawn="1"/>
        </p:nvSpPr>
        <p:spPr bwMode="auto">
          <a:xfrm>
            <a:off x="4218542" y="7997014"/>
            <a:ext cx="6749215" cy="393338"/>
          </a:xfrm>
          <a:prstGeom prst="rect">
            <a:avLst/>
          </a:prstGeom>
          <a:noFill/>
        </p:spPr>
        <p:txBody>
          <a:bodyPr lIns="115214" tIns="57607" rIns="115214" bIns="57607">
            <a:spAutoFit/>
          </a:bodyPr>
          <a:lstStyle/>
          <a:p>
            <a:pPr>
              <a:defRPr/>
            </a:pPr>
            <a:r>
              <a:rPr lang="en-US" altLang="zh-CN" sz="1800" spc="378" dirty="0">
                <a:solidFill>
                  <a:schemeClr val="bg1"/>
                </a:solidFill>
                <a:latin typeface="微软雅黑" pitchFamily="34" charset="-122"/>
                <a:ea typeface="微软雅黑" pitchFamily="34" charset="-122"/>
              </a:rPr>
              <a:t>homeppt HTTP://WWW.homeppt.COM</a:t>
            </a:r>
            <a:endParaRPr lang="zh-CN" altLang="en-US" sz="1800" spc="378" dirty="0">
              <a:solidFill>
                <a:schemeClr val="bg1"/>
              </a:solidFill>
              <a:latin typeface="微软雅黑" pitchFamily="34" charset="-122"/>
              <a:ea typeface="微软雅黑" pitchFamily="34" charset="-122"/>
            </a:endParaRPr>
          </a:p>
        </p:txBody>
      </p:sp>
      <p:sp>
        <p:nvSpPr>
          <p:cNvPr id="13" name="Freeform 2670"/>
          <p:cNvSpPr>
            <a:spLocks noEditPoints="1"/>
          </p:cNvSpPr>
          <p:nvPr userDrawn="1"/>
        </p:nvSpPr>
        <p:spPr bwMode="auto">
          <a:xfrm>
            <a:off x="3510617" y="7903864"/>
            <a:ext cx="508092" cy="512045"/>
          </a:xfrm>
          <a:custGeom>
            <a:avLst/>
            <a:gdLst>
              <a:gd name="T0" fmla="*/ 73 w 300"/>
              <a:gd name="T1" fmla="*/ 144 h 302"/>
              <a:gd name="T2" fmla="*/ 58 w 300"/>
              <a:gd name="T3" fmla="*/ 153 h 302"/>
              <a:gd name="T4" fmla="*/ 41 w 300"/>
              <a:gd name="T5" fmla="*/ 156 h 302"/>
              <a:gd name="T6" fmla="*/ 15 w 300"/>
              <a:gd name="T7" fmla="*/ 156 h 302"/>
              <a:gd name="T8" fmla="*/ 4 w 300"/>
              <a:gd name="T9" fmla="*/ 151 h 302"/>
              <a:gd name="T10" fmla="*/ 2 w 300"/>
              <a:gd name="T11" fmla="*/ 147 h 302"/>
              <a:gd name="T12" fmla="*/ 0 w 300"/>
              <a:gd name="T13" fmla="*/ 113 h 302"/>
              <a:gd name="T14" fmla="*/ 0 w 300"/>
              <a:gd name="T15" fmla="*/ 104 h 302"/>
              <a:gd name="T16" fmla="*/ 7 w 300"/>
              <a:gd name="T17" fmla="*/ 90 h 302"/>
              <a:gd name="T18" fmla="*/ 82 w 300"/>
              <a:gd name="T19" fmla="*/ 12 h 302"/>
              <a:gd name="T20" fmla="*/ 89 w 300"/>
              <a:gd name="T21" fmla="*/ 7 h 302"/>
              <a:gd name="T22" fmla="*/ 104 w 300"/>
              <a:gd name="T23" fmla="*/ 2 h 302"/>
              <a:gd name="T24" fmla="*/ 113 w 300"/>
              <a:gd name="T25" fmla="*/ 0 h 302"/>
              <a:gd name="T26" fmla="*/ 129 w 300"/>
              <a:gd name="T27" fmla="*/ 3 h 302"/>
              <a:gd name="T28" fmla="*/ 142 w 300"/>
              <a:gd name="T29" fmla="*/ 12 h 302"/>
              <a:gd name="T30" fmla="*/ 148 w 300"/>
              <a:gd name="T31" fmla="*/ 19 h 302"/>
              <a:gd name="T32" fmla="*/ 154 w 300"/>
              <a:gd name="T33" fmla="*/ 34 h 302"/>
              <a:gd name="T34" fmla="*/ 154 w 300"/>
              <a:gd name="T35" fmla="*/ 43 h 302"/>
              <a:gd name="T36" fmla="*/ 152 w 300"/>
              <a:gd name="T37" fmla="*/ 59 h 302"/>
              <a:gd name="T38" fmla="*/ 142 w 300"/>
              <a:gd name="T39" fmla="*/ 73 h 302"/>
              <a:gd name="T40" fmla="*/ 21 w 300"/>
              <a:gd name="T41" fmla="*/ 97 h 302"/>
              <a:gd name="T42" fmla="*/ 18 w 300"/>
              <a:gd name="T43" fmla="*/ 100 h 302"/>
              <a:gd name="T44" fmla="*/ 15 w 300"/>
              <a:gd name="T45" fmla="*/ 109 h 302"/>
              <a:gd name="T46" fmla="*/ 15 w 300"/>
              <a:gd name="T47" fmla="*/ 118 h 302"/>
              <a:gd name="T48" fmla="*/ 19 w 300"/>
              <a:gd name="T49" fmla="*/ 117 h 302"/>
              <a:gd name="T50" fmla="*/ 22 w 300"/>
              <a:gd name="T51" fmla="*/ 118 h 302"/>
              <a:gd name="T52" fmla="*/ 30 w 300"/>
              <a:gd name="T53" fmla="*/ 120 h 302"/>
              <a:gd name="T54" fmla="*/ 33 w 300"/>
              <a:gd name="T55" fmla="*/ 123 h 302"/>
              <a:gd name="T56" fmla="*/ 37 w 300"/>
              <a:gd name="T57" fmla="*/ 130 h 302"/>
              <a:gd name="T58" fmla="*/ 38 w 300"/>
              <a:gd name="T59" fmla="*/ 136 h 302"/>
              <a:gd name="T60" fmla="*/ 38 w 300"/>
              <a:gd name="T61" fmla="*/ 141 h 302"/>
              <a:gd name="T62" fmla="*/ 41 w 300"/>
              <a:gd name="T63" fmla="*/ 141 h 302"/>
              <a:gd name="T64" fmla="*/ 52 w 300"/>
              <a:gd name="T65" fmla="*/ 138 h 302"/>
              <a:gd name="T66" fmla="*/ 59 w 300"/>
              <a:gd name="T67" fmla="*/ 134 h 302"/>
              <a:gd name="T68" fmla="*/ 62 w 300"/>
              <a:gd name="T69" fmla="*/ 130 h 302"/>
              <a:gd name="T70" fmla="*/ 65 w 300"/>
              <a:gd name="T71" fmla="*/ 122 h 302"/>
              <a:gd name="T72" fmla="*/ 65 w 300"/>
              <a:gd name="T73" fmla="*/ 117 h 302"/>
              <a:gd name="T74" fmla="*/ 63 w 300"/>
              <a:gd name="T75" fmla="*/ 106 h 302"/>
              <a:gd name="T76" fmla="*/ 58 w 300"/>
              <a:gd name="T77" fmla="*/ 97 h 302"/>
              <a:gd name="T78" fmla="*/ 54 w 300"/>
              <a:gd name="T79" fmla="*/ 94 h 302"/>
              <a:gd name="T80" fmla="*/ 44 w 300"/>
              <a:gd name="T81" fmla="*/ 90 h 302"/>
              <a:gd name="T82" fmla="*/ 38 w 300"/>
              <a:gd name="T83" fmla="*/ 90 h 302"/>
              <a:gd name="T84" fmla="*/ 30 w 300"/>
              <a:gd name="T85" fmla="*/ 91 h 302"/>
              <a:gd name="T86" fmla="*/ 21 w 300"/>
              <a:gd name="T87" fmla="*/ 97 h 302"/>
              <a:gd name="T88" fmla="*/ 81 w 300"/>
              <a:gd name="T89" fmla="*/ 113 h 302"/>
              <a:gd name="T90" fmla="*/ 132 w 300"/>
              <a:gd name="T91" fmla="*/ 62 h 302"/>
              <a:gd name="T92" fmla="*/ 137 w 300"/>
              <a:gd name="T93" fmla="*/ 54 h 302"/>
              <a:gd name="T94" fmla="*/ 139 w 300"/>
              <a:gd name="T95" fmla="*/ 43 h 302"/>
              <a:gd name="T96" fmla="*/ 139 w 300"/>
              <a:gd name="T97" fmla="*/ 37 h 302"/>
              <a:gd name="T98" fmla="*/ 135 w 300"/>
              <a:gd name="T99" fmla="*/ 28 h 302"/>
              <a:gd name="T100" fmla="*/ 132 w 300"/>
              <a:gd name="T101" fmla="*/ 24 h 302"/>
              <a:gd name="T102" fmla="*/ 123 w 300"/>
              <a:gd name="T103" fmla="*/ 18 h 302"/>
              <a:gd name="T104" fmla="*/ 113 w 300"/>
              <a:gd name="T105" fmla="*/ 15 h 302"/>
              <a:gd name="T106" fmla="*/ 107 w 300"/>
              <a:gd name="T107" fmla="*/ 16 h 302"/>
              <a:gd name="T108" fmla="*/ 97 w 300"/>
              <a:gd name="T109" fmla="*/ 21 h 302"/>
              <a:gd name="T110" fmla="*/ 41 w 300"/>
              <a:gd name="T111" fmla="*/ 74 h 302"/>
              <a:gd name="T112" fmla="*/ 49 w 300"/>
              <a:gd name="T113" fmla="*/ 75 h 302"/>
              <a:gd name="T114" fmla="*/ 63 w 300"/>
              <a:gd name="T115" fmla="*/ 82 h 302"/>
              <a:gd name="T116" fmla="*/ 69 w 300"/>
              <a:gd name="T117" fmla="*/ 86 h 302"/>
              <a:gd name="T118" fmla="*/ 77 w 300"/>
              <a:gd name="T119" fmla="*/ 99 h 302"/>
              <a:gd name="T120" fmla="*/ 81 w 300"/>
              <a:gd name="T121" fmla="*/ 113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w="9525">
            <a:noFill/>
            <a:round/>
            <a:headEnd/>
            <a:tailEnd/>
          </a:ln>
        </p:spPr>
        <p:txBody>
          <a:bodyPr lIns="115214" tIns="57607" rIns="115214" bIns="57607"/>
          <a:lstStyle/>
          <a:p>
            <a:endParaRPr lang="zh-CN" altLang="en-US" sz="1100"/>
          </a:p>
        </p:txBody>
      </p:sp>
    </p:spTree>
    <p:extLst>
      <p:ext uri="{BB962C8B-B14F-4D97-AF65-F5344CB8AC3E}">
        <p14:creationId xmlns:p14="http://schemas.microsoft.com/office/powerpoint/2010/main" val="17170012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576104" y="346031"/>
            <a:ext cx="10369868" cy="1440127"/>
          </a:xfrm>
          <a:prstGeom prst="rect">
            <a:avLst/>
          </a:prstGeom>
          <a:noFill/>
          <a:ln w="9525">
            <a:noFill/>
            <a:miter lim="800000"/>
            <a:headEnd/>
            <a:tailEnd/>
          </a:ln>
        </p:spPr>
        <p:txBody>
          <a:bodyPr vert="horz" wrap="square" lIns="115214" tIns="57607" rIns="115214" bIns="57607"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576104" y="2016179"/>
            <a:ext cx="10369868" cy="5702504"/>
          </a:xfrm>
          <a:prstGeom prst="rect">
            <a:avLst/>
          </a:prstGeom>
          <a:noFill/>
          <a:ln w="9525">
            <a:noFill/>
            <a:miter lim="800000"/>
            <a:headEnd/>
            <a:tailEnd/>
          </a:ln>
        </p:spPr>
        <p:txBody>
          <a:bodyPr vert="horz" wrap="square" lIns="115214" tIns="57607" rIns="115214" bIns="57607"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76104" y="8008708"/>
            <a:ext cx="2688484" cy="460041"/>
          </a:xfrm>
          <a:prstGeom prst="rect">
            <a:avLst/>
          </a:prstGeom>
        </p:spPr>
        <p:txBody>
          <a:bodyPr vert="horz" lIns="115214" tIns="57607" rIns="115214" bIns="57607" rtlCol="0" anchor="ctr"/>
          <a:lstStyle>
            <a:lvl1pPr algn="l" fontAlgn="auto">
              <a:spcBef>
                <a:spcPts val="0"/>
              </a:spcBef>
              <a:spcAft>
                <a:spcPts val="0"/>
              </a:spcAft>
              <a:defRPr sz="1500">
                <a:solidFill>
                  <a:schemeClr val="tx1">
                    <a:tint val="75000"/>
                  </a:schemeClr>
                </a:solidFill>
                <a:latin typeface="+mn-lt"/>
                <a:ea typeface="+mn-ea"/>
              </a:defRPr>
            </a:lvl1pPr>
          </a:lstStyle>
          <a:p>
            <a:pPr>
              <a:defRPr/>
            </a:pPr>
            <a:fld id="{7E97B707-22D4-4B06-9A8A-89EF284804D8}" type="datetimeFigureOut">
              <a:rPr lang="zh-CN" altLang="en-US"/>
              <a:pPr>
                <a:defRPr/>
              </a:pPr>
              <a:t>2023/4/7</a:t>
            </a:fld>
            <a:endParaRPr lang="zh-CN" altLang="en-US"/>
          </a:p>
        </p:txBody>
      </p:sp>
      <p:sp>
        <p:nvSpPr>
          <p:cNvPr id="5" name="页脚占位符 4"/>
          <p:cNvSpPr>
            <a:spLocks noGrp="1"/>
          </p:cNvSpPr>
          <p:nvPr>
            <p:ph type="ftr" sz="quarter" idx="3"/>
          </p:nvPr>
        </p:nvSpPr>
        <p:spPr>
          <a:xfrm>
            <a:off x="3936709" y="8008708"/>
            <a:ext cx="3648657" cy="460041"/>
          </a:xfrm>
          <a:prstGeom prst="rect">
            <a:avLst/>
          </a:prstGeom>
        </p:spPr>
        <p:txBody>
          <a:bodyPr vert="horz" lIns="115214" tIns="57607" rIns="115214" bIns="57607" rtlCol="0" anchor="ctr"/>
          <a:lstStyle>
            <a:lvl1pPr algn="ctr" fontAlgn="auto">
              <a:spcBef>
                <a:spcPts val="0"/>
              </a:spcBef>
              <a:spcAft>
                <a:spcPts val="0"/>
              </a:spcAft>
              <a:defRPr sz="15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257487" y="8008708"/>
            <a:ext cx="2688484" cy="460041"/>
          </a:xfrm>
          <a:prstGeom prst="rect">
            <a:avLst/>
          </a:prstGeom>
        </p:spPr>
        <p:txBody>
          <a:bodyPr vert="horz" lIns="115214" tIns="57607" rIns="115214" bIns="57607" rtlCol="0" anchor="ctr"/>
          <a:lstStyle>
            <a:lvl1pPr algn="r" fontAlgn="auto">
              <a:spcBef>
                <a:spcPts val="0"/>
              </a:spcBef>
              <a:spcAft>
                <a:spcPts val="0"/>
              </a:spcAft>
              <a:defRPr sz="1500">
                <a:solidFill>
                  <a:schemeClr val="tx1">
                    <a:tint val="75000"/>
                  </a:schemeClr>
                </a:solidFill>
                <a:latin typeface="+mn-lt"/>
                <a:ea typeface="+mn-ea"/>
              </a:defRPr>
            </a:lvl1pPr>
          </a:lstStyle>
          <a:p>
            <a:pPr>
              <a:defRPr/>
            </a:pPr>
            <a:fld id="{53F49717-76DA-4DAA-9161-16E5D566D94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8" r:id="rId1"/>
    <p:sldLayoutId id="2147483712" r:id="rId2"/>
    <p:sldLayoutId id="2147483713" r:id="rId3"/>
  </p:sldLayoutIdLst>
  <p:txStyles>
    <p:titleStyle>
      <a:lvl1pPr algn="ctr" rtl="0" eaLnBrk="0" fontAlgn="base" hangingPunct="0">
        <a:spcBef>
          <a:spcPct val="0"/>
        </a:spcBef>
        <a:spcAft>
          <a:spcPct val="0"/>
        </a:spcAft>
        <a:defRPr sz="5500" kern="1200">
          <a:solidFill>
            <a:schemeClr val="tx1"/>
          </a:solidFill>
          <a:latin typeface="+mj-lt"/>
          <a:ea typeface="+mj-ea"/>
          <a:cs typeface="+mj-cs"/>
        </a:defRPr>
      </a:lvl1pPr>
      <a:lvl2pPr algn="ctr" rtl="0" eaLnBrk="0" fontAlgn="base" hangingPunct="0">
        <a:spcBef>
          <a:spcPct val="0"/>
        </a:spcBef>
        <a:spcAft>
          <a:spcPct val="0"/>
        </a:spcAft>
        <a:defRPr sz="5500">
          <a:solidFill>
            <a:schemeClr val="tx1"/>
          </a:solidFill>
          <a:latin typeface="Calibri" pitchFamily="34" charset="0"/>
          <a:ea typeface="宋体" charset="-122"/>
        </a:defRPr>
      </a:lvl2pPr>
      <a:lvl3pPr algn="ctr" rtl="0" eaLnBrk="0" fontAlgn="base" hangingPunct="0">
        <a:spcBef>
          <a:spcPct val="0"/>
        </a:spcBef>
        <a:spcAft>
          <a:spcPct val="0"/>
        </a:spcAft>
        <a:defRPr sz="5500">
          <a:solidFill>
            <a:schemeClr val="tx1"/>
          </a:solidFill>
          <a:latin typeface="Calibri" pitchFamily="34" charset="0"/>
          <a:ea typeface="宋体" charset="-122"/>
        </a:defRPr>
      </a:lvl3pPr>
      <a:lvl4pPr algn="ctr" rtl="0" eaLnBrk="0" fontAlgn="base" hangingPunct="0">
        <a:spcBef>
          <a:spcPct val="0"/>
        </a:spcBef>
        <a:spcAft>
          <a:spcPct val="0"/>
        </a:spcAft>
        <a:defRPr sz="5500">
          <a:solidFill>
            <a:schemeClr val="tx1"/>
          </a:solidFill>
          <a:latin typeface="Calibri" pitchFamily="34" charset="0"/>
          <a:ea typeface="宋体" charset="-122"/>
        </a:defRPr>
      </a:lvl4pPr>
      <a:lvl5pPr algn="ctr" rtl="0" eaLnBrk="0" fontAlgn="base" hangingPunct="0">
        <a:spcBef>
          <a:spcPct val="0"/>
        </a:spcBef>
        <a:spcAft>
          <a:spcPct val="0"/>
        </a:spcAft>
        <a:defRPr sz="5500">
          <a:solidFill>
            <a:schemeClr val="tx1"/>
          </a:solidFill>
          <a:latin typeface="Calibri" pitchFamily="34" charset="0"/>
          <a:ea typeface="宋体" charset="-122"/>
        </a:defRPr>
      </a:lvl5pPr>
      <a:lvl6pPr marL="576072" algn="ctr" rtl="0" fontAlgn="base">
        <a:spcBef>
          <a:spcPct val="0"/>
        </a:spcBef>
        <a:spcAft>
          <a:spcPct val="0"/>
        </a:spcAft>
        <a:defRPr sz="5500">
          <a:solidFill>
            <a:schemeClr val="tx1"/>
          </a:solidFill>
          <a:latin typeface="Calibri" pitchFamily="34" charset="0"/>
          <a:ea typeface="宋体" charset="-122"/>
        </a:defRPr>
      </a:lvl6pPr>
      <a:lvl7pPr marL="1152144" algn="ctr" rtl="0" fontAlgn="base">
        <a:spcBef>
          <a:spcPct val="0"/>
        </a:spcBef>
        <a:spcAft>
          <a:spcPct val="0"/>
        </a:spcAft>
        <a:defRPr sz="5500">
          <a:solidFill>
            <a:schemeClr val="tx1"/>
          </a:solidFill>
          <a:latin typeface="Calibri" pitchFamily="34" charset="0"/>
          <a:ea typeface="宋体" charset="-122"/>
        </a:defRPr>
      </a:lvl7pPr>
      <a:lvl8pPr marL="1728216" algn="ctr" rtl="0" fontAlgn="base">
        <a:spcBef>
          <a:spcPct val="0"/>
        </a:spcBef>
        <a:spcAft>
          <a:spcPct val="0"/>
        </a:spcAft>
        <a:defRPr sz="5500">
          <a:solidFill>
            <a:schemeClr val="tx1"/>
          </a:solidFill>
          <a:latin typeface="Calibri" pitchFamily="34" charset="0"/>
          <a:ea typeface="宋体" charset="-122"/>
        </a:defRPr>
      </a:lvl8pPr>
      <a:lvl9pPr marL="2304288" algn="ctr" rtl="0" fontAlgn="base">
        <a:spcBef>
          <a:spcPct val="0"/>
        </a:spcBef>
        <a:spcAft>
          <a:spcPct val="0"/>
        </a:spcAft>
        <a:defRPr sz="5500">
          <a:solidFill>
            <a:schemeClr val="tx1"/>
          </a:solidFill>
          <a:latin typeface="Calibri" pitchFamily="34" charset="0"/>
          <a:ea typeface="宋体" charset="-122"/>
        </a:defRPr>
      </a:lvl9pPr>
    </p:titleStyle>
    <p:bodyStyle>
      <a:lvl1pPr marL="432054" indent="-432054" algn="l" rtl="0" eaLnBrk="0" fontAlgn="base" hangingPunct="0">
        <a:spcBef>
          <a:spcPct val="20000"/>
        </a:spcBef>
        <a:spcAft>
          <a:spcPct val="0"/>
        </a:spcAft>
        <a:buFont typeface="Arial" pitchFamily="34" charset="0"/>
        <a:buChar char="•"/>
        <a:defRPr sz="4000" kern="1200">
          <a:solidFill>
            <a:schemeClr val="tx1"/>
          </a:solidFill>
          <a:latin typeface="+mn-lt"/>
          <a:ea typeface="+mn-ea"/>
          <a:cs typeface="+mn-cs"/>
        </a:defRPr>
      </a:lvl1pPr>
      <a:lvl2pPr marL="936117" indent="-360045" algn="l" rtl="0" eaLnBrk="0" fontAlgn="base" hangingPunct="0">
        <a:spcBef>
          <a:spcPct val="20000"/>
        </a:spcBef>
        <a:spcAft>
          <a:spcPct val="0"/>
        </a:spcAft>
        <a:buFont typeface="Arial" pitchFamily="34" charset="0"/>
        <a:buChar char="–"/>
        <a:defRPr sz="3500" kern="1200">
          <a:solidFill>
            <a:schemeClr val="tx1"/>
          </a:solidFill>
          <a:latin typeface="+mn-lt"/>
          <a:ea typeface="+mn-ea"/>
          <a:cs typeface="+mn-cs"/>
        </a:defRPr>
      </a:lvl2pPr>
      <a:lvl3pPr marL="1440180" indent="-288036" algn="l" rtl="0" eaLnBrk="0" fontAlgn="base" hangingPunct="0">
        <a:spcBef>
          <a:spcPct val="20000"/>
        </a:spcBef>
        <a:spcAft>
          <a:spcPct val="0"/>
        </a:spcAft>
        <a:buFont typeface="Arial" pitchFamily="34" charset="0"/>
        <a:buChar char="•"/>
        <a:defRPr sz="3000" kern="1200">
          <a:solidFill>
            <a:schemeClr val="tx1"/>
          </a:solidFill>
          <a:latin typeface="+mn-lt"/>
          <a:ea typeface="+mn-ea"/>
          <a:cs typeface="+mn-cs"/>
        </a:defRPr>
      </a:lvl3pPr>
      <a:lvl4pPr marL="2016252" indent="-288036" algn="l" rtl="0" eaLnBrk="0" fontAlgn="base" hangingPunct="0">
        <a:spcBef>
          <a:spcPct val="20000"/>
        </a:spcBef>
        <a:spcAft>
          <a:spcPct val="0"/>
        </a:spcAft>
        <a:buFont typeface="Arial" pitchFamily="34" charset="0"/>
        <a:buChar char="–"/>
        <a:defRPr sz="2500" kern="1200">
          <a:solidFill>
            <a:schemeClr val="tx1"/>
          </a:solidFill>
          <a:latin typeface="+mn-lt"/>
          <a:ea typeface="+mn-ea"/>
          <a:cs typeface="+mn-cs"/>
        </a:defRPr>
      </a:lvl4pPr>
      <a:lvl5pPr marL="2592324" indent="-288036" algn="l" rtl="0" eaLnBrk="0" fontAlgn="base" hangingPunct="0">
        <a:spcBef>
          <a:spcPct val="20000"/>
        </a:spcBef>
        <a:spcAft>
          <a:spcPct val="0"/>
        </a:spcAft>
        <a:buFont typeface="Arial" pitchFamily="34" charset="0"/>
        <a:buChar char="»"/>
        <a:defRPr sz="2500" kern="1200">
          <a:solidFill>
            <a:schemeClr val="tx1"/>
          </a:solidFill>
          <a:latin typeface="+mn-lt"/>
          <a:ea typeface="+mn-ea"/>
          <a:cs typeface="+mn-cs"/>
        </a:defRPr>
      </a:lvl5pPr>
      <a:lvl6pPr marL="3168396"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44468"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320540"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96612" indent="-288036" algn="l" defTabSz="1152144"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52144" rtl="0" eaLnBrk="1" latinLnBrk="0" hangingPunct="1">
        <a:defRPr sz="2300" kern="1200">
          <a:solidFill>
            <a:schemeClr val="tx1"/>
          </a:solidFill>
          <a:latin typeface="+mn-lt"/>
          <a:ea typeface="+mn-ea"/>
          <a:cs typeface="+mn-cs"/>
        </a:defRPr>
      </a:lvl1pPr>
      <a:lvl2pPr marL="576072" algn="l" defTabSz="1152144" rtl="0" eaLnBrk="1" latinLnBrk="0" hangingPunct="1">
        <a:defRPr sz="2300" kern="1200">
          <a:solidFill>
            <a:schemeClr val="tx1"/>
          </a:solidFill>
          <a:latin typeface="+mn-lt"/>
          <a:ea typeface="+mn-ea"/>
          <a:cs typeface="+mn-cs"/>
        </a:defRPr>
      </a:lvl2pPr>
      <a:lvl3pPr marL="1152144" algn="l" defTabSz="1152144" rtl="0" eaLnBrk="1" latinLnBrk="0" hangingPunct="1">
        <a:defRPr sz="2300" kern="1200">
          <a:solidFill>
            <a:schemeClr val="tx1"/>
          </a:solidFill>
          <a:latin typeface="+mn-lt"/>
          <a:ea typeface="+mn-ea"/>
          <a:cs typeface="+mn-cs"/>
        </a:defRPr>
      </a:lvl3pPr>
      <a:lvl4pPr marL="1728216" algn="l" defTabSz="1152144" rtl="0" eaLnBrk="1" latinLnBrk="0" hangingPunct="1">
        <a:defRPr sz="2300" kern="1200">
          <a:solidFill>
            <a:schemeClr val="tx1"/>
          </a:solidFill>
          <a:latin typeface="+mn-lt"/>
          <a:ea typeface="+mn-ea"/>
          <a:cs typeface="+mn-cs"/>
        </a:defRPr>
      </a:lvl4pPr>
      <a:lvl5pPr marL="2304288" algn="l" defTabSz="1152144" rtl="0" eaLnBrk="1" latinLnBrk="0" hangingPunct="1">
        <a:defRPr sz="2300" kern="1200">
          <a:solidFill>
            <a:schemeClr val="tx1"/>
          </a:solidFill>
          <a:latin typeface="+mn-lt"/>
          <a:ea typeface="+mn-ea"/>
          <a:cs typeface="+mn-cs"/>
        </a:defRPr>
      </a:lvl5pPr>
      <a:lvl6pPr marL="2880360" algn="l" defTabSz="1152144" rtl="0" eaLnBrk="1" latinLnBrk="0" hangingPunct="1">
        <a:defRPr sz="2300" kern="1200">
          <a:solidFill>
            <a:schemeClr val="tx1"/>
          </a:solidFill>
          <a:latin typeface="+mn-lt"/>
          <a:ea typeface="+mn-ea"/>
          <a:cs typeface="+mn-cs"/>
        </a:defRPr>
      </a:lvl6pPr>
      <a:lvl7pPr marL="3456432" algn="l" defTabSz="1152144" rtl="0" eaLnBrk="1" latinLnBrk="0" hangingPunct="1">
        <a:defRPr sz="2300" kern="1200">
          <a:solidFill>
            <a:schemeClr val="tx1"/>
          </a:solidFill>
          <a:latin typeface="+mn-lt"/>
          <a:ea typeface="+mn-ea"/>
          <a:cs typeface="+mn-cs"/>
        </a:defRPr>
      </a:lvl7pPr>
      <a:lvl8pPr marL="4032504" algn="l" defTabSz="1152144" rtl="0" eaLnBrk="1" latinLnBrk="0" hangingPunct="1">
        <a:defRPr sz="2300" kern="1200">
          <a:solidFill>
            <a:schemeClr val="tx1"/>
          </a:solidFill>
          <a:latin typeface="+mn-lt"/>
          <a:ea typeface="+mn-ea"/>
          <a:cs typeface="+mn-cs"/>
        </a:defRPr>
      </a:lvl8pPr>
      <a:lvl9pPr marL="4608576" algn="l" defTabSz="1152144"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743239" y="2848168"/>
            <a:ext cx="2412365" cy="2412365"/>
            <a:chOff x="304800" y="673100"/>
            <a:chExt cx="4000500" cy="4000500"/>
          </a:xfrm>
          <a:gradFill>
            <a:gsLst>
              <a:gs pos="0">
                <a:srgbClr val="FFBF53"/>
              </a:gs>
              <a:gs pos="21000">
                <a:srgbClr val="F17475"/>
              </a:gs>
              <a:gs pos="49000">
                <a:srgbClr val="C65885"/>
              </a:gs>
              <a:gs pos="75000">
                <a:srgbClr val="92D050"/>
              </a:gs>
              <a:gs pos="100000">
                <a:srgbClr val="01B3C5"/>
              </a:gs>
            </a:gsLst>
            <a:lin ang="5400000" scaled="0"/>
          </a:gradFill>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47" name="椭圆 46"/>
            <p:cNvSpPr/>
            <p:nvPr/>
          </p:nvSpPr>
          <p:spPr>
            <a:xfrm>
              <a:off x="392112" y="760412"/>
              <a:ext cx="3825874" cy="3825874"/>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48" name="组合 47"/>
          <p:cNvGrpSpPr/>
          <p:nvPr/>
        </p:nvGrpSpPr>
        <p:grpSpPr>
          <a:xfrm>
            <a:off x="4562432" y="1184873"/>
            <a:ext cx="766685" cy="766684"/>
            <a:chOff x="304800" y="673100"/>
            <a:chExt cx="4000500" cy="4000500"/>
          </a:xfrm>
          <a:solidFill>
            <a:srgbClr val="F17475"/>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50" name="椭圆 49"/>
            <p:cNvSpPr/>
            <p:nvPr/>
          </p:nvSpPr>
          <p:spPr>
            <a:xfrm>
              <a:off x="392112" y="760412"/>
              <a:ext cx="3825874" cy="3825874"/>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51" name="组合 50"/>
          <p:cNvGrpSpPr/>
          <p:nvPr/>
        </p:nvGrpSpPr>
        <p:grpSpPr>
          <a:xfrm>
            <a:off x="4539397" y="3651937"/>
            <a:ext cx="1055429" cy="1055429"/>
            <a:chOff x="304800" y="673100"/>
            <a:chExt cx="4000500" cy="4000500"/>
          </a:xfrm>
          <a:solidFill>
            <a:srgbClr val="FFBF53"/>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53" name="椭圆 52"/>
            <p:cNvSpPr/>
            <p:nvPr/>
          </p:nvSpPr>
          <p:spPr>
            <a:xfrm>
              <a:off x="392112" y="760412"/>
              <a:ext cx="3825874" cy="3825874"/>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54" name="组合 53"/>
          <p:cNvGrpSpPr/>
          <p:nvPr/>
        </p:nvGrpSpPr>
        <p:grpSpPr>
          <a:xfrm>
            <a:off x="224874" y="1730388"/>
            <a:ext cx="1535172" cy="1535169"/>
            <a:chOff x="304800" y="673100"/>
            <a:chExt cx="4000500" cy="4000500"/>
          </a:xfrm>
          <a:solidFill>
            <a:srgbClr val="01B3C5"/>
          </a:solidFill>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56" name="椭圆 55"/>
            <p:cNvSpPr/>
            <p:nvPr/>
          </p:nvSpPr>
          <p:spPr>
            <a:xfrm>
              <a:off x="392112" y="760412"/>
              <a:ext cx="3825874" cy="3825874"/>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57" name="Group 10"/>
          <p:cNvGrpSpPr/>
          <p:nvPr/>
        </p:nvGrpSpPr>
        <p:grpSpPr bwMode="auto">
          <a:xfrm>
            <a:off x="9052109" y="6629410"/>
            <a:ext cx="379801" cy="379873"/>
            <a:chOff x="0" y="0"/>
            <a:chExt cx="965499" cy="965499"/>
          </a:xfrm>
        </p:grpSpPr>
        <p:sp>
          <p:nvSpPr>
            <p:cNvPr id="58" name="AutoShape 11"/>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a:outerShdw blurRad="88900" dist="38100" dir="7680000" algn="tl" rotWithShape="0">
                <a:prstClr val="black">
                  <a:alpha val="3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59" name="AutoShape 12"/>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000000">
                <a:lumMod val="50000"/>
                <a:lumOff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60" name="Group 13"/>
          <p:cNvGrpSpPr/>
          <p:nvPr/>
        </p:nvGrpSpPr>
        <p:grpSpPr bwMode="auto">
          <a:xfrm>
            <a:off x="9589294" y="6629410"/>
            <a:ext cx="380425" cy="379873"/>
            <a:chOff x="0" y="0"/>
            <a:chExt cx="965499" cy="965499"/>
          </a:xfrm>
        </p:grpSpPr>
        <p:sp>
          <p:nvSpPr>
            <p:cNvPr id="61" name="AutoShape 14"/>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a:outerShdw blurRad="88900" dist="38100" dir="7680000" algn="tl" rotWithShape="0">
                <a:prstClr val="black">
                  <a:alpha val="3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62" name="AutoShape 15"/>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000000">
                <a:lumMod val="50000"/>
                <a:lumOff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63" name="Group 16"/>
          <p:cNvGrpSpPr/>
          <p:nvPr/>
        </p:nvGrpSpPr>
        <p:grpSpPr bwMode="auto">
          <a:xfrm>
            <a:off x="10127102" y="6629410"/>
            <a:ext cx="379801" cy="379873"/>
            <a:chOff x="0" y="0"/>
            <a:chExt cx="965499" cy="965499"/>
          </a:xfrm>
        </p:grpSpPr>
        <p:sp>
          <p:nvSpPr>
            <p:cNvPr id="64" name="AutoShape 17"/>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a:outerShdw blurRad="88900" dist="38100" dir="7680000" algn="tl" rotWithShape="0">
                <a:prstClr val="black">
                  <a:alpha val="3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65" name="AutoShape 18"/>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000000">
                <a:lumMod val="50000"/>
                <a:lumOff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66" name="Group 19"/>
          <p:cNvGrpSpPr/>
          <p:nvPr/>
        </p:nvGrpSpPr>
        <p:grpSpPr bwMode="auto">
          <a:xfrm>
            <a:off x="10664288" y="6629410"/>
            <a:ext cx="379801" cy="379873"/>
            <a:chOff x="0" y="0"/>
            <a:chExt cx="965499" cy="965499"/>
          </a:xfrm>
        </p:grpSpPr>
        <p:sp>
          <p:nvSpPr>
            <p:cNvPr id="67" name="AutoShape 20"/>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a:outerShdw blurRad="88900" dist="38100" dir="7680000" algn="tl" rotWithShape="0">
                <a:prstClr val="black">
                  <a:alpha val="3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68" name="AutoShape 21"/>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000000">
                <a:lumMod val="50000"/>
                <a:lumOff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69" name="Group 22"/>
          <p:cNvGrpSpPr/>
          <p:nvPr/>
        </p:nvGrpSpPr>
        <p:grpSpPr bwMode="auto">
          <a:xfrm>
            <a:off x="11201473" y="6629410"/>
            <a:ext cx="379801" cy="379873"/>
            <a:chOff x="0" y="0"/>
            <a:chExt cx="965499" cy="965499"/>
          </a:xfrm>
        </p:grpSpPr>
        <p:sp>
          <p:nvSpPr>
            <p:cNvPr id="70" name="AutoShape 23"/>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a:outerShdw blurRad="88900" dist="38100" dir="7680000" algn="tl" rotWithShape="0">
                <a:prstClr val="black">
                  <a:alpha val="3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71" name="AutoShape 24"/>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000000">
                <a:lumMod val="50000"/>
                <a:lumOff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72" name="组合 71"/>
          <p:cNvGrpSpPr/>
          <p:nvPr/>
        </p:nvGrpSpPr>
        <p:grpSpPr>
          <a:xfrm>
            <a:off x="2452122" y="6069397"/>
            <a:ext cx="766685" cy="766684"/>
            <a:chOff x="304800" y="673100"/>
            <a:chExt cx="4000500" cy="4000500"/>
          </a:xfrm>
          <a:solidFill>
            <a:srgbClr val="C65885"/>
          </a:solidFill>
          <a:effectLst>
            <a:outerShdw blurRad="444500" dist="254000" dir="8100000" algn="tr" rotWithShape="0">
              <a:prstClr val="black">
                <a:alpha val="50000"/>
              </a:prstClr>
            </a:outerShdw>
          </a:effectLst>
        </p:grpSpPr>
        <p:sp>
          <p:nvSpPr>
            <p:cNvPr id="73" name="同心圆 72"/>
            <p:cNvSpPr/>
            <p:nvPr/>
          </p:nvSpPr>
          <p:spPr>
            <a:xfrm>
              <a:off x="304800" y="673100"/>
              <a:ext cx="4000500" cy="4000500"/>
            </a:xfrm>
            <a:prstGeom prst="donut">
              <a:avLst>
                <a:gd name="adj" fmla="val 4879"/>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74" name="椭圆 73"/>
            <p:cNvSpPr/>
            <p:nvPr/>
          </p:nvSpPr>
          <p:spPr>
            <a:xfrm>
              <a:off x="392112" y="760412"/>
              <a:ext cx="3825874" cy="3825874"/>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75" name="矩形 74"/>
          <p:cNvSpPr/>
          <p:nvPr/>
        </p:nvSpPr>
        <p:spPr>
          <a:xfrm>
            <a:off x="1656581" y="3666048"/>
            <a:ext cx="2624455" cy="861774"/>
          </a:xfrm>
          <a:prstGeom prst="rect">
            <a:avLst/>
          </a:prstGeom>
        </p:spPr>
        <p:txBody>
          <a:bodyPr wrap="square">
            <a:spAutoFit/>
          </a:bodyPr>
          <a:lstStyle/>
          <a:p>
            <a:pPr algn="ctr" fontAlgn="auto">
              <a:spcBef>
                <a:spcPts val="0"/>
              </a:spcBef>
              <a:spcAft>
                <a:spcPts val="0"/>
              </a:spcAft>
            </a:pPr>
            <a:r>
              <a:rPr lang="en-US" altLang="zh-CN" sz="5000" dirty="0">
                <a:solidFill>
                  <a:srgbClr val="FFFFFF"/>
                </a:solidFill>
                <a:latin typeface="微软雅黑"/>
                <a:ea typeface="微软雅黑"/>
                <a:cs typeface="+mn-ea"/>
              </a:rPr>
              <a:t>LOGO</a:t>
            </a:r>
          </a:p>
        </p:txBody>
      </p:sp>
      <p:sp>
        <p:nvSpPr>
          <p:cNvPr id="76" name="圆角矩形 75"/>
          <p:cNvSpPr/>
          <p:nvPr/>
        </p:nvSpPr>
        <p:spPr>
          <a:xfrm>
            <a:off x="6481117" y="4344075"/>
            <a:ext cx="4317296" cy="525395"/>
          </a:xfrm>
          <a:prstGeom prst="roundRect">
            <a:avLst/>
          </a:prstGeom>
          <a:solidFill>
            <a:srgbClr val="01B3C5"/>
          </a:solidFill>
          <a:ln w="12700" cap="flat" cmpd="sng" algn="ctr">
            <a:solidFill>
              <a:srgbClr val="01B3C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uLnTx/>
                <a:uFillTx/>
                <a:latin typeface="微软雅黑"/>
                <a:ea typeface="微软雅黑"/>
                <a:cs typeface="+mn-ea"/>
              </a:rPr>
              <a:t>在此输入代用名</a:t>
            </a:r>
          </a:p>
        </p:txBody>
      </p:sp>
      <p:sp>
        <p:nvSpPr>
          <p:cNvPr id="77" name="文本框 3"/>
          <p:cNvSpPr txBox="1">
            <a:spLocks noChangeArrowheads="1"/>
          </p:cNvSpPr>
          <p:nvPr/>
        </p:nvSpPr>
        <p:spPr bwMode="auto">
          <a:xfrm>
            <a:off x="6492894" y="5046558"/>
            <a:ext cx="4305300" cy="353943"/>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anose="020B0503020204020204" pitchFamily="34" charset="-122"/>
                <a:ea typeface="微软雅黑" panose="020B0503020204020204" pitchFamily="34" charset="-122"/>
              </a:defRPr>
            </a:lvl1pPr>
          </a:lstStyle>
          <a:p>
            <a:pPr algn="ctr" fontAlgn="auto">
              <a:spcBef>
                <a:spcPts val="0"/>
              </a:spcBef>
              <a:spcAft>
                <a:spcPts val="0"/>
              </a:spcAft>
            </a:pPr>
            <a:r>
              <a:rPr sz="1700" b="0" dirty="0">
                <a:solidFill>
                  <a:srgbClr val="000000">
                    <a:lumMod val="65000"/>
                    <a:lumOff val="35000"/>
                  </a:srgbClr>
                </a:solidFill>
                <a:ea typeface="微软雅黑"/>
                <a:cs typeface="+mn-ea"/>
              </a:rPr>
              <a:t>优势分析｜劣势分析｜机会分析｜威胁分析</a:t>
            </a:r>
          </a:p>
        </p:txBody>
      </p:sp>
      <p:grpSp>
        <p:nvGrpSpPr>
          <p:cNvPr id="78" name="Group 25"/>
          <p:cNvGrpSpPr/>
          <p:nvPr/>
        </p:nvGrpSpPr>
        <p:grpSpPr>
          <a:xfrm>
            <a:off x="-14319" y="7294660"/>
            <a:ext cx="12184068" cy="194073"/>
            <a:chOff x="0" y="3474720"/>
            <a:chExt cx="10261600" cy="71120"/>
          </a:xfrm>
          <a:solidFill>
            <a:srgbClr val="01B3C5"/>
          </a:solidFill>
        </p:grpSpPr>
        <p:sp>
          <p:nvSpPr>
            <p:cNvPr id="79" name="Rectangle 26"/>
            <p:cNvSpPr/>
            <p:nvPr/>
          </p:nvSpPr>
          <p:spPr>
            <a:xfrm>
              <a:off x="0" y="3474720"/>
              <a:ext cx="2052320" cy="71120"/>
            </a:xfrm>
            <a:prstGeom prst="rect">
              <a:avLst/>
            </a:prstGeom>
            <a:solidFill>
              <a:srgbClr val="FFBF53"/>
            </a:solidFill>
            <a:ln w="63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80" name="Rectangle 27"/>
            <p:cNvSpPr/>
            <p:nvPr/>
          </p:nvSpPr>
          <p:spPr>
            <a:xfrm>
              <a:off x="2052320" y="3474720"/>
              <a:ext cx="2052320" cy="71120"/>
            </a:xfrm>
            <a:prstGeom prst="rect">
              <a:avLst/>
            </a:prstGeom>
            <a:solidFill>
              <a:srgbClr val="F17475"/>
            </a:solidFill>
            <a:ln w="63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81" name="Rectangle 28"/>
            <p:cNvSpPr/>
            <p:nvPr/>
          </p:nvSpPr>
          <p:spPr>
            <a:xfrm>
              <a:off x="4104640" y="3474720"/>
              <a:ext cx="2052320" cy="71120"/>
            </a:xfrm>
            <a:prstGeom prst="rect">
              <a:avLst/>
            </a:prstGeom>
            <a:solidFill>
              <a:srgbClr val="92D050"/>
            </a:solidFill>
            <a:ln w="63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82" name="Rectangle 29"/>
            <p:cNvSpPr/>
            <p:nvPr/>
          </p:nvSpPr>
          <p:spPr>
            <a:xfrm>
              <a:off x="6156960" y="3474720"/>
              <a:ext cx="2052320" cy="71120"/>
            </a:xfrm>
            <a:prstGeom prst="rect">
              <a:avLst/>
            </a:prstGeom>
            <a:grpFill/>
            <a:ln w="63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83" name="Rectangle 30"/>
            <p:cNvSpPr/>
            <p:nvPr/>
          </p:nvSpPr>
          <p:spPr>
            <a:xfrm>
              <a:off x="8209280" y="3474720"/>
              <a:ext cx="2052320" cy="71120"/>
            </a:xfrm>
            <a:prstGeom prst="rect">
              <a:avLst/>
            </a:prstGeom>
            <a:solidFill>
              <a:srgbClr val="C65885"/>
            </a:solidFill>
            <a:ln w="63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84" name="组合 83"/>
          <p:cNvGrpSpPr/>
          <p:nvPr/>
        </p:nvGrpSpPr>
        <p:grpSpPr>
          <a:xfrm>
            <a:off x="636005" y="6069396"/>
            <a:ext cx="1252608" cy="1252604"/>
            <a:chOff x="304800" y="673100"/>
            <a:chExt cx="4000500" cy="4000500"/>
          </a:xfrm>
          <a:solidFill>
            <a:srgbClr val="92D050"/>
          </a:solidFill>
          <a:effectLst>
            <a:outerShdw blurRad="444500" dist="254000" dir="8100000" algn="tr" rotWithShape="0">
              <a:prstClr val="black">
                <a:alpha val="50000"/>
              </a:prstClr>
            </a:outerShdw>
          </a:effectLst>
        </p:grpSpPr>
        <p:sp>
          <p:nvSpPr>
            <p:cNvPr id="85" name="同心圆 84"/>
            <p:cNvSpPr/>
            <p:nvPr/>
          </p:nvSpPr>
          <p:spPr>
            <a:xfrm>
              <a:off x="304800" y="673100"/>
              <a:ext cx="4000500" cy="4000500"/>
            </a:xfrm>
            <a:prstGeom prst="donut">
              <a:avLst>
                <a:gd name="adj" fmla="val 4879"/>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86" name="椭圆 85"/>
            <p:cNvSpPr/>
            <p:nvPr/>
          </p:nvSpPr>
          <p:spPr>
            <a:xfrm>
              <a:off x="392112" y="760412"/>
              <a:ext cx="3825874" cy="3825874"/>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87" name="矩形 86"/>
          <p:cNvSpPr/>
          <p:nvPr/>
        </p:nvSpPr>
        <p:spPr>
          <a:xfrm>
            <a:off x="5328989" y="2566055"/>
            <a:ext cx="6683375" cy="1754326"/>
          </a:xfrm>
          <a:prstGeom prst="rect">
            <a:avLst/>
          </a:prstGeom>
        </p:spPr>
        <p:txBody>
          <a:bodyPr wrap="square">
            <a:spAutoFit/>
          </a:bodyPr>
          <a:lstStyle/>
          <a:p>
            <a:pPr algn="ctr" fontAlgn="auto">
              <a:spcBef>
                <a:spcPts val="0"/>
              </a:spcBef>
              <a:spcAft>
                <a:spcPts val="0"/>
              </a:spcAft>
            </a:pPr>
            <a:r>
              <a:rPr lang="en-US" altLang="zh-CN" sz="5400" b="1" dirty="0">
                <a:solidFill>
                  <a:srgbClr val="01B3C5"/>
                </a:solidFill>
                <a:latin typeface="微软雅黑"/>
                <a:ea typeface="微软雅黑"/>
                <a:cs typeface="+mn-ea"/>
              </a:rPr>
              <a:t>20</a:t>
            </a:r>
            <a:r>
              <a:rPr lang="zh-CN" altLang="en-US" sz="5400" b="1" dirty="0">
                <a:solidFill>
                  <a:srgbClr val="01B3C5"/>
                </a:solidFill>
                <a:latin typeface="微软雅黑"/>
                <a:ea typeface="微软雅黑"/>
                <a:cs typeface="+mn-ea"/>
              </a:rPr>
              <a:t>套</a:t>
            </a:r>
            <a:endParaRPr lang="en-US" altLang="zh-CN" sz="5400" b="1" dirty="0">
              <a:solidFill>
                <a:srgbClr val="01B3C5"/>
              </a:solidFill>
              <a:latin typeface="微软雅黑"/>
              <a:ea typeface="微软雅黑"/>
              <a:cs typeface="+mn-ea"/>
            </a:endParaRPr>
          </a:p>
          <a:p>
            <a:pPr algn="ctr" fontAlgn="auto">
              <a:spcBef>
                <a:spcPts val="0"/>
              </a:spcBef>
              <a:spcAft>
                <a:spcPts val="0"/>
              </a:spcAft>
            </a:pPr>
            <a:r>
              <a:rPr lang="zh-CN" altLang="en-US" sz="5400" b="1" dirty="0">
                <a:solidFill>
                  <a:srgbClr val="01B3C5"/>
                </a:solidFill>
                <a:latin typeface="微软雅黑"/>
                <a:ea typeface="微软雅黑"/>
                <a:cs typeface="+mn-ea"/>
              </a:rPr>
              <a:t>彩色微立体图表</a:t>
            </a:r>
          </a:p>
        </p:txBody>
      </p:sp>
    </p:spTree>
    <p:extLst>
      <p:ext uri="{BB962C8B-B14F-4D97-AF65-F5344CB8AC3E}">
        <p14:creationId xmlns:p14="http://schemas.microsoft.com/office/powerpoint/2010/main" val="69438314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2000" fill="hold"/>
                                            <p:tgtEl>
                                              <p:spTgt spid="54"/>
                                            </p:tgtEl>
                                            <p:attrNameLst>
                                              <p:attrName>ppt_x</p:attrName>
                                            </p:attrNameLst>
                                          </p:cBhvr>
                                          <p:tavLst>
                                            <p:tav tm="0">
                                              <p:val>
                                                <p:strVal val="0-#ppt_w/2"/>
                                              </p:val>
                                            </p:tav>
                                            <p:tav tm="100000">
                                              <p:val>
                                                <p:strVal val="#ppt_x"/>
                                              </p:val>
                                            </p:tav>
                                          </p:tavLst>
                                        </p:anim>
                                        <p:anim calcmode="lin" valueType="num" p14:bounceEnd="40000">
                                          <p:cBhvr additive="base">
                                            <p:cTn id="8" dur="2000" fill="hold"/>
                                            <p:tgtEl>
                                              <p:spTgt spid="54"/>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14:presetBounceEnd="40000">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14:bounceEnd="40000">
                                          <p:cBhvr additive="base">
                                            <p:cTn id="11" dur="2000" fill="hold"/>
                                            <p:tgtEl>
                                              <p:spTgt spid="51"/>
                                            </p:tgtEl>
                                            <p:attrNameLst>
                                              <p:attrName>ppt_x</p:attrName>
                                            </p:attrNameLst>
                                          </p:cBhvr>
                                          <p:tavLst>
                                            <p:tav tm="0">
                                              <p:val>
                                                <p:strVal val="1+#ppt_w/2"/>
                                              </p:val>
                                            </p:tav>
                                            <p:tav tm="100000">
                                              <p:val>
                                                <p:strVal val="#ppt_x"/>
                                              </p:val>
                                            </p:tav>
                                          </p:tavLst>
                                        </p:anim>
                                        <p:anim calcmode="lin" valueType="num" p14:bounceEnd="40000">
                                          <p:cBhvr additive="base">
                                            <p:cTn id="12" dur="2000" fill="hold"/>
                                            <p:tgtEl>
                                              <p:spTgt spid="51"/>
                                            </p:tgtEl>
                                            <p:attrNameLst>
                                              <p:attrName>ppt_y</p:attrName>
                                            </p:attrNameLst>
                                          </p:cBhvr>
                                          <p:tavLst>
                                            <p:tav tm="0">
                                              <p:val>
                                                <p:strVal val="#ppt_y"/>
                                              </p:val>
                                            </p:tav>
                                            <p:tav tm="100000">
                                              <p:val>
                                                <p:strVal val="#ppt_y"/>
                                              </p:val>
                                            </p:tav>
                                          </p:tavLst>
                                        </p:anim>
                                      </p:childTnLst>
                                    </p:cTn>
                                  </p:par>
                                  <p:par>
                                    <p:cTn id="13" presetID="2" presetClass="entr" presetSubtype="3" fill="hold" nodeType="withEffect" p14:presetBounceEnd="40000">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14:bounceEnd="40000">
                                          <p:cBhvr additive="base">
                                            <p:cTn id="15" dur="2000" fill="hold"/>
                                            <p:tgtEl>
                                              <p:spTgt spid="48"/>
                                            </p:tgtEl>
                                            <p:attrNameLst>
                                              <p:attrName>ppt_x</p:attrName>
                                            </p:attrNameLst>
                                          </p:cBhvr>
                                          <p:tavLst>
                                            <p:tav tm="0">
                                              <p:val>
                                                <p:strVal val="1+#ppt_w/2"/>
                                              </p:val>
                                            </p:tav>
                                            <p:tav tm="100000">
                                              <p:val>
                                                <p:strVal val="#ppt_x"/>
                                              </p:val>
                                            </p:tav>
                                          </p:tavLst>
                                        </p:anim>
                                        <p:anim calcmode="lin" valueType="num" p14:bounceEnd="40000">
                                          <p:cBhvr additive="base">
                                            <p:cTn id="16" dur="2000" fill="hold"/>
                                            <p:tgtEl>
                                              <p:spTgt spid="48"/>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14:presetBounceEnd="40000">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14:bounceEnd="40000">
                                          <p:cBhvr additive="base">
                                            <p:cTn id="19" dur="2000" fill="hold"/>
                                            <p:tgtEl>
                                              <p:spTgt spid="84"/>
                                            </p:tgtEl>
                                            <p:attrNameLst>
                                              <p:attrName>ppt_x</p:attrName>
                                            </p:attrNameLst>
                                          </p:cBhvr>
                                          <p:tavLst>
                                            <p:tav tm="0">
                                              <p:val>
                                                <p:strVal val="0-#ppt_w/2"/>
                                              </p:val>
                                            </p:tav>
                                            <p:tav tm="100000">
                                              <p:val>
                                                <p:strVal val="#ppt_x"/>
                                              </p:val>
                                            </p:tav>
                                          </p:tavLst>
                                        </p:anim>
                                        <p:anim calcmode="lin" valueType="num" p14:bounceEnd="40000">
                                          <p:cBhvr additive="base">
                                            <p:cTn id="20" dur="2000" fill="hold"/>
                                            <p:tgtEl>
                                              <p:spTgt spid="84"/>
                                            </p:tgtEl>
                                            <p:attrNameLst>
                                              <p:attrName>ppt_y</p:attrName>
                                            </p:attrNameLst>
                                          </p:cBhvr>
                                          <p:tavLst>
                                            <p:tav tm="0">
                                              <p:val>
                                                <p:strVal val="#ppt_y"/>
                                              </p:val>
                                            </p:tav>
                                            <p:tav tm="100000">
                                              <p:val>
                                                <p:strVal val="#ppt_y"/>
                                              </p:val>
                                            </p:tav>
                                          </p:tavLst>
                                        </p:anim>
                                      </p:childTnLst>
                                    </p:cTn>
                                  </p:par>
                                  <p:par>
                                    <p:cTn id="21" presetID="2" presetClass="entr" presetSubtype="12" fill="hold" nodeType="withEffect" p14:presetBounceEnd="40000">
                                      <p:stCondLst>
                                        <p:cond delay="0"/>
                                      </p:stCondLst>
                                      <p:childTnLst>
                                        <p:set>
                                          <p:cBhvr>
                                            <p:cTn id="22" dur="1" fill="hold">
                                              <p:stCondLst>
                                                <p:cond delay="0"/>
                                              </p:stCondLst>
                                            </p:cTn>
                                            <p:tgtEl>
                                              <p:spTgt spid="72"/>
                                            </p:tgtEl>
                                            <p:attrNameLst>
                                              <p:attrName>style.visibility</p:attrName>
                                            </p:attrNameLst>
                                          </p:cBhvr>
                                          <p:to>
                                            <p:strVal val="visible"/>
                                          </p:to>
                                        </p:set>
                                        <p:anim calcmode="lin" valueType="num" p14:bounceEnd="40000">
                                          <p:cBhvr additive="base">
                                            <p:cTn id="23" dur="2000" fill="hold"/>
                                            <p:tgtEl>
                                              <p:spTgt spid="72"/>
                                            </p:tgtEl>
                                            <p:attrNameLst>
                                              <p:attrName>ppt_x</p:attrName>
                                            </p:attrNameLst>
                                          </p:cBhvr>
                                          <p:tavLst>
                                            <p:tav tm="0">
                                              <p:val>
                                                <p:strVal val="0-#ppt_w/2"/>
                                              </p:val>
                                            </p:tav>
                                            <p:tav tm="100000">
                                              <p:val>
                                                <p:strVal val="#ppt_x"/>
                                              </p:val>
                                            </p:tav>
                                          </p:tavLst>
                                        </p:anim>
                                        <p:anim calcmode="lin" valueType="num" p14:bounceEnd="40000">
                                          <p:cBhvr additive="base">
                                            <p:cTn id="24" dur="2000" fill="hold"/>
                                            <p:tgtEl>
                                              <p:spTgt spid="72"/>
                                            </p:tgtEl>
                                            <p:attrNameLst>
                                              <p:attrName>ppt_y</p:attrName>
                                            </p:attrNameLst>
                                          </p:cBhvr>
                                          <p:tavLst>
                                            <p:tav tm="0">
                                              <p:val>
                                                <p:strVal val="1+#ppt_h/2"/>
                                              </p:val>
                                            </p:tav>
                                            <p:tav tm="100000">
                                              <p:val>
                                                <p:strVal val="#ppt_y"/>
                                              </p:val>
                                            </p:tav>
                                          </p:tavLst>
                                        </p:anim>
                                      </p:childTnLst>
                                    </p:cTn>
                                  </p:par>
                                  <p:par>
                                    <p:cTn id="25" presetID="23" presetClass="entr" presetSubtype="16" fill="hold" nodeType="withEffect">
                                      <p:stCondLst>
                                        <p:cond delay="1250"/>
                                      </p:stCondLst>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ppt_w</p:attrName>
                                            </p:attrNameLst>
                                          </p:cBhvr>
                                          <p:tavLst>
                                            <p:tav tm="0">
                                              <p:val>
                                                <p:fltVal val="0"/>
                                              </p:val>
                                            </p:tav>
                                            <p:tav tm="100000">
                                              <p:val>
                                                <p:strVal val="#ppt_w"/>
                                              </p:val>
                                            </p:tav>
                                          </p:tavLst>
                                        </p:anim>
                                        <p:anim calcmode="lin" valueType="num">
                                          <p:cBhvr>
                                            <p:cTn id="28" dur="500" fill="hold"/>
                                            <p:tgtEl>
                                              <p:spTgt spid="57"/>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1500"/>
                                      </p:stCondLst>
                                      <p:childTnLst>
                                        <p:set>
                                          <p:cBhvr>
                                            <p:cTn id="30" dur="1" fill="hold">
                                              <p:stCondLst>
                                                <p:cond delay="0"/>
                                              </p:stCondLst>
                                            </p:cTn>
                                            <p:tgtEl>
                                              <p:spTgt spid="60"/>
                                            </p:tgtEl>
                                            <p:attrNameLst>
                                              <p:attrName>style.visibility</p:attrName>
                                            </p:attrNameLst>
                                          </p:cBhvr>
                                          <p:to>
                                            <p:strVal val="visible"/>
                                          </p:to>
                                        </p:set>
                                        <p:anim calcmode="lin" valueType="num">
                                          <p:cBhvr>
                                            <p:cTn id="31" dur="500" fill="hold"/>
                                            <p:tgtEl>
                                              <p:spTgt spid="60"/>
                                            </p:tgtEl>
                                            <p:attrNameLst>
                                              <p:attrName>ppt_w</p:attrName>
                                            </p:attrNameLst>
                                          </p:cBhvr>
                                          <p:tavLst>
                                            <p:tav tm="0">
                                              <p:val>
                                                <p:fltVal val="0"/>
                                              </p:val>
                                            </p:tav>
                                            <p:tav tm="100000">
                                              <p:val>
                                                <p:strVal val="#ppt_w"/>
                                              </p:val>
                                            </p:tav>
                                          </p:tavLst>
                                        </p:anim>
                                        <p:anim calcmode="lin" valueType="num">
                                          <p:cBhvr>
                                            <p:cTn id="32" dur="500" fill="hold"/>
                                            <p:tgtEl>
                                              <p:spTgt spid="60"/>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1750"/>
                                      </p:stCondLst>
                                      <p:childTnLst>
                                        <p:set>
                                          <p:cBhvr>
                                            <p:cTn id="34" dur="1" fill="hold">
                                              <p:stCondLst>
                                                <p:cond delay="0"/>
                                              </p:stCondLst>
                                            </p:cTn>
                                            <p:tgtEl>
                                              <p:spTgt spid="63"/>
                                            </p:tgtEl>
                                            <p:attrNameLst>
                                              <p:attrName>style.visibility</p:attrName>
                                            </p:attrNameLst>
                                          </p:cBhvr>
                                          <p:to>
                                            <p:strVal val="visible"/>
                                          </p:to>
                                        </p:set>
                                        <p:anim calcmode="lin" valueType="num">
                                          <p:cBhvr>
                                            <p:cTn id="35" dur="500" fill="hold"/>
                                            <p:tgtEl>
                                              <p:spTgt spid="63"/>
                                            </p:tgtEl>
                                            <p:attrNameLst>
                                              <p:attrName>ppt_w</p:attrName>
                                            </p:attrNameLst>
                                          </p:cBhvr>
                                          <p:tavLst>
                                            <p:tav tm="0">
                                              <p:val>
                                                <p:fltVal val="0"/>
                                              </p:val>
                                            </p:tav>
                                            <p:tav tm="100000">
                                              <p:val>
                                                <p:strVal val="#ppt_w"/>
                                              </p:val>
                                            </p:tav>
                                          </p:tavLst>
                                        </p:anim>
                                        <p:anim calcmode="lin" valueType="num">
                                          <p:cBhvr>
                                            <p:cTn id="36" dur="500" fill="hold"/>
                                            <p:tgtEl>
                                              <p:spTgt spid="63"/>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200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ppt_w</p:attrName>
                                            </p:attrNameLst>
                                          </p:cBhvr>
                                          <p:tavLst>
                                            <p:tav tm="0">
                                              <p:val>
                                                <p:fltVal val="0"/>
                                              </p:val>
                                            </p:tav>
                                            <p:tav tm="100000">
                                              <p:val>
                                                <p:strVal val="#ppt_w"/>
                                              </p:val>
                                            </p:tav>
                                          </p:tavLst>
                                        </p:anim>
                                        <p:anim calcmode="lin" valueType="num">
                                          <p:cBhvr>
                                            <p:cTn id="40" dur="500" fill="hold"/>
                                            <p:tgtEl>
                                              <p:spTgt spid="66"/>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2250"/>
                                      </p:stCondLst>
                                      <p:childTnLst>
                                        <p:set>
                                          <p:cBhvr>
                                            <p:cTn id="42" dur="1" fill="hold">
                                              <p:stCondLst>
                                                <p:cond delay="0"/>
                                              </p:stCondLst>
                                            </p:cTn>
                                            <p:tgtEl>
                                              <p:spTgt spid="69"/>
                                            </p:tgtEl>
                                            <p:attrNameLst>
                                              <p:attrName>style.visibility</p:attrName>
                                            </p:attrNameLst>
                                          </p:cBhvr>
                                          <p:to>
                                            <p:strVal val="visible"/>
                                          </p:to>
                                        </p:set>
                                        <p:anim calcmode="lin" valueType="num">
                                          <p:cBhvr>
                                            <p:cTn id="43" dur="500" fill="hold"/>
                                            <p:tgtEl>
                                              <p:spTgt spid="69"/>
                                            </p:tgtEl>
                                            <p:attrNameLst>
                                              <p:attrName>ppt_w</p:attrName>
                                            </p:attrNameLst>
                                          </p:cBhvr>
                                          <p:tavLst>
                                            <p:tav tm="0">
                                              <p:val>
                                                <p:fltVal val="0"/>
                                              </p:val>
                                            </p:tav>
                                            <p:tav tm="100000">
                                              <p:val>
                                                <p:strVal val="#ppt_w"/>
                                              </p:val>
                                            </p:tav>
                                          </p:tavLst>
                                        </p:anim>
                                        <p:anim calcmode="lin" valueType="num">
                                          <p:cBhvr>
                                            <p:cTn id="44" dur="500" fill="hold"/>
                                            <p:tgtEl>
                                              <p:spTgt spid="69"/>
                                            </p:tgtEl>
                                            <p:attrNameLst>
                                              <p:attrName>ppt_h</p:attrName>
                                            </p:attrNameLst>
                                          </p:cBhvr>
                                          <p:tavLst>
                                            <p:tav tm="0">
                                              <p:val>
                                                <p:fltVal val="0"/>
                                              </p:val>
                                            </p:tav>
                                            <p:tav tm="100000">
                                              <p:val>
                                                <p:strVal val="#ppt_h"/>
                                              </p:val>
                                            </p:tav>
                                          </p:tavLst>
                                        </p:anim>
                                      </p:childTnLst>
                                    </p:cTn>
                                  </p:par>
                                </p:childTnLst>
                              </p:cTn>
                            </p:par>
                            <p:par>
                              <p:cTn id="45" fill="hold">
                                <p:stCondLst>
                                  <p:cond delay="2750"/>
                                </p:stCondLst>
                                <p:childTnLst>
                                  <p:par>
                                    <p:cTn id="46" presetID="42" presetClass="entr" presetSubtype="0" fill="hold" grpId="0" nodeType="afterEffect">
                                      <p:stCondLst>
                                        <p:cond delay="0"/>
                                      </p:stCondLst>
                                      <p:iterate type="lt">
                                        <p:tmPct val="10000"/>
                                      </p:iterate>
                                      <p:childTnLst>
                                        <p:set>
                                          <p:cBhvr>
                                            <p:cTn id="47" dur="1" fill="hold">
                                              <p:stCondLst>
                                                <p:cond delay="0"/>
                                              </p:stCondLst>
                                            </p:cTn>
                                            <p:tgtEl>
                                              <p:spTgt spid="75"/>
                                            </p:tgtEl>
                                            <p:attrNameLst>
                                              <p:attrName>style.visibility</p:attrName>
                                            </p:attrNameLst>
                                          </p:cBhvr>
                                          <p:to>
                                            <p:strVal val="visible"/>
                                          </p:to>
                                        </p:set>
                                        <p:animEffect transition="in" filter="fade">
                                          <p:cBhvr>
                                            <p:cTn id="48" dur="750"/>
                                            <p:tgtEl>
                                              <p:spTgt spid="75"/>
                                            </p:tgtEl>
                                          </p:cBhvr>
                                        </p:animEffect>
                                        <p:anim calcmode="lin" valueType="num">
                                          <p:cBhvr>
                                            <p:cTn id="49" dur="750" fill="hold"/>
                                            <p:tgtEl>
                                              <p:spTgt spid="75"/>
                                            </p:tgtEl>
                                            <p:attrNameLst>
                                              <p:attrName>ppt_x</p:attrName>
                                            </p:attrNameLst>
                                          </p:cBhvr>
                                          <p:tavLst>
                                            <p:tav tm="0">
                                              <p:val>
                                                <p:strVal val="#ppt_x"/>
                                              </p:val>
                                            </p:tav>
                                            <p:tav tm="100000">
                                              <p:val>
                                                <p:strVal val="#ppt_x"/>
                                              </p:val>
                                            </p:tav>
                                          </p:tavLst>
                                        </p:anim>
                                        <p:anim calcmode="lin" valueType="num">
                                          <p:cBhvr>
                                            <p:cTn id="50" dur="750" fill="hold"/>
                                            <p:tgtEl>
                                              <p:spTgt spid="75"/>
                                            </p:tgtEl>
                                            <p:attrNameLst>
                                              <p:attrName>ppt_y</p:attrName>
                                            </p:attrNameLst>
                                          </p:cBhvr>
                                          <p:tavLst>
                                            <p:tav tm="0">
                                              <p:val>
                                                <p:strVal val="#ppt_y+.1"/>
                                              </p:val>
                                            </p:tav>
                                            <p:tav tm="100000">
                                              <p:val>
                                                <p:strVal val="#ppt_y"/>
                                              </p:val>
                                            </p:tav>
                                          </p:tavLst>
                                        </p:anim>
                                      </p:childTnLst>
                                    </p:cTn>
                                  </p:par>
                                </p:childTnLst>
                              </p:cTn>
                            </p:par>
                            <p:par>
                              <p:cTn id="51" fill="hold">
                                <p:stCondLst>
                                  <p:cond delay="3725"/>
                                </p:stCondLst>
                                <p:childTnLst>
                                  <p:par>
                                    <p:cTn id="52" presetID="16" presetClass="entr" presetSubtype="37" fill="hold" grpId="0" nodeType="after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barn(outVertical)">
                                          <p:cBhvr>
                                            <p:cTn id="54" dur="500"/>
                                            <p:tgtEl>
                                              <p:spTgt spid="76"/>
                                            </p:tgtEl>
                                          </p:cBhvr>
                                        </p:animEffect>
                                      </p:childTnLst>
                                    </p:cTn>
                                  </p:par>
                                </p:childTnLst>
                              </p:cTn>
                            </p:par>
                            <p:par>
                              <p:cTn id="55" fill="hold">
                                <p:stCondLst>
                                  <p:cond delay="4225"/>
                                </p:stCondLst>
                                <p:childTnLst>
                                  <p:par>
                                    <p:cTn id="56" presetID="23" presetClass="entr" presetSubtype="528" fill="hold" grpId="0" nodeType="afterEffect">
                                      <p:stCondLst>
                                        <p:cond delay="0"/>
                                      </p:stCondLst>
                                      <p:iterate type="lt">
                                        <p:tmPct val="10000"/>
                                      </p:iterate>
                                      <p:childTnLst>
                                        <p:set>
                                          <p:cBhvr>
                                            <p:cTn id="57" dur="1" fill="hold">
                                              <p:stCondLst>
                                                <p:cond delay="0"/>
                                              </p:stCondLst>
                                            </p:cTn>
                                            <p:tgtEl>
                                              <p:spTgt spid="77"/>
                                            </p:tgtEl>
                                            <p:attrNameLst>
                                              <p:attrName>style.visibility</p:attrName>
                                            </p:attrNameLst>
                                          </p:cBhvr>
                                          <p:to>
                                            <p:strVal val="visible"/>
                                          </p:to>
                                        </p:set>
                                        <p:anim calcmode="lin" valueType="num">
                                          <p:cBhvr>
                                            <p:cTn id="58" dur="500" fill="hold"/>
                                            <p:tgtEl>
                                              <p:spTgt spid="77"/>
                                            </p:tgtEl>
                                            <p:attrNameLst>
                                              <p:attrName>ppt_w</p:attrName>
                                            </p:attrNameLst>
                                          </p:cBhvr>
                                          <p:tavLst>
                                            <p:tav tm="0">
                                              <p:val>
                                                <p:fltVal val="0"/>
                                              </p:val>
                                            </p:tav>
                                            <p:tav tm="100000">
                                              <p:val>
                                                <p:strVal val="#ppt_w"/>
                                              </p:val>
                                            </p:tav>
                                          </p:tavLst>
                                        </p:anim>
                                        <p:anim calcmode="lin" valueType="num">
                                          <p:cBhvr>
                                            <p:cTn id="59" dur="500" fill="hold"/>
                                            <p:tgtEl>
                                              <p:spTgt spid="77"/>
                                            </p:tgtEl>
                                            <p:attrNameLst>
                                              <p:attrName>ppt_h</p:attrName>
                                            </p:attrNameLst>
                                          </p:cBhvr>
                                          <p:tavLst>
                                            <p:tav tm="0">
                                              <p:val>
                                                <p:fltVal val="0"/>
                                              </p:val>
                                            </p:tav>
                                            <p:tav tm="100000">
                                              <p:val>
                                                <p:strVal val="#ppt_h"/>
                                              </p:val>
                                            </p:tav>
                                          </p:tavLst>
                                        </p:anim>
                                        <p:anim calcmode="lin" valueType="num">
                                          <p:cBhvr>
                                            <p:cTn id="60" dur="500" fill="hold"/>
                                            <p:tgtEl>
                                              <p:spTgt spid="77"/>
                                            </p:tgtEl>
                                            <p:attrNameLst>
                                              <p:attrName>ppt_x</p:attrName>
                                            </p:attrNameLst>
                                          </p:cBhvr>
                                          <p:tavLst>
                                            <p:tav tm="0">
                                              <p:val>
                                                <p:fltVal val="0.5"/>
                                              </p:val>
                                            </p:tav>
                                            <p:tav tm="100000">
                                              <p:val>
                                                <p:strVal val="#ppt_x"/>
                                              </p:val>
                                            </p:tav>
                                          </p:tavLst>
                                        </p:anim>
                                        <p:anim calcmode="lin" valueType="num">
                                          <p:cBhvr>
                                            <p:cTn id="61" dur="500" fill="hold"/>
                                            <p:tgtEl>
                                              <p:spTgt spid="7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bldLvl="0" animBg="1"/>
          <p:bldP spid="7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2000" fill="hold"/>
                                            <p:tgtEl>
                                              <p:spTgt spid="54"/>
                                            </p:tgtEl>
                                            <p:attrNameLst>
                                              <p:attrName>ppt_x</p:attrName>
                                            </p:attrNameLst>
                                          </p:cBhvr>
                                          <p:tavLst>
                                            <p:tav tm="0">
                                              <p:val>
                                                <p:strVal val="0-#ppt_w/2"/>
                                              </p:val>
                                            </p:tav>
                                            <p:tav tm="100000">
                                              <p:val>
                                                <p:strVal val="#ppt_x"/>
                                              </p:val>
                                            </p:tav>
                                          </p:tavLst>
                                        </p:anim>
                                        <p:anim calcmode="lin" valueType="num">
                                          <p:cBhvr additive="base">
                                            <p:cTn id="8" dur="2000" fill="hold"/>
                                            <p:tgtEl>
                                              <p:spTgt spid="54"/>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2000" fill="hold"/>
                                            <p:tgtEl>
                                              <p:spTgt spid="51"/>
                                            </p:tgtEl>
                                            <p:attrNameLst>
                                              <p:attrName>ppt_x</p:attrName>
                                            </p:attrNameLst>
                                          </p:cBhvr>
                                          <p:tavLst>
                                            <p:tav tm="0">
                                              <p:val>
                                                <p:strVal val="1+#ppt_w/2"/>
                                              </p:val>
                                            </p:tav>
                                            <p:tav tm="100000">
                                              <p:val>
                                                <p:strVal val="#ppt_x"/>
                                              </p:val>
                                            </p:tav>
                                          </p:tavLst>
                                        </p:anim>
                                        <p:anim calcmode="lin" valueType="num">
                                          <p:cBhvr additive="base">
                                            <p:cTn id="12" dur="2000" fill="hold"/>
                                            <p:tgtEl>
                                              <p:spTgt spid="51"/>
                                            </p:tgtEl>
                                            <p:attrNameLst>
                                              <p:attrName>ppt_y</p:attrName>
                                            </p:attrNameLst>
                                          </p:cBhvr>
                                          <p:tavLst>
                                            <p:tav tm="0">
                                              <p:val>
                                                <p:strVal val="#ppt_y"/>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2000" fill="hold"/>
                                            <p:tgtEl>
                                              <p:spTgt spid="48"/>
                                            </p:tgtEl>
                                            <p:attrNameLst>
                                              <p:attrName>ppt_x</p:attrName>
                                            </p:attrNameLst>
                                          </p:cBhvr>
                                          <p:tavLst>
                                            <p:tav tm="0">
                                              <p:val>
                                                <p:strVal val="1+#ppt_w/2"/>
                                              </p:val>
                                            </p:tav>
                                            <p:tav tm="100000">
                                              <p:val>
                                                <p:strVal val="#ppt_x"/>
                                              </p:val>
                                            </p:tav>
                                          </p:tavLst>
                                        </p:anim>
                                        <p:anim calcmode="lin" valueType="num">
                                          <p:cBhvr additive="base">
                                            <p:cTn id="16" dur="2000" fill="hold"/>
                                            <p:tgtEl>
                                              <p:spTgt spid="48"/>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additive="base">
                                            <p:cTn id="19" dur="2000" fill="hold"/>
                                            <p:tgtEl>
                                              <p:spTgt spid="84"/>
                                            </p:tgtEl>
                                            <p:attrNameLst>
                                              <p:attrName>ppt_x</p:attrName>
                                            </p:attrNameLst>
                                          </p:cBhvr>
                                          <p:tavLst>
                                            <p:tav tm="0">
                                              <p:val>
                                                <p:strVal val="0-#ppt_w/2"/>
                                              </p:val>
                                            </p:tav>
                                            <p:tav tm="100000">
                                              <p:val>
                                                <p:strVal val="#ppt_x"/>
                                              </p:val>
                                            </p:tav>
                                          </p:tavLst>
                                        </p:anim>
                                        <p:anim calcmode="lin" valueType="num">
                                          <p:cBhvr additive="base">
                                            <p:cTn id="20" dur="2000" fill="hold"/>
                                            <p:tgtEl>
                                              <p:spTgt spid="84"/>
                                            </p:tgtEl>
                                            <p:attrNameLst>
                                              <p:attrName>ppt_y</p:attrName>
                                            </p:attrNameLst>
                                          </p:cBhvr>
                                          <p:tavLst>
                                            <p:tav tm="0">
                                              <p:val>
                                                <p:strVal val="#ppt_y"/>
                                              </p:val>
                                            </p:tav>
                                            <p:tav tm="100000">
                                              <p:val>
                                                <p:strVal val="#ppt_y"/>
                                              </p:val>
                                            </p:tav>
                                          </p:tavLst>
                                        </p:anim>
                                      </p:childTnLst>
                                    </p:cTn>
                                  </p:par>
                                  <p:par>
                                    <p:cTn id="21" presetID="2" presetClass="entr" presetSubtype="12"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anim calcmode="lin" valueType="num">
                                          <p:cBhvr additive="base">
                                            <p:cTn id="23" dur="2000" fill="hold"/>
                                            <p:tgtEl>
                                              <p:spTgt spid="72"/>
                                            </p:tgtEl>
                                            <p:attrNameLst>
                                              <p:attrName>ppt_x</p:attrName>
                                            </p:attrNameLst>
                                          </p:cBhvr>
                                          <p:tavLst>
                                            <p:tav tm="0">
                                              <p:val>
                                                <p:strVal val="0-#ppt_w/2"/>
                                              </p:val>
                                            </p:tav>
                                            <p:tav tm="100000">
                                              <p:val>
                                                <p:strVal val="#ppt_x"/>
                                              </p:val>
                                            </p:tav>
                                          </p:tavLst>
                                        </p:anim>
                                        <p:anim calcmode="lin" valueType="num">
                                          <p:cBhvr additive="base">
                                            <p:cTn id="24" dur="2000" fill="hold"/>
                                            <p:tgtEl>
                                              <p:spTgt spid="72"/>
                                            </p:tgtEl>
                                            <p:attrNameLst>
                                              <p:attrName>ppt_y</p:attrName>
                                            </p:attrNameLst>
                                          </p:cBhvr>
                                          <p:tavLst>
                                            <p:tav tm="0">
                                              <p:val>
                                                <p:strVal val="1+#ppt_h/2"/>
                                              </p:val>
                                            </p:tav>
                                            <p:tav tm="100000">
                                              <p:val>
                                                <p:strVal val="#ppt_y"/>
                                              </p:val>
                                            </p:tav>
                                          </p:tavLst>
                                        </p:anim>
                                      </p:childTnLst>
                                    </p:cTn>
                                  </p:par>
                                  <p:par>
                                    <p:cTn id="25" presetID="23" presetClass="entr" presetSubtype="16" fill="hold" nodeType="withEffect">
                                      <p:stCondLst>
                                        <p:cond delay="1250"/>
                                      </p:stCondLst>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ppt_w</p:attrName>
                                            </p:attrNameLst>
                                          </p:cBhvr>
                                          <p:tavLst>
                                            <p:tav tm="0">
                                              <p:val>
                                                <p:fltVal val="0"/>
                                              </p:val>
                                            </p:tav>
                                            <p:tav tm="100000">
                                              <p:val>
                                                <p:strVal val="#ppt_w"/>
                                              </p:val>
                                            </p:tav>
                                          </p:tavLst>
                                        </p:anim>
                                        <p:anim calcmode="lin" valueType="num">
                                          <p:cBhvr>
                                            <p:cTn id="28" dur="500" fill="hold"/>
                                            <p:tgtEl>
                                              <p:spTgt spid="57"/>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1500"/>
                                      </p:stCondLst>
                                      <p:childTnLst>
                                        <p:set>
                                          <p:cBhvr>
                                            <p:cTn id="30" dur="1" fill="hold">
                                              <p:stCondLst>
                                                <p:cond delay="0"/>
                                              </p:stCondLst>
                                            </p:cTn>
                                            <p:tgtEl>
                                              <p:spTgt spid="60"/>
                                            </p:tgtEl>
                                            <p:attrNameLst>
                                              <p:attrName>style.visibility</p:attrName>
                                            </p:attrNameLst>
                                          </p:cBhvr>
                                          <p:to>
                                            <p:strVal val="visible"/>
                                          </p:to>
                                        </p:set>
                                        <p:anim calcmode="lin" valueType="num">
                                          <p:cBhvr>
                                            <p:cTn id="31" dur="500" fill="hold"/>
                                            <p:tgtEl>
                                              <p:spTgt spid="60"/>
                                            </p:tgtEl>
                                            <p:attrNameLst>
                                              <p:attrName>ppt_w</p:attrName>
                                            </p:attrNameLst>
                                          </p:cBhvr>
                                          <p:tavLst>
                                            <p:tav tm="0">
                                              <p:val>
                                                <p:fltVal val="0"/>
                                              </p:val>
                                            </p:tav>
                                            <p:tav tm="100000">
                                              <p:val>
                                                <p:strVal val="#ppt_w"/>
                                              </p:val>
                                            </p:tav>
                                          </p:tavLst>
                                        </p:anim>
                                        <p:anim calcmode="lin" valueType="num">
                                          <p:cBhvr>
                                            <p:cTn id="32" dur="500" fill="hold"/>
                                            <p:tgtEl>
                                              <p:spTgt spid="60"/>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1750"/>
                                      </p:stCondLst>
                                      <p:childTnLst>
                                        <p:set>
                                          <p:cBhvr>
                                            <p:cTn id="34" dur="1" fill="hold">
                                              <p:stCondLst>
                                                <p:cond delay="0"/>
                                              </p:stCondLst>
                                            </p:cTn>
                                            <p:tgtEl>
                                              <p:spTgt spid="63"/>
                                            </p:tgtEl>
                                            <p:attrNameLst>
                                              <p:attrName>style.visibility</p:attrName>
                                            </p:attrNameLst>
                                          </p:cBhvr>
                                          <p:to>
                                            <p:strVal val="visible"/>
                                          </p:to>
                                        </p:set>
                                        <p:anim calcmode="lin" valueType="num">
                                          <p:cBhvr>
                                            <p:cTn id="35" dur="500" fill="hold"/>
                                            <p:tgtEl>
                                              <p:spTgt spid="63"/>
                                            </p:tgtEl>
                                            <p:attrNameLst>
                                              <p:attrName>ppt_w</p:attrName>
                                            </p:attrNameLst>
                                          </p:cBhvr>
                                          <p:tavLst>
                                            <p:tav tm="0">
                                              <p:val>
                                                <p:fltVal val="0"/>
                                              </p:val>
                                            </p:tav>
                                            <p:tav tm="100000">
                                              <p:val>
                                                <p:strVal val="#ppt_w"/>
                                              </p:val>
                                            </p:tav>
                                          </p:tavLst>
                                        </p:anim>
                                        <p:anim calcmode="lin" valueType="num">
                                          <p:cBhvr>
                                            <p:cTn id="36" dur="500" fill="hold"/>
                                            <p:tgtEl>
                                              <p:spTgt spid="63"/>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2000"/>
                                      </p:stCondLst>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ppt_w</p:attrName>
                                            </p:attrNameLst>
                                          </p:cBhvr>
                                          <p:tavLst>
                                            <p:tav tm="0">
                                              <p:val>
                                                <p:fltVal val="0"/>
                                              </p:val>
                                            </p:tav>
                                            <p:tav tm="100000">
                                              <p:val>
                                                <p:strVal val="#ppt_w"/>
                                              </p:val>
                                            </p:tav>
                                          </p:tavLst>
                                        </p:anim>
                                        <p:anim calcmode="lin" valueType="num">
                                          <p:cBhvr>
                                            <p:cTn id="40" dur="500" fill="hold"/>
                                            <p:tgtEl>
                                              <p:spTgt spid="66"/>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2250"/>
                                      </p:stCondLst>
                                      <p:childTnLst>
                                        <p:set>
                                          <p:cBhvr>
                                            <p:cTn id="42" dur="1" fill="hold">
                                              <p:stCondLst>
                                                <p:cond delay="0"/>
                                              </p:stCondLst>
                                            </p:cTn>
                                            <p:tgtEl>
                                              <p:spTgt spid="69"/>
                                            </p:tgtEl>
                                            <p:attrNameLst>
                                              <p:attrName>style.visibility</p:attrName>
                                            </p:attrNameLst>
                                          </p:cBhvr>
                                          <p:to>
                                            <p:strVal val="visible"/>
                                          </p:to>
                                        </p:set>
                                        <p:anim calcmode="lin" valueType="num">
                                          <p:cBhvr>
                                            <p:cTn id="43" dur="500" fill="hold"/>
                                            <p:tgtEl>
                                              <p:spTgt spid="69"/>
                                            </p:tgtEl>
                                            <p:attrNameLst>
                                              <p:attrName>ppt_w</p:attrName>
                                            </p:attrNameLst>
                                          </p:cBhvr>
                                          <p:tavLst>
                                            <p:tav tm="0">
                                              <p:val>
                                                <p:fltVal val="0"/>
                                              </p:val>
                                            </p:tav>
                                            <p:tav tm="100000">
                                              <p:val>
                                                <p:strVal val="#ppt_w"/>
                                              </p:val>
                                            </p:tav>
                                          </p:tavLst>
                                        </p:anim>
                                        <p:anim calcmode="lin" valueType="num">
                                          <p:cBhvr>
                                            <p:cTn id="44" dur="500" fill="hold"/>
                                            <p:tgtEl>
                                              <p:spTgt spid="69"/>
                                            </p:tgtEl>
                                            <p:attrNameLst>
                                              <p:attrName>ppt_h</p:attrName>
                                            </p:attrNameLst>
                                          </p:cBhvr>
                                          <p:tavLst>
                                            <p:tav tm="0">
                                              <p:val>
                                                <p:fltVal val="0"/>
                                              </p:val>
                                            </p:tav>
                                            <p:tav tm="100000">
                                              <p:val>
                                                <p:strVal val="#ppt_h"/>
                                              </p:val>
                                            </p:tav>
                                          </p:tavLst>
                                        </p:anim>
                                      </p:childTnLst>
                                    </p:cTn>
                                  </p:par>
                                </p:childTnLst>
                              </p:cTn>
                            </p:par>
                            <p:par>
                              <p:cTn id="45" fill="hold">
                                <p:stCondLst>
                                  <p:cond delay="2750"/>
                                </p:stCondLst>
                                <p:childTnLst>
                                  <p:par>
                                    <p:cTn id="46" presetID="42" presetClass="entr" presetSubtype="0" fill="hold" grpId="0" nodeType="afterEffect">
                                      <p:stCondLst>
                                        <p:cond delay="0"/>
                                      </p:stCondLst>
                                      <p:iterate type="lt">
                                        <p:tmPct val="10000"/>
                                      </p:iterate>
                                      <p:childTnLst>
                                        <p:set>
                                          <p:cBhvr>
                                            <p:cTn id="47" dur="1" fill="hold">
                                              <p:stCondLst>
                                                <p:cond delay="0"/>
                                              </p:stCondLst>
                                            </p:cTn>
                                            <p:tgtEl>
                                              <p:spTgt spid="75"/>
                                            </p:tgtEl>
                                            <p:attrNameLst>
                                              <p:attrName>style.visibility</p:attrName>
                                            </p:attrNameLst>
                                          </p:cBhvr>
                                          <p:to>
                                            <p:strVal val="visible"/>
                                          </p:to>
                                        </p:set>
                                        <p:animEffect transition="in" filter="fade">
                                          <p:cBhvr>
                                            <p:cTn id="48" dur="750"/>
                                            <p:tgtEl>
                                              <p:spTgt spid="75"/>
                                            </p:tgtEl>
                                          </p:cBhvr>
                                        </p:animEffect>
                                        <p:anim calcmode="lin" valueType="num">
                                          <p:cBhvr>
                                            <p:cTn id="49" dur="750" fill="hold"/>
                                            <p:tgtEl>
                                              <p:spTgt spid="75"/>
                                            </p:tgtEl>
                                            <p:attrNameLst>
                                              <p:attrName>ppt_x</p:attrName>
                                            </p:attrNameLst>
                                          </p:cBhvr>
                                          <p:tavLst>
                                            <p:tav tm="0">
                                              <p:val>
                                                <p:strVal val="#ppt_x"/>
                                              </p:val>
                                            </p:tav>
                                            <p:tav tm="100000">
                                              <p:val>
                                                <p:strVal val="#ppt_x"/>
                                              </p:val>
                                            </p:tav>
                                          </p:tavLst>
                                        </p:anim>
                                        <p:anim calcmode="lin" valueType="num">
                                          <p:cBhvr>
                                            <p:cTn id="50" dur="750" fill="hold"/>
                                            <p:tgtEl>
                                              <p:spTgt spid="75"/>
                                            </p:tgtEl>
                                            <p:attrNameLst>
                                              <p:attrName>ppt_y</p:attrName>
                                            </p:attrNameLst>
                                          </p:cBhvr>
                                          <p:tavLst>
                                            <p:tav tm="0">
                                              <p:val>
                                                <p:strVal val="#ppt_y+.1"/>
                                              </p:val>
                                            </p:tav>
                                            <p:tav tm="100000">
                                              <p:val>
                                                <p:strVal val="#ppt_y"/>
                                              </p:val>
                                            </p:tav>
                                          </p:tavLst>
                                        </p:anim>
                                      </p:childTnLst>
                                    </p:cTn>
                                  </p:par>
                                </p:childTnLst>
                              </p:cTn>
                            </p:par>
                            <p:par>
                              <p:cTn id="51" fill="hold">
                                <p:stCondLst>
                                  <p:cond delay="3725"/>
                                </p:stCondLst>
                                <p:childTnLst>
                                  <p:par>
                                    <p:cTn id="52" presetID="16" presetClass="entr" presetSubtype="37" fill="hold" grpId="0" nodeType="after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barn(outVertical)">
                                          <p:cBhvr>
                                            <p:cTn id="54" dur="500"/>
                                            <p:tgtEl>
                                              <p:spTgt spid="76"/>
                                            </p:tgtEl>
                                          </p:cBhvr>
                                        </p:animEffect>
                                      </p:childTnLst>
                                    </p:cTn>
                                  </p:par>
                                </p:childTnLst>
                              </p:cTn>
                            </p:par>
                            <p:par>
                              <p:cTn id="55" fill="hold">
                                <p:stCondLst>
                                  <p:cond delay="4225"/>
                                </p:stCondLst>
                                <p:childTnLst>
                                  <p:par>
                                    <p:cTn id="56" presetID="23" presetClass="entr" presetSubtype="528" fill="hold" grpId="0" nodeType="afterEffect">
                                      <p:stCondLst>
                                        <p:cond delay="0"/>
                                      </p:stCondLst>
                                      <p:iterate type="lt">
                                        <p:tmPct val="10000"/>
                                      </p:iterate>
                                      <p:childTnLst>
                                        <p:set>
                                          <p:cBhvr>
                                            <p:cTn id="57" dur="1" fill="hold">
                                              <p:stCondLst>
                                                <p:cond delay="0"/>
                                              </p:stCondLst>
                                            </p:cTn>
                                            <p:tgtEl>
                                              <p:spTgt spid="77"/>
                                            </p:tgtEl>
                                            <p:attrNameLst>
                                              <p:attrName>style.visibility</p:attrName>
                                            </p:attrNameLst>
                                          </p:cBhvr>
                                          <p:to>
                                            <p:strVal val="visible"/>
                                          </p:to>
                                        </p:set>
                                        <p:anim calcmode="lin" valueType="num">
                                          <p:cBhvr>
                                            <p:cTn id="58" dur="500" fill="hold"/>
                                            <p:tgtEl>
                                              <p:spTgt spid="77"/>
                                            </p:tgtEl>
                                            <p:attrNameLst>
                                              <p:attrName>ppt_w</p:attrName>
                                            </p:attrNameLst>
                                          </p:cBhvr>
                                          <p:tavLst>
                                            <p:tav tm="0">
                                              <p:val>
                                                <p:fltVal val="0"/>
                                              </p:val>
                                            </p:tav>
                                            <p:tav tm="100000">
                                              <p:val>
                                                <p:strVal val="#ppt_w"/>
                                              </p:val>
                                            </p:tav>
                                          </p:tavLst>
                                        </p:anim>
                                        <p:anim calcmode="lin" valueType="num">
                                          <p:cBhvr>
                                            <p:cTn id="59" dur="500" fill="hold"/>
                                            <p:tgtEl>
                                              <p:spTgt spid="77"/>
                                            </p:tgtEl>
                                            <p:attrNameLst>
                                              <p:attrName>ppt_h</p:attrName>
                                            </p:attrNameLst>
                                          </p:cBhvr>
                                          <p:tavLst>
                                            <p:tav tm="0">
                                              <p:val>
                                                <p:fltVal val="0"/>
                                              </p:val>
                                            </p:tav>
                                            <p:tav tm="100000">
                                              <p:val>
                                                <p:strVal val="#ppt_h"/>
                                              </p:val>
                                            </p:tav>
                                          </p:tavLst>
                                        </p:anim>
                                        <p:anim calcmode="lin" valueType="num">
                                          <p:cBhvr>
                                            <p:cTn id="60" dur="500" fill="hold"/>
                                            <p:tgtEl>
                                              <p:spTgt spid="77"/>
                                            </p:tgtEl>
                                            <p:attrNameLst>
                                              <p:attrName>ppt_x</p:attrName>
                                            </p:attrNameLst>
                                          </p:cBhvr>
                                          <p:tavLst>
                                            <p:tav tm="0">
                                              <p:val>
                                                <p:fltVal val="0.5"/>
                                              </p:val>
                                            </p:tav>
                                            <p:tav tm="100000">
                                              <p:val>
                                                <p:strVal val="#ppt_x"/>
                                              </p:val>
                                            </p:tav>
                                          </p:tavLst>
                                        </p:anim>
                                        <p:anim calcmode="lin" valueType="num">
                                          <p:cBhvr>
                                            <p:cTn id="61" dur="500" fill="hold"/>
                                            <p:tgtEl>
                                              <p:spTgt spid="7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bldLvl="0" animBg="1"/>
          <p:bldP spid="7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1080517" y="2230093"/>
            <a:ext cx="4070385" cy="4070385"/>
            <a:chOff x="1076363" y="1350240"/>
            <a:chExt cx="3052789" cy="3052789"/>
          </a:xfrm>
          <a:solidFill>
            <a:srgbClr val="FFBF53"/>
          </a:solidFill>
        </p:grpSpPr>
        <p:grpSp>
          <p:nvGrpSpPr>
            <p:cNvPr id="51" name="组合 50"/>
            <p:cNvGrpSpPr/>
            <p:nvPr/>
          </p:nvGrpSpPr>
          <p:grpSpPr>
            <a:xfrm>
              <a:off x="1076363" y="1350240"/>
              <a:ext cx="3052789" cy="3052789"/>
              <a:chOff x="304800" y="673100"/>
              <a:chExt cx="4000500" cy="4000500"/>
            </a:xfrm>
            <a:grpFill/>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54" name="椭圆 53"/>
              <p:cNvSpPr/>
              <p:nvPr/>
            </p:nvSpPr>
            <p:spPr>
              <a:xfrm>
                <a:off x="392112" y="760412"/>
                <a:ext cx="3825874" cy="3825874"/>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52" name="TextBox 51"/>
            <p:cNvSpPr txBox="1"/>
            <p:nvPr/>
          </p:nvSpPr>
          <p:spPr>
            <a:xfrm>
              <a:off x="3032353" y="3209065"/>
              <a:ext cx="607695" cy="8077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6400" b="0" i="0" u="none" strike="noStrike" kern="0" cap="none" spc="0" normalizeH="0" baseline="0" noProof="0" dirty="0">
                  <a:ln>
                    <a:noFill/>
                  </a:ln>
                  <a:solidFill>
                    <a:srgbClr val="FFFFFF"/>
                  </a:solidFill>
                  <a:effectLst/>
                  <a:uLnTx/>
                  <a:uFillTx/>
                  <a:latin typeface="Watford DB" pitchFamily="2" charset="0"/>
                  <a:ea typeface="微软雅黑"/>
                  <a:cs typeface="+mn-ea"/>
                </a:rPr>
                <a:t>A</a:t>
              </a:r>
              <a:endParaRPr kumimoji="0" lang="zh-CN" altLang="en-US" sz="6400" b="0" i="0" u="none" strike="noStrike" kern="0" cap="none" spc="0" normalizeH="0" baseline="0" noProof="0" dirty="0">
                <a:ln>
                  <a:noFill/>
                </a:ln>
                <a:solidFill>
                  <a:srgbClr val="FFFFFF"/>
                </a:solidFill>
                <a:effectLst/>
                <a:uLnTx/>
                <a:uFillTx/>
                <a:latin typeface="Watford DB" pitchFamily="2" charset="0"/>
                <a:ea typeface="微软雅黑"/>
                <a:cs typeface="+mn-ea"/>
              </a:endParaRPr>
            </a:p>
          </p:txBody>
        </p:sp>
      </p:grpSp>
      <p:grpSp>
        <p:nvGrpSpPr>
          <p:cNvPr id="55" name="组合 54"/>
          <p:cNvGrpSpPr/>
          <p:nvPr/>
        </p:nvGrpSpPr>
        <p:grpSpPr>
          <a:xfrm>
            <a:off x="1311454" y="2179224"/>
            <a:ext cx="3117847" cy="3257553"/>
            <a:chOff x="1249566" y="1312088"/>
            <a:chExt cx="2338385" cy="2443165"/>
          </a:xfrm>
          <a:solidFill>
            <a:srgbClr val="FFBF53"/>
          </a:solidFill>
        </p:grpSpPr>
        <p:sp>
          <p:nvSpPr>
            <p:cNvPr id="56" name="椭圆 55"/>
            <p:cNvSpPr/>
            <p:nvPr/>
          </p:nvSpPr>
          <p:spPr>
            <a:xfrm>
              <a:off x="1249566" y="1416868"/>
              <a:ext cx="2338385" cy="2338385"/>
            </a:xfrm>
            <a:prstGeom prst="ellipse">
              <a:avLst/>
            </a:prstGeom>
            <a:solidFill>
              <a:srgbClr val="01B3C5"/>
            </a:solidFill>
            <a:ln w="12700" cap="flat" cmpd="sng" algn="ctr">
              <a:noFill/>
              <a:prstDash val="solid"/>
              <a:miter lim="800000"/>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57" name="TextBox 56"/>
            <p:cNvSpPr txBox="1"/>
            <p:nvPr/>
          </p:nvSpPr>
          <p:spPr>
            <a:xfrm>
              <a:off x="2244857" y="1312088"/>
              <a:ext cx="581501" cy="8077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6400" b="0" i="0" u="none" strike="noStrike" kern="0" cap="none" spc="0" normalizeH="0" baseline="0" noProof="0" dirty="0">
                  <a:ln>
                    <a:noFill/>
                  </a:ln>
                  <a:solidFill>
                    <a:srgbClr val="FFFFFF"/>
                  </a:solidFill>
                  <a:effectLst/>
                  <a:uLnTx/>
                  <a:uFillTx/>
                  <a:latin typeface="Watford DB" pitchFamily="2" charset="0"/>
                  <a:ea typeface="微软雅黑"/>
                  <a:cs typeface="+mn-ea"/>
                </a:rPr>
                <a:t>B</a:t>
              </a:r>
              <a:endParaRPr kumimoji="0" lang="zh-CN" altLang="en-US" sz="6400" b="0" i="0" u="none" strike="noStrike" kern="0" cap="none" spc="0" normalizeH="0" baseline="0" noProof="0" dirty="0">
                <a:ln>
                  <a:noFill/>
                </a:ln>
                <a:solidFill>
                  <a:srgbClr val="FFFFFF"/>
                </a:solidFill>
                <a:effectLst/>
                <a:uLnTx/>
                <a:uFillTx/>
                <a:latin typeface="Watford DB" pitchFamily="2" charset="0"/>
                <a:ea typeface="微软雅黑"/>
                <a:cs typeface="+mn-ea"/>
              </a:endParaRPr>
            </a:p>
          </p:txBody>
        </p:sp>
      </p:grpSp>
      <p:grpSp>
        <p:nvGrpSpPr>
          <p:cNvPr id="58" name="组合 57"/>
          <p:cNvGrpSpPr/>
          <p:nvPr/>
        </p:nvGrpSpPr>
        <p:grpSpPr>
          <a:xfrm>
            <a:off x="2079289" y="3160386"/>
            <a:ext cx="2149043" cy="2149043"/>
            <a:chOff x="1825442" y="2047960"/>
            <a:chExt cx="1611782" cy="1611782"/>
          </a:xfrm>
          <a:solidFill>
            <a:srgbClr val="F17475"/>
          </a:solidFill>
        </p:grpSpPr>
        <p:grpSp>
          <p:nvGrpSpPr>
            <p:cNvPr id="59" name="组合 58"/>
            <p:cNvGrpSpPr/>
            <p:nvPr/>
          </p:nvGrpSpPr>
          <p:grpSpPr>
            <a:xfrm>
              <a:off x="1825442" y="2047960"/>
              <a:ext cx="1611782" cy="1611782"/>
              <a:chOff x="304800" y="673100"/>
              <a:chExt cx="4000500" cy="4000500"/>
            </a:xfrm>
            <a:grpFill/>
            <a:effectLst>
              <a:outerShdw blurRad="444500" dist="254000" dir="8100000" algn="tr" rotWithShape="0">
                <a:prstClr val="black">
                  <a:alpha val="50000"/>
                </a:prstClr>
              </a:outerShdw>
            </a:effectLst>
          </p:grpSpPr>
          <p:sp>
            <p:nvSpPr>
              <p:cNvPr id="61" name="同心圆 60"/>
              <p:cNvSpPr/>
              <p:nvPr/>
            </p:nvSpPr>
            <p:spPr>
              <a:xfrm>
                <a:off x="304800" y="673100"/>
                <a:ext cx="4000500" cy="4000500"/>
              </a:xfrm>
              <a:prstGeom prst="donut">
                <a:avLst>
                  <a:gd name="adj" fmla="val 4879"/>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62" name="椭圆 61"/>
              <p:cNvSpPr/>
              <p:nvPr/>
            </p:nvSpPr>
            <p:spPr>
              <a:xfrm>
                <a:off x="392112" y="760412"/>
                <a:ext cx="3825874" cy="3825874"/>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60" name="TextBox 59"/>
            <p:cNvSpPr txBox="1"/>
            <p:nvPr/>
          </p:nvSpPr>
          <p:spPr>
            <a:xfrm>
              <a:off x="2286003" y="2461135"/>
              <a:ext cx="529590" cy="807720"/>
            </a:xfrm>
            <a:prstGeom prst="rect">
              <a:avLst/>
            </a:prstGeom>
            <a:grp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6400" b="0" i="0" u="none" strike="noStrike" kern="0" cap="none" spc="0" normalizeH="0" baseline="0" noProof="0" dirty="0">
                  <a:ln>
                    <a:noFill/>
                  </a:ln>
                  <a:solidFill>
                    <a:srgbClr val="FFFFFF"/>
                  </a:solidFill>
                  <a:effectLst/>
                  <a:uLnTx/>
                  <a:uFillTx/>
                  <a:latin typeface="Watford DB" pitchFamily="2" charset="0"/>
                  <a:ea typeface="微软雅黑"/>
                  <a:cs typeface="+mn-ea"/>
                </a:rPr>
                <a:t>C</a:t>
              </a:r>
              <a:endParaRPr kumimoji="0" lang="zh-CN" altLang="en-US" sz="6400" b="0" i="0" u="none" strike="noStrike" kern="0" cap="none" spc="0" normalizeH="0" baseline="0" noProof="0" dirty="0">
                <a:ln>
                  <a:noFill/>
                </a:ln>
                <a:solidFill>
                  <a:srgbClr val="FFFFFF"/>
                </a:solidFill>
                <a:effectLst/>
                <a:uLnTx/>
                <a:uFillTx/>
                <a:latin typeface="Watford DB" pitchFamily="2" charset="0"/>
                <a:ea typeface="微软雅黑"/>
                <a:cs typeface="+mn-ea"/>
              </a:endParaRPr>
            </a:p>
          </p:txBody>
        </p:sp>
      </p:grpSp>
      <p:grpSp>
        <p:nvGrpSpPr>
          <p:cNvPr id="63" name="组合 62"/>
          <p:cNvGrpSpPr/>
          <p:nvPr/>
        </p:nvGrpSpPr>
        <p:grpSpPr>
          <a:xfrm>
            <a:off x="1842245" y="2561392"/>
            <a:ext cx="827593" cy="827593"/>
            <a:chOff x="1647659" y="1598714"/>
            <a:chExt cx="620695" cy="620695"/>
          </a:xfrm>
          <a:solidFill>
            <a:srgbClr val="92D050"/>
          </a:solidFill>
        </p:grpSpPr>
        <p:grpSp>
          <p:nvGrpSpPr>
            <p:cNvPr id="64" name="组合 63"/>
            <p:cNvGrpSpPr/>
            <p:nvPr/>
          </p:nvGrpSpPr>
          <p:grpSpPr>
            <a:xfrm>
              <a:off x="1647659" y="1598714"/>
              <a:ext cx="620695" cy="620695"/>
              <a:chOff x="304800" y="673100"/>
              <a:chExt cx="4000500" cy="4000500"/>
            </a:xfrm>
            <a:grpFill/>
            <a:effectLst>
              <a:outerShdw blurRad="444500" dist="2540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67" name="椭圆 66"/>
              <p:cNvSpPr/>
              <p:nvPr/>
            </p:nvSpPr>
            <p:spPr>
              <a:xfrm>
                <a:off x="392112" y="760412"/>
                <a:ext cx="3825874" cy="3825874"/>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65" name="TextBox 64"/>
            <p:cNvSpPr txBox="1"/>
            <p:nvPr/>
          </p:nvSpPr>
          <p:spPr>
            <a:xfrm>
              <a:off x="1781732" y="1658808"/>
              <a:ext cx="361950" cy="43815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latin typeface="Watford DB" pitchFamily="2" charset="0"/>
                  <a:ea typeface="微软雅黑"/>
                  <a:cs typeface="+mn-ea"/>
                </a:rPr>
                <a:t>D</a:t>
              </a:r>
              <a:endParaRPr kumimoji="0" lang="zh-CN" altLang="en-US" sz="3200" b="0" i="0" u="none" strike="noStrike" kern="0" cap="none" spc="0" normalizeH="0" baseline="0" noProof="0" dirty="0">
                <a:ln>
                  <a:noFill/>
                </a:ln>
                <a:solidFill>
                  <a:srgbClr val="FFFFFF"/>
                </a:solidFill>
                <a:effectLst/>
                <a:uLnTx/>
                <a:uFillTx/>
                <a:latin typeface="Watford DB" pitchFamily="2" charset="0"/>
                <a:ea typeface="微软雅黑"/>
                <a:cs typeface="+mn-ea"/>
              </a:endParaRPr>
            </a:p>
          </p:txBody>
        </p:sp>
      </p:grpSp>
      <p:grpSp>
        <p:nvGrpSpPr>
          <p:cNvPr id="68" name="组合 67"/>
          <p:cNvGrpSpPr/>
          <p:nvPr/>
        </p:nvGrpSpPr>
        <p:grpSpPr>
          <a:xfrm>
            <a:off x="6088021" y="5524533"/>
            <a:ext cx="956088" cy="956088"/>
            <a:chOff x="4946295" y="3821070"/>
            <a:chExt cx="717066" cy="717066"/>
          </a:xfrm>
        </p:grpSpPr>
        <p:grpSp>
          <p:nvGrpSpPr>
            <p:cNvPr id="69" name="组合 68"/>
            <p:cNvGrpSpPr/>
            <p:nvPr/>
          </p:nvGrpSpPr>
          <p:grpSpPr>
            <a:xfrm>
              <a:off x="4946295" y="3821070"/>
              <a:ext cx="717066" cy="717066"/>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72" name="椭圆 71"/>
              <p:cNvSpPr/>
              <p:nvPr/>
            </p:nvSpPr>
            <p:spPr>
              <a:xfrm>
                <a:off x="392112" y="760412"/>
                <a:ext cx="3825874" cy="3825874"/>
              </a:xfrm>
              <a:prstGeom prst="ellipse">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70" name="TextBox 69"/>
            <p:cNvSpPr txBox="1"/>
            <p:nvPr/>
          </p:nvSpPr>
          <p:spPr>
            <a:xfrm>
              <a:off x="5098681" y="3920194"/>
              <a:ext cx="361950" cy="43815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latin typeface="Watford DB" pitchFamily="2" charset="0"/>
                  <a:ea typeface="微软雅黑"/>
                  <a:cs typeface="+mn-ea"/>
                </a:rPr>
                <a:t>D</a:t>
              </a:r>
              <a:endParaRPr kumimoji="0" lang="zh-CN" altLang="en-US" sz="3200" b="0" i="0" u="none" strike="noStrike" kern="0" cap="none" spc="0" normalizeH="0" baseline="0" noProof="0" dirty="0">
                <a:ln>
                  <a:noFill/>
                </a:ln>
                <a:solidFill>
                  <a:srgbClr val="FFFFFF"/>
                </a:solidFill>
                <a:effectLst/>
                <a:uLnTx/>
                <a:uFillTx/>
                <a:latin typeface="Watford DB" pitchFamily="2" charset="0"/>
                <a:ea typeface="微软雅黑"/>
                <a:cs typeface="+mn-ea"/>
              </a:endParaRPr>
            </a:p>
          </p:txBody>
        </p:sp>
      </p:grpSp>
      <p:grpSp>
        <p:nvGrpSpPr>
          <p:cNvPr id="73" name="组合 72"/>
          <p:cNvGrpSpPr/>
          <p:nvPr/>
        </p:nvGrpSpPr>
        <p:grpSpPr>
          <a:xfrm>
            <a:off x="6088021" y="4400710"/>
            <a:ext cx="956088" cy="956088"/>
            <a:chOff x="4946295" y="2978203"/>
            <a:chExt cx="717066" cy="717066"/>
          </a:xfrm>
        </p:grpSpPr>
        <p:grpSp>
          <p:nvGrpSpPr>
            <p:cNvPr id="74" name="组合 73"/>
            <p:cNvGrpSpPr/>
            <p:nvPr/>
          </p:nvGrpSpPr>
          <p:grpSpPr>
            <a:xfrm>
              <a:off x="4946295" y="2978203"/>
              <a:ext cx="717066" cy="717066"/>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77" name="椭圆 76"/>
              <p:cNvSpPr/>
              <p:nvPr/>
            </p:nvSpPr>
            <p:spPr>
              <a:xfrm>
                <a:off x="392112" y="760412"/>
                <a:ext cx="3825874" cy="3825874"/>
              </a:xfrm>
              <a:prstGeom prst="ellipse">
                <a:avLst/>
              </a:prstGeom>
              <a:solidFill>
                <a:srgbClr val="F1747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75" name="TextBox 74"/>
            <p:cNvSpPr txBox="1"/>
            <p:nvPr/>
          </p:nvSpPr>
          <p:spPr>
            <a:xfrm>
              <a:off x="5098681" y="3105902"/>
              <a:ext cx="333375" cy="43815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latin typeface="Watford DB" pitchFamily="2" charset="0"/>
                  <a:ea typeface="微软雅黑"/>
                  <a:cs typeface="+mn-ea"/>
                </a:rPr>
                <a:t>C</a:t>
              </a:r>
              <a:endParaRPr kumimoji="0" lang="zh-CN" altLang="en-US" sz="3200" b="0" i="0" u="none" strike="noStrike" kern="0" cap="none" spc="0" normalizeH="0" baseline="0" noProof="0" dirty="0">
                <a:ln>
                  <a:noFill/>
                </a:ln>
                <a:solidFill>
                  <a:srgbClr val="FFFFFF"/>
                </a:solidFill>
                <a:effectLst/>
                <a:uLnTx/>
                <a:uFillTx/>
                <a:latin typeface="Watford DB" pitchFamily="2" charset="0"/>
                <a:ea typeface="微软雅黑"/>
                <a:cs typeface="+mn-ea"/>
              </a:endParaRPr>
            </a:p>
          </p:txBody>
        </p:sp>
      </p:grpSp>
      <p:grpSp>
        <p:nvGrpSpPr>
          <p:cNvPr id="78" name="组合 77"/>
          <p:cNvGrpSpPr/>
          <p:nvPr/>
        </p:nvGrpSpPr>
        <p:grpSpPr>
          <a:xfrm>
            <a:off x="6088021" y="2138682"/>
            <a:ext cx="956088" cy="956088"/>
            <a:chOff x="4946295" y="1281682"/>
            <a:chExt cx="717066" cy="717066"/>
          </a:xfrm>
        </p:grpSpPr>
        <p:grpSp>
          <p:nvGrpSpPr>
            <p:cNvPr id="79" name="组合 78"/>
            <p:cNvGrpSpPr/>
            <p:nvPr/>
          </p:nvGrpSpPr>
          <p:grpSpPr>
            <a:xfrm>
              <a:off x="4946295" y="1281682"/>
              <a:ext cx="717066" cy="717066"/>
              <a:chOff x="304800" y="673100"/>
              <a:chExt cx="4000500" cy="4000500"/>
            </a:xfrm>
            <a:effectLst>
              <a:outerShdw blurRad="444500" dist="254000" dir="8100000" algn="tr" rotWithShape="0">
                <a:prstClr val="black">
                  <a:alpha val="50000"/>
                </a:prstClr>
              </a:outerShdw>
            </a:effectLst>
          </p:grpSpPr>
          <p:sp>
            <p:nvSpPr>
              <p:cNvPr id="81" name="同心圆 80"/>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82" name="椭圆 81"/>
              <p:cNvSpPr/>
              <p:nvPr/>
            </p:nvSpPr>
            <p:spPr>
              <a:xfrm>
                <a:off x="392112" y="760412"/>
                <a:ext cx="3825874" cy="3825874"/>
              </a:xfrm>
              <a:prstGeom prst="ellipse">
                <a:avLst/>
              </a:prstGeom>
              <a:solidFill>
                <a:srgbClr val="FFBF5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80" name="TextBox 79"/>
            <p:cNvSpPr txBox="1"/>
            <p:nvPr/>
          </p:nvSpPr>
          <p:spPr>
            <a:xfrm>
              <a:off x="5098681" y="1409382"/>
              <a:ext cx="372428" cy="43815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latin typeface="Watford DB" pitchFamily="2" charset="0"/>
                  <a:ea typeface="微软雅黑"/>
                  <a:cs typeface="+mn-ea"/>
                </a:rPr>
                <a:t>A</a:t>
              </a:r>
              <a:endParaRPr kumimoji="0" lang="zh-CN" altLang="en-US" sz="3200" b="0" i="0" u="none" strike="noStrike" kern="0" cap="none" spc="0" normalizeH="0" baseline="0" noProof="0" dirty="0">
                <a:ln>
                  <a:noFill/>
                </a:ln>
                <a:solidFill>
                  <a:srgbClr val="FFFFFF"/>
                </a:solidFill>
                <a:effectLst/>
                <a:uLnTx/>
                <a:uFillTx/>
                <a:latin typeface="Watford DB" pitchFamily="2" charset="0"/>
                <a:ea typeface="微软雅黑"/>
                <a:cs typeface="+mn-ea"/>
              </a:endParaRPr>
            </a:p>
          </p:txBody>
        </p:sp>
      </p:grpSp>
      <p:grpSp>
        <p:nvGrpSpPr>
          <p:cNvPr id="83" name="组合 82"/>
          <p:cNvGrpSpPr/>
          <p:nvPr/>
        </p:nvGrpSpPr>
        <p:grpSpPr>
          <a:xfrm>
            <a:off x="6080832" y="3262506"/>
            <a:ext cx="970468" cy="970468"/>
            <a:chOff x="4940903" y="2124550"/>
            <a:chExt cx="727851" cy="727851"/>
          </a:xfrm>
          <a:solidFill>
            <a:srgbClr val="01B3C5"/>
          </a:solidFill>
        </p:grpSpPr>
        <p:sp>
          <p:nvSpPr>
            <p:cNvPr id="84" name="椭圆 83"/>
            <p:cNvSpPr/>
            <p:nvPr/>
          </p:nvSpPr>
          <p:spPr>
            <a:xfrm>
              <a:off x="4940903" y="2124550"/>
              <a:ext cx="727851" cy="727851"/>
            </a:xfrm>
            <a:prstGeom prst="ellipse">
              <a:avLst/>
            </a:prstGeom>
            <a:grpFill/>
            <a:ln w="28575" cap="flat" cmpd="sng" algn="ctr">
              <a:solidFill>
                <a:srgbClr val="F2F2F2"/>
              </a:solidFill>
              <a:prstDash val="solid"/>
              <a:miter lim="800000"/>
            </a:ln>
            <a:effectLst>
              <a:outerShdw blurRad="88900" dist="75434" dir="2700004" algn="tr" rotWithShape="0">
                <a:srgbClr val="000000">
                  <a:alpha val="2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85" name="TextBox 84"/>
            <p:cNvSpPr txBox="1"/>
            <p:nvPr/>
          </p:nvSpPr>
          <p:spPr>
            <a:xfrm>
              <a:off x="5098682" y="2257642"/>
              <a:ext cx="359569" cy="438150"/>
            </a:xfrm>
            <a:prstGeom prst="rect">
              <a:avLst/>
            </a:prstGeom>
            <a:grp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latin typeface="Watford DB" pitchFamily="2" charset="0"/>
                  <a:ea typeface="微软雅黑"/>
                  <a:cs typeface="+mn-ea"/>
                </a:rPr>
                <a:t>B</a:t>
              </a:r>
              <a:endParaRPr kumimoji="0" lang="zh-CN" altLang="en-US" sz="3200" b="0" i="0" u="none" strike="noStrike" kern="0" cap="none" spc="0" normalizeH="0" baseline="0" noProof="0" dirty="0">
                <a:ln>
                  <a:noFill/>
                </a:ln>
                <a:solidFill>
                  <a:srgbClr val="FFFFFF"/>
                </a:solidFill>
                <a:effectLst/>
                <a:uLnTx/>
                <a:uFillTx/>
                <a:latin typeface="Watford DB" pitchFamily="2" charset="0"/>
                <a:ea typeface="微软雅黑"/>
                <a:cs typeface="+mn-ea"/>
              </a:endParaRPr>
            </a:p>
          </p:txBody>
        </p:sp>
      </p:grpSp>
      <p:sp>
        <p:nvSpPr>
          <p:cNvPr id="86" name="TextBox 85"/>
          <p:cNvSpPr txBox="1"/>
          <p:nvPr/>
        </p:nvSpPr>
        <p:spPr>
          <a:xfrm>
            <a:off x="7533965" y="2212228"/>
            <a:ext cx="1402080" cy="352425"/>
          </a:xfrm>
          <a:prstGeom prst="rect">
            <a:avLst/>
          </a:prstGeom>
          <a:noFill/>
        </p:spPr>
        <p:txBody>
          <a:bodyPr wrap="none" rtlCol="0">
            <a:spAutoFit/>
          </a:bodyPr>
          <a:lstStyle/>
          <a:p>
            <a:pPr fontAlgn="auto">
              <a:spcBef>
                <a:spcPts val="0"/>
              </a:spcBef>
              <a:spcAft>
                <a:spcPts val="0"/>
              </a:spcAft>
            </a:pPr>
            <a:r>
              <a:rPr lang="zh-CN" altLang="en-US" sz="1600" dirty="0">
                <a:solidFill>
                  <a:srgbClr val="000000"/>
                </a:solidFill>
                <a:latin typeface="微软雅黑"/>
                <a:ea typeface="微软雅黑"/>
                <a:cs typeface="+mn-ea"/>
              </a:rPr>
              <a:t>添加文字标题</a:t>
            </a:r>
          </a:p>
        </p:txBody>
      </p:sp>
      <p:sp>
        <p:nvSpPr>
          <p:cNvPr id="87" name="TextBox 86"/>
          <p:cNvSpPr txBox="1"/>
          <p:nvPr/>
        </p:nvSpPr>
        <p:spPr>
          <a:xfrm>
            <a:off x="7533965" y="2424650"/>
            <a:ext cx="3434080" cy="596265"/>
          </a:xfrm>
          <a:prstGeom prst="rect">
            <a:avLst/>
          </a:prstGeom>
          <a:noFill/>
        </p:spPr>
        <p:txBody>
          <a:bodyPr wrap="none" rtlCol="0">
            <a:spAutoFit/>
          </a:bodyPr>
          <a:lstStyle/>
          <a:p>
            <a:pPr fontAlgn="auto">
              <a:spcBef>
                <a:spcPts val="0"/>
              </a:spcBef>
              <a:spcAft>
                <a:spcPts val="0"/>
              </a:spcAft>
            </a:pPr>
            <a:r>
              <a:rPr lang="zh-CN" altLang="en-US" sz="1600" dirty="0">
                <a:solidFill>
                  <a:srgbClr val="000000"/>
                </a:solidFill>
                <a:latin typeface="微软雅黑"/>
                <a:ea typeface="微软雅黑"/>
                <a:cs typeface="+mn-ea"/>
              </a:rPr>
              <a:t>添加文字内容，内容详尽简要清晰。</a:t>
            </a:r>
            <a:endParaRPr lang="en-US" altLang="zh-CN" sz="1600" dirty="0">
              <a:solidFill>
                <a:srgbClr val="000000"/>
              </a:solidFill>
              <a:latin typeface="微软雅黑"/>
              <a:ea typeface="微软雅黑"/>
              <a:cs typeface="+mn-ea"/>
            </a:endParaRPr>
          </a:p>
          <a:p>
            <a:pPr fontAlgn="auto">
              <a:spcBef>
                <a:spcPts val="0"/>
              </a:spcBef>
              <a:spcAft>
                <a:spcPts val="0"/>
              </a:spcAft>
            </a:pPr>
            <a:r>
              <a:rPr lang="zh-CN" altLang="en-US" sz="1600" dirty="0">
                <a:solidFill>
                  <a:srgbClr val="000000"/>
                </a:solidFill>
                <a:latin typeface="微软雅黑"/>
                <a:ea typeface="微软雅黑"/>
                <a:cs typeface="+mn-ea"/>
              </a:rPr>
              <a:t>添加文字内容，内容详尽简要清晰。</a:t>
            </a:r>
            <a:endParaRPr lang="en-US" altLang="zh-CN" sz="1600" dirty="0">
              <a:solidFill>
                <a:srgbClr val="000000"/>
              </a:solidFill>
              <a:latin typeface="微软雅黑"/>
              <a:ea typeface="微软雅黑"/>
              <a:cs typeface="+mn-ea"/>
            </a:endParaRPr>
          </a:p>
        </p:txBody>
      </p:sp>
      <p:cxnSp>
        <p:nvCxnSpPr>
          <p:cNvPr id="88" name="直接连接符 87"/>
          <p:cNvCxnSpPr/>
          <p:nvPr/>
        </p:nvCxnSpPr>
        <p:spPr>
          <a:xfrm flipV="1">
            <a:off x="7362470" y="2225548"/>
            <a:ext cx="0" cy="768691"/>
          </a:xfrm>
          <a:prstGeom prst="line">
            <a:avLst/>
          </a:prstGeom>
          <a:noFill/>
          <a:ln w="12700" cap="flat" cmpd="sng" algn="ctr">
            <a:solidFill>
              <a:srgbClr val="000000"/>
            </a:solidFill>
            <a:prstDash val="dash"/>
            <a:miter lim="800000"/>
          </a:ln>
          <a:effectLst/>
        </p:spPr>
      </p:cxnSp>
      <p:sp>
        <p:nvSpPr>
          <p:cNvPr id="89" name="TextBox 88"/>
          <p:cNvSpPr txBox="1"/>
          <p:nvPr/>
        </p:nvSpPr>
        <p:spPr>
          <a:xfrm>
            <a:off x="7533965" y="3357653"/>
            <a:ext cx="1402080" cy="352425"/>
          </a:xfrm>
          <a:prstGeom prst="rect">
            <a:avLst/>
          </a:prstGeom>
          <a:noFill/>
        </p:spPr>
        <p:txBody>
          <a:bodyPr wrap="none" rtlCol="0">
            <a:spAutoFit/>
          </a:bodyPr>
          <a:lstStyle/>
          <a:p>
            <a:pPr fontAlgn="auto">
              <a:spcBef>
                <a:spcPts val="0"/>
              </a:spcBef>
              <a:spcAft>
                <a:spcPts val="0"/>
              </a:spcAft>
            </a:pPr>
            <a:r>
              <a:rPr lang="zh-CN" altLang="en-US" sz="1600" dirty="0">
                <a:solidFill>
                  <a:srgbClr val="000000"/>
                </a:solidFill>
                <a:latin typeface="微软雅黑"/>
                <a:ea typeface="微软雅黑"/>
                <a:cs typeface="+mn-ea"/>
              </a:rPr>
              <a:t>添加文字标题</a:t>
            </a:r>
          </a:p>
        </p:txBody>
      </p:sp>
      <p:sp>
        <p:nvSpPr>
          <p:cNvPr id="90" name="TextBox 89"/>
          <p:cNvSpPr txBox="1"/>
          <p:nvPr/>
        </p:nvSpPr>
        <p:spPr>
          <a:xfrm>
            <a:off x="7533965" y="3570076"/>
            <a:ext cx="3434080" cy="596265"/>
          </a:xfrm>
          <a:prstGeom prst="rect">
            <a:avLst/>
          </a:prstGeom>
          <a:noFill/>
        </p:spPr>
        <p:txBody>
          <a:bodyPr wrap="none" rtlCol="0">
            <a:spAutoFit/>
          </a:bodyPr>
          <a:lstStyle/>
          <a:p>
            <a:pPr fontAlgn="auto">
              <a:spcBef>
                <a:spcPts val="0"/>
              </a:spcBef>
              <a:spcAft>
                <a:spcPts val="0"/>
              </a:spcAft>
            </a:pPr>
            <a:r>
              <a:rPr lang="zh-CN" altLang="en-US" sz="1600" dirty="0">
                <a:solidFill>
                  <a:srgbClr val="000000"/>
                </a:solidFill>
                <a:latin typeface="微软雅黑"/>
                <a:ea typeface="微软雅黑"/>
                <a:cs typeface="+mn-ea"/>
              </a:rPr>
              <a:t>添加文字内容，内容详尽简要清晰。</a:t>
            </a:r>
            <a:endParaRPr lang="en-US" altLang="zh-CN" sz="1600" dirty="0">
              <a:solidFill>
                <a:srgbClr val="000000"/>
              </a:solidFill>
              <a:latin typeface="微软雅黑"/>
              <a:ea typeface="微软雅黑"/>
              <a:cs typeface="+mn-ea"/>
            </a:endParaRPr>
          </a:p>
          <a:p>
            <a:pPr fontAlgn="auto">
              <a:spcBef>
                <a:spcPts val="0"/>
              </a:spcBef>
              <a:spcAft>
                <a:spcPts val="0"/>
              </a:spcAft>
            </a:pPr>
            <a:r>
              <a:rPr lang="zh-CN" altLang="en-US" sz="1600" dirty="0">
                <a:solidFill>
                  <a:srgbClr val="000000"/>
                </a:solidFill>
                <a:latin typeface="微软雅黑"/>
                <a:ea typeface="微软雅黑"/>
                <a:cs typeface="+mn-ea"/>
              </a:rPr>
              <a:t>添加文字内容，内容详尽简要清晰。</a:t>
            </a:r>
            <a:endParaRPr lang="en-US" altLang="zh-CN" sz="1600" dirty="0">
              <a:solidFill>
                <a:srgbClr val="000000"/>
              </a:solidFill>
              <a:latin typeface="微软雅黑"/>
              <a:ea typeface="微软雅黑"/>
              <a:cs typeface="+mn-ea"/>
            </a:endParaRPr>
          </a:p>
        </p:txBody>
      </p:sp>
      <p:cxnSp>
        <p:nvCxnSpPr>
          <p:cNvPr id="91" name="直接连接符 90"/>
          <p:cNvCxnSpPr/>
          <p:nvPr/>
        </p:nvCxnSpPr>
        <p:spPr>
          <a:xfrm flipV="1">
            <a:off x="7362470" y="3370973"/>
            <a:ext cx="0" cy="768691"/>
          </a:xfrm>
          <a:prstGeom prst="line">
            <a:avLst/>
          </a:prstGeom>
          <a:noFill/>
          <a:ln w="12700" cap="flat" cmpd="sng" algn="ctr">
            <a:solidFill>
              <a:srgbClr val="000000"/>
            </a:solidFill>
            <a:prstDash val="dash"/>
            <a:miter lim="800000"/>
          </a:ln>
          <a:effectLst/>
        </p:spPr>
      </p:cxnSp>
      <p:sp>
        <p:nvSpPr>
          <p:cNvPr id="92" name="TextBox 91"/>
          <p:cNvSpPr txBox="1"/>
          <p:nvPr/>
        </p:nvSpPr>
        <p:spPr>
          <a:xfrm>
            <a:off x="7533965" y="4481453"/>
            <a:ext cx="1402080" cy="352425"/>
          </a:xfrm>
          <a:prstGeom prst="rect">
            <a:avLst/>
          </a:prstGeom>
          <a:noFill/>
        </p:spPr>
        <p:txBody>
          <a:bodyPr wrap="none" rtlCol="0">
            <a:spAutoFit/>
          </a:bodyPr>
          <a:lstStyle/>
          <a:p>
            <a:pPr fontAlgn="auto">
              <a:spcBef>
                <a:spcPts val="0"/>
              </a:spcBef>
              <a:spcAft>
                <a:spcPts val="0"/>
              </a:spcAft>
            </a:pPr>
            <a:r>
              <a:rPr lang="zh-CN" altLang="en-US" sz="1600" dirty="0">
                <a:solidFill>
                  <a:srgbClr val="000000"/>
                </a:solidFill>
                <a:latin typeface="微软雅黑"/>
                <a:ea typeface="微软雅黑"/>
                <a:cs typeface="+mn-ea"/>
              </a:rPr>
              <a:t>添加文字标题</a:t>
            </a:r>
          </a:p>
        </p:txBody>
      </p:sp>
      <p:sp>
        <p:nvSpPr>
          <p:cNvPr id="93" name="TextBox 92"/>
          <p:cNvSpPr txBox="1"/>
          <p:nvPr/>
        </p:nvSpPr>
        <p:spPr>
          <a:xfrm>
            <a:off x="7533965" y="4693876"/>
            <a:ext cx="3434080" cy="596265"/>
          </a:xfrm>
          <a:prstGeom prst="rect">
            <a:avLst/>
          </a:prstGeom>
          <a:noFill/>
        </p:spPr>
        <p:txBody>
          <a:bodyPr wrap="none" rtlCol="0">
            <a:spAutoFit/>
          </a:bodyPr>
          <a:lstStyle/>
          <a:p>
            <a:pPr fontAlgn="auto">
              <a:spcBef>
                <a:spcPts val="0"/>
              </a:spcBef>
              <a:spcAft>
                <a:spcPts val="0"/>
              </a:spcAft>
            </a:pPr>
            <a:r>
              <a:rPr lang="zh-CN" altLang="en-US" sz="1600" dirty="0">
                <a:solidFill>
                  <a:srgbClr val="000000"/>
                </a:solidFill>
                <a:latin typeface="微软雅黑"/>
                <a:ea typeface="微软雅黑"/>
                <a:cs typeface="+mn-ea"/>
              </a:rPr>
              <a:t>添加文字内容，内容详尽简要清晰。</a:t>
            </a:r>
            <a:endParaRPr lang="en-US" altLang="zh-CN" sz="1600" dirty="0">
              <a:solidFill>
                <a:srgbClr val="000000"/>
              </a:solidFill>
              <a:latin typeface="微软雅黑"/>
              <a:ea typeface="微软雅黑"/>
              <a:cs typeface="+mn-ea"/>
            </a:endParaRPr>
          </a:p>
          <a:p>
            <a:pPr fontAlgn="auto">
              <a:spcBef>
                <a:spcPts val="0"/>
              </a:spcBef>
              <a:spcAft>
                <a:spcPts val="0"/>
              </a:spcAft>
            </a:pPr>
            <a:r>
              <a:rPr lang="zh-CN" altLang="en-US" sz="1600" dirty="0">
                <a:solidFill>
                  <a:srgbClr val="000000"/>
                </a:solidFill>
                <a:latin typeface="微软雅黑"/>
                <a:ea typeface="微软雅黑"/>
                <a:cs typeface="+mn-ea"/>
              </a:rPr>
              <a:t>添加文字内容，内容详尽简要清晰。</a:t>
            </a:r>
            <a:endParaRPr lang="en-US" altLang="zh-CN" sz="1600" dirty="0">
              <a:solidFill>
                <a:srgbClr val="000000"/>
              </a:solidFill>
              <a:latin typeface="微软雅黑"/>
              <a:ea typeface="微软雅黑"/>
              <a:cs typeface="+mn-ea"/>
            </a:endParaRPr>
          </a:p>
        </p:txBody>
      </p:sp>
      <p:cxnSp>
        <p:nvCxnSpPr>
          <p:cNvPr id="94" name="直接连接符 93"/>
          <p:cNvCxnSpPr/>
          <p:nvPr/>
        </p:nvCxnSpPr>
        <p:spPr>
          <a:xfrm flipV="1">
            <a:off x="7362470" y="4494773"/>
            <a:ext cx="0" cy="768691"/>
          </a:xfrm>
          <a:prstGeom prst="line">
            <a:avLst/>
          </a:prstGeom>
          <a:noFill/>
          <a:ln w="12700" cap="flat" cmpd="sng" algn="ctr">
            <a:solidFill>
              <a:srgbClr val="000000"/>
            </a:solidFill>
            <a:prstDash val="dash"/>
            <a:miter lim="800000"/>
          </a:ln>
          <a:effectLst/>
        </p:spPr>
      </p:cxnSp>
      <p:sp>
        <p:nvSpPr>
          <p:cNvPr id="95" name="TextBox 94"/>
          <p:cNvSpPr txBox="1"/>
          <p:nvPr/>
        </p:nvSpPr>
        <p:spPr>
          <a:xfrm>
            <a:off x="7533965" y="5604100"/>
            <a:ext cx="1402080" cy="352425"/>
          </a:xfrm>
          <a:prstGeom prst="rect">
            <a:avLst/>
          </a:prstGeom>
          <a:noFill/>
        </p:spPr>
        <p:txBody>
          <a:bodyPr wrap="none" rtlCol="0">
            <a:spAutoFit/>
          </a:bodyPr>
          <a:lstStyle/>
          <a:p>
            <a:pPr fontAlgn="auto">
              <a:spcBef>
                <a:spcPts val="0"/>
              </a:spcBef>
              <a:spcAft>
                <a:spcPts val="0"/>
              </a:spcAft>
            </a:pPr>
            <a:r>
              <a:rPr lang="zh-CN" altLang="en-US" sz="1600" dirty="0">
                <a:solidFill>
                  <a:srgbClr val="000000"/>
                </a:solidFill>
                <a:latin typeface="微软雅黑"/>
                <a:ea typeface="微软雅黑"/>
                <a:cs typeface="+mn-ea"/>
              </a:rPr>
              <a:t>添加文字标题</a:t>
            </a:r>
          </a:p>
        </p:txBody>
      </p:sp>
      <p:sp>
        <p:nvSpPr>
          <p:cNvPr id="96" name="TextBox 95"/>
          <p:cNvSpPr txBox="1"/>
          <p:nvPr/>
        </p:nvSpPr>
        <p:spPr>
          <a:xfrm>
            <a:off x="7533965" y="5816522"/>
            <a:ext cx="3434080" cy="596265"/>
          </a:xfrm>
          <a:prstGeom prst="rect">
            <a:avLst/>
          </a:prstGeom>
          <a:noFill/>
        </p:spPr>
        <p:txBody>
          <a:bodyPr wrap="none" rtlCol="0">
            <a:spAutoFit/>
          </a:bodyPr>
          <a:lstStyle/>
          <a:p>
            <a:pPr fontAlgn="auto">
              <a:spcBef>
                <a:spcPts val="0"/>
              </a:spcBef>
              <a:spcAft>
                <a:spcPts val="0"/>
              </a:spcAft>
            </a:pPr>
            <a:r>
              <a:rPr lang="zh-CN" altLang="en-US" sz="1600" dirty="0">
                <a:solidFill>
                  <a:srgbClr val="000000"/>
                </a:solidFill>
                <a:latin typeface="微软雅黑"/>
                <a:ea typeface="微软雅黑"/>
                <a:cs typeface="+mn-ea"/>
              </a:rPr>
              <a:t>添加文字内容，内容详尽简要清晰。</a:t>
            </a:r>
            <a:endParaRPr lang="en-US" altLang="zh-CN" sz="1600" dirty="0">
              <a:solidFill>
                <a:srgbClr val="000000"/>
              </a:solidFill>
              <a:latin typeface="微软雅黑"/>
              <a:ea typeface="微软雅黑"/>
              <a:cs typeface="+mn-ea"/>
            </a:endParaRPr>
          </a:p>
          <a:p>
            <a:pPr fontAlgn="auto">
              <a:spcBef>
                <a:spcPts val="0"/>
              </a:spcBef>
              <a:spcAft>
                <a:spcPts val="0"/>
              </a:spcAft>
            </a:pPr>
            <a:r>
              <a:rPr lang="zh-CN" altLang="en-US" sz="1600" dirty="0">
                <a:solidFill>
                  <a:srgbClr val="000000"/>
                </a:solidFill>
                <a:latin typeface="微软雅黑"/>
                <a:ea typeface="微软雅黑"/>
                <a:cs typeface="+mn-ea"/>
              </a:rPr>
              <a:t>添加文字内容，内容详尽简要清晰。</a:t>
            </a:r>
            <a:endParaRPr lang="en-US" altLang="zh-CN" sz="1600" dirty="0">
              <a:solidFill>
                <a:srgbClr val="000000"/>
              </a:solidFill>
              <a:latin typeface="微软雅黑"/>
              <a:ea typeface="微软雅黑"/>
              <a:cs typeface="+mn-ea"/>
            </a:endParaRPr>
          </a:p>
        </p:txBody>
      </p:sp>
      <p:cxnSp>
        <p:nvCxnSpPr>
          <p:cNvPr id="97" name="直接连接符 96"/>
          <p:cNvCxnSpPr/>
          <p:nvPr/>
        </p:nvCxnSpPr>
        <p:spPr>
          <a:xfrm flipV="1">
            <a:off x="7362470" y="5617420"/>
            <a:ext cx="0" cy="768691"/>
          </a:xfrm>
          <a:prstGeom prst="line">
            <a:avLst/>
          </a:prstGeom>
          <a:noFill/>
          <a:ln w="12700" cap="flat" cmpd="sng" algn="ctr">
            <a:solidFill>
              <a:srgbClr val="000000"/>
            </a:solidFill>
            <a:prstDash val="dash"/>
            <a:miter lim="800000"/>
          </a:ln>
          <a:effectLst/>
        </p:spPr>
      </p:cxnSp>
    </p:spTree>
    <p:extLst>
      <p:ext uri="{BB962C8B-B14F-4D97-AF65-F5344CB8AC3E}">
        <p14:creationId xmlns:p14="http://schemas.microsoft.com/office/powerpoint/2010/main" val="367164893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14:bounceEnd="44000">
                                          <p:cBhvr additive="base">
                                            <p:cTn id="7" dur="500" fill="hold"/>
                                            <p:tgtEl>
                                              <p:spTgt spid="50"/>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5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44000">
                                      <p:stCondLst>
                                        <p:cond delay="300"/>
                                      </p:stCondLst>
                                      <p:childTnLst>
                                        <p:set>
                                          <p:cBhvr>
                                            <p:cTn id="10" dur="1" fill="hold">
                                              <p:stCondLst>
                                                <p:cond delay="0"/>
                                              </p:stCondLst>
                                            </p:cTn>
                                            <p:tgtEl>
                                              <p:spTgt spid="55"/>
                                            </p:tgtEl>
                                            <p:attrNameLst>
                                              <p:attrName>style.visibility</p:attrName>
                                            </p:attrNameLst>
                                          </p:cBhvr>
                                          <p:to>
                                            <p:strVal val="visible"/>
                                          </p:to>
                                        </p:set>
                                        <p:anim calcmode="lin" valueType="num" p14:bounceEnd="44000">
                                          <p:cBhvr additive="base">
                                            <p:cTn id="11" dur="500" fill="hold"/>
                                            <p:tgtEl>
                                              <p:spTgt spid="55"/>
                                            </p:tgtEl>
                                            <p:attrNameLst>
                                              <p:attrName>ppt_x</p:attrName>
                                            </p:attrNameLst>
                                          </p:cBhvr>
                                          <p:tavLst>
                                            <p:tav tm="0">
                                              <p:val>
                                                <p:strVal val="#ppt_x"/>
                                              </p:val>
                                            </p:tav>
                                            <p:tav tm="100000">
                                              <p:val>
                                                <p:strVal val="#ppt_x"/>
                                              </p:val>
                                            </p:tav>
                                          </p:tavLst>
                                        </p:anim>
                                        <p:anim calcmode="lin" valueType="num" p14:bounceEnd="44000">
                                          <p:cBhvr additive="base">
                                            <p:cTn id="12" dur="500" fill="hold"/>
                                            <p:tgtEl>
                                              <p:spTgt spid="5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44000">
                                      <p:stCondLst>
                                        <p:cond delay="600"/>
                                      </p:stCondLst>
                                      <p:childTnLst>
                                        <p:set>
                                          <p:cBhvr>
                                            <p:cTn id="14" dur="1" fill="hold">
                                              <p:stCondLst>
                                                <p:cond delay="0"/>
                                              </p:stCondLst>
                                            </p:cTn>
                                            <p:tgtEl>
                                              <p:spTgt spid="58"/>
                                            </p:tgtEl>
                                            <p:attrNameLst>
                                              <p:attrName>style.visibility</p:attrName>
                                            </p:attrNameLst>
                                          </p:cBhvr>
                                          <p:to>
                                            <p:strVal val="visible"/>
                                          </p:to>
                                        </p:set>
                                        <p:anim calcmode="lin" valueType="num" p14:bounceEnd="44000">
                                          <p:cBhvr additive="base">
                                            <p:cTn id="15" dur="500" fill="hold"/>
                                            <p:tgtEl>
                                              <p:spTgt spid="58"/>
                                            </p:tgtEl>
                                            <p:attrNameLst>
                                              <p:attrName>ppt_x</p:attrName>
                                            </p:attrNameLst>
                                          </p:cBhvr>
                                          <p:tavLst>
                                            <p:tav tm="0">
                                              <p:val>
                                                <p:strVal val="#ppt_x"/>
                                              </p:val>
                                            </p:tav>
                                            <p:tav tm="100000">
                                              <p:val>
                                                <p:strVal val="#ppt_x"/>
                                              </p:val>
                                            </p:tav>
                                          </p:tavLst>
                                        </p:anim>
                                        <p:anim calcmode="lin" valueType="num" p14:bounceEnd="44000">
                                          <p:cBhvr additive="base">
                                            <p:cTn id="16" dur="500" fill="hold"/>
                                            <p:tgtEl>
                                              <p:spTgt spid="5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44000">
                                      <p:stCondLst>
                                        <p:cond delay="900"/>
                                      </p:stCondLst>
                                      <p:childTnLst>
                                        <p:set>
                                          <p:cBhvr>
                                            <p:cTn id="18" dur="1" fill="hold">
                                              <p:stCondLst>
                                                <p:cond delay="0"/>
                                              </p:stCondLst>
                                            </p:cTn>
                                            <p:tgtEl>
                                              <p:spTgt spid="63"/>
                                            </p:tgtEl>
                                            <p:attrNameLst>
                                              <p:attrName>style.visibility</p:attrName>
                                            </p:attrNameLst>
                                          </p:cBhvr>
                                          <p:to>
                                            <p:strVal val="visible"/>
                                          </p:to>
                                        </p:set>
                                        <p:anim calcmode="lin" valueType="num" p14:bounceEnd="44000">
                                          <p:cBhvr additive="base">
                                            <p:cTn id="19" dur="500" fill="hold"/>
                                            <p:tgtEl>
                                              <p:spTgt spid="63"/>
                                            </p:tgtEl>
                                            <p:attrNameLst>
                                              <p:attrName>ppt_x</p:attrName>
                                            </p:attrNameLst>
                                          </p:cBhvr>
                                          <p:tavLst>
                                            <p:tav tm="0">
                                              <p:val>
                                                <p:strVal val="#ppt_x"/>
                                              </p:val>
                                            </p:tav>
                                            <p:tav tm="100000">
                                              <p:val>
                                                <p:strVal val="#ppt_x"/>
                                              </p:val>
                                            </p:tav>
                                          </p:tavLst>
                                        </p:anim>
                                        <p:anim calcmode="lin" valueType="num" p14:bounceEnd="44000">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par>
                              <p:cTn id="21" fill="hold">
                                <p:stCondLst>
                                  <p:cond delay="1400"/>
                                </p:stCondLst>
                                <p:childTnLst>
                                  <p:par>
                                    <p:cTn id="22" presetID="1" presetClass="entr" presetSubtype="0" fill="hold" nodeType="afterEffect">
                                      <p:stCondLst>
                                        <p:cond delay="0"/>
                                      </p:stCondLst>
                                      <p:childTnLst>
                                        <p:set>
                                          <p:cBhvr>
                                            <p:cTn id="23" dur="1" fill="hold">
                                              <p:stCondLst>
                                                <p:cond delay="0"/>
                                              </p:stCondLst>
                                            </p:cTn>
                                            <p:tgtEl>
                                              <p:spTgt spid="78"/>
                                            </p:tgtEl>
                                            <p:attrNameLst>
                                              <p:attrName>style.visibility</p:attrName>
                                            </p:attrNameLst>
                                          </p:cBhvr>
                                          <p:to>
                                            <p:strVal val="visible"/>
                                          </p:to>
                                        </p:set>
                                      </p:childTnLst>
                                    </p:cTn>
                                  </p:par>
                                  <p:par>
                                    <p:cTn id="24" presetID="53" presetClass="entr" presetSubtype="16" fill="hold" nodeType="withEffect">
                                      <p:stCondLst>
                                        <p:cond delay="0"/>
                                      </p:stCondLst>
                                      <p:childTnLst>
                                        <p:set>
                                          <p:cBhvr>
                                            <p:cTn id="25" dur="1" fill="hold">
                                              <p:stCondLst>
                                                <p:cond delay="0"/>
                                              </p:stCondLst>
                                            </p:cTn>
                                            <p:tgtEl>
                                              <p:spTgt spid="78"/>
                                            </p:tgtEl>
                                            <p:attrNameLst>
                                              <p:attrName>style.visibility</p:attrName>
                                            </p:attrNameLst>
                                          </p:cBhvr>
                                          <p:to>
                                            <p:strVal val="visible"/>
                                          </p:to>
                                        </p:set>
                                        <p:anim calcmode="lin" valueType="num">
                                          <p:cBhvr>
                                            <p:cTn id="26" dur="500" fill="hold"/>
                                            <p:tgtEl>
                                              <p:spTgt spid="78"/>
                                            </p:tgtEl>
                                            <p:attrNameLst>
                                              <p:attrName>ppt_w</p:attrName>
                                            </p:attrNameLst>
                                          </p:cBhvr>
                                          <p:tavLst>
                                            <p:tav tm="0">
                                              <p:val>
                                                <p:fltVal val="0"/>
                                              </p:val>
                                            </p:tav>
                                            <p:tav tm="100000">
                                              <p:val>
                                                <p:strVal val="#ppt_w"/>
                                              </p:val>
                                            </p:tav>
                                          </p:tavLst>
                                        </p:anim>
                                        <p:anim calcmode="lin" valueType="num">
                                          <p:cBhvr>
                                            <p:cTn id="27" dur="500" fill="hold"/>
                                            <p:tgtEl>
                                              <p:spTgt spid="78"/>
                                            </p:tgtEl>
                                            <p:attrNameLst>
                                              <p:attrName>ppt_h</p:attrName>
                                            </p:attrNameLst>
                                          </p:cBhvr>
                                          <p:tavLst>
                                            <p:tav tm="0">
                                              <p:val>
                                                <p:fltVal val="0"/>
                                              </p:val>
                                            </p:tav>
                                            <p:tav tm="100000">
                                              <p:val>
                                                <p:strVal val="#ppt_h"/>
                                              </p:val>
                                            </p:tav>
                                          </p:tavLst>
                                        </p:anim>
                                        <p:animEffect transition="in" filter="fade">
                                          <p:cBhvr>
                                            <p:cTn id="28" dur="500"/>
                                            <p:tgtEl>
                                              <p:spTgt spid="78"/>
                                            </p:tgtEl>
                                          </p:cBhvr>
                                        </p:animEffect>
                                      </p:childTnLst>
                                    </p:cTn>
                                  </p:par>
                                  <p:par>
                                    <p:cTn id="29" presetID="35" presetClass="path" presetSubtype="0" accel="50000" decel="50000" fill="hold" nodeType="withEffect">
                                      <p:stCondLst>
                                        <p:cond delay="0"/>
                                      </p:stCondLst>
                                      <p:childTnLst>
                                        <p:animMotion origin="layout" path="M -4.72222E-6 2.83951E-6 L -0.20416 0.40494 " pathEditMode="relative" rAng="0" ptsTypes="AA">
                                          <p:cBhvr>
                                            <p:cTn id="30" dur="500" spd="-100000" fill="hold"/>
                                            <p:tgtEl>
                                              <p:spTgt spid="78"/>
                                            </p:tgtEl>
                                            <p:attrNameLst>
                                              <p:attrName>ppt_x</p:attrName>
                                              <p:attrName>ppt_y</p:attrName>
                                            </p:attrNameLst>
                                          </p:cBhvr>
                                          <p:rCtr x="-10208" y="20247"/>
                                        </p:animMotion>
                                      </p:childTnLst>
                                    </p:cTn>
                                  </p:par>
                                  <p:par>
                                    <p:cTn id="31" presetID="1" presetClass="entr" presetSubtype="0" fill="hold" nodeType="withEffect">
                                      <p:stCondLst>
                                        <p:cond delay="200"/>
                                      </p:stCondLst>
                                      <p:childTnLst>
                                        <p:set>
                                          <p:cBhvr>
                                            <p:cTn id="32" dur="1" fill="hold">
                                              <p:stCondLst>
                                                <p:cond delay="0"/>
                                              </p:stCondLst>
                                            </p:cTn>
                                            <p:tgtEl>
                                              <p:spTgt spid="83"/>
                                            </p:tgtEl>
                                            <p:attrNameLst>
                                              <p:attrName>style.visibility</p:attrName>
                                            </p:attrNameLst>
                                          </p:cBhvr>
                                          <p:to>
                                            <p:strVal val="visible"/>
                                          </p:to>
                                        </p:set>
                                      </p:childTnLst>
                                    </p:cTn>
                                  </p:par>
                                  <p:par>
                                    <p:cTn id="33" presetID="53" presetClass="entr" presetSubtype="16" fill="hold" nodeType="withEffect">
                                      <p:stCondLst>
                                        <p:cond delay="200"/>
                                      </p:stCondLst>
                                      <p:childTnLst>
                                        <p:set>
                                          <p:cBhvr>
                                            <p:cTn id="34" dur="1" fill="hold">
                                              <p:stCondLst>
                                                <p:cond delay="0"/>
                                              </p:stCondLst>
                                            </p:cTn>
                                            <p:tgtEl>
                                              <p:spTgt spid="83"/>
                                            </p:tgtEl>
                                            <p:attrNameLst>
                                              <p:attrName>style.visibility</p:attrName>
                                            </p:attrNameLst>
                                          </p:cBhvr>
                                          <p:to>
                                            <p:strVal val="visible"/>
                                          </p:to>
                                        </p:set>
                                        <p:anim calcmode="lin" valueType="num">
                                          <p:cBhvr>
                                            <p:cTn id="35" dur="500" fill="hold"/>
                                            <p:tgtEl>
                                              <p:spTgt spid="83"/>
                                            </p:tgtEl>
                                            <p:attrNameLst>
                                              <p:attrName>ppt_w</p:attrName>
                                            </p:attrNameLst>
                                          </p:cBhvr>
                                          <p:tavLst>
                                            <p:tav tm="0">
                                              <p:val>
                                                <p:fltVal val="0"/>
                                              </p:val>
                                            </p:tav>
                                            <p:tav tm="100000">
                                              <p:val>
                                                <p:strVal val="#ppt_w"/>
                                              </p:val>
                                            </p:tav>
                                          </p:tavLst>
                                        </p:anim>
                                        <p:anim calcmode="lin" valueType="num">
                                          <p:cBhvr>
                                            <p:cTn id="36" dur="500" fill="hold"/>
                                            <p:tgtEl>
                                              <p:spTgt spid="83"/>
                                            </p:tgtEl>
                                            <p:attrNameLst>
                                              <p:attrName>ppt_h</p:attrName>
                                            </p:attrNameLst>
                                          </p:cBhvr>
                                          <p:tavLst>
                                            <p:tav tm="0">
                                              <p:val>
                                                <p:fltVal val="0"/>
                                              </p:val>
                                            </p:tav>
                                            <p:tav tm="100000">
                                              <p:val>
                                                <p:strVal val="#ppt_h"/>
                                              </p:val>
                                            </p:tav>
                                          </p:tavLst>
                                        </p:anim>
                                        <p:animEffect transition="in" filter="fade">
                                          <p:cBhvr>
                                            <p:cTn id="37" dur="500"/>
                                            <p:tgtEl>
                                              <p:spTgt spid="83"/>
                                            </p:tgtEl>
                                          </p:cBhvr>
                                        </p:animEffect>
                                      </p:childTnLst>
                                    </p:cTn>
                                  </p:par>
                                  <p:par>
                                    <p:cTn id="38" presetID="35" presetClass="path" presetSubtype="0" accel="50000" decel="50000" fill="hold" nodeType="withEffect">
                                      <p:stCondLst>
                                        <p:cond delay="200"/>
                                      </p:stCondLst>
                                      <p:childTnLst>
                                        <p:animMotion origin="layout" path="M -4.72222E-6 -1.97531E-6 L -0.2875 -0.14815 " pathEditMode="relative" rAng="0" ptsTypes="AA">
                                          <p:cBhvr>
                                            <p:cTn id="39" dur="500" spd="-100000" fill="hold"/>
                                            <p:tgtEl>
                                              <p:spTgt spid="83"/>
                                            </p:tgtEl>
                                            <p:attrNameLst>
                                              <p:attrName>ppt_x</p:attrName>
                                              <p:attrName>ppt_y</p:attrName>
                                            </p:attrNameLst>
                                          </p:cBhvr>
                                          <p:rCtr x="-14375" y="-7407"/>
                                        </p:animMotion>
                                      </p:childTnLst>
                                    </p:cTn>
                                  </p:par>
                                  <p:par>
                                    <p:cTn id="40" presetID="1" presetClass="entr" presetSubtype="0" fill="hold" nodeType="withEffect">
                                      <p:stCondLst>
                                        <p:cond delay="400"/>
                                      </p:stCondLst>
                                      <p:childTnLst>
                                        <p:set>
                                          <p:cBhvr>
                                            <p:cTn id="41" dur="1" fill="hold">
                                              <p:stCondLst>
                                                <p:cond delay="0"/>
                                              </p:stCondLst>
                                            </p:cTn>
                                            <p:tgtEl>
                                              <p:spTgt spid="73"/>
                                            </p:tgtEl>
                                            <p:attrNameLst>
                                              <p:attrName>style.visibility</p:attrName>
                                            </p:attrNameLst>
                                          </p:cBhvr>
                                          <p:to>
                                            <p:strVal val="visible"/>
                                          </p:to>
                                        </p:set>
                                      </p:childTnLst>
                                    </p:cTn>
                                  </p:par>
                                  <p:par>
                                    <p:cTn id="42" presetID="53" presetClass="entr" presetSubtype="16" fill="hold" nodeType="withEffect">
                                      <p:stCondLst>
                                        <p:cond delay="400"/>
                                      </p:stCondLst>
                                      <p:childTnLst>
                                        <p:set>
                                          <p:cBhvr>
                                            <p:cTn id="43" dur="1" fill="hold">
                                              <p:stCondLst>
                                                <p:cond delay="0"/>
                                              </p:stCondLst>
                                            </p:cTn>
                                            <p:tgtEl>
                                              <p:spTgt spid="73"/>
                                            </p:tgtEl>
                                            <p:attrNameLst>
                                              <p:attrName>style.visibility</p:attrName>
                                            </p:attrNameLst>
                                          </p:cBhvr>
                                          <p:to>
                                            <p:strVal val="visible"/>
                                          </p:to>
                                        </p:set>
                                        <p:anim calcmode="lin" valueType="num">
                                          <p:cBhvr>
                                            <p:cTn id="44" dur="500" fill="hold"/>
                                            <p:tgtEl>
                                              <p:spTgt spid="73"/>
                                            </p:tgtEl>
                                            <p:attrNameLst>
                                              <p:attrName>ppt_w</p:attrName>
                                            </p:attrNameLst>
                                          </p:cBhvr>
                                          <p:tavLst>
                                            <p:tav tm="0">
                                              <p:val>
                                                <p:fltVal val="0"/>
                                              </p:val>
                                            </p:tav>
                                            <p:tav tm="100000">
                                              <p:val>
                                                <p:strVal val="#ppt_w"/>
                                              </p:val>
                                            </p:tav>
                                          </p:tavLst>
                                        </p:anim>
                                        <p:anim calcmode="lin" valueType="num">
                                          <p:cBhvr>
                                            <p:cTn id="45" dur="500" fill="hold"/>
                                            <p:tgtEl>
                                              <p:spTgt spid="73"/>
                                            </p:tgtEl>
                                            <p:attrNameLst>
                                              <p:attrName>ppt_h</p:attrName>
                                            </p:attrNameLst>
                                          </p:cBhvr>
                                          <p:tavLst>
                                            <p:tav tm="0">
                                              <p:val>
                                                <p:fltVal val="0"/>
                                              </p:val>
                                            </p:tav>
                                            <p:tav tm="100000">
                                              <p:val>
                                                <p:strVal val="#ppt_h"/>
                                              </p:val>
                                            </p:tav>
                                          </p:tavLst>
                                        </p:anim>
                                        <p:animEffect transition="in" filter="fade">
                                          <p:cBhvr>
                                            <p:cTn id="46" dur="500"/>
                                            <p:tgtEl>
                                              <p:spTgt spid="73"/>
                                            </p:tgtEl>
                                          </p:cBhvr>
                                        </p:animEffect>
                                      </p:childTnLst>
                                    </p:cTn>
                                  </p:par>
                                  <p:par>
                                    <p:cTn id="47" presetID="35" presetClass="path" presetSubtype="0" accel="50000" decel="50000" fill="hold" nodeType="withEffect">
                                      <p:stCondLst>
                                        <p:cond delay="400"/>
                                      </p:stCondLst>
                                      <p:childTnLst>
                                        <p:animMotion origin="layout" path="M -4.72222E-6 4.5679E-6 L -0.28611 -0.09136 " pathEditMode="relative" rAng="0" ptsTypes="AA">
                                          <p:cBhvr>
                                            <p:cTn id="48" dur="500" spd="-100000" fill="hold"/>
                                            <p:tgtEl>
                                              <p:spTgt spid="73"/>
                                            </p:tgtEl>
                                            <p:attrNameLst>
                                              <p:attrName>ppt_x</p:attrName>
                                              <p:attrName>ppt_y</p:attrName>
                                            </p:attrNameLst>
                                          </p:cBhvr>
                                          <p:rCtr x="-14306" y="-4568"/>
                                        </p:animMotion>
                                      </p:childTnLst>
                                    </p:cTn>
                                  </p:par>
                                  <p:par>
                                    <p:cTn id="49" presetID="1" presetClass="entr" presetSubtype="0" fill="hold" nodeType="withEffect">
                                      <p:stCondLst>
                                        <p:cond delay="600"/>
                                      </p:stCondLst>
                                      <p:childTnLst>
                                        <p:set>
                                          <p:cBhvr>
                                            <p:cTn id="50" dur="1" fill="hold">
                                              <p:stCondLst>
                                                <p:cond delay="0"/>
                                              </p:stCondLst>
                                            </p:cTn>
                                            <p:tgtEl>
                                              <p:spTgt spid="68"/>
                                            </p:tgtEl>
                                            <p:attrNameLst>
                                              <p:attrName>style.visibility</p:attrName>
                                            </p:attrNameLst>
                                          </p:cBhvr>
                                          <p:to>
                                            <p:strVal val="visible"/>
                                          </p:to>
                                        </p:set>
                                      </p:childTnLst>
                                    </p:cTn>
                                  </p:par>
                                  <p:par>
                                    <p:cTn id="51" presetID="53" presetClass="entr" presetSubtype="16" fill="hold" nodeType="withEffect">
                                      <p:stCondLst>
                                        <p:cond delay="600"/>
                                      </p:stCondLst>
                                      <p:childTnLst>
                                        <p:set>
                                          <p:cBhvr>
                                            <p:cTn id="52" dur="1" fill="hold">
                                              <p:stCondLst>
                                                <p:cond delay="0"/>
                                              </p:stCondLst>
                                            </p:cTn>
                                            <p:tgtEl>
                                              <p:spTgt spid="68"/>
                                            </p:tgtEl>
                                            <p:attrNameLst>
                                              <p:attrName>style.visibility</p:attrName>
                                            </p:attrNameLst>
                                          </p:cBhvr>
                                          <p:to>
                                            <p:strVal val="visible"/>
                                          </p:to>
                                        </p:set>
                                        <p:anim calcmode="lin" valueType="num">
                                          <p:cBhvr>
                                            <p:cTn id="53" dur="500" fill="hold"/>
                                            <p:tgtEl>
                                              <p:spTgt spid="68"/>
                                            </p:tgtEl>
                                            <p:attrNameLst>
                                              <p:attrName>ppt_w</p:attrName>
                                            </p:attrNameLst>
                                          </p:cBhvr>
                                          <p:tavLst>
                                            <p:tav tm="0">
                                              <p:val>
                                                <p:fltVal val="0"/>
                                              </p:val>
                                            </p:tav>
                                            <p:tav tm="100000">
                                              <p:val>
                                                <p:strVal val="#ppt_w"/>
                                              </p:val>
                                            </p:tav>
                                          </p:tavLst>
                                        </p:anim>
                                        <p:anim calcmode="lin" valueType="num">
                                          <p:cBhvr>
                                            <p:cTn id="54" dur="500" fill="hold"/>
                                            <p:tgtEl>
                                              <p:spTgt spid="68"/>
                                            </p:tgtEl>
                                            <p:attrNameLst>
                                              <p:attrName>ppt_h</p:attrName>
                                            </p:attrNameLst>
                                          </p:cBhvr>
                                          <p:tavLst>
                                            <p:tav tm="0">
                                              <p:val>
                                                <p:fltVal val="0"/>
                                              </p:val>
                                            </p:tav>
                                            <p:tav tm="100000">
                                              <p:val>
                                                <p:strVal val="#ppt_h"/>
                                              </p:val>
                                            </p:tav>
                                          </p:tavLst>
                                        </p:anim>
                                        <p:animEffect transition="in" filter="fade">
                                          <p:cBhvr>
                                            <p:cTn id="55" dur="500"/>
                                            <p:tgtEl>
                                              <p:spTgt spid="68"/>
                                            </p:tgtEl>
                                          </p:cBhvr>
                                        </p:animEffect>
                                      </p:childTnLst>
                                    </p:cTn>
                                  </p:par>
                                  <p:par>
                                    <p:cTn id="56" presetID="35" presetClass="path" presetSubtype="0" accel="50000" decel="50000" fill="hold" nodeType="withEffect">
                                      <p:stCondLst>
                                        <p:cond delay="600"/>
                                      </p:stCondLst>
                                      <p:childTnLst>
                                        <p:animMotion origin="layout" path="M -4.72222E-6 -4.32099E-6 L -0.35138 -0.4395 " pathEditMode="relative" rAng="0" ptsTypes="AA">
                                          <p:cBhvr>
                                            <p:cTn id="57" dur="500" spd="-100000" fill="hold"/>
                                            <p:tgtEl>
                                              <p:spTgt spid="68"/>
                                            </p:tgtEl>
                                            <p:attrNameLst>
                                              <p:attrName>ppt_x</p:attrName>
                                              <p:attrName>ppt_y</p:attrName>
                                            </p:attrNameLst>
                                          </p:cBhvr>
                                          <p:rCtr x="-17569" y="-21975"/>
                                        </p:animMotion>
                                      </p:childTnLst>
                                    </p:cTn>
                                  </p:par>
                                  <p:par>
                                    <p:cTn id="58" presetID="12" presetClass="entr" presetSubtype="8" fill="hold" nodeType="withEffect">
                                      <p:stCondLst>
                                        <p:cond delay="500"/>
                                      </p:stCondLst>
                                      <p:childTnLst>
                                        <p:set>
                                          <p:cBhvr>
                                            <p:cTn id="59" dur="1" fill="hold">
                                              <p:stCondLst>
                                                <p:cond delay="0"/>
                                              </p:stCondLst>
                                            </p:cTn>
                                            <p:tgtEl>
                                              <p:spTgt spid="88"/>
                                            </p:tgtEl>
                                            <p:attrNameLst>
                                              <p:attrName>style.visibility</p:attrName>
                                            </p:attrNameLst>
                                          </p:cBhvr>
                                          <p:to>
                                            <p:strVal val="visible"/>
                                          </p:to>
                                        </p:set>
                                        <p:anim calcmode="lin" valueType="num">
                                          <p:cBhvr additive="base">
                                            <p:cTn id="60" dur="500"/>
                                            <p:tgtEl>
                                              <p:spTgt spid="88"/>
                                            </p:tgtEl>
                                            <p:attrNameLst>
                                              <p:attrName>ppt_x</p:attrName>
                                            </p:attrNameLst>
                                          </p:cBhvr>
                                          <p:tavLst>
                                            <p:tav tm="0">
                                              <p:val>
                                                <p:strVal val="#ppt_x-#ppt_w*1.125000"/>
                                              </p:val>
                                            </p:tav>
                                            <p:tav tm="100000">
                                              <p:val>
                                                <p:strVal val="#ppt_x"/>
                                              </p:val>
                                            </p:tav>
                                          </p:tavLst>
                                        </p:anim>
                                        <p:animEffect transition="in" filter="wipe(right)">
                                          <p:cBhvr>
                                            <p:cTn id="61" dur="500"/>
                                            <p:tgtEl>
                                              <p:spTgt spid="88"/>
                                            </p:tgtEl>
                                          </p:cBhvr>
                                        </p:animEffect>
                                      </p:childTnLst>
                                    </p:cTn>
                                  </p:par>
                                  <p:par>
                                    <p:cTn id="62" presetID="12" presetClass="entr" presetSubtype="8" fill="hold" grpId="0" nodeType="withEffect">
                                      <p:stCondLst>
                                        <p:cond delay="500"/>
                                      </p:stCondLst>
                                      <p:childTnLst>
                                        <p:set>
                                          <p:cBhvr>
                                            <p:cTn id="63" dur="1" fill="hold">
                                              <p:stCondLst>
                                                <p:cond delay="0"/>
                                              </p:stCondLst>
                                            </p:cTn>
                                            <p:tgtEl>
                                              <p:spTgt spid="86"/>
                                            </p:tgtEl>
                                            <p:attrNameLst>
                                              <p:attrName>style.visibility</p:attrName>
                                            </p:attrNameLst>
                                          </p:cBhvr>
                                          <p:to>
                                            <p:strVal val="visible"/>
                                          </p:to>
                                        </p:set>
                                        <p:anim calcmode="lin" valueType="num">
                                          <p:cBhvr additive="base">
                                            <p:cTn id="64" dur="500"/>
                                            <p:tgtEl>
                                              <p:spTgt spid="86"/>
                                            </p:tgtEl>
                                            <p:attrNameLst>
                                              <p:attrName>ppt_x</p:attrName>
                                            </p:attrNameLst>
                                          </p:cBhvr>
                                          <p:tavLst>
                                            <p:tav tm="0">
                                              <p:val>
                                                <p:strVal val="#ppt_x-#ppt_w*1.125000"/>
                                              </p:val>
                                            </p:tav>
                                            <p:tav tm="100000">
                                              <p:val>
                                                <p:strVal val="#ppt_x"/>
                                              </p:val>
                                            </p:tav>
                                          </p:tavLst>
                                        </p:anim>
                                        <p:animEffect transition="in" filter="wipe(right)">
                                          <p:cBhvr>
                                            <p:cTn id="65" dur="500"/>
                                            <p:tgtEl>
                                              <p:spTgt spid="86"/>
                                            </p:tgtEl>
                                          </p:cBhvr>
                                        </p:animEffect>
                                      </p:childTnLst>
                                    </p:cTn>
                                  </p:par>
                                  <p:par>
                                    <p:cTn id="66" presetID="12" presetClass="entr" presetSubtype="8" fill="hold" grpId="0" nodeType="withEffect">
                                      <p:stCondLst>
                                        <p:cond delay="500"/>
                                      </p:stCondLst>
                                      <p:childTnLst>
                                        <p:set>
                                          <p:cBhvr>
                                            <p:cTn id="67" dur="1" fill="hold">
                                              <p:stCondLst>
                                                <p:cond delay="0"/>
                                              </p:stCondLst>
                                            </p:cTn>
                                            <p:tgtEl>
                                              <p:spTgt spid="87"/>
                                            </p:tgtEl>
                                            <p:attrNameLst>
                                              <p:attrName>style.visibility</p:attrName>
                                            </p:attrNameLst>
                                          </p:cBhvr>
                                          <p:to>
                                            <p:strVal val="visible"/>
                                          </p:to>
                                        </p:set>
                                        <p:anim calcmode="lin" valueType="num">
                                          <p:cBhvr additive="base">
                                            <p:cTn id="68" dur="500"/>
                                            <p:tgtEl>
                                              <p:spTgt spid="87"/>
                                            </p:tgtEl>
                                            <p:attrNameLst>
                                              <p:attrName>ppt_x</p:attrName>
                                            </p:attrNameLst>
                                          </p:cBhvr>
                                          <p:tavLst>
                                            <p:tav tm="0">
                                              <p:val>
                                                <p:strVal val="#ppt_x-#ppt_w*1.125000"/>
                                              </p:val>
                                            </p:tav>
                                            <p:tav tm="100000">
                                              <p:val>
                                                <p:strVal val="#ppt_x"/>
                                              </p:val>
                                            </p:tav>
                                          </p:tavLst>
                                        </p:anim>
                                        <p:animEffect transition="in" filter="wipe(right)">
                                          <p:cBhvr>
                                            <p:cTn id="69" dur="500"/>
                                            <p:tgtEl>
                                              <p:spTgt spid="87"/>
                                            </p:tgtEl>
                                          </p:cBhvr>
                                        </p:animEffect>
                                      </p:childTnLst>
                                    </p:cTn>
                                  </p:par>
                                  <p:par>
                                    <p:cTn id="70" presetID="12" presetClass="entr" presetSubtype="8" fill="hold" nodeType="withEffect">
                                      <p:stCondLst>
                                        <p:cond delay="800"/>
                                      </p:stCondLst>
                                      <p:childTnLst>
                                        <p:set>
                                          <p:cBhvr>
                                            <p:cTn id="71" dur="1" fill="hold">
                                              <p:stCondLst>
                                                <p:cond delay="0"/>
                                              </p:stCondLst>
                                            </p:cTn>
                                            <p:tgtEl>
                                              <p:spTgt spid="91"/>
                                            </p:tgtEl>
                                            <p:attrNameLst>
                                              <p:attrName>style.visibility</p:attrName>
                                            </p:attrNameLst>
                                          </p:cBhvr>
                                          <p:to>
                                            <p:strVal val="visible"/>
                                          </p:to>
                                        </p:set>
                                        <p:anim calcmode="lin" valueType="num">
                                          <p:cBhvr additive="base">
                                            <p:cTn id="72" dur="500"/>
                                            <p:tgtEl>
                                              <p:spTgt spid="91"/>
                                            </p:tgtEl>
                                            <p:attrNameLst>
                                              <p:attrName>ppt_x</p:attrName>
                                            </p:attrNameLst>
                                          </p:cBhvr>
                                          <p:tavLst>
                                            <p:tav tm="0">
                                              <p:val>
                                                <p:strVal val="#ppt_x-#ppt_w*1.125000"/>
                                              </p:val>
                                            </p:tav>
                                            <p:tav tm="100000">
                                              <p:val>
                                                <p:strVal val="#ppt_x"/>
                                              </p:val>
                                            </p:tav>
                                          </p:tavLst>
                                        </p:anim>
                                        <p:animEffect transition="in" filter="wipe(right)">
                                          <p:cBhvr>
                                            <p:cTn id="73" dur="500"/>
                                            <p:tgtEl>
                                              <p:spTgt spid="91"/>
                                            </p:tgtEl>
                                          </p:cBhvr>
                                        </p:animEffect>
                                      </p:childTnLst>
                                    </p:cTn>
                                  </p:par>
                                  <p:par>
                                    <p:cTn id="74" presetID="12" presetClass="entr" presetSubtype="8" fill="hold" grpId="0" nodeType="withEffect">
                                      <p:stCondLst>
                                        <p:cond delay="800"/>
                                      </p:stCondLst>
                                      <p:childTnLst>
                                        <p:set>
                                          <p:cBhvr>
                                            <p:cTn id="75" dur="1" fill="hold">
                                              <p:stCondLst>
                                                <p:cond delay="0"/>
                                              </p:stCondLst>
                                            </p:cTn>
                                            <p:tgtEl>
                                              <p:spTgt spid="89"/>
                                            </p:tgtEl>
                                            <p:attrNameLst>
                                              <p:attrName>style.visibility</p:attrName>
                                            </p:attrNameLst>
                                          </p:cBhvr>
                                          <p:to>
                                            <p:strVal val="visible"/>
                                          </p:to>
                                        </p:set>
                                        <p:anim calcmode="lin" valueType="num">
                                          <p:cBhvr additive="base">
                                            <p:cTn id="76" dur="500"/>
                                            <p:tgtEl>
                                              <p:spTgt spid="89"/>
                                            </p:tgtEl>
                                            <p:attrNameLst>
                                              <p:attrName>ppt_x</p:attrName>
                                            </p:attrNameLst>
                                          </p:cBhvr>
                                          <p:tavLst>
                                            <p:tav tm="0">
                                              <p:val>
                                                <p:strVal val="#ppt_x-#ppt_w*1.125000"/>
                                              </p:val>
                                            </p:tav>
                                            <p:tav tm="100000">
                                              <p:val>
                                                <p:strVal val="#ppt_x"/>
                                              </p:val>
                                            </p:tav>
                                          </p:tavLst>
                                        </p:anim>
                                        <p:animEffect transition="in" filter="wipe(right)">
                                          <p:cBhvr>
                                            <p:cTn id="77" dur="500"/>
                                            <p:tgtEl>
                                              <p:spTgt spid="89"/>
                                            </p:tgtEl>
                                          </p:cBhvr>
                                        </p:animEffect>
                                      </p:childTnLst>
                                    </p:cTn>
                                  </p:par>
                                  <p:par>
                                    <p:cTn id="78" presetID="12" presetClass="entr" presetSubtype="8" fill="hold" grpId="0" nodeType="withEffect">
                                      <p:stCondLst>
                                        <p:cond delay="800"/>
                                      </p:stCondLst>
                                      <p:childTnLst>
                                        <p:set>
                                          <p:cBhvr>
                                            <p:cTn id="79" dur="1" fill="hold">
                                              <p:stCondLst>
                                                <p:cond delay="0"/>
                                              </p:stCondLst>
                                            </p:cTn>
                                            <p:tgtEl>
                                              <p:spTgt spid="90"/>
                                            </p:tgtEl>
                                            <p:attrNameLst>
                                              <p:attrName>style.visibility</p:attrName>
                                            </p:attrNameLst>
                                          </p:cBhvr>
                                          <p:to>
                                            <p:strVal val="visible"/>
                                          </p:to>
                                        </p:set>
                                        <p:anim calcmode="lin" valueType="num">
                                          <p:cBhvr additive="base">
                                            <p:cTn id="80" dur="500"/>
                                            <p:tgtEl>
                                              <p:spTgt spid="90"/>
                                            </p:tgtEl>
                                            <p:attrNameLst>
                                              <p:attrName>ppt_x</p:attrName>
                                            </p:attrNameLst>
                                          </p:cBhvr>
                                          <p:tavLst>
                                            <p:tav tm="0">
                                              <p:val>
                                                <p:strVal val="#ppt_x-#ppt_w*1.125000"/>
                                              </p:val>
                                            </p:tav>
                                            <p:tav tm="100000">
                                              <p:val>
                                                <p:strVal val="#ppt_x"/>
                                              </p:val>
                                            </p:tav>
                                          </p:tavLst>
                                        </p:anim>
                                        <p:animEffect transition="in" filter="wipe(right)">
                                          <p:cBhvr>
                                            <p:cTn id="81" dur="500"/>
                                            <p:tgtEl>
                                              <p:spTgt spid="90"/>
                                            </p:tgtEl>
                                          </p:cBhvr>
                                        </p:animEffect>
                                      </p:childTnLst>
                                    </p:cTn>
                                  </p:par>
                                  <p:par>
                                    <p:cTn id="82" presetID="12" presetClass="entr" presetSubtype="8" fill="hold" nodeType="withEffect">
                                      <p:stCondLst>
                                        <p:cond delay="1100"/>
                                      </p:stCondLst>
                                      <p:childTnLst>
                                        <p:set>
                                          <p:cBhvr>
                                            <p:cTn id="83" dur="1" fill="hold">
                                              <p:stCondLst>
                                                <p:cond delay="0"/>
                                              </p:stCondLst>
                                            </p:cTn>
                                            <p:tgtEl>
                                              <p:spTgt spid="94"/>
                                            </p:tgtEl>
                                            <p:attrNameLst>
                                              <p:attrName>style.visibility</p:attrName>
                                            </p:attrNameLst>
                                          </p:cBhvr>
                                          <p:to>
                                            <p:strVal val="visible"/>
                                          </p:to>
                                        </p:set>
                                        <p:anim calcmode="lin" valueType="num">
                                          <p:cBhvr additive="base">
                                            <p:cTn id="84" dur="500"/>
                                            <p:tgtEl>
                                              <p:spTgt spid="94"/>
                                            </p:tgtEl>
                                            <p:attrNameLst>
                                              <p:attrName>ppt_x</p:attrName>
                                            </p:attrNameLst>
                                          </p:cBhvr>
                                          <p:tavLst>
                                            <p:tav tm="0">
                                              <p:val>
                                                <p:strVal val="#ppt_x-#ppt_w*1.125000"/>
                                              </p:val>
                                            </p:tav>
                                            <p:tav tm="100000">
                                              <p:val>
                                                <p:strVal val="#ppt_x"/>
                                              </p:val>
                                            </p:tav>
                                          </p:tavLst>
                                        </p:anim>
                                        <p:animEffect transition="in" filter="wipe(right)">
                                          <p:cBhvr>
                                            <p:cTn id="85" dur="500"/>
                                            <p:tgtEl>
                                              <p:spTgt spid="94"/>
                                            </p:tgtEl>
                                          </p:cBhvr>
                                        </p:animEffect>
                                      </p:childTnLst>
                                    </p:cTn>
                                  </p:par>
                                  <p:par>
                                    <p:cTn id="86" presetID="12" presetClass="entr" presetSubtype="8" fill="hold" grpId="0" nodeType="withEffect">
                                      <p:stCondLst>
                                        <p:cond delay="1100"/>
                                      </p:stCondLst>
                                      <p:childTnLst>
                                        <p:set>
                                          <p:cBhvr>
                                            <p:cTn id="87" dur="1" fill="hold">
                                              <p:stCondLst>
                                                <p:cond delay="0"/>
                                              </p:stCondLst>
                                            </p:cTn>
                                            <p:tgtEl>
                                              <p:spTgt spid="92"/>
                                            </p:tgtEl>
                                            <p:attrNameLst>
                                              <p:attrName>style.visibility</p:attrName>
                                            </p:attrNameLst>
                                          </p:cBhvr>
                                          <p:to>
                                            <p:strVal val="visible"/>
                                          </p:to>
                                        </p:set>
                                        <p:anim calcmode="lin" valueType="num">
                                          <p:cBhvr additive="base">
                                            <p:cTn id="88" dur="500"/>
                                            <p:tgtEl>
                                              <p:spTgt spid="92"/>
                                            </p:tgtEl>
                                            <p:attrNameLst>
                                              <p:attrName>ppt_x</p:attrName>
                                            </p:attrNameLst>
                                          </p:cBhvr>
                                          <p:tavLst>
                                            <p:tav tm="0">
                                              <p:val>
                                                <p:strVal val="#ppt_x-#ppt_w*1.125000"/>
                                              </p:val>
                                            </p:tav>
                                            <p:tav tm="100000">
                                              <p:val>
                                                <p:strVal val="#ppt_x"/>
                                              </p:val>
                                            </p:tav>
                                          </p:tavLst>
                                        </p:anim>
                                        <p:animEffect transition="in" filter="wipe(right)">
                                          <p:cBhvr>
                                            <p:cTn id="89" dur="500"/>
                                            <p:tgtEl>
                                              <p:spTgt spid="92"/>
                                            </p:tgtEl>
                                          </p:cBhvr>
                                        </p:animEffect>
                                      </p:childTnLst>
                                    </p:cTn>
                                  </p:par>
                                  <p:par>
                                    <p:cTn id="90" presetID="12" presetClass="entr" presetSubtype="8" fill="hold" grpId="0" nodeType="withEffect">
                                      <p:stCondLst>
                                        <p:cond delay="1100"/>
                                      </p:stCondLst>
                                      <p:childTnLst>
                                        <p:set>
                                          <p:cBhvr>
                                            <p:cTn id="91" dur="1" fill="hold">
                                              <p:stCondLst>
                                                <p:cond delay="0"/>
                                              </p:stCondLst>
                                            </p:cTn>
                                            <p:tgtEl>
                                              <p:spTgt spid="93"/>
                                            </p:tgtEl>
                                            <p:attrNameLst>
                                              <p:attrName>style.visibility</p:attrName>
                                            </p:attrNameLst>
                                          </p:cBhvr>
                                          <p:to>
                                            <p:strVal val="visible"/>
                                          </p:to>
                                        </p:set>
                                        <p:anim calcmode="lin" valueType="num">
                                          <p:cBhvr additive="base">
                                            <p:cTn id="92" dur="500"/>
                                            <p:tgtEl>
                                              <p:spTgt spid="93"/>
                                            </p:tgtEl>
                                            <p:attrNameLst>
                                              <p:attrName>ppt_x</p:attrName>
                                            </p:attrNameLst>
                                          </p:cBhvr>
                                          <p:tavLst>
                                            <p:tav tm="0">
                                              <p:val>
                                                <p:strVal val="#ppt_x-#ppt_w*1.125000"/>
                                              </p:val>
                                            </p:tav>
                                            <p:tav tm="100000">
                                              <p:val>
                                                <p:strVal val="#ppt_x"/>
                                              </p:val>
                                            </p:tav>
                                          </p:tavLst>
                                        </p:anim>
                                        <p:animEffect transition="in" filter="wipe(right)">
                                          <p:cBhvr>
                                            <p:cTn id="93" dur="500"/>
                                            <p:tgtEl>
                                              <p:spTgt spid="93"/>
                                            </p:tgtEl>
                                          </p:cBhvr>
                                        </p:animEffect>
                                      </p:childTnLst>
                                    </p:cTn>
                                  </p:par>
                                  <p:par>
                                    <p:cTn id="94" presetID="12" presetClass="entr" presetSubtype="8" fill="hold" nodeType="withEffect">
                                      <p:stCondLst>
                                        <p:cond delay="1400"/>
                                      </p:stCondLst>
                                      <p:childTnLst>
                                        <p:set>
                                          <p:cBhvr>
                                            <p:cTn id="95" dur="1" fill="hold">
                                              <p:stCondLst>
                                                <p:cond delay="0"/>
                                              </p:stCondLst>
                                            </p:cTn>
                                            <p:tgtEl>
                                              <p:spTgt spid="97"/>
                                            </p:tgtEl>
                                            <p:attrNameLst>
                                              <p:attrName>style.visibility</p:attrName>
                                            </p:attrNameLst>
                                          </p:cBhvr>
                                          <p:to>
                                            <p:strVal val="visible"/>
                                          </p:to>
                                        </p:set>
                                        <p:anim calcmode="lin" valueType="num">
                                          <p:cBhvr additive="base">
                                            <p:cTn id="96" dur="500"/>
                                            <p:tgtEl>
                                              <p:spTgt spid="97"/>
                                            </p:tgtEl>
                                            <p:attrNameLst>
                                              <p:attrName>ppt_x</p:attrName>
                                            </p:attrNameLst>
                                          </p:cBhvr>
                                          <p:tavLst>
                                            <p:tav tm="0">
                                              <p:val>
                                                <p:strVal val="#ppt_x-#ppt_w*1.125000"/>
                                              </p:val>
                                            </p:tav>
                                            <p:tav tm="100000">
                                              <p:val>
                                                <p:strVal val="#ppt_x"/>
                                              </p:val>
                                            </p:tav>
                                          </p:tavLst>
                                        </p:anim>
                                        <p:animEffect transition="in" filter="wipe(right)">
                                          <p:cBhvr>
                                            <p:cTn id="97" dur="500"/>
                                            <p:tgtEl>
                                              <p:spTgt spid="97"/>
                                            </p:tgtEl>
                                          </p:cBhvr>
                                        </p:animEffect>
                                      </p:childTnLst>
                                    </p:cTn>
                                  </p:par>
                                  <p:par>
                                    <p:cTn id="98" presetID="12" presetClass="entr" presetSubtype="8" fill="hold" grpId="0" nodeType="withEffect">
                                      <p:stCondLst>
                                        <p:cond delay="1400"/>
                                      </p:stCondLst>
                                      <p:childTnLst>
                                        <p:set>
                                          <p:cBhvr>
                                            <p:cTn id="99" dur="1" fill="hold">
                                              <p:stCondLst>
                                                <p:cond delay="0"/>
                                              </p:stCondLst>
                                            </p:cTn>
                                            <p:tgtEl>
                                              <p:spTgt spid="96"/>
                                            </p:tgtEl>
                                            <p:attrNameLst>
                                              <p:attrName>style.visibility</p:attrName>
                                            </p:attrNameLst>
                                          </p:cBhvr>
                                          <p:to>
                                            <p:strVal val="visible"/>
                                          </p:to>
                                        </p:set>
                                        <p:anim calcmode="lin" valueType="num">
                                          <p:cBhvr additive="base">
                                            <p:cTn id="100" dur="500"/>
                                            <p:tgtEl>
                                              <p:spTgt spid="96"/>
                                            </p:tgtEl>
                                            <p:attrNameLst>
                                              <p:attrName>ppt_x</p:attrName>
                                            </p:attrNameLst>
                                          </p:cBhvr>
                                          <p:tavLst>
                                            <p:tav tm="0">
                                              <p:val>
                                                <p:strVal val="#ppt_x-#ppt_w*1.125000"/>
                                              </p:val>
                                            </p:tav>
                                            <p:tav tm="100000">
                                              <p:val>
                                                <p:strVal val="#ppt_x"/>
                                              </p:val>
                                            </p:tav>
                                          </p:tavLst>
                                        </p:anim>
                                        <p:animEffect transition="in" filter="wipe(right)">
                                          <p:cBhvr>
                                            <p:cTn id="101" dur="500"/>
                                            <p:tgtEl>
                                              <p:spTgt spid="96"/>
                                            </p:tgtEl>
                                          </p:cBhvr>
                                        </p:animEffect>
                                      </p:childTnLst>
                                    </p:cTn>
                                  </p:par>
                                  <p:par>
                                    <p:cTn id="102" presetID="12" presetClass="entr" presetSubtype="8" fill="hold" grpId="0" nodeType="withEffect">
                                      <p:stCondLst>
                                        <p:cond delay="1400"/>
                                      </p:stCondLst>
                                      <p:childTnLst>
                                        <p:set>
                                          <p:cBhvr>
                                            <p:cTn id="103" dur="1" fill="hold">
                                              <p:stCondLst>
                                                <p:cond delay="0"/>
                                              </p:stCondLst>
                                            </p:cTn>
                                            <p:tgtEl>
                                              <p:spTgt spid="95"/>
                                            </p:tgtEl>
                                            <p:attrNameLst>
                                              <p:attrName>style.visibility</p:attrName>
                                            </p:attrNameLst>
                                          </p:cBhvr>
                                          <p:to>
                                            <p:strVal val="visible"/>
                                          </p:to>
                                        </p:set>
                                        <p:anim calcmode="lin" valueType="num">
                                          <p:cBhvr additive="base">
                                            <p:cTn id="104" dur="500"/>
                                            <p:tgtEl>
                                              <p:spTgt spid="95"/>
                                            </p:tgtEl>
                                            <p:attrNameLst>
                                              <p:attrName>ppt_x</p:attrName>
                                            </p:attrNameLst>
                                          </p:cBhvr>
                                          <p:tavLst>
                                            <p:tav tm="0">
                                              <p:val>
                                                <p:strVal val="#ppt_x-#ppt_w*1.125000"/>
                                              </p:val>
                                            </p:tav>
                                            <p:tav tm="100000">
                                              <p:val>
                                                <p:strVal val="#ppt_x"/>
                                              </p:val>
                                            </p:tav>
                                          </p:tavLst>
                                        </p:anim>
                                        <p:animEffect transition="in" filter="wipe(right)">
                                          <p:cBhvr>
                                            <p:cTn id="105"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9" grpId="0"/>
          <p:bldP spid="90" grpId="0"/>
          <p:bldP spid="92" grpId="0"/>
          <p:bldP spid="93" grpId="0"/>
          <p:bldP spid="95" grpId="0"/>
          <p:bldP spid="9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30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60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ppt_x"/>
                                              </p:val>
                                            </p:tav>
                                            <p:tav tm="100000">
                                              <p:val>
                                                <p:strVal val="#ppt_x"/>
                                              </p:val>
                                            </p:tav>
                                          </p:tavLst>
                                        </p:anim>
                                        <p:anim calcmode="lin" valueType="num">
                                          <p:cBhvr additive="base">
                                            <p:cTn id="16" dur="500" fill="hold"/>
                                            <p:tgtEl>
                                              <p:spTgt spid="5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90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childTnLst>
                              </p:cTn>
                            </p:par>
                            <p:par>
                              <p:cTn id="21" fill="hold">
                                <p:stCondLst>
                                  <p:cond delay="1400"/>
                                </p:stCondLst>
                                <p:childTnLst>
                                  <p:par>
                                    <p:cTn id="22" presetID="1" presetClass="entr" presetSubtype="0" fill="hold" nodeType="afterEffect">
                                      <p:stCondLst>
                                        <p:cond delay="0"/>
                                      </p:stCondLst>
                                      <p:childTnLst>
                                        <p:set>
                                          <p:cBhvr>
                                            <p:cTn id="23" dur="1" fill="hold">
                                              <p:stCondLst>
                                                <p:cond delay="0"/>
                                              </p:stCondLst>
                                            </p:cTn>
                                            <p:tgtEl>
                                              <p:spTgt spid="78"/>
                                            </p:tgtEl>
                                            <p:attrNameLst>
                                              <p:attrName>style.visibility</p:attrName>
                                            </p:attrNameLst>
                                          </p:cBhvr>
                                          <p:to>
                                            <p:strVal val="visible"/>
                                          </p:to>
                                        </p:set>
                                      </p:childTnLst>
                                    </p:cTn>
                                  </p:par>
                                  <p:par>
                                    <p:cTn id="24" presetID="53" presetClass="entr" presetSubtype="16" fill="hold" nodeType="withEffect">
                                      <p:stCondLst>
                                        <p:cond delay="0"/>
                                      </p:stCondLst>
                                      <p:childTnLst>
                                        <p:set>
                                          <p:cBhvr>
                                            <p:cTn id="25" dur="1" fill="hold">
                                              <p:stCondLst>
                                                <p:cond delay="0"/>
                                              </p:stCondLst>
                                            </p:cTn>
                                            <p:tgtEl>
                                              <p:spTgt spid="78"/>
                                            </p:tgtEl>
                                            <p:attrNameLst>
                                              <p:attrName>style.visibility</p:attrName>
                                            </p:attrNameLst>
                                          </p:cBhvr>
                                          <p:to>
                                            <p:strVal val="visible"/>
                                          </p:to>
                                        </p:set>
                                        <p:anim calcmode="lin" valueType="num">
                                          <p:cBhvr>
                                            <p:cTn id="26" dur="500" fill="hold"/>
                                            <p:tgtEl>
                                              <p:spTgt spid="78"/>
                                            </p:tgtEl>
                                            <p:attrNameLst>
                                              <p:attrName>ppt_w</p:attrName>
                                            </p:attrNameLst>
                                          </p:cBhvr>
                                          <p:tavLst>
                                            <p:tav tm="0">
                                              <p:val>
                                                <p:fltVal val="0"/>
                                              </p:val>
                                            </p:tav>
                                            <p:tav tm="100000">
                                              <p:val>
                                                <p:strVal val="#ppt_w"/>
                                              </p:val>
                                            </p:tav>
                                          </p:tavLst>
                                        </p:anim>
                                        <p:anim calcmode="lin" valueType="num">
                                          <p:cBhvr>
                                            <p:cTn id="27" dur="500" fill="hold"/>
                                            <p:tgtEl>
                                              <p:spTgt spid="78"/>
                                            </p:tgtEl>
                                            <p:attrNameLst>
                                              <p:attrName>ppt_h</p:attrName>
                                            </p:attrNameLst>
                                          </p:cBhvr>
                                          <p:tavLst>
                                            <p:tav tm="0">
                                              <p:val>
                                                <p:fltVal val="0"/>
                                              </p:val>
                                            </p:tav>
                                            <p:tav tm="100000">
                                              <p:val>
                                                <p:strVal val="#ppt_h"/>
                                              </p:val>
                                            </p:tav>
                                          </p:tavLst>
                                        </p:anim>
                                        <p:animEffect transition="in" filter="fade">
                                          <p:cBhvr>
                                            <p:cTn id="28" dur="500"/>
                                            <p:tgtEl>
                                              <p:spTgt spid="78"/>
                                            </p:tgtEl>
                                          </p:cBhvr>
                                        </p:animEffect>
                                      </p:childTnLst>
                                    </p:cTn>
                                  </p:par>
                                  <p:par>
                                    <p:cTn id="29" presetID="35" presetClass="path" presetSubtype="0" accel="50000" decel="50000" fill="hold" nodeType="withEffect">
                                      <p:stCondLst>
                                        <p:cond delay="0"/>
                                      </p:stCondLst>
                                      <p:childTnLst>
                                        <p:animMotion origin="layout" path="M -4.72222E-6 2.83951E-6 L -0.20416 0.40494 " pathEditMode="relative" rAng="0" ptsTypes="AA">
                                          <p:cBhvr>
                                            <p:cTn id="30" dur="500" spd="-100000" fill="hold"/>
                                            <p:tgtEl>
                                              <p:spTgt spid="78"/>
                                            </p:tgtEl>
                                            <p:attrNameLst>
                                              <p:attrName>ppt_x</p:attrName>
                                              <p:attrName>ppt_y</p:attrName>
                                            </p:attrNameLst>
                                          </p:cBhvr>
                                          <p:rCtr x="-10208" y="20247"/>
                                        </p:animMotion>
                                      </p:childTnLst>
                                    </p:cTn>
                                  </p:par>
                                  <p:par>
                                    <p:cTn id="31" presetID="1" presetClass="entr" presetSubtype="0" fill="hold" nodeType="withEffect">
                                      <p:stCondLst>
                                        <p:cond delay="200"/>
                                      </p:stCondLst>
                                      <p:childTnLst>
                                        <p:set>
                                          <p:cBhvr>
                                            <p:cTn id="32" dur="1" fill="hold">
                                              <p:stCondLst>
                                                <p:cond delay="0"/>
                                              </p:stCondLst>
                                            </p:cTn>
                                            <p:tgtEl>
                                              <p:spTgt spid="83"/>
                                            </p:tgtEl>
                                            <p:attrNameLst>
                                              <p:attrName>style.visibility</p:attrName>
                                            </p:attrNameLst>
                                          </p:cBhvr>
                                          <p:to>
                                            <p:strVal val="visible"/>
                                          </p:to>
                                        </p:set>
                                      </p:childTnLst>
                                    </p:cTn>
                                  </p:par>
                                  <p:par>
                                    <p:cTn id="33" presetID="53" presetClass="entr" presetSubtype="16" fill="hold" nodeType="withEffect">
                                      <p:stCondLst>
                                        <p:cond delay="200"/>
                                      </p:stCondLst>
                                      <p:childTnLst>
                                        <p:set>
                                          <p:cBhvr>
                                            <p:cTn id="34" dur="1" fill="hold">
                                              <p:stCondLst>
                                                <p:cond delay="0"/>
                                              </p:stCondLst>
                                            </p:cTn>
                                            <p:tgtEl>
                                              <p:spTgt spid="83"/>
                                            </p:tgtEl>
                                            <p:attrNameLst>
                                              <p:attrName>style.visibility</p:attrName>
                                            </p:attrNameLst>
                                          </p:cBhvr>
                                          <p:to>
                                            <p:strVal val="visible"/>
                                          </p:to>
                                        </p:set>
                                        <p:anim calcmode="lin" valueType="num">
                                          <p:cBhvr>
                                            <p:cTn id="35" dur="500" fill="hold"/>
                                            <p:tgtEl>
                                              <p:spTgt spid="83"/>
                                            </p:tgtEl>
                                            <p:attrNameLst>
                                              <p:attrName>ppt_w</p:attrName>
                                            </p:attrNameLst>
                                          </p:cBhvr>
                                          <p:tavLst>
                                            <p:tav tm="0">
                                              <p:val>
                                                <p:fltVal val="0"/>
                                              </p:val>
                                            </p:tav>
                                            <p:tav tm="100000">
                                              <p:val>
                                                <p:strVal val="#ppt_w"/>
                                              </p:val>
                                            </p:tav>
                                          </p:tavLst>
                                        </p:anim>
                                        <p:anim calcmode="lin" valueType="num">
                                          <p:cBhvr>
                                            <p:cTn id="36" dur="500" fill="hold"/>
                                            <p:tgtEl>
                                              <p:spTgt spid="83"/>
                                            </p:tgtEl>
                                            <p:attrNameLst>
                                              <p:attrName>ppt_h</p:attrName>
                                            </p:attrNameLst>
                                          </p:cBhvr>
                                          <p:tavLst>
                                            <p:tav tm="0">
                                              <p:val>
                                                <p:fltVal val="0"/>
                                              </p:val>
                                            </p:tav>
                                            <p:tav tm="100000">
                                              <p:val>
                                                <p:strVal val="#ppt_h"/>
                                              </p:val>
                                            </p:tav>
                                          </p:tavLst>
                                        </p:anim>
                                        <p:animEffect transition="in" filter="fade">
                                          <p:cBhvr>
                                            <p:cTn id="37" dur="500"/>
                                            <p:tgtEl>
                                              <p:spTgt spid="83"/>
                                            </p:tgtEl>
                                          </p:cBhvr>
                                        </p:animEffect>
                                      </p:childTnLst>
                                    </p:cTn>
                                  </p:par>
                                  <p:par>
                                    <p:cTn id="38" presetID="35" presetClass="path" presetSubtype="0" accel="50000" decel="50000" fill="hold" nodeType="withEffect">
                                      <p:stCondLst>
                                        <p:cond delay="200"/>
                                      </p:stCondLst>
                                      <p:childTnLst>
                                        <p:animMotion origin="layout" path="M -4.72222E-6 -1.97531E-6 L -0.2875 -0.14815 " pathEditMode="relative" rAng="0" ptsTypes="AA">
                                          <p:cBhvr>
                                            <p:cTn id="39" dur="500" spd="-100000" fill="hold"/>
                                            <p:tgtEl>
                                              <p:spTgt spid="83"/>
                                            </p:tgtEl>
                                            <p:attrNameLst>
                                              <p:attrName>ppt_x</p:attrName>
                                              <p:attrName>ppt_y</p:attrName>
                                            </p:attrNameLst>
                                          </p:cBhvr>
                                          <p:rCtr x="-14375" y="-7407"/>
                                        </p:animMotion>
                                      </p:childTnLst>
                                    </p:cTn>
                                  </p:par>
                                  <p:par>
                                    <p:cTn id="40" presetID="1" presetClass="entr" presetSubtype="0" fill="hold" nodeType="withEffect">
                                      <p:stCondLst>
                                        <p:cond delay="400"/>
                                      </p:stCondLst>
                                      <p:childTnLst>
                                        <p:set>
                                          <p:cBhvr>
                                            <p:cTn id="41" dur="1" fill="hold">
                                              <p:stCondLst>
                                                <p:cond delay="0"/>
                                              </p:stCondLst>
                                            </p:cTn>
                                            <p:tgtEl>
                                              <p:spTgt spid="73"/>
                                            </p:tgtEl>
                                            <p:attrNameLst>
                                              <p:attrName>style.visibility</p:attrName>
                                            </p:attrNameLst>
                                          </p:cBhvr>
                                          <p:to>
                                            <p:strVal val="visible"/>
                                          </p:to>
                                        </p:set>
                                      </p:childTnLst>
                                    </p:cTn>
                                  </p:par>
                                  <p:par>
                                    <p:cTn id="42" presetID="53" presetClass="entr" presetSubtype="16" fill="hold" nodeType="withEffect">
                                      <p:stCondLst>
                                        <p:cond delay="400"/>
                                      </p:stCondLst>
                                      <p:childTnLst>
                                        <p:set>
                                          <p:cBhvr>
                                            <p:cTn id="43" dur="1" fill="hold">
                                              <p:stCondLst>
                                                <p:cond delay="0"/>
                                              </p:stCondLst>
                                            </p:cTn>
                                            <p:tgtEl>
                                              <p:spTgt spid="73"/>
                                            </p:tgtEl>
                                            <p:attrNameLst>
                                              <p:attrName>style.visibility</p:attrName>
                                            </p:attrNameLst>
                                          </p:cBhvr>
                                          <p:to>
                                            <p:strVal val="visible"/>
                                          </p:to>
                                        </p:set>
                                        <p:anim calcmode="lin" valueType="num">
                                          <p:cBhvr>
                                            <p:cTn id="44" dur="500" fill="hold"/>
                                            <p:tgtEl>
                                              <p:spTgt spid="73"/>
                                            </p:tgtEl>
                                            <p:attrNameLst>
                                              <p:attrName>ppt_w</p:attrName>
                                            </p:attrNameLst>
                                          </p:cBhvr>
                                          <p:tavLst>
                                            <p:tav tm="0">
                                              <p:val>
                                                <p:fltVal val="0"/>
                                              </p:val>
                                            </p:tav>
                                            <p:tav tm="100000">
                                              <p:val>
                                                <p:strVal val="#ppt_w"/>
                                              </p:val>
                                            </p:tav>
                                          </p:tavLst>
                                        </p:anim>
                                        <p:anim calcmode="lin" valueType="num">
                                          <p:cBhvr>
                                            <p:cTn id="45" dur="500" fill="hold"/>
                                            <p:tgtEl>
                                              <p:spTgt spid="73"/>
                                            </p:tgtEl>
                                            <p:attrNameLst>
                                              <p:attrName>ppt_h</p:attrName>
                                            </p:attrNameLst>
                                          </p:cBhvr>
                                          <p:tavLst>
                                            <p:tav tm="0">
                                              <p:val>
                                                <p:fltVal val="0"/>
                                              </p:val>
                                            </p:tav>
                                            <p:tav tm="100000">
                                              <p:val>
                                                <p:strVal val="#ppt_h"/>
                                              </p:val>
                                            </p:tav>
                                          </p:tavLst>
                                        </p:anim>
                                        <p:animEffect transition="in" filter="fade">
                                          <p:cBhvr>
                                            <p:cTn id="46" dur="500"/>
                                            <p:tgtEl>
                                              <p:spTgt spid="73"/>
                                            </p:tgtEl>
                                          </p:cBhvr>
                                        </p:animEffect>
                                      </p:childTnLst>
                                    </p:cTn>
                                  </p:par>
                                  <p:par>
                                    <p:cTn id="47" presetID="35" presetClass="path" presetSubtype="0" accel="50000" decel="50000" fill="hold" nodeType="withEffect">
                                      <p:stCondLst>
                                        <p:cond delay="400"/>
                                      </p:stCondLst>
                                      <p:childTnLst>
                                        <p:animMotion origin="layout" path="M -4.72222E-6 4.5679E-6 L -0.28611 -0.09136 " pathEditMode="relative" rAng="0" ptsTypes="AA">
                                          <p:cBhvr>
                                            <p:cTn id="48" dur="500" spd="-100000" fill="hold"/>
                                            <p:tgtEl>
                                              <p:spTgt spid="73"/>
                                            </p:tgtEl>
                                            <p:attrNameLst>
                                              <p:attrName>ppt_x</p:attrName>
                                              <p:attrName>ppt_y</p:attrName>
                                            </p:attrNameLst>
                                          </p:cBhvr>
                                          <p:rCtr x="-14306" y="-4568"/>
                                        </p:animMotion>
                                      </p:childTnLst>
                                    </p:cTn>
                                  </p:par>
                                  <p:par>
                                    <p:cTn id="49" presetID="1" presetClass="entr" presetSubtype="0" fill="hold" nodeType="withEffect">
                                      <p:stCondLst>
                                        <p:cond delay="600"/>
                                      </p:stCondLst>
                                      <p:childTnLst>
                                        <p:set>
                                          <p:cBhvr>
                                            <p:cTn id="50" dur="1" fill="hold">
                                              <p:stCondLst>
                                                <p:cond delay="0"/>
                                              </p:stCondLst>
                                            </p:cTn>
                                            <p:tgtEl>
                                              <p:spTgt spid="68"/>
                                            </p:tgtEl>
                                            <p:attrNameLst>
                                              <p:attrName>style.visibility</p:attrName>
                                            </p:attrNameLst>
                                          </p:cBhvr>
                                          <p:to>
                                            <p:strVal val="visible"/>
                                          </p:to>
                                        </p:set>
                                      </p:childTnLst>
                                    </p:cTn>
                                  </p:par>
                                  <p:par>
                                    <p:cTn id="51" presetID="53" presetClass="entr" presetSubtype="16" fill="hold" nodeType="withEffect">
                                      <p:stCondLst>
                                        <p:cond delay="600"/>
                                      </p:stCondLst>
                                      <p:childTnLst>
                                        <p:set>
                                          <p:cBhvr>
                                            <p:cTn id="52" dur="1" fill="hold">
                                              <p:stCondLst>
                                                <p:cond delay="0"/>
                                              </p:stCondLst>
                                            </p:cTn>
                                            <p:tgtEl>
                                              <p:spTgt spid="68"/>
                                            </p:tgtEl>
                                            <p:attrNameLst>
                                              <p:attrName>style.visibility</p:attrName>
                                            </p:attrNameLst>
                                          </p:cBhvr>
                                          <p:to>
                                            <p:strVal val="visible"/>
                                          </p:to>
                                        </p:set>
                                        <p:anim calcmode="lin" valueType="num">
                                          <p:cBhvr>
                                            <p:cTn id="53" dur="500" fill="hold"/>
                                            <p:tgtEl>
                                              <p:spTgt spid="68"/>
                                            </p:tgtEl>
                                            <p:attrNameLst>
                                              <p:attrName>ppt_w</p:attrName>
                                            </p:attrNameLst>
                                          </p:cBhvr>
                                          <p:tavLst>
                                            <p:tav tm="0">
                                              <p:val>
                                                <p:fltVal val="0"/>
                                              </p:val>
                                            </p:tav>
                                            <p:tav tm="100000">
                                              <p:val>
                                                <p:strVal val="#ppt_w"/>
                                              </p:val>
                                            </p:tav>
                                          </p:tavLst>
                                        </p:anim>
                                        <p:anim calcmode="lin" valueType="num">
                                          <p:cBhvr>
                                            <p:cTn id="54" dur="500" fill="hold"/>
                                            <p:tgtEl>
                                              <p:spTgt spid="68"/>
                                            </p:tgtEl>
                                            <p:attrNameLst>
                                              <p:attrName>ppt_h</p:attrName>
                                            </p:attrNameLst>
                                          </p:cBhvr>
                                          <p:tavLst>
                                            <p:tav tm="0">
                                              <p:val>
                                                <p:fltVal val="0"/>
                                              </p:val>
                                            </p:tav>
                                            <p:tav tm="100000">
                                              <p:val>
                                                <p:strVal val="#ppt_h"/>
                                              </p:val>
                                            </p:tav>
                                          </p:tavLst>
                                        </p:anim>
                                        <p:animEffect transition="in" filter="fade">
                                          <p:cBhvr>
                                            <p:cTn id="55" dur="500"/>
                                            <p:tgtEl>
                                              <p:spTgt spid="68"/>
                                            </p:tgtEl>
                                          </p:cBhvr>
                                        </p:animEffect>
                                      </p:childTnLst>
                                    </p:cTn>
                                  </p:par>
                                  <p:par>
                                    <p:cTn id="56" presetID="35" presetClass="path" presetSubtype="0" accel="50000" decel="50000" fill="hold" nodeType="withEffect">
                                      <p:stCondLst>
                                        <p:cond delay="600"/>
                                      </p:stCondLst>
                                      <p:childTnLst>
                                        <p:animMotion origin="layout" path="M -4.72222E-6 -4.32099E-6 L -0.35138 -0.4395 " pathEditMode="relative" rAng="0" ptsTypes="AA">
                                          <p:cBhvr>
                                            <p:cTn id="57" dur="500" spd="-100000" fill="hold"/>
                                            <p:tgtEl>
                                              <p:spTgt spid="68"/>
                                            </p:tgtEl>
                                            <p:attrNameLst>
                                              <p:attrName>ppt_x</p:attrName>
                                              <p:attrName>ppt_y</p:attrName>
                                            </p:attrNameLst>
                                          </p:cBhvr>
                                          <p:rCtr x="-17569" y="-21975"/>
                                        </p:animMotion>
                                      </p:childTnLst>
                                    </p:cTn>
                                  </p:par>
                                  <p:par>
                                    <p:cTn id="58" presetID="12" presetClass="entr" presetSubtype="8" fill="hold" nodeType="withEffect">
                                      <p:stCondLst>
                                        <p:cond delay="500"/>
                                      </p:stCondLst>
                                      <p:childTnLst>
                                        <p:set>
                                          <p:cBhvr>
                                            <p:cTn id="59" dur="1" fill="hold">
                                              <p:stCondLst>
                                                <p:cond delay="0"/>
                                              </p:stCondLst>
                                            </p:cTn>
                                            <p:tgtEl>
                                              <p:spTgt spid="88"/>
                                            </p:tgtEl>
                                            <p:attrNameLst>
                                              <p:attrName>style.visibility</p:attrName>
                                            </p:attrNameLst>
                                          </p:cBhvr>
                                          <p:to>
                                            <p:strVal val="visible"/>
                                          </p:to>
                                        </p:set>
                                        <p:anim calcmode="lin" valueType="num">
                                          <p:cBhvr additive="base">
                                            <p:cTn id="60" dur="500"/>
                                            <p:tgtEl>
                                              <p:spTgt spid="88"/>
                                            </p:tgtEl>
                                            <p:attrNameLst>
                                              <p:attrName>ppt_x</p:attrName>
                                            </p:attrNameLst>
                                          </p:cBhvr>
                                          <p:tavLst>
                                            <p:tav tm="0">
                                              <p:val>
                                                <p:strVal val="#ppt_x-#ppt_w*1.125000"/>
                                              </p:val>
                                            </p:tav>
                                            <p:tav tm="100000">
                                              <p:val>
                                                <p:strVal val="#ppt_x"/>
                                              </p:val>
                                            </p:tav>
                                          </p:tavLst>
                                        </p:anim>
                                        <p:animEffect transition="in" filter="wipe(right)">
                                          <p:cBhvr>
                                            <p:cTn id="61" dur="500"/>
                                            <p:tgtEl>
                                              <p:spTgt spid="88"/>
                                            </p:tgtEl>
                                          </p:cBhvr>
                                        </p:animEffect>
                                      </p:childTnLst>
                                    </p:cTn>
                                  </p:par>
                                  <p:par>
                                    <p:cTn id="62" presetID="12" presetClass="entr" presetSubtype="8" fill="hold" grpId="0" nodeType="withEffect">
                                      <p:stCondLst>
                                        <p:cond delay="500"/>
                                      </p:stCondLst>
                                      <p:childTnLst>
                                        <p:set>
                                          <p:cBhvr>
                                            <p:cTn id="63" dur="1" fill="hold">
                                              <p:stCondLst>
                                                <p:cond delay="0"/>
                                              </p:stCondLst>
                                            </p:cTn>
                                            <p:tgtEl>
                                              <p:spTgt spid="86"/>
                                            </p:tgtEl>
                                            <p:attrNameLst>
                                              <p:attrName>style.visibility</p:attrName>
                                            </p:attrNameLst>
                                          </p:cBhvr>
                                          <p:to>
                                            <p:strVal val="visible"/>
                                          </p:to>
                                        </p:set>
                                        <p:anim calcmode="lin" valueType="num">
                                          <p:cBhvr additive="base">
                                            <p:cTn id="64" dur="500"/>
                                            <p:tgtEl>
                                              <p:spTgt spid="86"/>
                                            </p:tgtEl>
                                            <p:attrNameLst>
                                              <p:attrName>ppt_x</p:attrName>
                                            </p:attrNameLst>
                                          </p:cBhvr>
                                          <p:tavLst>
                                            <p:tav tm="0">
                                              <p:val>
                                                <p:strVal val="#ppt_x-#ppt_w*1.125000"/>
                                              </p:val>
                                            </p:tav>
                                            <p:tav tm="100000">
                                              <p:val>
                                                <p:strVal val="#ppt_x"/>
                                              </p:val>
                                            </p:tav>
                                          </p:tavLst>
                                        </p:anim>
                                        <p:animEffect transition="in" filter="wipe(right)">
                                          <p:cBhvr>
                                            <p:cTn id="65" dur="500"/>
                                            <p:tgtEl>
                                              <p:spTgt spid="86"/>
                                            </p:tgtEl>
                                          </p:cBhvr>
                                        </p:animEffect>
                                      </p:childTnLst>
                                    </p:cTn>
                                  </p:par>
                                  <p:par>
                                    <p:cTn id="66" presetID="12" presetClass="entr" presetSubtype="8" fill="hold" grpId="0" nodeType="withEffect">
                                      <p:stCondLst>
                                        <p:cond delay="500"/>
                                      </p:stCondLst>
                                      <p:childTnLst>
                                        <p:set>
                                          <p:cBhvr>
                                            <p:cTn id="67" dur="1" fill="hold">
                                              <p:stCondLst>
                                                <p:cond delay="0"/>
                                              </p:stCondLst>
                                            </p:cTn>
                                            <p:tgtEl>
                                              <p:spTgt spid="87"/>
                                            </p:tgtEl>
                                            <p:attrNameLst>
                                              <p:attrName>style.visibility</p:attrName>
                                            </p:attrNameLst>
                                          </p:cBhvr>
                                          <p:to>
                                            <p:strVal val="visible"/>
                                          </p:to>
                                        </p:set>
                                        <p:anim calcmode="lin" valueType="num">
                                          <p:cBhvr additive="base">
                                            <p:cTn id="68" dur="500"/>
                                            <p:tgtEl>
                                              <p:spTgt spid="87"/>
                                            </p:tgtEl>
                                            <p:attrNameLst>
                                              <p:attrName>ppt_x</p:attrName>
                                            </p:attrNameLst>
                                          </p:cBhvr>
                                          <p:tavLst>
                                            <p:tav tm="0">
                                              <p:val>
                                                <p:strVal val="#ppt_x-#ppt_w*1.125000"/>
                                              </p:val>
                                            </p:tav>
                                            <p:tav tm="100000">
                                              <p:val>
                                                <p:strVal val="#ppt_x"/>
                                              </p:val>
                                            </p:tav>
                                          </p:tavLst>
                                        </p:anim>
                                        <p:animEffect transition="in" filter="wipe(right)">
                                          <p:cBhvr>
                                            <p:cTn id="69" dur="500"/>
                                            <p:tgtEl>
                                              <p:spTgt spid="87"/>
                                            </p:tgtEl>
                                          </p:cBhvr>
                                        </p:animEffect>
                                      </p:childTnLst>
                                    </p:cTn>
                                  </p:par>
                                  <p:par>
                                    <p:cTn id="70" presetID="12" presetClass="entr" presetSubtype="8" fill="hold" nodeType="withEffect">
                                      <p:stCondLst>
                                        <p:cond delay="800"/>
                                      </p:stCondLst>
                                      <p:childTnLst>
                                        <p:set>
                                          <p:cBhvr>
                                            <p:cTn id="71" dur="1" fill="hold">
                                              <p:stCondLst>
                                                <p:cond delay="0"/>
                                              </p:stCondLst>
                                            </p:cTn>
                                            <p:tgtEl>
                                              <p:spTgt spid="91"/>
                                            </p:tgtEl>
                                            <p:attrNameLst>
                                              <p:attrName>style.visibility</p:attrName>
                                            </p:attrNameLst>
                                          </p:cBhvr>
                                          <p:to>
                                            <p:strVal val="visible"/>
                                          </p:to>
                                        </p:set>
                                        <p:anim calcmode="lin" valueType="num">
                                          <p:cBhvr additive="base">
                                            <p:cTn id="72" dur="500"/>
                                            <p:tgtEl>
                                              <p:spTgt spid="91"/>
                                            </p:tgtEl>
                                            <p:attrNameLst>
                                              <p:attrName>ppt_x</p:attrName>
                                            </p:attrNameLst>
                                          </p:cBhvr>
                                          <p:tavLst>
                                            <p:tav tm="0">
                                              <p:val>
                                                <p:strVal val="#ppt_x-#ppt_w*1.125000"/>
                                              </p:val>
                                            </p:tav>
                                            <p:tav tm="100000">
                                              <p:val>
                                                <p:strVal val="#ppt_x"/>
                                              </p:val>
                                            </p:tav>
                                          </p:tavLst>
                                        </p:anim>
                                        <p:animEffect transition="in" filter="wipe(right)">
                                          <p:cBhvr>
                                            <p:cTn id="73" dur="500"/>
                                            <p:tgtEl>
                                              <p:spTgt spid="91"/>
                                            </p:tgtEl>
                                          </p:cBhvr>
                                        </p:animEffect>
                                      </p:childTnLst>
                                    </p:cTn>
                                  </p:par>
                                  <p:par>
                                    <p:cTn id="74" presetID="12" presetClass="entr" presetSubtype="8" fill="hold" grpId="0" nodeType="withEffect">
                                      <p:stCondLst>
                                        <p:cond delay="800"/>
                                      </p:stCondLst>
                                      <p:childTnLst>
                                        <p:set>
                                          <p:cBhvr>
                                            <p:cTn id="75" dur="1" fill="hold">
                                              <p:stCondLst>
                                                <p:cond delay="0"/>
                                              </p:stCondLst>
                                            </p:cTn>
                                            <p:tgtEl>
                                              <p:spTgt spid="89"/>
                                            </p:tgtEl>
                                            <p:attrNameLst>
                                              <p:attrName>style.visibility</p:attrName>
                                            </p:attrNameLst>
                                          </p:cBhvr>
                                          <p:to>
                                            <p:strVal val="visible"/>
                                          </p:to>
                                        </p:set>
                                        <p:anim calcmode="lin" valueType="num">
                                          <p:cBhvr additive="base">
                                            <p:cTn id="76" dur="500"/>
                                            <p:tgtEl>
                                              <p:spTgt spid="89"/>
                                            </p:tgtEl>
                                            <p:attrNameLst>
                                              <p:attrName>ppt_x</p:attrName>
                                            </p:attrNameLst>
                                          </p:cBhvr>
                                          <p:tavLst>
                                            <p:tav tm="0">
                                              <p:val>
                                                <p:strVal val="#ppt_x-#ppt_w*1.125000"/>
                                              </p:val>
                                            </p:tav>
                                            <p:tav tm="100000">
                                              <p:val>
                                                <p:strVal val="#ppt_x"/>
                                              </p:val>
                                            </p:tav>
                                          </p:tavLst>
                                        </p:anim>
                                        <p:animEffect transition="in" filter="wipe(right)">
                                          <p:cBhvr>
                                            <p:cTn id="77" dur="500"/>
                                            <p:tgtEl>
                                              <p:spTgt spid="89"/>
                                            </p:tgtEl>
                                          </p:cBhvr>
                                        </p:animEffect>
                                      </p:childTnLst>
                                    </p:cTn>
                                  </p:par>
                                  <p:par>
                                    <p:cTn id="78" presetID="12" presetClass="entr" presetSubtype="8" fill="hold" grpId="0" nodeType="withEffect">
                                      <p:stCondLst>
                                        <p:cond delay="800"/>
                                      </p:stCondLst>
                                      <p:childTnLst>
                                        <p:set>
                                          <p:cBhvr>
                                            <p:cTn id="79" dur="1" fill="hold">
                                              <p:stCondLst>
                                                <p:cond delay="0"/>
                                              </p:stCondLst>
                                            </p:cTn>
                                            <p:tgtEl>
                                              <p:spTgt spid="90"/>
                                            </p:tgtEl>
                                            <p:attrNameLst>
                                              <p:attrName>style.visibility</p:attrName>
                                            </p:attrNameLst>
                                          </p:cBhvr>
                                          <p:to>
                                            <p:strVal val="visible"/>
                                          </p:to>
                                        </p:set>
                                        <p:anim calcmode="lin" valueType="num">
                                          <p:cBhvr additive="base">
                                            <p:cTn id="80" dur="500"/>
                                            <p:tgtEl>
                                              <p:spTgt spid="90"/>
                                            </p:tgtEl>
                                            <p:attrNameLst>
                                              <p:attrName>ppt_x</p:attrName>
                                            </p:attrNameLst>
                                          </p:cBhvr>
                                          <p:tavLst>
                                            <p:tav tm="0">
                                              <p:val>
                                                <p:strVal val="#ppt_x-#ppt_w*1.125000"/>
                                              </p:val>
                                            </p:tav>
                                            <p:tav tm="100000">
                                              <p:val>
                                                <p:strVal val="#ppt_x"/>
                                              </p:val>
                                            </p:tav>
                                          </p:tavLst>
                                        </p:anim>
                                        <p:animEffect transition="in" filter="wipe(right)">
                                          <p:cBhvr>
                                            <p:cTn id="81" dur="500"/>
                                            <p:tgtEl>
                                              <p:spTgt spid="90"/>
                                            </p:tgtEl>
                                          </p:cBhvr>
                                        </p:animEffect>
                                      </p:childTnLst>
                                    </p:cTn>
                                  </p:par>
                                  <p:par>
                                    <p:cTn id="82" presetID="12" presetClass="entr" presetSubtype="8" fill="hold" nodeType="withEffect">
                                      <p:stCondLst>
                                        <p:cond delay="1100"/>
                                      </p:stCondLst>
                                      <p:childTnLst>
                                        <p:set>
                                          <p:cBhvr>
                                            <p:cTn id="83" dur="1" fill="hold">
                                              <p:stCondLst>
                                                <p:cond delay="0"/>
                                              </p:stCondLst>
                                            </p:cTn>
                                            <p:tgtEl>
                                              <p:spTgt spid="94"/>
                                            </p:tgtEl>
                                            <p:attrNameLst>
                                              <p:attrName>style.visibility</p:attrName>
                                            </p:attrNameLst>
                                          </p:cBhvr>
                                          <p:to>
                                            <p:strVal val="visible"/>
                                          </p:to>
                                        </p:set>
                                        <p:anim calcmode="lin" valueType="num">
                                          <p:cBhvr additive="base">
                                            <p:cTn id="84" dur="500"/>
                                            <p:tgtEl>
                                              <p:spTgt spid="94"/>
                                            </p:tgtEl>
                                            <p:attrNameLst>
                                              <p:attrName>ppt_x</p:attrName>
                                            </p:attrNameLst>
                                          </p:cBhvr>
                                          <p:tavLst>
                                            <p:tav tm="0">
                                              <p:val>
                                                <p:strVal val="#ppt_x-#ppt_w*1.125000"/>
                                              </p:val>
                                            </p:tav>
                                            <p:tav tm="100000">
                                              <p:val>
                                                <p:strVal val="#ppt_x"/>
                                              </p:val>
                                            </p:tav>
                                          </p:tavLst>
                                        </p:anim>
                                        <p:animEffect transition="in" filter="wipe(right)">
                                          <p:cBhvr>
                                            <p:cTn id="85" dur="500"/>
                                            <p:tgtEl>
                                              <p:spTgt spid="94"/>
                                            </p:tgtEl>
                                          </p:cBhvr>
                                        </p:animEffect>
                                      </p:childTnLst>
                                    </p:cTn>
                                  </p:par>
                                  <p:par>
                                    <p:cTn id="86" presetID="12" presetClass="entr" presetSubtype="8" fill="hold" grpId="0" nodeType="withEffect">
                                      <p:stCondLst>
                                        <p:cond delay="1100"/>
                                      </p:stCondLst>
                                      <p:childTnLst>
                                        <p:set>
                                          <p:cBhvr>
                                            <p:cTn id="87" dur="1" fill="hold">
                                              <p:stCondLst>
                                                <p:cond delay="0"/>
                                              </p:stCondLst>
                                            </p:cTn>
                                            <p:tgtEl>
                                              <p:spTgt spid="92"/>
                                            </p:tgtEl>
                                            <p:attrNameLst>
                                              <p:attrName>style.visibility</p:attrName>
                                            </p:attrNameLst>
                                          </p:cBhvr>
                                          <p:to>
                                            <p:strVal val="visible"/>
                                          </p:to>
                                        </p:set>
                                        <p:anim calcmode="lin" valueType="num">
                                          <p:cBhvr additive="base">
                                            <p:cTn id="88" dur="500"/>
                                            <p:tgtEl>
                                              <p:spTgt spid="92"/>
                                            </p:tgtEl>
                                            <p:attrNameLst>
                                              <p:attrName>ppt_x</p:attrName>
                                            </p:attrNameLst>
                                          </p:cBhvr>
                                          <p:tavLst>
                                            <p:tav tm="0">
                                              <p:val>
                                                <p:strVal val="#ppt_x-#ppt_w*1.125000"/>
                                              </p:val>
                                            </p:tav>
                                            <p:tav tm="100000">
                                              <p:val>
                                                <p:strVal val="#ppt_x"/>
                                              </p:val>
                                            </p:tav>
                                          </p:tavLst>
                                        </p:anim>
                                        <p:animEffect transition="in" filter="wipe(right)">
                                          <p:cBhvr>
                                            <p:cTn id="89" dur="500"/>
                                            <p:tgtEl>
                                              <p:spTgt spid="92"/>
                                            </p:tgtEl>
                                          </p:cBhvr>
                                        </p:animEffect>
                                      </p:childTnLst>
                                    </p:cTn>
                                  </p:par>
                                  <p:par>
                                    <p:cTn id="90" presetID="12" presetClass="entr" presetSubtype="8" fill="hold" grpId="0" nodeType="withEffect">
                                      <p:stCondLst>
                                        <p:cond delay="1100"/>
                                      </p:stCondLst>
                                      <p:childTnLst>
                                        <p:set>
                                          <p:cBhvr>
                                            <p:cTn id="91" dur="1" fill="hold">
                                              <p:stCondLst>
                                                <p:cond delay="0"/>
                                              </p:stCondLst>
                                            </p:cTn>
                                            <p:tgtEl>
                                              <p:spTgt spid="93"/>
                                            </p:tgtEl>
                                            <p:attrNameLst>
                                              <p:attrName>style.visibility</p:attrName>
                                            </p:attrNameLst>
                                          </p:cBhvr>
                                          <p:to>
                                            <p:strVal val="visible"/>
                                          </p:to>
                                        </p:set>
                                        <p:anim calcmode="lin" valueType="num">
                                          <p:cBhvr additive="base">
                                            <p:cTn id="92" dur="500"/>
                                            <p:tgtEl>
                                              <p:spTgt spid="93"/>
                                            </p:tgtEl>
                                            <p:attrNameLst>
                                              <p:attrName>ppt_x</p:attrName>
                                            </p:attrNameLst>
                                          </p:cBhvr>
                                          <p:tavLst>
                                            <p:tav tm="0">
                                              <p:val>
                                                <p:strVal val="#ppt_x-#ppt_w*1.125000"/>
                                              </p:val>
                                            </p:tav>
                                            <p:tav tm="100000">
                                              <p:val>
                                                <p:strVal val="#ppt_x"/>
                                              </p:val>
                                            </p:tav>
                                          </p:tavLst>
                                        </p:anim>
                                        <p:animEffect transition="in" filter="wipe(right)">
                                          <p:cBhvr>
                                            <p:cTn id="93" dur="500"/>
                                            <p:tgtEl>
                                              <p:spTgt spid="93"/>
                                            </p:tgtEl>
                                          </p:cBhvr>
                                        </p:animEffect>
                                      </p:childTnLst>
                                    </p:cTn>
                                  </p:par>
                                  <p:par>
                                    <p:cTn id="94" presetID="12" presetClass="entr" presetSubtype="8" fill="hold" nodeType="withEffect">
                                      <p:stCondLst>
                                        <p:cond delay="1400"/>
                                      </p:stCondLst>
                                      <p:childTnLst>
                                        <p:set>
                                          <p:cBhvr>
                                            <p:cTn id="95" dur="1" fill="hold">
                                              <p:stCondLst>
                                                <p:cond delay="0"/>
                                              </p:stCondLst>
                                            </p:cTn>
                                            <p:tgtEl>
                                              <p:spTgt spid="97"/>
                                            </p:tgtEl>
                                            <p:attrNameLst>
                                              <p:attrName>style.visibility</p:attrName>
                                            </p:attrNameLst>
                                          </p:cBhvr>
                                          <p:to>
                                            <p:strVal val="visible"/>
                                          </p:to>
                                        </p:set>
                                        <p:anim calcmode="lin" valueType="num">
                                          <p:cBhvr additive="base">
                                            <p:cTn id="96" dur="500"/>
                                            <p:tgtEl>
                                              <p:spTgt spid="97"/>
                                            </p:tgtEl>
                                            <p:attrNameLst>
                                              <p:attrName>ppt_x</p:attrName>
                                            </p:attrNameLst>
                                          </p:cBhvr>
                                          <p:tavLst>
                                            <p:tav tm="0">
                                              <p:val>
                                                <p:strVal val="#ppt_x-#ppt_w*1.125000"/>
                                              </p:val>
                                            </p:tav>
                                            <p:tav tm="100000">
                                              <p:val>
                                                <p:strVal val="#ppt_x"/>
                                              </p:val>
                                            </p:tav>
                                          </p:tavLst>
                                        </p:anim>
                                        <p:animEffect transition="in" filter="wipe(right)">
                                          <p:cBhvr>
                                            <p:cTn id="97" dur="500"/>
                                            <p:tgtEl>
                                              <p:spTgt spid="97"/>
                                            </p:tgtEl>
                                          </p:cBhvr>
                                        </p:animEffect>
                                      </p:childTnLst>
                                    </p:cTn>
                                  </p:par>
                                  <p:par>
                                    <p:cTn id="98" presetID="12" presetClass="entr" presetSubtype="8" fill="hold" grpId="0" nodeType="withEffect">
                                      <p:stCondLst>
                                        <p:cond delay="1400"/>
                                      </p:stCondLst>
                                      <p:childTnLst>
                                        <p:set>
                                          <p:cBhvr>
                                            <p:cTn id="99" dur="1" fill="hold">
                                              <p:stCondLst>
                                                <p:cond delay="0"/>
                                              </p:stCondLst>
                                            </p:cTn>
                                            <p:tgtEl>
                                              <p:spTgt spid="96"/>
                                            </p:tgtEl>
                                            <p:attrNameLst>
                                              <p:attrName>style.visibility</p:attrName>
                                            </p:attrNameLst>
                                          </p:cBhvr>
                                          <p:to>
                                            <p:strVal val="visible"/>
                                          </p:to>
                                        </p:set>
                                        <p:anim calcmode="lin" valueType="num">
                                          <p:cBhvr additive="base">
                                            <p:cTn id="100" dur="500"/>
                                            <p:tgtEl>
                                              <p:spTgt spid="96"/>
                                            </p:tgtEl>
                                            <p:attrNameLst>
                                              <p:attrName>ppt_x</p:attrName>
                                            </p:attrNameLst>
                                          </p:cBhvr>
                                          <p:tavLst>
                                            <p:tav tm="0">
                                              <p:val>
                                                <p:strVal val="#ppt_x-#ppt_w*1.125000"/>
                                              </p:val>
                                            </p:tav>
                                            <p:tav tm="100000">
                                              <p:val>
                                                <p:strVal val="#ppt_x"/>
                                              </p:val>
                                            </p:tav>
                                          </p:tavLst>
                                        </p:anim>
                                        <p:animEffect transition="in" filter="wipe(right)">
                                          <p:cBhvr>
                                            <p:cTn id="101" dur="500"/>
                                            <p:tgtEl>
                                              <p:spTgt spid="96"/>
                                            </p:tgtEl>
                                          </p:cBhvr>
                                        </p:animEffect>
                                      </p:childTnLst>
                                    </p:cTn>
                                  </p:par>
                                  <p:par>
                                    <p:cTn id="102" presetID="12" presetClass="entr" presetSubtype="8" fill="hold" grpId="0" nodeType="withEffect">
                                      <p:stCondLst>
                                        <p:cond delay="1400"/>
                                      </p:stCondLst>
                                      <p:childTnLst>
                                        <p:set>
                                          <p:cBhvr>
                                            <p:cTn id="103" dur="1" fill="hold">
                                              <p:stCondLst>
                                                <p:cond delay="0"/>
                                              </p:stCondLst>
                                            </p:cTn>
                                            <p:tgtEl>
                                              <p:spTgt spid="95"/>
                                            </p:tgtEl>
                                            <p:attrNameLst>
                                              <p:attrName>style.visibility</p:attrName>
                                            </p:attrNameLst>
                                          </p:cBhvr>
                                          <p:to>
                                            <p:strVal val="visible"/>
                                          </p:to>
                                        </p:set>
                                        <p:anim calcmode="lin" valueType="num">
                                          <p:cBhvr additive="base">
                                            <p:cTn id="104" dur="500"/>
                                            <p:tgtEl>
                                              <p:spTgt spid="95"/>
                                            </p:tgtEl>
                                            <p:attrNameLst>
                                              <p:attrName>ppt_x</p:attrName>
                                            </p:attrNameLst>
                                          </p:cBhvr>
                                          <p:tavLst>
                                            <p:tav tm="0">
                                              <p:val>
                                                <p:strVal val="#ppt_x-#ppt_w*1.125000"/>
                                              </p:val>
                                            </p:tav>
                                            <p:tav tm="100000">
                                              <p:val>
                                                <p:strVal val="#ppt_x"/>
                                              </p:val>
                                            </p:tav>
                                          </p:tavLst>
                                        </p:anim>
                                        <p:animEffect transition="in" filter="wipe(right)">
                                          <p:cBhvr>
                                            <p:cTn id="105"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9" grpId="0"/>
          <p:bldP spid="90" grpId="0"/>
          <p:bldP spid="92" grpId="0"/>
          <p:bldP spid="93" grpId="0"/>
          <p:bldP spid="95" grpId="0"/>
          <p:bldP spid="9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7047699" y="6150187"/>
            <a:ext cx="906780" cy="373380"/>
          </a:xfrm>
          <a:prstGeom prst="rect">
            <a:avLst/>
          </a:prstGeom>
          <a:solidFill>
            <a:srgbClr val="FFBF53"/>
          </a:solidFill>
          <a:ln w="28575" cap="flat" cmpd="sng" algn="ctr">
            <a:solidFill>
              <a:srgbClr val="F2F2F2"/>
            </a:solidFill>
            <a:prstDash val="solid"/>
            <a:miter lim="800000"/>
          </a:ln>
          <a:effectLst>
            <a:outerShdw blurRad="127000" dist="88900" dir="9000000" algn="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微软雅黑"/>
                <a:ea typeface="微软雅黑"/>
                <a:cs typeface="+mn-ea"/>
              </a:rPr>
              <a:t>172</a:t>
            </a:r>
            <a:endParaRPr kumimoji="0" lang="zh-CN" altLang="en-US" sz="2800" b="0" i="0" u="none" strike="noStrike" kern="0" cap="none" spc="0" normalizeH="0" baseline="0" noProof="0" dirty="0">
              <a:ln>
                <a:noFill/>
              </a:ln>
              <a:solidFill>
                <a:srgbClr val="FFFFFF"/>
              </a:solidFill>
              <a:effectLst/>
              <a:uLnTx/>
              <a:uFillTx/>
              <a:latin typeface="微软雅黑"/>
              <a:ea typeface="微软雅黑"/>
              <a:cs typeface="+mn-ea"/>
            </a:endParaRPr>
          </a:p>
        </p:txBody>
      </p:sp>
      <p:sp>
        <p:nvSpPr>
          <p:cNvPr id="23" name="矩形 22"/>
          <p:cNvSpPr/>
          <p:nvPr/>
        </p:nvSpPr>
        <p:spPr>
          <a:xfrm>
            <a:off x="7992825" y="5795857"/>
            <a:ext cx="906780" cy="727711"/>
          </a:xfrm>
          <a:prstGeom prst="rect">
            <a:avLst/>
          </a:prstGeom>
          <a:solidFill>
            <a:srgbClr val="F17475"/>
          </a:solidFill>
          <a:ln w="28575" cap="flat" cmpd="sng" algn="ctr">
            <a:solidFill>
              <a:srgbClr val="F2F2F2"/>
            </a:solidFill>
            <a:prstDash val="solid"/>
            <a:miter lim="800000"/>
          </a:ln>
          <a:effectLst>
            <a:outerShdw blurRad="127000" dist="88900" dir="9000000" algn="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微软雅黑"/>
                <a:ea typeface="微软雅黑"/>
                <a:cs typeface="+mn-ea"/>
              </a:rPr>
              <a:t>257</a:t>
            </a:r>
            <a:endParaRPr kumimoji="0" lang="zh-CN" altLang="en-US" sz="2800" b="0" i="0" u="none" strike="noStrike" kern="0" cap="none" spc="0" normalizeH="0" baseline="0" noProof="0" dirty="0">
              <a:ln>
                <a:noFill/>
              </a:ln>
              <a:solidFill>
                <a:srgbClr val="FFFFFF"/>
              </a:solidFill>
              <a:effectLst/>
              <a:uLnTx/>
              <a:uFillTx/>
              <a:latin typeface="微软雅黑"/>
              <a:ea typeface="微软雅黑"/>
              <a:cs typeface="+mn-ea"/>
            </a:endParaRPr>
          </a:p>
        </p:txBody>
      </p:sp>
      <p:sp>
        <p:nvSpPr>
          <p:cNvPr id="24" name="矩形 23"/>
          <p:cNvSpPr/>
          <p:nvPr/>
        </p:nvSpPr>
        <p:spPr>
          <a:xfrm>
            <a:off x="8937952" y="6072083"/>
            <a:ext cx="906780" cy="451485"/>
          </a:xfrm>
          <a:prstGeom prst="rect">
            <a:avLst/>
          </a:prstGeom>
          <a:solidFill>
            <a:srgbClr val="FFBF53"/>
          </a:solidFill>
          <a:ln w="28575" cap="flat" cmpd="sng" algn="ctr">
            <a:solidFill>
              <a:srgbClr val="F2F2F2"/>
            </a:solidFill>
            <a:prstDash val="solid"/>
            <a:miter lim="800000"/>
          </a:ln>
          <a:effectLst>
            <a:outerShdw blurRad="127000" dist="88900" dir="9000000" algn="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微软雅黑"/>
                <a:ea typeface="微软雅黑"/>
                <a:cs typeface="+mn-ea"/>
              </a:rPr>
              <a:t>179</a:t>
            </a:r>
            <a:endParaRPr kumimoji="0" lang="zh-CN" altLang="en-US" sz="2800" b="0" i="0" u="none" strike="noStrike" kern="0" cap="none" spc="0" normalizeH="0" baseline="0" noProof="0" dirty="0">
              <a:ln>
                <a:noFill/>
              </a:ln>
              <a:solidFill>
                <a:srgbClr val="FFFFFF"/>
              </a:solidFill>
              <a:effectLst/>
              <a:uLnTx/>
              <a:uFillTx/>
              <a:latin typeface="微软雅黑"/>
              <a:ea typeface="微软雅黑"/>
              <a:cs typeface="+mn-ea"/>
            </a:endParaRPr>
          </a:p>
        </p:txBody>
      </p:sp>
      <p:sp>
        <p:nvSpPr>
          <p:cNvPr id="25" name="矩形 24"/>
          <p:cNvSpPr/>
          <p:nvPr/>
        </p:nvSpPr>
        <p:spPr>
          <a:xfrm>
            <a:off x="9883080" y="5491057"/>
            <a:ext cx="906780" cy="1032511"/>
          </a:xfrm>
          <a:prstGeom prst="rect">
            <a:avLst/>
          </a:prstGeom>
          <a:solidFill>
            <a:srgbClr val="F17475"/>
          </a:solidFill>
          <a:ln w="28575" cap="flat" cmpd="sng" algn="ctr">
            <a:solidFill>
              <a:srgbClr val="F2F2F2"/>
            </a:solidFill>
            <a:prstDash val="solid"/>
            <a:miter lim="800000"/>
          </a:ln>
          <a:effectLst>
            <a:outerShdw blurRad="127000" dist="88900" dir="9000000" algn="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微软雅黑"/>
                <a:ea typeface="微软雅黑"/>
                <a:cs typeface="+mn-ea"/>
              </a:rPr>
              <a:t>388</a:t>
            </a:r>
            <a:endParaRPr kumimoji="0" lang="zh-CN" altLang="en-US" sz="2800" b="0" i="0" u="none" strike="noStrike" kern="0" cap="none" spc="0" normalizeH="0" baseline="0" noProof="0" dirty="0">
              <a:ln>
                <a:noFill/>
              </a:ln>
              <a:solidFill>
                <a:srgbClr val="FFFFFF"/>
              </a:solidFill>
              <a:effectLst/>
              <a:uLnTx/>
              <a:uFillTx/>
              <a:latin typeface="微软雅黑"/>
              <a:ea typeface="微软雅黑"/>
              <a:cs typeface="+mn-ea"/>
            </a:endParaRPr>
          </a:p>
        </p:txBody>
      </p:sp>
      <p:sp>
        <p:nvSpPr>
          <p:cNvPr id="26" name="文本框 56"/>
          <p:cNvSpPr txBox="1"/>
          <p:nvPr/>
        </p:nvSpPr>
        <p:spPr>
          <a:xfrm>
            <a:off x="792485" y="2088133"/>
            <a:ext cx="4783364" cy="1554480"/>
          </a:xfrm>
          <a:prstGeom prst="rect">
            <a:avLst/>
          </a:prstGeom>
          <a:noFill/>
        </p:spPr>
        <p:txBody>
          <a:bodyPr wrap="square" rtlCol="0">
            <a:spAutoFit/>
          </a:bodyPr>
          <a:lstStyle/>
          <a:p>
            <a:pPr fontAlgn="auto">
              <a:lnSpc>
                <a:spcPct val="150000"/>
              </a:lnSpc>
              <a:spcBef>
                <a:spcPts val="0"/>
              </a:spcBef>
              <a:spcAft>
                <a:spcPts val="0"/>
              </a:spcAft>
            </a:pPr>
            <a:r>
              <a:rPr lang="zh-CN" altLang="en-US" sz="1600" dirty="0">
                <a:solidFill>
                  <a:srgbClr val="4C6062"/>
                </a:solidFill>
                <a:latin typeface="微软雅黑"/>
                <a:ea typeface="微软雅黑"/>
                <a:cs typeface="+mn-ea"/>
              </a:rPr>
              <a:t>单击此处添加您的标题文字单击此处添加您的标题文字单击此处添加您的标题文字单击此处添加您的标题文字单击此处添加您的标题文字单击此处添加您的标题文字单击此处添加您</a:t>
            </a:r>
          </a:p>
        </p:txBody>
      </p:sp>
      <p:graphicFrame>
        <p:nvGraphicFramePr>
          <p:cNvPr id="27" name="图表 26"/>
          <p:cNvGraphicFramePr/>
          <p:nvPr>
            <p:extLst>
              <p:ext uri="{D42A27DB-BD31-4B8C-83A1-F6EECF244321}">
                <p14:modId xmlns:p14="http://schemas.microsoft.com/office/powerpoint/2010/main" val="710743446"/>
              </p:ext>
            </p:extLst>
          </p:nvPr>
        </p:nvGraphicFramePr>
        <p:xfrm>
          <a:off x="792487" y="3906224"/>
          <a:ext cx="4630963" cy="2892029"/>
        </p:xfrm>
        <a:graphic>
          <a:graphicData uri="http://schemas.openxmlformats.org/drawingml/2006/chart">
            <c:chart xmlns:c="http://schemas.openxmlformats.org/drawingml/2006/chart" xmlns:r="http://schemas.openxmlformats.org/officeDocument/2006/relationships" r:id="rId2"/>
          </a:graphicData>
        </a:graphic>
      </p:graphicFrame>
      <p:grpSp>
        <p:nvGrpSpPr>
          <p:cNvPr id="28" name="组合 27"/>
          <p:cNvGrpSpPr/>
          <p:nvPr/>
        </p:nvGrpSpPr>
        <p:grpSpPr>
          <a:xfrm>
            <a:off x="5487804" y="4186107"/>
            <a:ext cx="1521936" cy="698273"/>
            <a:chOff x="4007491" y="2775857"/>
            <a:chExt cx="1141452" cy="523705"/>
          </a:xfrm>
        </p:grpSpPr>
        <p:sp>
          <p:nvSpPr>
            <p:cNvPr id="29" name="矩形 28"/>
            <p:cNvSpPr/>
            <p:nvPr/>
          </p:nvSpPr>
          <p:spPr>
            <a:xfrm>
              <a:off x="4691743" y="2775858"/>
              <a:ext cx="457200" cy="195943"/>
            </a:xfrm>
            <a:prstGeom prst="rect">
              <a:avLst/>
            </a:prstGeom>
            <a:solidFill>
              <a:srgbClr val="92D05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FFFFFF"/>
                </a:solidFill>
                <a:effectLst/>
                <a:uLnTx/>
                <a:uFillTx/>
                <a:latin typeface="微软雅黑"/>
                <a:ea typeface="微软雅黑"/>
                <a:cs typeface="+mn-ea"/>
              </a:endParaRPr>
            </a:p>
          </p:txBody>
        </p:sp>
        <p:sp>
          <p:nvSpPr>
            <p:cNvPr id="30" name="矩形 29"/>
            <p:cNvSpPr/>
            <p:nvPr/>
          </p:nvSpPr>
          <p:spPr>
            <a:xfrm>
              <a:off x="4691743" y="3077454"/>
              <a:ext cx="457200" cy="195943"/>
            </a:xfrm>
            <a:prstGeom prst="rect">
              <a:avLst/>
            </a:prstGeom>
            <a:solidFill>
              <a:srgbClr val="01B3C5"/>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FFFFFF"/>
                </a:solidFill>
                <a:effectLst/>
                <a:uLnTx/>
                <a:uFillTx/>
                <a:latin typeface="微软雅黑"/>
                <a:ea typeface="微软雅黑"/>
                <a:cs typeface="+mn-ea"/>
              </a:endParaRPr>
            </a:p>
          </p:txBody>
        </p:sp>
        <p:sp>
          <p:nvSpPr>
            <p:cNvPr id="31" name="文本框 67"/>
            <p:cNvSpPr txBox="1"/>
            <p:nvPr/>
          </p:nvSpPr>
          <p:spPr>
            <a:xfrm>
              <a:off x="4007491" y="2775857"/>
              <a:ext cx="670560" cy="239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4C6062"/>
                  </a:solidFill>
                  <a:effectLst/>
                  <a:uLnTx/>
                  <a:uFillTx/>
                  <a:latin typeface="微软雅黑"/>
                  <a:ea typeface="微软雅黑"/>
                  <a:cs typeface="+mn-ea"/>
                </a:rPr>
                <a:t>添加标题</a:t>
              </a:r>
            </a:p>
          </p:txBody>
        </p:sp>
        <p:sp>
          <p:nvSpPr>
            <p:cNvPr id="32" name="文本框 68"/>
            <p:cNvSpPr txBox="1"/>
            <p:nvPr/>
          </p:nvSpPr>
          <p:spPr>
            <a:xfrm>
              <a:off x="4007491" y="3060008"/>
              <a:ext cx="670560" cy="239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4C6062"/>
                  </a:solidFill>
                  <a:effectLst/>
                  <a:uLnTx/>
                  <a:uFillTx/>
                  <a:latin typeface="微软雅黑"/>
                  <a:ea typeface="微软雅黑"/>
                  <a:cs typeface="+mn-ea"/>
                </a:rPr>
                <a:t>添加标题</a:t>
              </a:r>
            </a:p>
          </p:txBody>
        </p:sp>
      </p:grpSp>
      <p:grpSp>
        <p:nvGrpSpPr>
          <p:cNvPr id="33" name="组合 32"/>
          <p:cNvGrpSpPr/>
          <p:nvPr/>
        </p:nvGrpSpPr>
        <p:grpSpPr>
          <a:xfrm>
            <a:off x="6071149" y="2088133"/>
            <a:ext cx="1460665" cy="1460665"/>
            <a:chOff x="4572000" y="1202377"/>
            <a:chExt cx="1095499" cy="1095499"/>
          </a:xfrm>
        </p:grpSpPr>
        <p:sp>
          <p:nvSpPr>
            <p:cNvPr id="34" name="对角圆角矩形 33"/>
            <p:cNvSpPr/>
            <p:nvPr/>
          </p:nvSpPr>
          <p:spPr>
            <a:xfrm>
              <a:off x="4572000" y="1202377"/>
              <a:ext cx="1095499" cy="1095499"/>
            </a:xfrm>
            <a:prstGeom prst="round2DiagRect">
              <a:avLst>
                <a:gd name="adj1" fmla="val 28049"/>
                <a:gd name="adj2" fmla="val 0"/>
              </a:avLst>
            </a:prstGeom>
            <a:solidFill>
              <a:srgbClr val="01B3C5"/>
            </a:soli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FFFFFF"/>
                  </a:solidFill>
                  <a:effectLst/>
                  <a:uLnTx/>
                  <a:uFillTx/>
                  <a:latin typeface="微软雅黑"/>
                  <a:ea typeface="微软雅黑"/>
                  <a:cs typeface="+mn-ea"/>
                </a:rPr>
                <a:t>75%</a:t>
              </a:r>
              <a:endParaRPr kumimoji="0" lang="zh-CN" altLang="en-US" sz="3600" b="0" i="0" u="none" strike="noStrike" kern="0" cap="none" spc="0" normalizeH="0" baseline="0" noProof="0" dirty="0">
                <a:ln>
                  <a:noFill/>
                </a:ln>
                <a:solidFill>
                  <a:srgbClr val="FFFFFF"/>
                </a:solidFill>
                <a:effectLst/>
                <a:uLnTx/>
                <a:uFillTx/>
                <a:latin typeface="微软雅黑"/>
                <a:ea typeface="微软雅黑"/>
                <a:cs typeface="+mn-ea"/>
              </a:endParaRPr>
            </a:p>
          </p:txBody>
        </p:sp>
        <p:sp>
          <p:nvSpPr>
            <p:cNvPr id="35" name="文本框 71"/>
            <p:cNvSpPr txBox="1"/>
            <p:nvPr/>
          </p:nvSpPr>
          <p:spPr>
            <a:xfrm>
              <a:off x="4605399" y="1645041"/>
              <a:ext cx="1028700" cy="480060"/>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a:ea typeface="微软雅黑"/>
                  <a:cs typeface="+mn-ea"/>
                </a:rPr>
                <a:t>单击此处添加您的标题文字</a:t>
              </a:r>
            </a:p>
          </p:txBody>
        </p:sp>
      </p:grpSp>
      <p:grpSp>
        <p:nvGrpSpPr>
          <p:cNvPr id="36" name="组合 35"/>
          <p:cNvGrpSpPr/>
          <p:nvPr/>
        </p:nvGrpSpPr>
        <p:grpSpPr>
          <a:xfrm>
            <a:off x="7684215" y="2088133"/>
            <a:ext cx="1460665" cy="1460665"/>
            <a:chOff x="5781799" y="1202377"/>
            <a:chExt cx="1095499" cy="1095499"/>
          </a:xfrm>
        </p:grpSpPr>
        <p:sp>
          <p:nvSpPr>
            <p:cNvPr id="37" name="对角圆角矩形 36"/>
            <p:cNvSpPr/>
            <p:nvPr/>
          </p:nvSpPr>
          <p:spPr>
            <a:xfrm>
              <a:off x="5781799" y="1202377"/>
              <a:ext cx="1095499" cy="1095499"/>
            </a:xfrm>
            <a:prstGeom prst="round2DiagRect">
              <a:avLst>
                <a:gd name="adj1" fmla="val 28049"/>
                <a:gd name="adj2" fmla="val 0"/>
              </a:avLst>
            </a:prstGeom>
            <a:solidFill>
              <a:srgbClr val="01B3C5"/>
            </a:soli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FFFFFF"/>
                  </a:solidFill>
                  <a:effectLst/>
                  <a:uLnTx/>
                  <a:uFillTx/>
                  <a:latin typeface="微软雅黑"/>
                  <a:ea typeface="微软雅黑"/>
                  <a:cs typeface="+mn-ea"/>
                </a:rPr>
                <a:t>64%</a:t>
              </a:r>
              <a:endParaRPr kumimoji="0" lang="zh-CN" altLang="en-US" sz="3600" b="0" i="0" u="none" strike="noStrike" kern="0" cap="none" spc="0" normalizeH="0" baseline="0" noProof="0" dirty="0">
                <a:ln>
                  <a:noFill/>
                </a:ln>
                <a:solidFill>
                  <a:srgbClr val="FFFFFF"/>
                </a:solidFill>
                <a:effectLst/>
                <a:uLnTx/>
                <a:uFillTx/>
                <a:latin typeface="微软雅黑"/>
                <a:ea typeface="微软雅黑"/>
                <a:cs typeface="+mn-ea"/>
              </a:endParaRPr>
            </a:p>
          </p:txBody>
        </p:sp>
        <p:sp>
          <p:nvSpPr>
            <p:cNvPr id="38" name="文本框 74"/>
            <p:cNvSpPr txBox="1"/>
            <p:nvPr/>
          </p:nvSpPr>
          <p:spPr>
            <a:xfrm>
              <a:off x="5815198" y="1645041"/>
              <a:ext cx="1028700" cy="480060"/>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a:ea typeface="微软雅黑"/>
                  <a:cs typeface="+mn-ea"/>
                </a:rPr>
                <a:t>单击此处添加您的标题文字</a:t>
              </a:r>
            </a:p>
          </p:txBody>
        </p:sp>
      </p:grpSp>
      <p:grpSp>
        <p:nvGrpSpPr>
          <p:cNvPr id="39" name="组合 38"/>
          <p:cNvGrpSpPr/>
          <p:nvPr/>
        </p:nvGrpSpPr>
        <p:grpSpPr>
          <a:xfrm>
            <a:off x="9297280" y="2088133"/>
            <a:ext cx="1460665" cy="1460665"/>
            <a:chOff x="6991598" y="1202377"/>
            <a:chExt cx="1095499" cy="1095499"/>
          </a:xfrm>
        </p:grpSpPr>
        <p:sp>
          <p:nvSpPr>
            <p:cNvPr id="40" name="对角圆角矩形 39"/>
            <p:cNvSpPr/>
            <p:nvPr/>
          </p:nvSpPr>
          <p:spPr>
            <a:xfrm>
              <a:off x="6991598" y="1202377"/>
              <a:ext cx="1095499" cy="1095499"/>
            </a:xfrm>
            <a:prstGeom prst="round2DiagRect">
              <a:avLst>
                <a:gd name="adj1" fmla="val 28049"/>
                <a:gd name="adj2" fmla="val 0"/>
              </a:avLst>
            </a:prstGeom>
            <a:solidFill>
              <a:srgbClr val="01B3C5"/>
            </a:soli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FFFFFF"/>
                  </a:solidFill>
                  <a:effectLst/>
                  <a:uLnTx/>
                  <a:uFillTx/>
                  <a:latin typeface="微软雅黑"/>
                  <a:ea typeface="微软雅黑"/>
                  <a:cs typeface="+mn-ea"/>
                </a:rPr>
                <a:t>53%</a:t>
              </a:r>
              <a:endParaRPr kumimoji="0" lang="zh-CN" altLang="en-US" sz="3600" b="0" i="0" u="none" strike="noStrike" kern="0" cap="none" spc="0" normalizeH="0" baseline="0" noProof="0" dirty="0">
                <a:ln>
                  <a:noFill/>
                </a:ln>
                <a:solidFill>
                  <a:srgbClr val="FFFFFF"/>
                </a:solidFill>
                <a:effectLst/>
                <a:uLnTx/>
                <a:uFillTx/>
                <a:latin typeface="微软雅黑"/>
                <a:ea typeface="微软雅黑"/>
                <a:cs typeface="+mn-ea"/>
              </a:endParaRPr>
            </a:p>
          </p:txBody>
        </p:sp>
        <p:sp>
          <p:nvSpPr>
            <p:cNvPr id="41" name="文本框 77"/>
            <p:cNvSpPr txBox="1"/>
            <p:nvPr/>
          </p:nvSpPr>
          <p:spPr>
            <a:xfrm>
              <a:off x="7024997" y="1645041"/>
              <a:ext cx="1028700" cy="480060"/>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a:ea typeface="微软雅黑"/>
                  <a:cs typeface="+mn-ea"/>
                </a:rPr>
                <a:t>单击此处添加您的标题文字</a:t>
              </a:r>
            </a:p>
          </p:txBody>
        </p:sp>
      </p:grpSp>
    </p:spTree>
    <p:extLst>
      <p:ext uri="{BB962C8B-B14F-4D97-AF65-F5344CB8AC3E}">
        <p14:creationId xmlns:p14="http://schemas.microsoft.com/office/powerpoint/2010/main" val="399423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75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par>
                                <p:cTn id="18" presetID="10" presetClass="entr" presetSubtype="0" fill="hold" nodeType="withEffect">
                                  <p:stCondLst>
                                    <p:cond delay="75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nodeType="withEffect">
                                  <p:stCondLst>
                                    <p:cond delay="75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0" presetClass="path" presetSubtype="0" accel="50000" decel="50000" fill="hold" nodeType="withEffect">
                                  <p:stCondLst>
                                    <p:cond delay="0"/>
                                  </p:stCondLst>
                                  <p:childTnLst>
                                    <p:animMotion origin="layout" path="M -0.31528 0.4071 L -0.31528 0.40741 C -0.31025 0.40525 -0.30521 0.40402 -0.3 0.40216 C -0.29688 0.40062 -0.29358 0.39877 -0.29028 0.39723 C -0.28855 0.3963 -0.28664 0.39568 -0.28473 0.39476 C -0.28334 0.39383 -0.28212 0.3929 -0.28056 0.39229 C -0.26875 0.38673 -0.27848 0.39321 -0.26528 0.38488 C -0.26302 0.38334 -0.26077 0.38118 -0.25834 0.37994 C -0.25573 0.37809 -0.25261 0.37778 -0.25 0.375 C -0.24862 0.37315 -0.24757 0.37099 -0.24584 0.37007 C -0.24323 0.36821 -0.24028 0.36821 -0.2375 0.3676 C -0.23577 0.36574 -0.23403 0.36358 -0.23195 0.36266 C -0.21789 0.35494 -0.22934 0.36605 -0.21528 0.35525 C -0.21059 0.35155 -0.20643 0.34568 -0.20139 0.3429 C -0.19862 0.34105 -0.19584 0.34013 -0.19306 0.33797 C -0.17639 0.32408 -0.19046 0.32994 -0.175 0.32562 C -0.15226 0.30926 -0.18559 0.33426 -0.16112 0.31081 C -0.15868 0.30803 -0.15556 0.30772 -0.15278 0.30587 C -0.14914 0.30278 -0.14514 0.3 -0.14167 0.29599 C -0.13889 0.2926 -0.13646 0.28858 -0.13334 0.28611 C -0.1316 0.28426 -0.12952 0.28303 -0.12778 0.28118 C -0.12622 0.27902 -0.12535 0.27562 -0.12362 0.27377 C -0.12014 0.26914 -0.11563 0.26667 -0.1125 0.26142 C -0.10695 0.25124 -0.10625 0.24877 -0.1 0.24167 C -0.09792 0.23889 -0.09532 0.23704 -0.09306 0.23426 C -0.09115 0.23118 -0.08959 0.22716 -0.0875 0.22439 C -0.08542 0.2213 -0.08282 0.21976 -0.08056 0.21698 C -0.07639 0.21142 -0.0724 0.20525 -0.06806 0.19969 C -0.06632 0.19692 -0.0625 0.19229 -0.0625 0.1926 C -0.06112 0.18797 -0.06025 0.18334 -0.05834 0.17994 C -0.05695 0.17655 -0.05434 0.17562 -0.05278 0.17253 C -0.05191 0.17037 -0.05209 0.16729 -0.05139 0.16513 C -0.04896 0.15587 -0.04844 0.15834 -0.04445 0.15031 C -0.03594 0.13179 -0.04671 0.15309 -0.04028 0.1355 C -0.03872 0.13087 -0.03646 0.12716 -0.03473 0.12315 C -0.01962 0.08457 -0.03698 0.12809 -0.02917 0.1034 C -0.02761 0.09815 -0.02535 0.09352 -0.02362 0.08858 C -0.02223 0.08426 -0.02101 0.08025 -0.01945 0.07624 C -0.01858 0.07346 -0.01754 0.0713 -0.01667 0.06883 C -0.01407 0.05895 -0.01667 0.06235 -0.01389 0.05155 C -0.01337 0.04877 -0.01198 0.04661 -0.01112 0.04414 C -0.01007 0.04013 -0.00955 0.0355 -0.00834 0.03179 C -0.00764 0.02902 -0.00643 0.02686 -0.00556 0.02439 C 0.00017 0.00371 -0.00938 0.03056 -0.00139 0.00957 L 4.16667E-6 -0.00031 L 4.16667E-6 -3.45679E-6 " pathEditMode="relative" rAng="0" ptsTypes="AAAAAAAAAAAAAAAAAAAAAAAAAAAAAAAAAAAAAAAAAAAAAA">
                                      <p:cBhvr>
                                        <p:cTn id="25" dur="2000" fill="hold"/>
                                        <p:tgtEl>
                                          <p:spTgt spid="33"/>
                                        </p:tgtEl>
                                        <p:attrNameLst>
                                          <p:attrName>ppt_x</p:attrName>
                                          <p:attrName>ppt_y</p:attrName>
                                        </p:attrNameLst>
                                      </p:cBhvr>
                                      <p:rCtr x="15764" y="-20370"/>
                                    </p:animMotion>
                                  </p:childTnLst>
                                </p:cTn>
                              </p:par>
                              <p:par>
                                <p:cTn id="26" presetID="0" presetClass="path" presetSubtype="0" accel="50000" decel="50000" fill="hold" nodeType="withEffect">
                                  <p:stCondLst>
                                    <p:cond delay="250"/>
                                  </p:stCondLst>
                                  <p:childTnLst>
                                    <p:animMotion origin="layout" path="M -0.31528 0.4071 L -0.31528 0.40741 C -0.31025 0.40525 -0.30521 0.40402 -0.3 0.40216 C -0.29688 0.40062 -0.29358 0.39877 -0.29028 0.39723 C -0.28854 0.3963 -0.28663 0.39568 -0.28472 0.39476 C -0.28334 0.39383 -0.28212 0.3929 -0.28056 0.39229 C -0.26875 0.38673 -0.27847 0.39321 -0.26528 0.38488 C -0.26302 0.38334 -0.26077 0.38118 -0.25834 0.37994 C -0.25573 0.37809 -0.25261 0.37778 -0.25 0.375 C -0.24861 0.37315 -0.24757 0.37099 -0.24584 0.37007 C -0.24323 0.36821 -0.24028 0.36821 -0.2375 0.3676 C -0.23577 0.36574 -0.23403 0.36358 -0.23195 0.36266 C -0.21788 0.35494 -0.22934 0.36605 -0.21528 0.35525 C -0.21059 0.35155 -0.20643 0.34568 -0.20139 0.3429 C -0.19861 0.34105 -0.19584 0.34013 -0.19306 0.33797 C -0.17639 0.32408 -0.19045 0.32994 -0.175 0.32562 C -0.15226 0.30926 -0.18559 0.33426 -0.16111 0.31081 C -0.15868 0.30803 -0.15556 0.30772 -0.15278 0.30587 C -0.14913 0.30278 -0.14514 0.3 -0.14167 0.29599 C -0.13889 0.2926 -0.13646 0.28858 -0.13334 0.28611 C -0.1316 0.28426 -0.12952 0.28303 -0.12778 0.28118 C -0.12622 0.27902 -0.12535 0.27562 -0.12361 0.27377 C -0.12014 0.26914 -0.11563 0.26667 -0.1125 0.26142 C -0.10695 0.25124 -0.10625 0.24877 -0.1 0.24167 C -0.09792 0.23889 -0.09531 0.23704 -0.09306 0.23426 C -0.09115 0.23118 -0.08959 0.22716 -0.0875 0.22439 C -0.08542 0.2213 -0.08281 0.21976 -0.08056 0.21698 C -0.07639 0.21142 -0.0724 0.20525 -0.06806 0.19969 C -0.06632 0.19692 -0.0625 0.19229 -0.0625 0.1926 C -0.06111 0.18797 -0.06025 0.18334 -0.05834 0.17994 C -0.05695 0.17655 -0.05434 0.17562 -0.05278 0.17253 C -0.05191 0.17037 -0.05209 0.16729 -0.05139 0.16513 C -0.04896 0.15587 -0.04844 0.15834 -0.04445 0.15031 C -0.03594 0.13179 -0.0467 0.15309 -0.04028 0.1355 C -0.03872 0.13087 -0.03646 0.12716 -0.03472 0.12315 C -0.01962 0.08457 -0.03698 0.12809 -0.02917 0.1034 C -0.02761 0.09815 -0.02535 0.09352 -0.02361 0.08858 C -0.02222 0.08426 -0.02101 0.08025 -0.01945 0.07624 C -0.01858 0.07346 -0.01754 0.0713 -0.01667 0.06883 C -0.01406 0.05895 -0.01667 0.06235 -0.01389 0.05155 C -0.01337 0.04877 -0.01198 0.04661 -0.01111 0.04414 C -0.01007 0.04013 -0.00955 0.0355 -0.00834 0.03179 C -0.00764 0.02902 -0.00643 0.02686 -0.00556 0.02439 C 0.00017 0.00371 -0.00938 0.03056 -0.00139 0.00957 L 2.5E-6 -0.00031 L 2.5E-6 -3.45679E-6 " pathEditMode="relative" rAng="0" ptsTypes="AAAAAAAAAAAAAAAAAAAAAAAAAAAAAAAAAAAAAAAAAAAAAA">
                                      <p:cBhvr>
                                        <p:cTn id="27" dur="2000" fill="hold"/>
                                        <p:tgtEl>
                                          <p:spTgt spid="36"/>
                                        </p:tgtEl>
                                        <p:attrNameLst>
                                          <p:attrName>ppt_x</p:attrName>
                                          <p:attrName>ppt_y</p:attrName>
                                        </p:attrNameLst>
                                      </p:cBhvr>
                                      <p:rCtr x="15764" y="-20370"/>
                                    </p:animMotion>
                                  </p:childTnLst>
                                </p:cTn>
                              </p:par>
                              <p:par>
                                <p:cTn id="28" presetID="0" presetClass="path" presetSubtype="0" accel="50000" decel="50000" fill="hold" nodeType="withEffect">
                                  <p:stCondLst>
                                    <p:cond delay="500"/>
                                  </p:stCondLst>
                                  <p:childTnLst>
                                    <p:animMotion origin="layout" path="M -0.31528 0.4071 L -0.31528 0.40741 C -0.31024 0.40525 -0.30521 0.40402 -0.3 0.40216 C -0.29688 0.40062 -0.29358 0.39877 -0.29028 0.39723 C -0.28854 0.3963 -0.28663 0.39568 -0.28472 0.39476 C -0.28333 0.39383 -0.28212 0.3929 -0.28056 0.39229 C -0.26875 0.38673 -0.27847 0.39321 -0.26528 0.38488 C -0.26302 0.38334 -0.26076 0.38118 -0.25833 0.37994 C -0.25573 0.37809 -0.2526 0.37778 -0.25 0.375 C -0.24861 0.37315 -0.24757 0.37099 -0.24583 0.37007 C -0.24323 0.36821 -0.24028 0.36821 -0.2375 0.3676 C -0.23576 0.36574 -0.23403 0.36358 -0.23195 0.36266 C -0.21788 0.35494 -0.22934 0.36605 -0.21528 0.35525 C -0.21059 0.35155 -0.20642 0.34568 -0.20139 0.3429 C -0.19861 0.34105 -0.19583 0.34013 -0.19306 0.33797 C -0.17639 0.32408 -0.19045 0.32994 -0.175 0.32562 C -0.15226 0.30926 -0.18559 0.33426 -0.16111 0.31081 C -0.15868 0.30803 -0.15556 0.30772 -0.15278 0.30587 C -0.14913 0.30278 -0.14514 0.3 -0.14167 0.29599 C -0.13889 0.2926 -0.13646 0.28858 -0.13333 0.28611 C -0.1316 0.28426 -0.12951 0.28303 -0.12778 0.28118 C -0.12622 0.27902 -0.12535 0.27562 -0.12361 0.27377 C -0.12014 0.26914 -0.11563 0.26667 -0.1125 0.26142 C -0.10695 0.25124 -0.10625 0.24877 -0.1 0.24167 C -0.09792 0.23889 -0.09531 0.23704 -0.09306 0.23426 C -0.09115 0.23118 -0.08958 0.22716 -0.0875 0.22439 C -0.08542 0.2213 -0.08281 0.21976 -0.08056 0.21698 C -0.07639 0.21142 -0.0724 0.20525 -0.06806 0.19969 C -0.06632 0.19692 -0.0625 0.19229 -0.0625 0.1926 C -0.06111 0.18797 -0.06024 0.18334 -0.05833 0.17994 C -0.05695 0.17655 -0.05434 0.17562 -0.05278 0.17253 C -0.05191 0.17037 -0.05208 0.16729 -0.05139 0.16513 C -0.04896 0.15587 -0.04844 0.15834 -0.04445 0.15031 C -0.03594 0.13179 -0.0467 0.15309 -0.04028 0.1355 C -0.03872 0.13087 -0.03646 0.12716 -0.03472 0.12315 C -0.01962 0.08457 -0.03698 0.12809 -0.02917 0.1034 C -0.0276 0.09815 -0.02535 0.09352 -0.02361 0.08858 C -0.02222 0.08426 -0.02101 0.08025 -0.01945 0.07624 C -0.01858 0.07346 -0.01754 0.0713 -0.01667 0.06883 C -0.01406 0.05895 -0.01667 0.06235 -0.01389 0.05155 C -0.01337 0.04877 -0.01198 0.04661 -0.01111 0.04414 C -0.01007 0.04013 -0.00955 0.0355 -0.00833 0.03179 C -0.00764 0.02902 -0.00642 0.02686 -0.00556 0.02439 C 0.00017 0.00371 -0.00938 0.03056 -0.00139 0.00957 L 8.33333E-7 -0.00031 L 8.33333E-7 -3.45679E-6 " pathEditMode="relative" rAng="0" ptsTypes="AAAAAAAAAAAAAAAAAAAAAAAAAAAAAAAAAAAAAAAAAAAAAA">
                                      <p:cBhvr>
                                        <p:cTn id="29" dur="2000" fill="hold"/>
                                        <p:tgtEl>
                                          <p:spTgt spid="39"/>
                                        </p:tgtEl>
                                        <p:attrNameLst>
                                          <p:attrName>ppt_x</p:attrName>
                                          <p:attrName>ppt_y</p:attrName>
                                        </p:attrNameLst>
                                      </p:cBhvr>
                                      <p:rCtr x="15764" y="-20370"/>
                                    </p:animMotion>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4" grpId="0" bldLvl="0" animBg="1"/>
      <p:bldP spid="25" grpId="0" bldLvl="0" animBg="1"/>
      <p:bldP spid="26" grpId="0"/>
      <p:bldGraphic spid="2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493269" y="2006030"/>
            <a:ext cx="2262415" cy="2642863"/>
            <a:chOff x="2732314" y="906139"/>
            <a:chExt cx="1696811" cy="1982147"/>
          </a:xfrm>
        </p:grpSpPr>
        <p:sp>
          <p:nvSpPr>
            <p:cNvPr id="30" name="任意多边形 29"/>
            <p:cNvSpPr/>
            <p:nvPr/>
          </p:nvSpPr>
          <p:spPr>
            <a:xfrm>
              <a:off x="2732314" y="906139"/>
              <a:ext cx="1696811" cy="1982147"/>
            </a:xfrm>
            <a:custGeom>
              <a:avLst/>
              <a:gdLst>
                <a:gd name="connsiteX0" fmla="*/ 2262414 w 2262414"/>
                <a:gd name="connsiteY0" fmla="*/ 0 h 2642862"/>
                <a:gd name="connsiteX1" fmla="*/ 2262414 w 2262414"/>
                <a:gd name="connsiteY1" fmla="*/ 2321809 h 2642862"/>
                <a:gd name="connsiteX2" fmla="*/ 27394 w 2262414"/>
                <a:gd name="connsiteY2" fmla="*/ 2642862 h 2642862"/>
                <a:gd name="connsiteX3" fmla="*/ 11915 w 2262414"/>
                <a:gd name="connsiteY3" fmla="*/ 2541437 h 2642862"/>
                <a:gd name="connsiteX4" fmla="*/ 0 w 2262414"/>
                <a:gd name="connsiteY4" fmla="*/ 2305481 h 2642862"/>
                <a:gd name="connsiteX5" fmla="*/ 2071815 w 2262414"/>
                <a:gd name="connsiteY5" fmla="*/ 9625 h 2642862"/>
                <a:gd name="connsiteX6" fmla="*/ 2262414 w 2262414"/>
                <a:gd name="connsiteY6" fmla="*/ 0 h 2642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414" h="2642862">
                  <a:moveTo>
                    <a:pt x="2262414" y="0"/>
                  </a:moveTo>
                  <a:lnTo>
                    <a:pt x="2262414" y="2321809"/>
                  </a:lnTo>
                  <a:lnTo>
                    <a:pt x="27394" y="2642862"/>
                  </a:lnTo>
                  <a:lnTo>
                    <a:pt x="11915" y="2541437"/>
                  </a:lnTo>
                  <a:cubicBezTo>
                    <a:pt x="4036" y="2463857"/>
                    <a:pt x="0" y="2385140"/>
                    <a:pt x="0" y="2305481"/>
                  </a:cubicBezTo>
                  <a:cubicBezTo>
                    <a:pt x="0" y="1110593"/>
                    <a:pt x="908107" y="127806"/>
                    <a:pt x="2071815" y="9625"/>
                  </a:cubicBezTo>
                  <a:lnTo>
                    <a:pt x="2262414" y="0"/>
                  </a:lnTo>
                  <a:close/>
                </a:path>
              </a:pathLst>
            </a:custGeom>
            <a:solidFill>
              <a:srgbClr val="01B3C5"/>
            </a:soli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000000"/>
                </a:solidFill>
                <a:effectLst/>
                <a:uLnTx/>
                <a:uFillTx/>
                <a:latin typeface="微软雅黑"/>
                <a:ea typeface="微软雅黑"/>
                <a:cs typeface="+mn-ea"/>
              </a:endParaRPr>
            </a:p>
          </p:txBody>
        </p:sp>
        <p:sp>
          <p:nvSpPr>
            <p:cNvPr id="31" name="文本框 33"/>
            <p:cNvSpPr txBox="1"/>
            <p:nvPr/>
          </p:nvSpPr>
          <p:spPr>
            <a:xfrm>
              <a:off x="3069772" y="1545527"/>
              <a:ext cx="891560" cy="460058"/>
            </a:xfrm>
            <a:prstGeom prst="rect">
              <a:avLst/>
            </a:prstGeom>
            <a:noFill/>
            <a:ln w="28575">
              <a:noFill/>
            </a:ln>
            <a:effectLst>
              <a:outerShdw blurRad="88900" dist="75434" dir="2699985" rotWithShape="0">
                <a:scrgbClr r="0" g="0" b="0">
                  <a:alpha val="23000"/>
                </a:sc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latin typeface="微软雅黑"/>
                  <a:ea typeface="微软雅黑"/>
                  <a:cs typeface="+mn-ea"/>
                </a:rPr>
                <a:t>28%</a:t>
              </a:r>
              <a:endParaRPr kumimoji="0" lang="zh-CN" altLang="en-US" sz="3200" b="0" i="0" u="none" strike="noStrike" kern="0" cap="none" spc="0" normalizeH="0" baseline="0" noProof="0" dirty="0">
                <a:ln>
                  <a:noFill/>
                </a:ln>
                <a:solidFill>
                  <a:srgbClr val="FFFFFF"/>
                </a:solidFill>
                <a:effectLst/>
                <a:uLnTx/>
                <a:uFillTx/>
                <a:latin typeface="微软雅黑"/>
                <a:ea typeface="微软雅黑"/>
                <a:cs typeface="+mn-ea"/>
              </a:endParaRPr>
            </a:p>
          </p:txBody>
        </p:sp>
      </p:grpSp>
      <p:grpSp>
        <p:nvGrpSpPr>
          <p:cNvPr id="32" name="组合 31"/>
          <p:cNvGrpSpPr/>
          <p:nvPr/>
        </p:nvGrpSpPr>
        <p:grpSpPr>
          <a:xfrm>
            <a:off x="5755683" y="2003741"/>
            <a:ext cx="2353128" cy="4267331"/>
            <a:chOff x="4429125" y="904422"/>
            <a:chExt cx="1764846" cy="3200498"/>
          </a:xfrm>
        </p:grpSpPr>
        <p:sp>
          <p:nvSpPr>
            <p:cNvPr id="33" name="任意多边形 32"/>
            <p:cNvSpPr/>
            <p:nvPr/>
          </p:nvSpPr>
          <p:spPr>
            <a:xfrm>
              <a:off x="4429125" y="904422"/>
              <a:ext cx="1764846" cy="3200498"/>
            </a:xfrm>
            <a:custGeom>
              <a:avLst/>
              <a:gdLst>
                <a:gd name="connsiteX0" fmla="*/ 45357 w 2353128"/>
                <a:gd name="connsiteY0" fmla="*/ 0 h 4267330"/>
                <a:gd name="connsiteX1" fmla="*/ 92873 w 2353128"/>
                <a:gd name="connsiteY1" fmla="*/ 2399 h 4267330"/>
                <a:gd name="connsiteX2" fmla="*/ 281313 w 2353128"/>
                <a:gd name="connsiteY2" fmla="*/ 11915 h 4267330"/>
                <a:gd name="connsiteX3" fmla="*/ 2353128 w 2353128"/>
                <a:gd name="connsiteY3" fmla="*/ 2307771 h 4267330"/>
                <a:gd name="connsiteX4" fmla="*/ 1335654 w 2353128"/>
                <a:gd name="connsiteY4" fmla="*/ 4221411 h 4267330"/>
                <a:gd name="connsiteX5" fmla="*/ 1260070 w 2353128"/>
                <a:gd name="connsiteY5" fmla="*/ 4267330 h 4267330"/>
                <a:gd name="connsiteX6" fmla="*/ 742950 w 2353128"/>
                <a:gd name="connsiteY6" fmla="*/ 3486149 h 4267330"/>
                <a:gd name="connsiteX7" fmla="*/ 490797 w 2353128"/>
                <a:gd name="connsiteY7" fmla="*/ 2134865 h 4267330"/>
                <a:gd name="connsiteX8" fmla="*/ 0 w 2353128"/>
                <a:gd name="connsiteY8" fmla="*/ 2134865 h 4267330"/>
                <a:gd name="connsiteX9" fmla="*/ 0 w 2353128"/>
                <a:gd name="connsiteY9" fmla="*/ 2290 h 4267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53128" h="4267330">
                  <a:moveTo>
                    <a:pt x="45357" y="0"/>
                  </a:moveTo>
                  <a:lnTo>
                    <a:pt x="92873" y="2399"/>
                  </a:lnTo>
                  <a:lnTo>
                    <a:pt x="281313" y="11915"/>
                  </a:lnTo>
                  <a:cubicBezTo>
                    <a:pt x="1445021" y="130096"/>
                    <a:pt x="2353128" y="1112883"/>
                    <a:pt x="2353128" y="2307771"/>
                  </a:cubicBezTo>
                  <a:cubicBezTo>
                    <a:pt x="2353128" y="3104363"/>
                    <a:pt x="1949525" y="3806688"/>
                    <a:pt x="1335654" y="4221411"/>
                  </a:cubicBezTo>
                  <a:lnTo>
                    <a:pt x="1260070" y="4267330"/>
                  </a:lnTo>
                  <a:lnTo>
                    <a:pt x="742950" y="3486149"/>
                  </a:lnTo>
                  <a:lnTo>
                    <a:pt x="490797" y="2134865"/>
                  </a:lnTo>
                  <a:lnTo>
                    <a:pt x="0" y="2134865"/>
                  </a:lnTo>
                  <a:lnTo>
                    <a:pt x="0" y="2290"/>
                  </a:lnTo>
                  <a:close/>
                </a:path>
              </a:pathLst>
            </a:custGeom>
            <a:solidFill>
              <a:srgbClr val="FFBF53"/>
            </a:soli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000000"/>
                </a:solidFill>
                <a:effectLst/>
                <a:uLnTx/>
                <a:uFillTx/>
                <a:latin typeface="微软雅黑"/>
                <a:ea typeface="微软雅黑"/>
                <a:cs typeface="+mn-ea"/>
              </a:endParaRPr>
            </a:p>
          </p:txBody>
        </p:sp>
        <p:sp>
          <p:nvSpPr>
            <p:cNvPr id="34" name="文本框 36"/>
            <p:cNvSpPr txBox="1"/>
            <p:nvPr/>
          </p:nvSpPr>
          <p:spPr>
            <a:xfrm>
              <a:off x="4808764" y="1189740"/>
              <a:ext cx="891560" cy="460058"/>
            </a:xfrm>
            <a:prstGeom prst="rect">
              <a:avLst/>
            </a:prstGeom>
            <a:noFill/>
            <a:ln w="28575">
              <a:noFill/>
            </a:ln>
            <a:effectLst>
              <a:outerShdw blurRad="88900" dist="75434" dir="2699985" rotWithShape="0">
                <a:scrgbClr r="0" g="0" b="0">
                  <a:alpha val="23000"/>
                </a:sc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latin typeface="微软雅黑"/>
                  <a:ea typeface="微软雅黑"/>
                  <a:cs typeface="+mn-ea"/>
                </a:rPr>
                <a:t>39%</a:t>
              </a:r>
              <a:endParaRPr kumimoji="0" lang="zh-CN" altLang="en-US" sz="3200" b="0" i="0" u="none" strike="noStrike" kern="0" cap="none" spc="0" normalizeH="0" baseline="0" noProof="0" dirty="0">
                <a:ln>
                  <a:noFill/>
                </a:ln>
                <a:solidFill>
                  <a:srgbClr val="FFFFFF"/>
                </a:solidFill>
                <a:effectLst/>
                <a:uLnTx/>
                <a:uFillTx/>
                <a:latin typeface="微软雅黑"/>
                <a:ea typeface="微软雅黑"/>
                <a:cs typeface="+mn-ea"/>
              </a:endParaRPr>
            </a:p>
          </p:txBody>
        </p:sp>
      </p:grpSp>
      <p:grpSp>
        <p:nvGrpSpPr>
          <p:cNvPr id="35" name="组合 34"/>
          <p:cNvGrpSpPr/>
          <p:nvPr/>
        </p:nvGrpSpPr>
        <p:grpSpPr>
          <a:xfrm>
            <a:off x="3520663" y="4138608"/>
            <a:ext cx="3495091" cy="2480677"/>
            <a:chOff x="2752860" y="2505572"/>
            <a:chExt cx="2621318" cy="1860508"/>
          </a:xfrm>
        </p:grpSpPr>
        <p:sp>
          <p:nvSpPr>
            <p:cNvPr id="36" name="任意多边形 35"/>
            <p:cNvSpPr/>
            <p:nvPr/>
          </p:nvSpPr>
          <p:spPr>
            <a:xfrm>
              <a:off x="2752860" y="2505572"/>
              <a:ext cx="2621318" cy="1860508"/>
            </a:xfrm>
            <a:custGeom>
              <a:avLst/>
              <a:gdLst>
                <a:gd name="connsiteX0" fmla="*/ 2235020 w 3495090"/>
                <a:gd name="connsiteY0" fmla="*/ 0 h 2480677"/>
                <a:gd name="connsiteX1" fmla="*/ 2725817 w 3495090"/>
                <a:gd name="connsiteY1" fmla="*/ 0 h 2480677"/>
                <a:gd name="connsiteX2" fmla="*/ 2977970 w 3495090"/>
                <a:gd name="connsiteY2" fmla="*/ 1351284 h 2480677"/>
                <a:gd name="connsiteX3" fmla="*/ 3495090 w 3495090"/>
                <a:gd name="connsiteY3" fmla="*/ 2132465 h 2480677"/>
                <a:gd name="connsiteX4" fmla="*/ 3380398 w 3495090"/>
                <a:gd name="connsiteY4" fmla="*/ 2202142 h 2480677"/>
                <a:gd name="connsiteX5" fmla="*/ 2280377 w 3495090"/>
                <a:gd name="connsiteY5" fmla="*/ 2480677 h 2480677"/>
                <a:gd name="connsiteX6" fmla="*/ 19492 w 3495090"/>
                <a:gd name="connsiteY6" fmla="*/ 638002 h 2480677"/>
                <a:gd name="connsiteX7" fmla="*/ 0 w 3495090"/>
                <a:gd name="connsiteY7" fmla="*/ 510287 h 2480677"/>
                <a:gd name="connsiteX8" fmla="*/ 2235020 w 3495090"/>
                <a:gd name="connsiteY8" fmla="*/ 189234 h 2480677"/>
                <a:gd name="connsiteX9" fmla="*/ 2235020 w 3495090"/>
                <a:gd name="connsiteY9" fmla="*/ 0 h 2480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95090" h="2480677">
                  <a:moveTo>
                    <a:pt x="2235020" y="0"/>
                  </a:moveTo>
                  <a:lnTo>
                    <a:pt x="2725817" y="0"/>
                  </a:lnTo>
                  <a:lnTo>
                    <a:pt x="2977970" y="1351284"/>
                  </a:lnTo>
                  <a:lnTo>
                    <a:pt x="3495090" y="2132465"/>
                  </a:lnTo>
                  <a:lnTo>
                    <a:pt x="3380398" y="2202142"/>
                  </a:lnTo>
                  <a:cubicBezTo>
                    <a:pt x="3053402" y="2379776"/>
                    <a:pt x="2678673" y="2480677"/>
                    <a:pt x="2280377" y="2480677"/>
                  </a:cubicBezTo>
                  <a:cubicBezTo>
                    <a:pt x="1165149" y="2480677"/>
                    <a:pt x="234683" y="1689615"/>
                    <a:pt x="19492" y="638002"/>
                  </a:cubicBezTo>
                  <a:lnTo>
                    <a:pt x="0" y="510287"/>
                  </a:lnTo>
                  <a:lnTo>
                    <a:pt x="2235020" y="189234"/>
                  </a:lnTo>
                  <a:lnTo>
                    <a:pt x="2235020" y="0"/>
                  </a:lnTo>
                  <a:close/>
                </a:path>
              </a:pathLst>
            </a:custGeom>
            <a:solidFill>
              <a:srgbClr val="F17475"/>
            </a:soli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000000"/>
                </a:solidFill>
                <a:effectLst/>
                <a:uLnTx/>
                <a:uFillTx/>
                <a:latin typeface="微软雅黑"/>
                <a:ea typeface="微软雅黑"/>
                <a:cs typeface="+mn-ea"/>
              </a:endParaRPr>
            </a:p>
          </p:txBody>
        </p:sp>
        <p:sp>
          <p:nvSpPr>
            <p:cNvPr id="37" name="文本框 39"/>
            <p:cNvSpPr txBox="1"/>
            <p:nvPr/>
          </p:nvSpPr>
          <p:spPr>
            <a:xfrm>
              <a:off x="3580720" y="3856737"/>
              <a:ext cx="891560" cy="460058"/>
            </a:xfrm>
            <a:prstGeom prst="rect">
              <a:avLst/>
            </a:prstGeom>
            <a:noFill/>
            <a:ln w="28575">
              <a:noFill/>
            </a:ln>
            <a:effectLst>
              <a:outerShdw blurRad="88900" dist="75434" dir="2699985" rotWithShape="0">
                <a:scrgbClr r="0" g="0" b="0">
                  <a:alpha val="23000"/>
                </a:sc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rgbClr val="FFFFFF"/>
                  </a:solidFill>
                  <a:effectLst/>
                  <a:uLnTx/>
                  <a:uFillTx/>
                  <a:latin typeface="微软雅黑"/>
                  <a:ea typeface="微软雅黑"/>
                  <a:cs typeface="+mn-ea"/>
                </a:rPr>
                <a:t>33%</a:t>
              </a:r>
              <a:endParaRPr kumimoji="0" lang="zh-CN" altLang="en-US" sz="3200" b="0" i="0" u="none" strike="noStrike" kern="0" cap="none" spc="0" normalizeH="0" baseline="0" noProof="0" dirty="0">
                <a:ln>
                  <a:noFill/>
                </a:ln>
                <a:solidFill>
                  <a:srgbClr val="FFFFFF"/>
                </a:solidFill>
                <a:effectLst/>
                <a:uLnTx/>
                <a:uFillTx/>
                <a:latin typeface="微软雅黑"/>
                <a:ea typeface="微软雅黑"/>
                <a:cs typeface="+mn-ea"/>
              </a:endParaRPr>
            </a:p>
          </p:txBody>
        </p:sp>
      </p:grpSp>
      <p:grpSp>
        <p:nvGrpSpPr>
          <p:cNvPr id="38" name="组合 37"/>
          <p:cNvGrpSpPr/>
          <p:nvPr/>
        </p:nvGrpSpPr>
        <p:grpSpPr>
          <a:xfrm>
            <a:off x="648469" y="1728714"/>
            <a:ext cx="3294744" cy="1708312"/>
            <a:chOff x="598714" y="698152"/>
            <a:chExt cx="2471058" cy="1281234"/>
          </a:xfrm>
        </p:grpSpPr>
        <p:cxnSp>
          <p:nvCxnSpPr>
            <p:cNvPr id="39" name="直接连接符 38"/>
            <p:cNvCxnSpPr/>
            <p:nvPr/>
          </p:nvCxnSpPr>
          <p:spPr>
            <a:xfrm>
              <a:off x="598715" y="1086757"/>
              <a:ext cx="2471057" cy="0"/>
            </a:xfrm>
            <a:prstGeom prst="line">
              <a:avLst/>
            </a:prstGeom>
            <a:noFill/>
            <a:ln w="6350" cap="flat" cmpd="sng" algn="ctr">
              <a:solidFill>
                <a:srgbClr val="584F59"/>
              </a:solidFill>
              <a:prstDash val="solid"/>
              <a:miter lim="800000"/>
            </a:ln>
            <a:effectLst/>
          </p:spPr>
        </p:cxnSp>
        <p:cxnSp>
          <p:nvCxnSpPr>
            <p:cNvPr id="40" name="直接连接符 39"/>
            <p:cNvCxnSpPr/>
            <p:nvPr/>
          </p:nvCxnSpPr>
          <p:spPr>
            <a:xfrm>
              <a:off x="598715" y="1979386"/>
              <a:ext cx="1948543" cy="0"/>
            </a:xfrm>
            <a:prstGeom prst="line">
              <a:avLst/>
            </a:prstGeom>
            <a:noFill/>
            <a:ln w="6350" cap="flat" cmpd="sng" algn="ctr">
              <a:solidFill>
                <a:srgbClr val="584F59"/>
              </a:solidFill>
              <a:prstDash val="solid"/>
              <a:miter lim="800000"/>
            </a:ln>
            <a:effectLst/>
          </p:spPr>
        </p:cxnSp>
        <p:sp>
          <p:nvSpPr>
            <p:cNvPr id="41" name="文本框 43"/>
            <p:cNvSpPr txBox="1"/>
            <p:nvPr/>
          </p:nvSpPr>
          <p:spPr>
            <a:xfrm>
              <a:off x="598715" y="1129116"/>
              <a:ext cx="2078103" cy="81295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微软雅黑"/>
                  <a:ea typeface="微软雅黑"/>
                  <a:cs typeface="+mn-ea"/>
                </a:rPr>
                <a:t>单击此处添加您的标题文字单击此处添加您的标题文字单击此处添加您的标题文字单击此处添加您的标题</a:t>
              </a:r>
            </a:p>
          </p:txBody>
        </p:sp>
        <p:sp>
          <p:nvSpPr>
            <p:cNvPr id="42" name="文本框 44"/>
            <p:cNvSpPr txBox="1"/>
            <p:nvPr/>
          </p:nvSpPr>
          <p:spPr>
            <a:xfrm>
              <a:off x="598714" y="698152"/>
              <a:ext cx="1414463" cy="3462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微软雅黑"/>
                  <a:ea typeface="微软雅黑"/>
                  <a:cs typeface="+mn-ea"/>
                </a:rPr>
                <a:t>添加标题</a:t>
              </a:r>
            </a:p>
          </p:txBody>
        </p:sp>
      </p:grpSp>
      <p:grpSp>
        <p:nvGrpSpPr>
          <p:cNvPr id="43" name="组合 42"/>
          <p:cNvGrpSpPr/>
          <p:nvPr/>
        </p:nvGrpSpPr>
        <p:grpSpPr>
          <a:xfrm>
            <a:off x="648469" y="5310581"/>
            <a:ext cx="4093031" cy="1602088"/>
            <a:chOff x="598714" y="3384552"/>
            <a:chExt cx="3069773" cy="1201566"/>
          </a:xfrm>
        </p:grpSpPr>
        <p:cxnSp>
          <p:nvCxnSpPr>
            <p:cNvPr id="44" name="直接连接符 43"/>
            <p:cNvCxnSpPr/>
            <p:nvPr/>
          </p:nvCxnSpPr>
          <p:spPr>
            <a:xfrm>
              <a:off x="598715" y="3773158"/>
              <a:ext cx="2471057" cy="0"/>
            </a:xfrm>
            <a:prstGeom prst="line">
              <a:avLst/>
            </a:prstGeom>
            <a:noFill/>
            <a:ln w="6350" cap="flat" cmpd="sng" algn="ctr">
              <a:solidFill>
                <a:srgbClr val="584F59"/>
              </a:solidFill>
              <a:prstDash val="solid"/>
              <a:miter lim="800000"/>
            </a:ln>
            <a:effectLst/>
          </p:spPr>
        </p:cxnSp>
        <p:cxnSp>
          <p:nvCxnSpPr>
            <p:cNvPr id="45" name="直接连接符 44"/>
            <p:cNvCxnSpPr/>
            <p:nvPr/>
          </p:nvCxnSpPr>
          <p:spPr>
            <a:xfrm>
              <a:off x="598715" y="4581072"/>
              <a:ext cx="3069772" cy="0"/>
            </a:xfrm>
            <a:prstGeom prst="line">
              <a:avLst/>
            </a:prstGeom>
            <a:noFill/>
            <a:ln w="6350" cap="flat" cmpd="sng" algn="ctr">
              <a:solidFill>
                <a:srgbClr val="584F59"/>
              </a:solidFill>
              <a:prstDash val="solid"/>
              <a:miter lim="800000"/>
            </a:ln>
            <a:effectLst/>
          </p:spPr>
        </p:cxnSp>
        <p:sp>
          <p:nvSpPr>
            <p:cNvPr id="46" name="文本框 48"/>
            <p:cNvSpPr txBox="1"/>
            <p:nvPr/>
          </p:nvSpPr>
          <p:spPr>
            <a:xfrm>
              <a:off x="598715" y="3773159"/>
              <a:ext cx="2078103" cy="81295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微软雅黑"/>
                  <a:ea typeface="微软雅黑"/>
                  <a:cs typeface="+mn-ea"/>
                </a:rPr>
                <a:t>单击此处添加您的标题文字单击此处添加您的标题文字单击此处添加您的标题文字单击此处添加您的标题</a:t>
              </a:r>
            </a:p>
          </p:txBody>
        </p:sp>
        <p:sp>
          <p:nvSpPr>
            <p:cNvPr id="47" name="文本框 49"/>
            <p:cNvSpPr txBox="1"/>
            <p:nvPr/>
          </p:nvSpPr>
          <p:spPr>
            <a:xfrm>
              <a:off x="598714" y="3384552"/>
              <a:ext cx="1414463" cy="346249"/>
            </a:xfrm>
            <a:prstGeom prst="rect">
              <a:avLst/>
            </a:prstGeom>
            <a:noFill/>
          </p:spPr>
          <p:txBody>
            <a:bodyPr wrap="square"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kumimoji="0" sz="2400" b="1" i="0" u="none" strike="noStrike" kern="0" cap="none" spc="0" normalizeH="0" baseline="0">
                  <a:ln>
                    <a:noFill/>
                  </a:ln>
                  <a:solidFill>
                    <a:srgbClr val="000000"/>
                  </a:solidFill>
                  <a:effectLst/>
                  <a:uLnTx/>
                  <a:uFillTx/>
                  <a:latin typeface="微软雅黑"/>
                  <a:ea typeface="微软雅黑"/>
                  <a:cs typeface="+mn-ea"/>
                </a:defRPr>
              </a:lvl1pPr>
            </a:lstStyle>
            <a:p>
              <a:r>
                <a:rPr lang="zh-CN" altLang="en-US" dirty="0"/>
                <a:t>添加标题</a:t>
              </a:r>
            </a:p>
          </p:txBody>
        </p:sp>
      </p:grpSp>
      <p:grpSp>
        <p:nvGrpSpPr>
          <p:cNvPr id="48" name="组合 47"/>
          <p:cNvGrpSpPr/>
          <p:nvPr/>
        </p:nvGrpSpPr>
        <p:grpSpPr>
          <a:xfrm>
            <a:off x="8108811" y="2313700"/>
            <a:ext cx="3164116" cy="1834527"/>
            <a:chOff x="6193971" y="1136891"/>
            <a:chExt cx="2373087" cy="1375895"/>
          </a:xfrm>
        </p:grpSpPr>
        <p:cxnSp>
          <p:nvCxnSpPr>
            <p:cNvPr id="49" name="直接连接符 48"/>
            <p:cNvCxnSpPr/>
            <p:nvPr/>
          </p:nvCxnSpPr>
          <p:spPr>
            <a:xfrm>
              <a:off x="6193972" y="1500415"/>
              <a:ext cx="2373086" cy="0"/>
            </a:xfrm>
            <a:prstGeom prst="line">
              <a:avLst/>
            </a:prstGeom>
            <a:noFill/>
            <a:ln w="6350" cap="flat" cmpd="sng" algn="ctr">
              <a:solidFill>
                <a:srgbClr val="584F59"/>
              </a:solidFill>
              <a:prstDash val="solid"/>
              <a:miter lim="800000"/>
            </a:ln>
            <a:effectLst/>
          </p:spPr>
        </p:cxnSp>
        <p:cxnSp>
          <p:nvCxnSpPr>
            <p:cNvPr id="50" name="直接连接符 49"/>
            <p:cNvCxnSpPr/>
            <p:nvPr/>
          </p:nvCxnSpPr>
          <p:spPr>
            <a:xfrm>
              <a:off x="6444343" y="2512786"/>
              <a:ext cx="2122715" cy="0"/>
            </a:xfrm>
            <a:prstGeom prst="line">
              <a:avLst/>
            </a:prstGeom>
            <a:noFill/>
            <a:ln w="6350" cap="flat" cmpd="sng" algn="ctr">
              <a:solidFill>
                <a:srgbClr val="584F59"/>
              </a:solidFill>
              <a:prstDash val="solid"/>
              <a:miter lim="800000"/>
            </a:ln>
            <a:effectLst/>
          </p:spPr>
        </p:cxnSp>
        <p:sp>
          <p:nvSpPr>
            <p:cNvPr id="51" name="文本框 53"/>
            <p:cNvSpPr txBox="1"/>
            <p:nvPr/>
          </p:nvSpPr>
          <p:spPr>
            <a:xfrm>
              <a:off x="6488954" y="1602644"/>
              <a:ext cx="2078103" cy="81295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微软雅黑"/>
                  <a:ea typeface="微软雅黑"/>
                  <a:cs typeface="+mn-ea"/>
                </a:rPr>
                <a:t>单击此处添加您的标题文字单击此处添加您的标题文字单击此处添加您的标题文字单击此处添加您的标题</a:t>
              </a:r>
            </a:p>
          </p:txBody>
        </p:sp>
        <p:sp>
          <p:nvSpPr>
            <p:cNvPr id="52" name="文本框 54"/>
            <p:cNvSpPr txBox="1"/>
            <p:nvPr/>
          </p:nvSpPr>
          <p:spPr>
            <a:xfrm>
              <a:off x="6193971" y="1136891"/>
              <a:ext cx="1414463" cy="346249"/>
            </a:xfrm>
            <a:prstGeom prst="rect">
              <a:avLst/>
            </a:prstGeom>
            <a:noFill/>
          </p:spPr>
          <p:txBody>
            <a:bodyPr wrap="square" rtlCol="0">
              <a:spAutoFit/>
            </a:bodyPr>
            <a:lstStyle>
              <a:defPPr>
                <a:defRPr lang="zh-CN"/>
              </a:defPPr>
              <a:lvl1pPr marL="0" marR="0" lvl="0" indent="0" defTabSz="914400" eaLnBrk="1" fontAlgn="auto" latinLnBrk="0" hangingPunct="1">
                <a:lnSpc>
                  <a:spcPct val="100000"/>
                </a:lnSpc>
                <a:spcBef>
                  <a:spcPts val="0"/>
                </a:spcBef>
                <a:spcAft>
                  <a:spcPts val="0"/>
                </a:spcAft>
                <a:buClrTx/>
                <a:buSzTx/>
                <a:buFontTx/>
                <a:buNone/>
                <a:tabLst/>
                <a:defRPr kumimoji="0" sz="2400" b="1" i="0" u="none" strike="noStrike" kern="0" cap="none" spc="0" normalizeH="0" baseline="0">
                  <a:ln>
                    <a:noFill/>
                  </a:ln>
                  <a:solidFill>
                    <a:srgbClr val="000000"/>
                  </a:solidFill>
                  <a:effectLst/>
                  <a:uLnTx/>
                  <a:uFillTx/>
                  <a:latin typeface="微软雅黑"/>
                  <a:ea typeface="微软雅黑"/>
                  <a:cs typeface="+mn-ea"/>
                </a:defRPr>
              </a:lvl1pPr>
            </a:lstStyle>
            <a:p>
              <a:r>
                <a:rPr lang="zh-CN" altLang="en-US" dirty="0"/>
                <a:t>添加标题</a:t>
              </a:r>
            </a:p>
          </p:txBody>
        </p:sp>
      </p:grpSp>
      <p:grpSp>
        <p:nvGrpSpPr>
          <p:cNvPr id="53" name="组合 52"/>
          <p:cNvGrpSpPr/>
          <p:nvPr/>
        </p:nvGrpSpPr>
        <p:grpSpPr>
          <a:xfrm>
            <a:off x="4449398" y="2968940"/>
            <a:ext cx="3196772" cy="3196772"/>
            <a:chOff x="3449411" y="1628321"/>
            <a:chExt cx="2397579" cy="2397579"/>
          </a:xfrm>
        </p:grpSpPr>
        <p:sp>
          <p:nvSpPr>
            <p:cNvPr id="54" name="椭圆 53"/>
            <p:cNvSpPr/>
            <p:nvPr/>
          </p:nvSpPr>
          <p:spPr>
            <a:xfrm>
              <a:off x="3449411" y="1628321"/>
              <a:ext cx="2397579" cy="2397579"/>
            </a:xfrm>
            <a:prstGeom prst="ellipse">
              <a:avLst/>
            </a:prstGeom>
            <a:solidFill>
              <a:srgbClr val="FFFF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a:ln>
                  <a:noFill/>
                </a:ln>
                <a:solidFill>
                  <a:srgbClr val="FFFFFF"/>
                </a:solidFill>
                <a:effectLst/>
                <a:uLnTx/>
                <a:uFillTx/>
                <a:latin typeface="微软雅黑"/>
                <a:ea typeface="微软雅黑"/>
                <a:cs typeface="+mn-ea"/>
              </a:endParaRPr>
            </a:p>
          </p:txBody>
        </p:sp>
        <p:sp>
          <p:nvSpPr>
            <p:cNvPr id="55" name="Freeform 342"/>
            <p:cNvSpPr/>
            <p:nvPr/>
          </p:nvSpPr>
          <p:spPr bwMode="auto">
            <a:xfrm>
              <a:off x="3923948" y="2066902"/>
              <a:ext cx="1268964" cy="1516490"/>
            </a:xfrm>
            <a:custGeom>
              <a:avLst/>
              <a:gdLst>
                <a:gd name="T0" fmla="*/ 1447943939 w 13526"/>
                <a:gd name="T1" fmla="*/ 1100520921 h 16157"/>
                <a:gd name="T2" fmla="*/ 1430867226 w 13526"/>
                <a:gd name="T3" fmla="*/ 1144398523 h 16157"/>
                <a:gd name="T4" fmla="*/ 1401223533 w 13526"/>
                <a:gd name="T5" fmla="*/ 1184836455 h 16157"/>
                <a:gd name="T6" fmla="*/ 1358802811 w 13526"/>
                <a:gd name="T7" fmla="*/ 1222262000 h 16157"/>
                <a:gd name="T8" fmla="*/ 1306607839 w 13526"/>
                <a:gd name="T9" fmla="*/ 1254741705 h 16157"/>
                <a:gd name="T10" fmla="*/ 1256021541 w 13526"/>
                <a:gd name="T11" fmla="*/ 1278295245 h 16157"/>
                <a:gd name="T12" fmla="*/ 1205008249 w 13526"/>
                <a:gd name="T13" fmla="*/ 1295717820 h 16157"/>
                <a:gd name="T14" fmla="*/ 1153348742 w 13526"/>
                <a:gd name="T15" fmla="*/ 1306900958 h 16157"/>
                <a:gd name="T16" fmla="*/ 1101368383 w 13526"/>
                <a:gd name="T17" fmla="*/ 1311849128 h 16157"/>
                <a:gd name="T18" fmla="*/ 1057228234 w 13526"/>
                <a:gd name="T19" fmla="*/ 1311310850 h 16157"/>
                <a:gd name="T20" fmla="*/ 1018135659 w 13526"/>
                <a:gd name="T21" fmla="*/ 1307224333 h 16157"/>
                <a:gd name="T22" fmla="*/ 981083312 w 13526"/>
                <a:gd name="T23" fmla="*/ 1300125477 h 16157"/>
                <a:gd name="T24" fmla="*/ 946500565 w 13526"/>
                <a:gd name="T25" fmla="*/ 1289586903 h 16157"/>
                <a:gd name="T26" fmla="*/ 912670176 w 13526"/>
                <a:gd name="T27" fmla="*/ 1275497760 h 16157"/>
                <a:gd name="T28" fmla="*/ 877335022 w 13526"/>
                <a:gd name="T29" fmla="*/ 1253773766 h 16157"/>
                <a:gd name="T30" fmla="*/ 850915569 w 13526"/>
                <a:gd name="T31" fmla="*/ 1228499250 h 16157"/>
                <a:gd name="T32" fmla="*/ 833409534 w 13526"/>
                <a:gd name="T33" fmla="*/ 1199355260 h 16157"/>
                <a:gd name="T34" fmla="*/ 824819200 w 13526"/>
                <a:gd name="T35" fmla="*/ 1166445940 h 16157"/>
                <a:gd name="T36" fmla="*/ 826321684 w 13526"/>
                <a:gd name="T37" fmla="*/ 1125793201 h 16157"/>
                <a:gd name="T38" fmla="*/ 840820422 w 13526"/>
                <a:gd name="T39" fmla="*/ 1084172523 h 16157"/>
                <a:gd name="T40" fmla="*/ 868959302 w 13526"/>
                <a:gd name="T41" fmla="*/ 1046317269 h 16157"/>
                <a:gd name="T42" fmla="*/ 910521476 w 13526"/>
                <a:gd name="T43" fmla="*/ 1012331441 h 16157"/>
                <a:gd name="T44" fmla="*/ 965617555 w 13526"/>
                <a:gd name="T45" fmla="*/ 981896136 h 16157"/>
                <a:gd name="T46" fmla="*/ 1015557636 w 13526"/>
                <a:gd name="T47" fmla="*/ 961248650 h 16157"/>
                <a:gd name="T48" fmla="*/ 1065712379 w 13526"/>
                <a:gd name="T49" fmla="*/ 945547051 h 16157"/>
                <a:gd name="T50" fmla="*/ 1116296395 w 13526"/>
                <a:gd name="T51" fmla="*/ 935006195 h 16157"/>
                <a:gd name="T52" fmla="*/ 1167203544 w 13526"/>
                <a:gd name="T53" fmla="*/ 929522029 h 16157"/>
                <a:gd name="T54" fmla="*/ 1227132536 w 13526"/>
                <a:gd name="T55" fmla="*/ 929628363 h 16157"/>
                <a:gd name="T56" fmla="*/ 1275032341 w 13526"/>
                <a:gd name="T57" fmla="*/ 935114763 h 16157"/>
                <a:gd name="T58" fmla="*/ 1306284754 w 13526"/>
                <a:gd name="T59" fmla="*/ 941890196 h 16157"/>
                <a:gd name="T60" fmla="*/ 1335711504 w 13526"/>
                <a:gd name="T61" fmla="*/ 951246023 h 16157"/>
                <a:gd name="T62" fmla="*/ 620655235 w 13526"/>
                <a:gd name="T63" fmla="*/ 1494784146 h 16157"/>
                <a:gd name="T64" fmla="*/ 610880939 w 13526"/>
                <a:gd name="T65" fmla="*/ 1540170248 h 16157"/>
                <a:gd name="T66" fmla="*/ 588971266 w 13526"/>
                <a:gd name="T67" fmla="*/ 1582541729 h 16157"/>
                <a:gd name="T68" fmla="*/ 554605413 w 13526"/>
                <a:gd name="T69" fmla="*/ 1622120242 h 16157"/>
                <a:gd name="T70" fmla="*/ 507778818 w 13526"/>
                <a:gd name="T71" fmla="*/ 1658792750 h 16157"/>
                <a:gd name="T72" fmla="*/ 456442395 w 13526"/>
                <a:gd name="T73" fmla="*/ 1688474924 h 16157"/>
                <a:gd name="T74" fmla="*/ 406287700 w 13526"/>
                <a:gd name="T75" fmla="*/ 1710630862 h 16157"/>
                <a:gd name="T76" fmla="*/ 355809825 w 13526"/>
                <a:gd name="T77" fmla="*/ 1726117606 h 16157"/>
                <a:gd name="T78" fmla="*/ 305011195 w 13526"/>
                <a:gd name="T79" fmla="*/ 1735258579 h 16157"/>
                <a:gd name="T80" fmla="*/ 255177303 w 13526"/>
                <a:gd name="T81" fmla="*/ 1737624119 h 16157"/>
                <a:gd name="T82" fmla="*/ 215334555 w 13526"/>
                <a:gd name="T83" fmla="*/ 1735579720 h 16157"/>
                <a:gd name="T84" fmla="*/ 177636040 w 13526"/>
                <a:gd name="T85" fmla="*/ 1730204123 h 16157"/>
                <a:gd name="T86" fmla="*/ 141873846 w 13526"/>
                <a:gd name="T87" fmla="*/ 1721707666 h 16157"/>
                <a:gd name="T88" fmla="*/ 108149694 w 13526"/>
                <a:gd name="T89" fmla="*/ 1709877777 h 16157"/>
                <a:gd name="T90" fmla="*/ 72387500 w 13526"/>
                <a:gd name="T91" fmla="*/ 1692561441 h 16157"/>
                <a:gd name="T92" fmla="*/ 40812002 w 13526"/>
                <a:gd name="T93" fmla="*/ 1669763269 h 16157"/>
                <a:gd name="T94" fmla="*/ 18149970 w 13526"/>
                <a:gd name="T95" fmla="*/ 1642767729 h 16157"/>
                <a:gd name="T96" fmla="*/ 4618252 w 13526"/>
                <a:gd name="T97" fmla="*/ 1611687907 h 16157"/>
                <a:gd name="T98" fmla="*/ 0 w 13526"/>
                <a:gd name="T99" fmla="*/ 1576627902 h 16157"/>
                <a:gd name="T100" fmla="*/ 6767000 w 13526"/>
                <a:gd name="T101" fmla="*/ 1533394768 h 16157"/>
                <a:gd name="T102" fmla="*/ 26848775 w 13526"/>
                <a:gd name="T103" fmla="*/ 1493816255 h 16157"/>
                <a:gd name="T104" fmla="*/ 60572927 w 13526"/>
                <a:gd name="T105" fmla="*/ 1457573456 h 16157"/>
                <a:gd name="T106" fmla="*/ 107397288 w 13526"/>
                <a:gd name="T107" fmla="*/ 1424664089 h 16157"/>
                <a:gd name="T108" fmla="*/ 161634818 w 13526"/>
                <a:gd name="T109" fmla="*/ 1397885639 h 16157"/>
                <a:gd name="T110" fmla="*/ 211681089 w 13526"/>
                <a:gd name="T111" fmla="*/ 1379386555 h 16157"/>
                <a:gd name="T112" fmla="*/ 262052727 w 13526"/>
                <a:gd name="T113" fmla="*/ 1365837925 h 16157"/>
                <a:gd name="T114" fmla="*/ 312742933 w 13526"/>
                <a:gd name="T115" fmla="*/ 1357447754 h 16157"/>
                <a:gd name="T116" fmla="*/ 363864696 w 13526"/>
                <a:gd name="T117" fmla="*/ 1354222843 h 16157"/>
                <a:gd name="T118" fmla="*/ 428626600 w 13526"/>
                <a:gd name="T119" fmla="*/ 1357662609 h 16157"/>
                <a:gd name="T120" fmla="*/ 489735038 w 13526"/>
                <a:gd name="T121" fmla="*/ 1370354151 h 161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526" h="16157">
                  <a:moveTo>
                    <a:pt x="13526" y="9859"/>
                  </a:moveTo>
                  <a:lnTo>
                    <a:pt x="13525" y="9923"/>
                  </a:lnTo>
                  <a:lnTo>
                    <a:pt x="13521" y="9987"/>
                  </a:lnTo>
                  <a:lnTo>
                    <a:pt x="13515" y="10048"/>
                  </a:lnTo>
                  <a:lnTo>
                    <a:pt x="13507" y="10110"/>
                  </a:lnTo>
                  <a:lnTo>
                    <a:pt x="13495" y="10172"/>
                  </a:lnTo>
                  <a:lnTo>
                    <a:pt x="13482" y="10233"/>
                  </a:lnTo>
                  <a:lnTo>
                    <a:pt x="13467" y="10292"/>
                  </a:lnTo>
                  <a:lnTo>
                    <a:pt x="13449" y="10352"/>
                  </a:lnTo>
                  <a:lnTo>
                    <a:pt x="13429" y="10411"/>
                  </a:lnTo>
                  <a:lnTo>
                    <a:pt x="13405" y="10470"/>
                  </a:lnTo>
                  <a:lnTo>
                    <a:pt x="13380" y="10527"/>
                  </a:lnTo>
                  <a:lnTo>
                    <a:pt x="13353" y="10584"/>
                  </a:lnTo>
                  <a:lnTo>
                    <a:pt x="13323" y="10641"/>
                  </a:lnTo>
                  <a:lnTo>
                    <a:pt x="13291" y="10696"/>
                  </a:lnTo>
                  <a:lnTo>
                    <a:pt x="13255" y="10751"/>
                  </a:lnTo>
                  <a:lnTo>
                    <a:pt x="13219" y="10806"/>
                  </a:lnTo>
                  <a:lnTo>
                    <a:pt x="13179" y="10859"/>
                  </a:lnTo>
                  <a:lnTo>
                    <a:pt x="13137" y="10913"/>
                  </a:lnTo>
                  <a:lnTo>
                    <a:pt x="13093" y="10966"/>
                  </a:lnTo>
                  <a:lnTo>
                    <a:pt x="13047" y="11017"/>
                  </a:lnTo>
                  <a:lnTo>
                    <a:pt x="12997" y="11069"/>
                  </a:lnTo>
                  <a:lnTo>
                    <a:pt x="12945" y="11120"/>
                  </a:lnTo>
                  <a:lnTo>
                    <a:pt x="12891" y="11170"/>
                  </a:lnTo>
                  <a:lnTo>
                    <a:pt x="12836" y="11220"/>
                  </a:lnTo>
                  <a:lnTo>
                    <a:pt x="12777" y="11268"/>
                  </a:lnTo>
                  <a:lnTo>
                    <a:pt x="12716" y="11317"/>
                  </a:lnTo>
                  <a:lnTo>
                    <a:pt x="12652" y="11365"/>
                  </a:lnTo>
                  <a:lnTo>
                    <a:pt x="12587" y="11412"/>
                  </a:lnTo>
                  <a:lnTo>
                    <a:pt x="12519" y="11459"/>
                  </a:lnTo>
                  <a:lnTo>
                    <a:pt x="12449" y="11504"/>
                  </a:lnTo>
                  <a:lnTo>
                    <a:pt x="12376" y="11549"/>
                  </a:lnTo>
                  <a:lnTo>
                    <a:pt x="12301" y="11593"/>
                  </a:lnTo>
                  <a:lnTo>
                    <a:pt x="12234" y="11631"/>
                  </a:lnTo>
                  <a:lnTo>
                    <a:pt x="12166" y="11667"/>
                  </a:lnTo>
                  <a:lnTo>
                    <a:pt x="12099" y="11702"/>
                  </a:lnTo>
                  <a:lnTo>
                    <a:pt x="12032" y="11735"/>
                  </a:lnTo>
                  <a:lnTo>
                    <a:pt x="11964" y="11769"/>
                  </a:lnTo>
                  <a:lnTo>
                    <a:pt x="11898" y="11800"/>
                  </a:lnTo>
                  <a:lnTo>
                    <a:pt x="11830" y="11829"/>
                  </a:lnTo>
                  <a:lnTo>
                    <a:pt x="11763" y="11859"/>
                  </a:lnTo>
                  <a:lnTo>
                    <a:pt x="11695" y="11886"/>
                  </a:lnTo>
                  <a:lnTo>
                    <a:pt x="11627" y="11913"/>
                  </a:lnTo>
                  <a:lnTo>
                    <a:pt x="11559" y="11939"/>
                  </a:lnTo>
                  <a:lnTo>
                    <a:pt x="11492" y="11963"/>
                  </a:lnTo>
                  <a:lnTo>
                    <a:pt x="11423" y="11986"/>
                  </a:lnTo>
                  <a:lnTo>
                    <a:pt x="11355" y="12008"/>
                  </a:lnTo>
                  <a:lnTo>
                    <a:pt x="11288" y="12029"/>
                  </a:lnTo>
                  <a:lnTo>
                    <a:pt x="11220" y="12048"/>
                  </a:lnTo>
                  <a:lnTo>
                    <a:pt x="11151" y="12066"/>
                  </a:lnTo>
                  <a:lnTo>
                    <a:pt x="11083" y="12084"/>
                  </a:lnTo>
                  <a:lnTo>
                    <a:pt x="11014" y="12100"/>
                  </a:lnTo>
                  <a:lnTo>
                    <a:pt x="10946" y="12115"/>
                  </a:lnTo>
                  <a:lnTo>
                    <a:pt x="10877" y="12128"/>
                  </a:lnTo>
                  <a:lnTo>
                    <a:pt x="10808" y="12141"/>
                  </a:lnTo>
                  <a:lnTo>
                    <a:pt x="10739" y="12152"/>
                  </a:lnTo>
                  <a:lnTo>
                    <a:pt x="10671" y="12162"/>
                  </a:lnTo>
                  <a:lnTo>
                    <a:pt x="10602" y="12172"/>
                  </a:lnTo>
                  <a:lnTo>
                    <a:pt x="10533" y="12179"/>
                  </a:lnTo>
                  <a:lnTo>
                    <a:pt x="10464" y="12186"/>
                  </a:lnTo>
                  <a:lnTo>
                    <a:pt x="10394" y="12191"/>
                  </a:lnTo>
                  <a:lnTo>
                    <a:pt x="10325" y="12195"/>
                  </a:lnTo>
                  <a:lnTo>
                    <a:pt x="10255" y="12198"/>
                  </a:lnTo>
                  <a:lnTo>
                    <a:pt x="10185" y="12200"/>
                  </a:lnTo>
                  <a:lnTo>
                    <a:pt x="10115" y="12200"/>
                  </a:lnTo>
                  <a:lnTo>
                    <a:pt x="10061" y="12200"/>
                  </a:lnTo>
                  <a:lnTo>
                    <a:pt x="10006" y="12199"/>
                  </a:lnTo>
                  <a:lnTo>
                    <a:pt x="9951" y="12197"/>
                  </a:lnTo>
                  <a:lnTo>
                    <a:pt x="9897" y="12195"/>
                  </a:lnTo>
                  <a:lnTo>
                    <a:pt x="9844" y="12193"/>
                  </a:lnTo>
                  <a:lnTo>
                    <a:pt x="9790" y="12189"/>
                  </a:lnTo>
                  <a:lnTo>
                    <a:pt x="9737" y="12185"/>
                  </a:lnTo>
                  <a:lnTo>
                    <a:pt x="9685" y="12180"/>
                  </a:lnTo>
                  <a:lnTo>
                    <a:pt x="9633" y="12175"/>
                  </a:lnTo>
                  <a:lnTo>
                    <a:pt x="9581" y="12169"/>
                  </a:lnTo>
                  <a:lnTo>
                    <a:pt x="9531" y="12162"/>
                  </a:lnTo>
                  <a:lnTo>
                    <a:pt x="9480" y="12155"/>
                  </a:lnTo>
                  <a:lnTo>
                    <a:pt x="9429" y="12147"/>
                  </a:lnTo>
                  <a:lnTo>
                    <a:pt x="9380" y="12139"/>
                  </a:lnTo>
                  <a:lnTo>
                    <a:pt x="9330" y="12130"/>
                  </a:lnTo>
                  <a:lnTo>
                    <a:pt x="9280" y="12121"/>
                  </a:lnTo>
                  <a:lnTo>
                    <a:pt x="9232" y="12111"/>
                  </a:lnTo>
                  <a:lnTo>
                    <a:pt x="9184" y="12100"/>
                  </a:lnTo>
                  <a:lnTo>
                    <a:pt x="9135" y="12089"/>
                  </a:lnTo>
                  <a:lnTo>
                    <a:pt x="9089" y="12076"/>
                  </a:lnTo>
                  <a:lnTo>
                    <a:pt x="9041" y="12063"/>
                  </a:lnTo>
                  <a:lnTo>
                    <a:pt x="8995" y="12050"/>
                  </a:lnTo>
                  <a:lnTo>
                    <a:pt x="8949" y="12037"/>
                  </a:lnTo>
                  <a:lnTo>
                    <a:pt x="8903" y="12022"/>
                  </a:lnTo>
                  <a:lnTo>
                    <a:pt x="8858" y="12008"/>
                  </a:lnTo>
                  <a:lnTo>
                    <a:pt x="8813" y="11991"/>
                  </a:lnTo>
                  <a:lnTo>
                    <a:pt x="8769" y="11975"/>
                  </a:lnTo>
                  <a:lnTo>
                    <a:pt x="8724" y="11959"/>
                  </a:lnTo>
                  <a:lnTo>
                    <a:pt x="8681" y="11941"/>
                  </a:lnTo>
                  <a:lnTo>
                    <a:pt x="8638" y="11924"/>
                  </a:lnTo>
                  <a:lnTo>
                    <a:pt x="8594" y="11904"/>
                  </a:lnTo>
                  <a:lnTo>
                    <a:pt x="8553" y="11885"/>
                  </a:lnTo>
                  <a:lnTo>
                    <a:pt x="8498" y="11860"/>
                  </a:lnTo>
                  <a:lnTo>
                    <a:pt x="8446" y="11833"/>
                  </a:lnTo>
                  <a:lnTo>
                    <a:pt x="8396" y="11806"/>
                  </a:lnTo>
                  <a:lnTo>
                    <a:pt x="8347" y="11778"/>
                  </a:lnTo>
                  <a:lnTo>
                    <a:pt x="8300" y="11749"/>
                  </a:lnTo>
                  <a:lnTo>
                    <a:pt x="8255" y="11720"/>
                  </a:lnTo>
                  <a:lnTo>
                    <a:pt x="8210" y="11690"/>
                  </a:lnTo>
                  <a:lnTo>
                    <a:pt x="8169" y="11658"/>
                  </a:lnTo>
                  <a:lnTo>
                    <a:pt x="8128" y="11627"/>
                  </a:lnTo>
                  <a:lnTo>
                    <a:pt x="8090" y="11595"/>
                  </a:lnTo>
                  <a:lnTo>
                    <a:pt x="8053" y="11562"/>
                  </a:lnTo>
                  <a:lnTo>
                    <a:pt x="8018" y="11529"/>
                  </a:lnTo>
                  <a:lnTo>
                    <a:pt x="7984" y="11494"/>
                  </a:lnTo>
                  <a:lnTo>
                    <a:pt x="7952" y="11459"/>
                  </a:lnTo>
                  <a:lnTo>
                    <a:pt x="7923" y="11423"/>
                  </a:lnTo>
                  <a:lnTo>
                    <a:pt x="7894" y="11387"/>
                  </a:lnTo>
                  <a:lnTo>
                    <a:pt x="7867" y="11349"/>
                  </a:lnTo>
                  <a:lnTo>
                    <a:pt x="7843" y="11312"/>
                  </a:lnTo>
                  <a:lnTo>
                    <a:pt x="7819" y="11272"/>
                  </a:lnTo>
                  <a:lnTo>
                    <a:pt x="7797" y="11233"/>
                  </a:lnTo>
                  <a:lnTo>
                    <a:pt x="7778" y="11194"/>
                  </a:lnTo>
                  <a:lnTo>
                    <a:pt x="7760" y="11152"/>
                  </a:lnTo>
                  <a:lnTo>
                    <a:pt x="7743" y="11110"/>
                  </a:lnTo>
                  <a:lnTo>
                    <a:pt x="7728" y="11068"/>
                  </a:lnTo>
                  <a:lnTo>
                    <a:pt x="7716" y="11025"/>
                  </a:lnTo>
                  <a:lnTo>
                    <a:pt x="7704" y="10982"/>
                  </a:lnTo>
                  <a:lnTo>
                    <a:pt x="7695" y="10937"/>
                  </a:lnTo>
                  <a:lnTo>
                    <a:pt x="7687" y="10892"/>
                  </a:lnTo>
                  <a:lnTo>
                    <a:pt x="7680" y="10846"/>
                  </a:lnTo>
                  <a:lnTo>
                    <a:pt x="7676" y="10800"/>
                  </a:lnTo>
                  <a:lnTo>
                    <a:pt x="7674" y="10752"/>
                  </a:lnTo>
                  <a:lnTo>
                    <a:pt x="7673" y="10703"/>
                  </a:lnTo>
                  <a:lnTo>
                    <a:pt x="7674" y="10644"/>
                  </a:lnTo>
                  <a:lnTo>
                    <a:pt x="7678" y="10584"/>
                  </a:lnTo>
                  <a:lnTo>
                    <a:pt x="7685" y="10525"/>
                  </a:lnTo>
                  <a:lnTo>
                    <a:pt x="7694" y="10468"/>
                  </a:lnTo>
                  <a:lnTo>
                    <a:pt x="7706" y="10410"/>
                  </a:lnTo>
                  <a:lnTo>
                    <a:pt x="7720" y="10353"/>
                  </a:lnTo>
                  <a:lnTo>
                    <a:pt x="7736" y="10297"/>
                  </a:lnTo>
                  <a:lnTo>
                    <a:pt x="7755" y="10243"/>
                  </a:lnTo>
                  <a:lnTo>
                    <a:pt x="7778" y="10188"/>
                  </a:lnTo>
                  <a:lnTo>
                    <a:pt x="7802" y="10134"/>
                  </a:lnTo>
                  <a:lnTo>
                    <a:pt x="7829" y="10081"/>
                  </a:lnTo>
                  <a:lnTo>
                    <a:pt x="7859" y="10029"/>
                  </a:lnTo>
                  <a:lnTo>
                    <a:pt x="7891" y="9978"/>
                  </a:lnTo>
                  <a:lnTo>
                    <a:pt x="7926" y="9926"/>
                  </a:lnTo>
                  <a:lnTo>
                    <a:pt x="7963" y="9876"/>
                  </a:lnTo>
                  <a:lnTo>
                    <a:pt x="8004" y="9827"/>
                  </a:lnTo>
                  <a:lnTo>
                    <a:pt x="8046" y="9777"/>
                  </a:lnTo>
                  <a:lnTo>
                    <a:pt x="8091" y="9729"/>
                  </a:lnTo>
                  <a:lnTo>
                    <a:pt x="8138" y="9682"/>
                  </a:lnTo>
                  <a:lnTo>
                    <a:pt x="8189" y="9635"/>
                  </a:lnTo>
                  <a:lnTo>
                    <a:pt x="8242" y="9589"/>
                  </a:lnTo>
                  <a:lnTo>
                    <a:pt x="8297" y="9544"/>
                  </a:lnTo>
                  <a:lnTo>
                    <a:pt x="8354" y="9500"/>
                  </a:lnTo>
                  <a:lnTo>
                    <a:pt x="8415" y="9455"/>
                  </a:lnTo>
                  <a:lnTo>
                    <a:pt x="8478" y="9413"/>
                  </a:lnTo>
                  <a:lnTo>
                    <a:pt x="8544" y="9370"/>
                  </a:lnTo>
                  <a:lnTo>
                    <a:pt x="8612" y="9328"/>
                  </a:lnTo>
                  <a:lnTo>
                    <a:pt x="8683" y="9287"/>
                  </a:lnTo>
                  <a:lnTo>
                    <a:pt x="8756" y="9246"/>
                  </a:lnTo>
                  <a:lnTo>
                    <a:pt x="8832" y="9207"/>
                  </a:lnTo>
                  <a:lnTo>
                    <a:pt x="8910" y="9169"/>
                  </a:lnTo>
                  <a:lnTo>
                    <a:pt x="8991" y="9130"/>
                  </a:lnTo>
                  <a:lnTo>
                    <a:pt x="9056" y="9100"/>
                  </a:lnTo>
                  <a:lnTo>
                    <a:pt x="9123" y="9070"/>
                  </a:lnTo>
                  <a:lnTo>
                    <a:pt x="9189" y="9042"/>
                  </a:lnTo>
                  <a:lnTo>
                    <a:pt x="9256" y="9014"/>
                  </a:lnTo>
                  <a:lnTo>
                    <a:pt x="9322" y="8987"/>
                  </a:lnTo>
                  <a:lnTo>
                    <a:pt x="9389" y="8962"/>
                  </a:lnTo>
                  <a:lnTo>
                    <a:pt x="9456" y="8938"/>
                  </a:lnTo>
                  <a:lnTo>
                    <a:pt x="9522" y="8913"/>
                  </a:lnTo>
                  <a:lnTo>
                    <a:pt x="9588" y="8891"/>
                  </a:lnTo>
                  <a:lnTo>
                    <a:pt x="9655" y="8869"/>
                  </a:lnTo>
                  <a:lnTo>
                    <a:pt x="9722" y="8849"/>
                  </a:lnTo>
                  <a:lnTo>
                    <a:pt x="9789" y="8828"/>
                  </a:lnTo>
                  <a:lnTo>
                    <a:pt x="9856" y="8810"/>
                  </a:lnTo>
                  <a:lnTo>
                    <a:pt x="9923" y="8792"/>
                  </a:lnTo>
                  <a:lnTo>
                    <a:pt x="9990" y="8775"/>
                  </a:lnTo>
                  <a:lnTo>
                    <a:pt x="10056" y="8758"/>
                  </a:lnTo>
                  <a:lnTo>
                    <a:pt x="10124" y="8744"/>
                  </a:lnTo>
                  <a:lnTo>
                    <a:pt x="10191" y="8730"/>
                  </a:lnTo>
                  <a:lnTo>
                    <a:pt x="10258" y="8717"/>
                  </a:lnTo>
                  <a:lnTo>
                    <a:pt x="10326" y="8705"/>
                  </a:lnTo>
                  <a:lnTo>
                    <a:pt x="10394" y="8694"/>
                  </a:lnTo>
                  <a:lnTo>
                    <a:pt x="10461" y="8684"/>
                  </a:lnTo>
                  <a:lnTo>
                    <a:pt x="10529" y="8674"/>
                  </a:lnTo>
                  <a:lnTo>
                    <a:pt x="10597" y="8666"/>
                  </a:lnTo>
                  <a:lnTo>
                    <a:pt x="10664" y="8659"/>
                  </a:lnTo>
                  <a:lnTo>
                    <a:pt x="10732" y="8652"/>
                  </a:lnTo>
                  <a:lnTo>
                    <a:pt x="10800" y="8647"/>
                  </a:lnTo>
                  <a:lnTo>
                    <a:pt x="10868" y="8643"/>
                  </a:lnTo>
                  <a:lnTo>
                    <a:pt x="10936" y="8639"/>
                  </a:lnTo>
                  <a:lnTo>
                    <a:pt x="11004" y="8637"/>
                  </a:lnTo>
                  <a:lnTo>
                    <a:pt x="11073" y="8636"/>
                  </a:lnTo>
                  <a:lnTo>
                    <a:pt x="11141" y="8635"/>
                  </a:lnTo>
                  <a:lnTo>
                    <a:pt x="11237" y="8636"/>
                  </a:lnTo>
                  <a:lnTo>
                    <a:pt x="11332" y="8639"/>
                  </a:lnTo>
                  <a:lnTo>
                    <a:pt x="11426" y="8644"/>
                  </a:lnTo>
                  <a:lnTo>
                    <a:pt x="11519" y="8650"/>
                  </a:lnTo>
                  <a:lnTo>
                    <a:pt x="11564" y="8654"/>
                  </a:lnTo>
                  <a:lnTo>
                    <a:pt x="11609" y="8658"/>
                  </a:lnTo>
                  <a:lnTo>
                    <a:pt x="11653" y="8663"/>
                  </a:lnTo>
                  <a:lnTo>
                    <a:pt x="11698" y="8669"/>
                  </a:lnTo>
                  <a:lnTo>
                    <a:pt x="11786" y="8682"/>
                  </a:lnTo>
                  <a:lnTo>
                    <a:pt x="11872" y="8695"/>
                  </a:lnTo>
                  <a:lnTo>
                    <a:pt x="11915" y="8703"/>
                  </a:lnTo>
                  <a:lnTo>
                    <a:pt x="11957" y="8711"/>
                  </a:lnTo>
                  <a:lnTo>
                    <a:pt x="11999" y="8720"/>
                  </a:lnTo>
                  <a:lnTo>
                    <a:pt x="12041" y="8729"/>
                  </a:lnTo>
                  <a:lnTo>
                    <a:pt x="12082" y="8738"/>
                  </a:lnTo>
                  <a:lnTo>
                    <a:pt x="12122" y="8748"/>
                  </a:lnTo>
                  <a:lnTo>
                    <a:pt x="12163" y="8758"/>
                  </a:lnTo>
                  <a:lnTo>
                    <a:pt x="12204" y="8770"/>
                  </a:lnTo>
                  <a:lnTo>
                    <a:pt x="12243" y="8781"/>
                  </a:lnTo>
                  <a:lnTo>
                    <a:pt x="12283" y="8793"/>
                  </a:lnTo>
                  <a:lnTo>
                    <a:pt x="12322" y="8805"/>
                  </a:lnTo>
                  <a:lnTo>
                    <a:pt x="12361" y="8817"/>
                  </a:lnTo>
                  <a:lnTo>
                    <a:pt x="12399" y="8830"/>
                  </a:lnTo>
                  <a:lnTo>
                    <a:pt x="12437" y="8845"/>
                  </a:lnTo>
                  <a:lnTo>
                    <a:pt x="12474" y="8859"/>
                  </a:lnTo>
                  <a:lnTo>
                    <a:pt x="12512" y="8873"/>
                  </a:lnTo>
                  <a:lnTo>
                    <a:pt x="12512" y="3835"/>
                  </a:lnTo>
                  <a:lnTo>
                    <a:pt x="5784" y="6812"/>
                  </a:lnTo>
                  <a:lnTo>
                    <a:pt x="5784" y="13773"/>
                  </a:lnTo>
                  <a:lnTo>
                    <a:pt x="5783" y="13837"/>
                  </a:lnTo>
                  <a:lnTo>
                    <a:pt x="5779" y="13899"/>
                  </a:lnTo>
                  <a:lnTo>
                    <a:pt x="5774" y="13961"/>
                  </a:lnTo>
                  <a:lnTo>
                    <a:pt x="5764" y="14022"/>
                  </a:lnTo>
                  <a:lnTo>
                    <a:pt x="5754" y="14083"/>
                  </a:lnTo>
                  <a:lnTo>
                    <a:pt x="5741" y="14144"/>
                  </a:lnTo>
                  <a:lnTo>
                    <a:pt x="5726" y="14204"/>
                  </a:lnTo>
                  <a:lnTo>
                    <a:pt x="5709" y="14262"/>
                  </a:lnTo>
                  <a:lnTo>
                    <a:pt x="5688" y="14321"/>
                  </a:lnTo>
                  <a:lnTo>
                    <a:pt x="5666" y="14379"/>
                  </a:lnTo>
                  <a:lnTo>
                    <a:pt x="5642" y="14437"/>
                  </a:lnTo>
                  <a:lnTo>
                    <a:pt x="5615" y="14493"/>
                  </a:lnTo>
                  <a:lnTo>
                    <a:pt x="5586" y="14550"/>
                  </a:lnTo>
                  <a:lnTo>
                    <a:pt x="5554" y="14606"/>
                  </a:lnTo>
                  <a:lnTo>
                    <a:pt x="5520" y="14660"/>
                  </a:lnTo>
                  <a:lnTo>
                    <a:pt x="5484" y="14715"/>
                  </a:lnTo>
                  <a:lnTo>
                    <a:pt x="5445" y="14770"/>
                  </a:lnTo>
                  <a:lnTo>
                    <a:pt x="5404" y="14823"/>
                  </a:lnTo>
                  <a:lnTo>
                    <a:pt x="5360" y="14876"/>
                  </a:lnTo>
                  <a:lnTo>
                    <a:pt x="5315" y="14929"/>
                  </a:lnTo>
                  <a:lnTo>
                    <a:pt x="5267" y="14980"/>
                  </a:lnTo>
                  <a:lnTo>
                    <a:pt x="5216" y="15032"/>
                  </a:lnTo>
                  <a:lnTo>
                    <a:pt x="5164" y="15083"/>
                  </a:lnTo>
                  <a:lnTo>
                    <a:pt x="5108" y="15133"/>
                  </a:lnTo>
                  <a:lnTo>
                    <a:pt x="5050" y="15183"/>
                  </a:lnTo>
                  <a:lnTo>
                    <a:pt x="4990" y="15232"/>
                  </a:lnTo>
                  <a:lnTo>
                    <a:pt x="4929" y="15281"/>
                  </a:lnTo>
                  <a:lnTo>
                    <a:pt x="4864" y="15329"/>
                  </a:lnTo>
                  <a:lnTo>
                    <a:pt x="4797" y="15376"/>
                  </a:lnTo>
                  <a:lnTo>
                    <a:pt x="4728" y="15424"/>
                  </a:lnTo>
                  <a:lnTo>
                    <a:pt x="4656" y="15470"/>
                  </a:lnTo>
                  <a:lnTo>
                    <a:pt x="4582" y="15516"/>
                  </a:lnTo>
                  <a:lnTo>
                    <a:pt x="4515" y="15555"/>
                  </a:lnTo>
                  <a:lnTo>
                    <a:pt x="4449" y="15593"/>
                  </a:lnTo>
                  <a:lnTo>
                    <a:pt x="4382" y="15630"/>
                  </a:lnTo>
                  <a:lnTo>
                    <a:pt x="4317" y="15666"/>
                  </a:lnTo>
                  <a:lnTo>
                    <a:pt x="4250" y="15700"/>
                  </a:lnTo>
                  <a:lnTo>
                    <a:pt x="4184" y="15734"/>
                  </a:lnTo>
                  <a:lnTo>
                    <a:pt x="4117" y="15765"/>
                  </a:lnTo>
                  <a:lnTo>
                    <a:pt x="4050" y="15795"/>
                  </a:lnTo>
                  <a:lnTo>
                    <a:pt x="3983" y="15826"/>
                  </a:lnTo>
                  <a:lnTo>
                    <a:pt x="3916" y="15853"/>
                  </a:lnTo>
                  <a:lnTo>
                    <a:pt x="3849" y="15880"/>
                  </a:lnTo>
                  <a:lnTo>
                    <a:pt x="3783" y="15906"/>
                  </a:lnTo>
                  <a:lnTo>
                    <a:pt x="3716" y="15930"/>
                  </a:lnTo>
                  <a:lnTo>
                    <a:pt x="3649" y="15953"/>
                  </a:lnTo>
                  <a:lnTo>
                    <a:pt x="3582" y="15976"/>
                  </a:lnTo>
                  <a:lnTo>
                    <a:pt x="3515" y="15996"/>
                  </a:lnTo>
                  <a:lnTo>
                    <a:pt x="3448" y="16015"/>
                  </a:lnTo>
                  <a:lnTo>
                    <a:pt x="3380" y="16033"/>
                  </a:lnTo>
                  <a:lnTo>
                    <a:pt x="3313" y="16050"/>
                  </a:lnTo>
                  <a:lnTo>
                    <a:pt x="3246" y="16067"/>
                  </a:lnTo>
                  <a:lnTo>
                    <a:pt x="3179" y="16081"/>
                  </a:lnTo>
                  <a:lnTo>
                    <a:pt x="3111" y="16094"/>
                  </a:lnTo>
                  <a:lnTo>
                    <a:pt x="3043" y="16106"/>
                  </a:lnTo>
                  <a:lnTo>
                    <a:pt x="2976" y="16116"/>
                  </a:lnTo>
                  <a:lnTo>
                    <a:pt x="2908" y="16126"/>
                  </a:lnTo>
                  <a:lnTo>
                    <a:pt x="2840" y="16135"/>
                  </a:lnTo>
                  <a:lnTo>
                    <a:pt x="2772" y="16141"/>
                  </a:lnTo>
                  <a:lnTo>
                    <a:pt x="2704" y="16147"/>
                  </a:lnTo>
                  <a:lnTo>
                    <a:pt x="2636" y="16151"/>
                  </a:lnTo>
                  <a:lnTo>
                    <a:pt x="2568" y="16154"/>
                  </a:lnTo>
                  <a:lnTo>
                    <a:pt x="2500" y="16156"/>
                  </a:lnTo>
                  <a:lnTo>
                    <a:pt x="2431" y="16157"/>
                  </a:lnTo>
                  <a:lnTo>
                    <a:pt x="2376" y="16157"/>
                  </a:lnTo>
                  <a:lnTo>
                    <a:pt x="2323" y="16156"/>
                  </a:lnTo>
                  <a:lnTo>
                    <a:pt x="2269" y="16154"/>
                  </a:lnTo>
                  <a:lnTo>
                    <a:pt x="2215" y="16152"/>
                  </a:lnTo>
                  <a:lnTo>
                    <a:pt x="2162" y="16150"/>
                  </a:lnTo>
                  <a:lnTo>
                    <a:pt x="2110" y="16146"/>
                  </a:lnTo>
                  <a:lnTo>
                    <a:pt x="2057" y="16142"/>
                  </a:lnTo>
                  <a:lnTo>
                    <a:pt x="2005" y="16138"/>
                  </a:lnTo>
                  <a:lnTo>
                    <a:pt x="1954" y="16132"/>
                  </a:lnTo>
                  <a:lnTo>
                    <a:pt x="1903" y="16126"/>
                  </a:lnTo>
                  <a:lnTo>
                    <a:pt x="1852" y="16120"/>
                  </a:lnTo>
                  <a:lnTo>
                    <a:pt x="1802" y="16113"/>
                  </a:lnTo>
                  <a:lnTo>
                    <a:pt x="1752" y="16105"/>
                  </a:lnTo>
                  <a:lnTo>
                    <a:pt x="1702" y="16097"/>
                  </a:lnTo>
                  <a:lnTo>
                    <a:pt x="1654" y="16088"/>
                  </a:lnTo>
                  <a:lnTo>
                    <a:pt x="1605" y="16079"/>
                  </a:lnTo>
                  <a:lnTo>
                    <a:pt x="1557" y="16069"/>
                  </a:lnTo>
                  <a:lnTo>
                    <a:pt x="1509" y="16058"/>
                  </a:lnTo>
                  <a:lnTo>
                    <a:pt x="1461" y="16046"/>
                  </a:lnTo>
                  <a:lnTo>
                    <a:pt x="1414" y="16034"/>
                  </a:lnTo>
                  <a:lnTo>
                    <a:pt x="1367" y="16022"/>
                  </a:lnTo>
                  <a:lnTo>
                    <a:pt x="1321" y="16009"/>
                  </a:lnTo>
                  <a:lnTo>
                    <a:pt x="1275" y="15995"/>
                  </a:lnTo>
                  <a:lnTo>
                    <a:pt x="1229" y="15981"/>
                  </a:lnTo>
                  <a:lnTo>
                    <a:pt x="1185" y="15965"/>
                  </a:lnTo>
                  <a:lnTo>
                    <a:pt x="1140" y="15949"/>
                  </a:lnTo>
                  <a:lnTo>
                    <a:pt x="1096" y="15933"/>
                  </a:lnTo>
                  <a:lnTo>
                    <a:pt x="1051" y="15916"/>
                  </a:lnTo>
                  <a:lnTo>
                    <a:pt x="1007" y="15899"/>
                  </a:lnTo>
                  <a:lnTo>
                    <a:pt x="965" y="15880"/>
                  </a:lnTo>
                  <a:lnTo>
                    <a:pt x="922" y="15861"/>
                  </a:lnTo>
                  <a:lnTo>
                    <a:pt x="880" y="15842"/>
                  </a:lnTo>
                  <a:lnTo>
                    <a:pt x="826" y="15818"/>
                  </a:lnTo>
                  <a:lnTo>
                    <a:pt x="773" y="15791"/>
                  </a:lnTo>
                  <a:lnTo>
                    <a:pt x="723" y="15765"/>
                  </a:lnTo>
                  <a:lnTo>
                    <a:pt x="674" y="15738"/>
                  </a:lnTo>
                  <a:lnTo>
                    <a:pt x="627" y="15710"/>
                  </a:lnTo>
                  <a:lnTo>
                    <a:pt x="582" y="15681"/>
                  </a:lnTo>
                  <a:lnTo>
                    <a:pt x="538" y="15652"/>
                  </a:lnTo>
                  <a:lnTo>
                    <a:pt x="496" y="15621"/>
                  </a:lnTo>
                  <a:lnTo>
                    <a:pt x="455" y="15590"/>
                  </a:lnTo>
                  <a:lnTo>
                    <a:pt x="417" y="15558"/>
                  </a:lnTo>
                  <a:lnTo>
                    <a:pt x="380" y="15526"/>
                  </a:lnTo>
                  <a:lnTo>
                    <a:pt x="345" y="15493"/>
                  </a:lnTo>
                  <a:lnTo>
                    <a:pt x="311" y="15458"/>
                  </a:lnTo>
                  <a:lnTo>
                    <a:pt x="280" y="15423"/>
                  </a:lnTo>
                  <a:lnTo>
                    <a:pt x="249" y="15387"/>
                  </a:lnTo>
                  <a:lnTo>
                    <a:pt x="221" y="15351"/>
                  </a:lnTo>
                  <a:lnTo>
                    <a:pt x="195" y="15313"/>
                  </a:lnTo>
                  <a:lnTo>
                    <a:pt x="169" y="15275"/>
                  </a:lnTo>
                  <a:lnTo>
                    <a:pt x="146" y="15236"/>
                  </a:lnTo>
                  <a:lnTo>
                    <a:pt x="125" y="15196"/>
                  </a:lnTo>
                  <a:lnTo>
                    <a:pt x="105" y="15156"/>
                  </a:lnTo>
                  <a:lnTo>
                    <a:pt x="86" y="15115"/>
                  </a:lnTo>
                  <a:lnTo>
                    <a:pt x="70" y="15072"/>
                  </a:lnTo>
                  <a:lnTo>
                    <a:pt x="56" y="15030"/>
                  </a:lnTo>
                  <a:lnTo>
                    <a:pt x="43" y="14986"/>
                  </a:lnTo>
                  <a:lnTo>
                    <a:pt x="32" y="14942"/>
                  </a:lnTo>
                  <a:lnTo>
                    <a:pt x="22" y="14897"/>
                  </a:lnTo>
                  <a:lnTo>
                    <a:pt x="14" y="14851"/>
                  </a:lnTo>
                  <a:lnTo>
                    <a:pt x="8" y="14804"/>
                  </a:lnTo>
                  <a:lnTo>
                    <a:pt x="3" y="14758"/>
                  </a:lnTo>
                  <a:lnTo>
                    <a:pt x="1" y="14709"/>
                  </a:lnTo>
                  <a:lnTo>
                    <a:pt x="0" y="14660"/>
                  </a:lnTo>
                  <a:lnTo>
                    <a:pt x="1" y="14601"/>
                  </a:lnTo>
                  <a:lnTo>
                    <a:pt x="5" y="14542"/>
                  </a:lnTo>
                  <a:lnTo>
                    <a:pt x="11" y="14484"/>
                  </a:lnTo>
                  <a:lnTo>
                    <a:pt x="20" y="14426"/>
                  </a:lnTo>
                  <a:lnTo>
                    <a:pt x="33" y="14370"/>
                  </a:lnTo>
                  <a:lnTo>
                    <a:pt x="46" y="14314"/>
                  </a:lnTo>
                  <a:lnTo>
                    <a:pt x="63" y="14258"/>
                  </a:lnTo>
                  <a:lnTo>
                    <a:pt x="82" y="14204"/>
                  </a:lnTo>
                  <a:lnTo>
                    <a:pt x="104" y="14150"/>
                  </a:lnTo>
                  <a:lnTo>
                    <a:pt x="128" y="14096"/>
                  </a:lnTo>
                  <a:lnTo>
                    <a:pt x="155" y="14044"/>
                  </a:lnTo>
                  <a:lnTo>
                    <a:pt x="185" y="13992"/>
                  </a:lnTo>
                  <a:lnTo>
                    <a:pt x="216" y="13940"/>
                  </a:lnTo>
                  <a:lnTo>
                    <a:pt x="250" y="13890"/>
                  </a:lnTo>
                  <a:lnTo>
                    <a:pt x="288" y="13839"/>
                  </a:lnTo>
                  <a:lnTo>
                    <a:pt x="327" y="13790"/>
                  </a:lnTo>
                  <a:lnTo>
                    <a:pt x="370" y="13741"/>
                  </a:lnTo>
                  <a:lnTo>
                    <a:pt x="415" y="13693"/>
                  </a:lnTo>
                  <a:lnTo>
                    <a:pt x="461" y="13646"/>
                  </a:lnTo>
                  <a:lnTo>
                    <a:pt x="511" y="13599"/>
                  </a:lnTo>
                  <a:lnTo>
                    <a:pt x="564" y="13553"/>
                  </a:lnTo>
                  <a:lnTo>
                    <a:pt x="618" y="13507"/>
                  </a:lnTo>
                  <a:lnTo>
                    <a:pt x="676" y="13463"/>
                  </a:lnTo>
                  <a:lnTo>
                    <a:pt x="736" y="13418"/>
                  </a:lnTo>
                  <a:lnTo>
                    <a:pt x="799" y="13374"/>
                  </a:lnTo>
                  <a:lnTo>
                    <a:pt x="863" y="13331"/>
                  </a:lnTo>
                  <a:lnTo>
                    <a:pt x="930" y="13289"/>
                  </a:lnTo>
                  <a:lnTo>
                    <a:pt x="1000" y="13247"/>
                  </a:lnTo>
                  <a:lnTo>
                    <a:pt x="1073" y="13206"/>
                  </a:lnTo>
                  <a:lnTo>
                    <a:pt x="1148" y="13166"/>
                  </a:lnTo>
                  <a:lnTo>
                    <a:pt x="1226" y="13126"/>
                  </a:lnTo>
                  <a:lnTo>
                    <a:pt x="1306" y="13087"/>
                  </a:lnTo>
                  <a:lnTo>
                    <a:pt x="1372" y="13057"/>
                  </a:lnTo>
                  <a:lnTo>
                    <a:pt x="1438" y="13027"/>
                  </a:lnTo>
                  <a:lnTo>
                    <a:pt x="1505" y="12998"/>
                  </a:lnTo>
                  <a:lnTo>
                    <a:pt x="1572" y="12970"/>
                  </a:lnTo>
                  <a:lnTo>
                    <a:pt x="1638" y="12944"/>
                  </a:lnTo>
                  <a:lnTo>
                    <a:pt x="1704" y="12919"/>
                  </a:lnTo>
                  <a:lnTo>
                    <a:pt x="1770" y="12894"/>
                  </a:lnTo>
                  <a:lnTo>
                    <a:pt x="1837" y="12870"/>
                  </a:lnTo>
                  <a:lnTo>
                    <a:pt x="1904" y="12848"/>
                  </a:lnTo>
                  <a:lnTo>
                    <a:pt x="1971" y="12826"/>
                  </a:lnTo>
                  <a:lnTo>
                    <a:pt x="2038" y="12805"/>
                  </a:lnTo>
                  <a:lnTo>
                    <a:pt x="2105" y="12785"/>
                  </a:lnTo>
                  <a:lnTo>
                    <a:pt x="2172" y="12766"/>
                  </a:lnTo>
                  <a:lnTo>
                    <a:pt x="2238" y="12749"/>
                  </a:lnTo>
                  <a:lnTo>
                    <a:pt x="2305" y="12732"/>
                  </a:lnTo>
                  <a:lnTo>
                    <a:pt x="2372" y="12715"/>
                  </a:lnTo>
                  <a:lnTo>
                    <a:pt x="2440" y="12700"/>
                  </a:lnTo>
                  <a:lnTo>
                    <a:pt x="2507" y="12687"/>
                  </a:lnTo>
                  <a:lnTo>
                    <a:pt x="2574" y="12674"/>
                  </a:lnTo>
                  <a:lnTo>
                    <a:pt x="2642" y="12662"/>
                  </a:lnTo>
                  <a:lnTo>
                    <a:pt x="2709" y="12651"/>
                  </a:lnTo>
                  <a:lnTo>
                    <a:pt x="2776" y="12640"/>
                  </a:lnTo>
                  <a:lnTo>
                    <a:pt x="2844" y="12631"/>
                  </a:lnTo>
                  <a:lnTo>
                    <a:pt x="2912" y="12622"/>
                  </a:lnTo>
                  <a:lnTo>
                    <a:pt x="2980" y="12615"/>
                  </a:lnTo>
                  <a:lnTo>
                    <a:pt x="3048" y="12609"/>
                  </a:lnTo>
                  <a:lnTo>
                    <a:pt x="3116" y="12604"/>
                  </a:lnTo>
                  <a:lnTo>
                    <a:pt x="3184" y="12599"/>
                  </a:lnTo>
                  <a:lnTo>
                    <a:pt x="3252" y="12596"/>
                  </a:lnTo>
                  <a:lnTo>
                    <a:pt x="3320" y="12594"/>
                  </a:lnTo>
                  <a:lnTo>
                    <a:pt x="3388" y="12592"/>
                  </a:lnTo>
                  <a:lnTo>
                    <a:pt x="3456" y="12592"/>
                  </a:lnTo>
                  <a:lnTo>
                    <a:pt x="3549" y="12593"/>
                  </a:lnTo>
                  <a:lnTo>
                    <a:pt x="3640" y="12595"/>
                  </a:lnTo>
                  <a:lnTo>
                    <a:pt x="3730" y="12600"/>
                  </a:lnTo>
                  <a:lnTo>
                    <a:pt x="3818" y="12606"/>
                  </a:lnTo>
                  <a:lnTo>
                    <a:pt x="3905" y="12614"/>
                  </a:lnTo>
                  <a:lnTo>
                    <a:pt x="3991" y="12624"/>
                  </a:lnTo>
                  <a:lnTo>
                    <a:pt x="4076" y="12635"/>
                  </a:lnTo>
                  <a:lnTo>
                    <a:pt x="4160" y="12648"/>
                  </a:lnTo>
                  <a:lnTo>
                    <a:pt x="4242" y="12664"/>
                  </a:lnTo>
                  <a:lnTo>
                    <a:pt x="4324" y="12681"/>
                  </a:lnTo>
                  <a:lnTo>
                    <a:pt x="4403" y="12699"/>
                  </a:lnTo>
                  <a:lnTo>
                    <a:pt x="4482" y="12719"/>
                  </a:lnTo>
                  <a:lnTo>
                    <a:pt x="4560" y="12742"/>
                  </a:lnTo>
                  <a:lnTo>
                    <a:pt x="4636" y="12765"/>
                  </a:lnTo>
                  <a:lnTo>
                    <a:pt x="4711" y="12791"/>
                  </a:lnTo>
                  <a:lnTo>
                    <a:pt x="4786" y="12818"/>
                  </a:lnTo>
                  <a:lnTo>
                    <a:pt x="4786" y="3846"/>
                  </a:lnTo>
                  <a:lnTo>
                    <a:pt x="13526" y="0"/>
                  </a:lnTo>
                  <a:lnTo>
                    <a:pt x="13526" y="9859"/>
                  </a:lnTo>
                </a:path>
              </a:pathLst>
            </a:custGeom>
            <a:solidFill>
              <a:srgbClr val="C65885"/>
            </a:solidFill>
            <a:ln>
              <a:noFill/>
            </a:ln>
          </p:spPr>
          <p:txBody>
            <a:bodyPr/>
            <a:ls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微软雅黑"/>
                <a:cs typeface="+mn-ea"/>
              </a:endParaRPr>
            </a:p>
          </p:txBody>
        </p:sp>
      </p:grpSp>
    </p:spTree>
    <p:extLst>
      <p:ext uri="{BB962C8B-B14F-4D97-AF65-F5344CB8AC3E}">
        <p14:creationId xmlns:p14="http://schemas.microsoft.com/office/powerpoint/2010/main" val="424070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down)">
                                      <p:cBhvr>
                                        <p:cTn id="13" dur="500"/>
                                        <p:tgtEl>
                                          <p:spTgt spid="32"/>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right)">
                                      <p:cBhvr>
                                        <p:cTn id="17" dur="500"/>
                                        <p:tgtEl>
                                          <p:spTgt spid="29"/>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up)">
                                      <p:cBhvr>
                                        <p:cTn id="21" dur="500"/>
                                        <p:tgtEl>
                                          <p:spTgt spid="35"/>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left)">
                                      <p:cBhvr>
                                        <p:cTn id="25" dur="500"/>
                                        <p:tgtEl>
                                          <p:spTgt spid="48"/>
                                        </p:tgtEl>
                                      </p:cBhvr>
                                    </p:animEffect>
                                  </p:childTnLst>
                                </p:cTn>
                              </p:par>
                            </p:childTnLst>
                          </p:cTn>
                        </p:par>
                        <p:par>
                          <p:cTn id="26" fill="hold">
                            <p:stCondLst>
                              <p:cond delay="2500"/>
                            </p:stCondLst>
                            <p:childTnLst>
                              <p:par>
                                <p:cTn id="27" presetID="22" presetClass="entr" presetSubtype="2" fill="hold"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right)">
                                      <p:cBhvr>
                                        <p:cTn id="29" dur="500"/>
                                        <p:tgtEl>
                                          <p:spTgt spid="43"/>
                                        </p:tgtEl>
                                      </p:cBhvr>
                                    </p:animEffect>
                                  </p:childTnLst>
                                </p:cTn>
                              </p:par>
                            </p:childTnLst>
                          </p:cTn>
                        </p:par>
                        <p:par>
                          <p:cTn id="30" fill="hold">
                            <p:stCondLst>
                              <p:cond delay="3000"/>
                            </p:stCondLst>
                            <p:childTnLst>
                              <p:par>
                                <p:cTn id="31" presetID="22" presetClass="entr" presetSubtype="2" fill="hold"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wipe(right)">
                                      <p:cBhvr>
                                        <p:cTn id="3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椭圆 37"/>
          <p:cNvSpPr/>
          <p:nvPr/>
        </p:nvSpPr>
        <p:spPr>
          <a:xfrm>
            <a:off x="1399288" y="1918933"/>
            <a:ext cx="4228660" cy="4228660"/>
          </a:xfrm>
          <a:prstGeom prst="ellipse">
            <a:avLst/>
          </a:prstGeom>
          <a:noFill/>
          <a:ln w="76200" cap="flat" cmpd="sng" algn="ctr">
            <a:solidFill>
              <a:srgbClr val="01B3C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nvGrpSpPr>
          <p:cNvPr id="39" name="组合 38"/>
          <p:cNvGrpSpPr/>
          <p:nvPr/>
        </p:nvGrpSpPr>
        <p:grpSpPr>
          <a:xfrm>
            <a:off x="720477" y="3858211"/>
            <a:ext cx="1507879" cy="1507879"/>
            <a:chOff x="659172" y="2539810"/>
            <a:chExt cx="1130909" cy="1130909"/>
          </a:xfrm>
          <a:solidFill>
            <a:srgbClr val="FFBF53"/>
          </a:solidFill>
        </p:grpSpPr>
        <p:sp>
          <p:nvSpPr>
            <p:cNvPr id="40" name="椭圆 39"/>
            <p:cNvSpPr/>
            <p:nvPr/>
          </p:nvSpPr>
          <p:spPr>
            <a:xfrm>
              <a:off x="659172" y="2539810"/>
              <a:ext cx="1130909" cy="1130909"/>
            </a:xfrm>
            <a:prstGeom prst="ellipse">
              <a:avLst/>
            </a:prstGeom>
            <a:solidFill>
              <a:srgbClr val="FFBF53"/>
            </a:solidFill>
            <a:ln w="12700" cap="flat" cmpd="sng" algn="ctr">
              <a:noFill/>
              <a:prstDash val="solid"/>
              <a:miter lim="800000"/>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41" name="TextBox 40"/>
            <p:cNvSpPr txBox="1"/>
            <p:nvPr/>
          </p:nvSpPr>
          <p:spPr>
            <a:xfrm>
              <a:off x="908957" y="2627556"/>
              <a:ext cx="529590" cy="8077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6400" b="0" i="0" u="none" strike="noStrike" kern="0" cap="none" spc="0" normalizeH="0" baseline="0" noProof="0" dirty="0">
                  <a:ln>
                    <a:noFill/>
                  </a:ln>
                  <a:solidFill>
                    <a:srgbClr val="FFFFFF"/>
                  </a:solidFill>
                  <a:effectLst/>
                  <a:uLnTx/>
                  <a:uFillTx/>
                  <a:latin typeface="Watford DB" pitchFamily="2" charset="0"/>
                  <a:ea typeface="微软雅黑"/>
                  <a:cs typeface="+mn-ea"/>
                </a:rPr>
                <a:t>C</a:t>
              </a:r>
              <a:endParaRPr kumimoji="0" lang="zh-CN" altLang="en-US" sz="6400" b="0" i="0" u="none" strike="noStrike" kern="0" cap="none" spc="0" normalizeH="0" baseline="0" noProof="0" dirty="0">
                <a:ln>
                  <a:noFill/>
                </a:ln>
                <a:solidFill>
                  <a:srgbClr val="FFFFFF"/>
                </a:solidFill>
                <a:effectLst/>
                <a:uLnTx/>
                <a:uFillTx/>
                <a:latin typeface="Watford DB" pitchFamily="2" charset="0"/>
                <a:ea typeface="微软雅黑"/>
                <a:cs typeface="+mn-ea"/>
              </a:endParaRPr>
            </a:p>
          </p:txBody>
        </p:sp>
      </p:grpSp>
      <p:grpSp>
        <p:nvGrpSpPr>
          <p:cNvPr id="42" name="组合 41"/>
          <p:cNvGrpSpPr/>
          <p:nvPr/>
        </p:nvGrpSpPr>
        <p:grpSpPr>
          <a:xfrm>
            <a:off x="2186187" y="4872753"/>
            <a:ext cx="2111924" cy="2111924"/>
            <a:chOff x="1758454" y="3300716"/>
            <a:chExt cx="1583943" cy="1583943"/>
          </a:xfrm>
          <a:solidFill>
            <a:srgbClr val="F17475"/>
          </a:solidFill>
        </p:grpSpPr>
        <p:grpSp>
          <p:nvGrpSpPr>
            <p:cNvPr id="43" name="组合 42"/>
            <p:cNvGrpSpPr/>
            <p:nvPr/>
          </p:nvGrpSpPr>
          <p:grpSpPr>
            <a:xfrm>
              <a:off x="1758454" y="3300716"/>
              <a:ext cx="1583943" cy="1583943"/>
              <a:chOff x="304800" y="673100"/>
              <a:chExt cx="4000500" cy="4000500"/>
            </a:xfrm>
            <a:grpFill/>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donut">
                <a:avLst>
                  <a:gd name="adj" fmla="val 4879"/>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46" name="椭圆 45"/>
              <p:cNvSpPr/>
              <p:nvPr/>
            </p:nvSpPr>
            <p:spPr>
              <a:xfrm>
                <a:off x="392112" y="760412"/>
                <a:ext cx="3825874" cy="3825874"/>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44" name="TextBox 43"/>
            <p:cNvSpPr txBox="1"/>
            <p:nvPr/>
          </p:nvSpPr>
          <p:spPr>
            <a:xfrm>
              <a:off x="2184500" y="3587733"/>
              <a:ext cx="699611" cy="992505"/>
            </a:xfrm>
            <a:prstGeom prst="rect">
              <a:avLst/>
            </a:prstGeom>
            <a:grp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8000" b="0" i="0" u="none" strike="noStrike" kern="0" cap="none" spc="0" normalizeH="0" baseline="0" noProof="0" dirty="0">
                  <a:ln>
                    <a:noFill/>
                  </a:ln>
                  <a:solidFill>
                    <a:srgbClr val="FFFFFF"/>
                  </a:solidFill>
                  <a:effectLst/>
                  <a:uLnTx/>
                  <a:uFillTx/>
                  <a:latin typeface="Watford DB" pitchFamily="2" charset="0"/>
                  <a:ea typeface="微软雅黑"/>
                  <a:cs typeface="+mn-ea"/>
                </a:rPr>
                <a:t>D</a:t>
              </a:r>
              <a:endParaRPr kumimoji="0" lang="zh-CN" altLang="en-US" sz="8000" b="0" i="0" u="none" strike="noStrike" kern="0" cap="none" spc="0" normalizeH="0" baseline="0" noProof="0" dirty="0">
                <a:ln>
                  <a:noFill/>
                </a:ln>
                <a:solidFill>
                  <a:srgbClr val="FFFFFF"/>
                </a:solidFill>
                <a:effectLst/>
                <a:uLnTx/>
                <a:uFillTx/>
                <a:latin typeface="Watford DB" pitchFamily="2" charset="0"/>
                <a:ea typeface="微软雅黑"/>
                <a:cs typeface="+mn-ea"/>
              </a:endParaRPr>
            </a:p>
          </p:txBody>
        </p:sp>
      </p:grpSp>
      <p:grpSp>
        <p:nvGrpSpPr>
          <p:cNvPr id="47" name="组合 46"/>
          <p:cNvGrpSpPr/>
          <p:nvPr/>
        </p:nvGrpSpPr>
        <p:grpSpPr>
          <a:xfrm>
            <a:off x="1094488" y="2416866"/>
            <a:ext cx="1084576" cy="1084576"/>
            <a:chOff x="939680" y="1458801"/>
            <a:chExt cx="813432" cy="813432"/>
          </a:xfrm>
          <a:solidFill>
            <a:srgbClr val="C65885"/>
          </a:solidFill>
        </p:grpSpPr>
        <p:grpSp>
          <p:nvGrpSpPr>
            <p:cNvPr id="48" name="组合 47"/>
            <p:cNvGrpSpPr/>
            <p:nvPr/>
          </p:nvGrpSpPr>
          <p:grpSpPr>
            <a:xfrm>
              <a:off x="939680" y="1458801"/>
              <a:ext cx="813432" cy="813432"/>
              <a:chOff x="304800" y="673100"/>
              <a:chExt cx="4000500" cy="4000500"/>
            </a:xfrm>
            <a:grp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51" name="椭圆 50"/>
              <p:cNvSpPr/>
              <p:nvPr/>
            </p:nvSpPr>
            <p:spPr>
              <a:xfrm>
                <a:off x="392112" y="760412"/>
                <a:ext cx="3825874" cy="3825874"/>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49" name="TextBox 48"/>
            <p:cNvSpPr txBox="1"/>
            <p:nvPr/>
          </p:nvSpPr>
          <p:spPr>
            <a:xfrm>
              <a:off x="1088748" y="1565452"/>
              <a:ext cx="433864" cy="561499"/>
            </a:xfrm>
            <a:prstGeom prst="rect">
              <a:avLst/>
            </a:prstGeom>
            <a:grp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265" b="0" i="0" u="none" strike="noStrike" kern="0" cap="none" spc="0" normalizeH="0" baseline="0" noProof="0" dirty="0">
                  <a:ln>
                    <a:noFill/>
                  </a:ln>
                  <a:solidFill>
                    <a:srgbClr val="FFFFFF"/>
                  </a:solidFill>
                  <a:effectLst/>
                  <a:uLnTx/>
                  <a:uFillTx/>
                  <a:latin typeface="Watford DB" pitchFamily="2" charset="0"/>
                  <a:ea typeface="微软雅黑"/>
                  <a:cs typeface="+mn-ea"/>
                </a:rPr>
                <a:t>B</a:t>
              </a:r>
              <a:endParaRPr kumimoji="0" lang="zh-CN" altLang="en-US" sz="4265" b="0" i="0" u="none" strike="noStrike" kern="0" cap="none" spc="0" normalizeH="0" baseline="0" noProof="0" dirty="0">
                <a:ln>
                  <a:noFill/>
                </a:ln>
                <a:solidFill>
                  <a:srgbClr val="FFFFFF"/>
                </a:solidFill>
                <a:effectLst/>
                <a:uLnTx/>
                <a:uFillTx/>
                <a:latin typeface="Watford DB" pitchFamily="2" charset="0"/>
                <a:ea typeface="微软雅黑"/>
                <a:cs typeface="+mn-ea"/>
              </a:endParaRPr>
            </a:p>
          </p:txBody>
        </p:sp>
      </p:grpSp>
      <p:grpSp>
        <p:nvGrpSpPr>
          <p:cNvPr id="52" name="组合 51"/>
          <p:cNvGrpSpPr/>
          <p:nvPr/>
        </p:nvGrpSpPr>
        <p:grpSpPr>
          <a:xfrm>
            <a:off x="2151460" y="1800399"/>
            <a:ext cx="745889" cy="745889"/>
            <a:chOff x="1732409" y="996451"/>
            <a:chExt cx="559417" cy="559417"/>
          </a:xfrm>
          <a:solidFill>
            <a:srgbClr val="FFBF53"/>
          </a:solidFill>
        </p:grpSpPr>
        <p:sp>
          <p:nvSpPr>
            <p:cNvPr id="53" name="椭圆 52"/>
            <p:cNvSpPr/>
            <p:nvPr/>
          </p:nvSpPr>
          <p:spPr>
            <a:xfrm>
              <a:off x="1732409" y="996451"/>
              <a:ext cx="559417" cy="559417"/>
            </a:xfrm>
            <a:prstGeom prst="ellipse">
              <a:avLst/>
            </a:prstGeom>
            <a:solidFill>
              <a:srgbClr val="92D050"/>
            </a:solidFill>
            <a:ln w="12700" cap="flat" cmpd="sng" algn="ctr">
              <a:noFill/>
              <a:prstDash val="solid"/>
              <a:miter lim="800000"/>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54" name="TextBox 53"/>
            <p:cNvSpPr txBox="1"/>
            <p:nvPr/>
          </p:nvSpPr>
          <p:spPr>
            <a:xfrm>
              <a:off x="1808937" y="1049342"/>
              <a:ext cx="333375" cy="37671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665" b="0" i="0" u="none" strike="noStrike" kern="0" cap="none" spc="0" normalizeH="0" baseline="0" noProof="0" dirty="0">
                  <a:ln>
                    <a:noFill/>
                  </a:ln>
                  <a:solidFill>
                    <a:srgbClr val="FFFFFF"/>
                  </a:solidFill>
                  <a:effectLst/>
                  <a:uLnTx/>
                  <a:uFillTx/>
                  <a:latin typeface="Watford DB" pitchFamily="2" charset="0"/>
                  <a:ea typeface="微软雅黑"/>
                  <a:cs typeface="+mn-ea"/>
                </a:rPr>
                <a:t>A</a:t>
              </a:r>
              <a:endParaRPr kumimoji="0" lang="zh-CN" altLang="en-US" sz="2665" b="0" i="0" u="none" strike="noStrike" kern="0" cap="none" spc="0" normalizeH="0" baseline="0" noProof="0" dirty="0">
                <a:ln>
                  <a:noFill/>
                </a:ln>
                <a:solidFill>
                  <a:srgbClr val="FFFFFF"/>
                </a:solidFill>
                <a:effectLst/>
                <a:uLnTx/>
                <a:uFillTx/>
                <a:latin typeface="Watford DB" pitchFamily="2" charset="0"/>
                <a:ea typeface="微软雅黑"/>
                <a:cs typeface="+mn-ea"/>
              </a:endParaRPr>
            </a:p>
          </p:txBody>
        </p:sp>
      </p:grpSp>
      <p:grpSp>
        <p:nvGrpSpPr>
          <p:cNvPr id="55" name="组合 54"/>
          <p:cNvGrpSpPr/>
          <p:nvPr/>
        </p:nvGrpSpPr>
        <p:grpSpPr>
          <a:xfrm>
            <a:off x="4206009" y="2800897"/>
            <a:ext cx="2945479" cy="2945479"/>
            <a:chOff x="3273321" y="1746824"/>
            <a:chExt cx="2209109" cy="2209109"/>
          </a:xfrm>
          <a:solidFill>
            <a:srgbClr val="FFBF53"/>
          </a:solidFill>
        </p:grpSpPr>
        <p:sp>
          <p:nvSpPr>
            <p:cNvPr id="56" name="椭圆 55"/>
            <p:cNvSpPr/>
            <p:nvPr/>
          </p:nvSpPr>
          <p:spPr>
            <a:xfrm>
              <a:off x="3273321" y="1746824"/>
              <a:ext cx="2209109" cy="2209109"/>
            </a:xfrm>
            <a:prstGeom prst="ellipse">
              <a:avLst/>
            </a:prstGeom>
            <a:solidFill>
              <a:srgbClr val="01B3C5"/>
            </a:solidFill>
            <a:ln w="12700" cap="flat" cmpd="sng" algn="ctr">
              <a:noFill/>
              <a:prstDash val="solid"/>
              <a:miter lim="800000"/>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57" name="TextBox 56"/>
            <p:cNvSpPr txBox="1"/>
            <p:nvPr/>
          </p:nvSpPr>
          <p:spPr>
            <a:xfrm>
              <a:off x="3949886" y="1997410"/>
              <a:ext cx="859155" cy="154686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800" b="0" i="0" u="none" strike="noStrike" kern="0" cap="none" spc="0" normalizeH="0" baseline="0" noProof="0" dirty="0">
                  <a:ln>
                    <a:noFill/>
                  </a:ln>
                  <a:solidFill>
                    <a:srgbClr val="FFFFFF"/>
                  </a:solidFill>
                  <a:effectLst/>
                  <a:uLnTx/>
                  <a:uFillTx/>
                  <a:latin typeface="Watford DB" pitchFamily="2" charset="0"/>
                  <a:ea typeface="微软雅黑"/>
                  <a:cs typeface="+mn-ea"/>
                </a:rPr>
                <a:t>E</a:t>
              </a:r>
              <a:endParaRPr kumimoji="0" lang="zh-CN" altLang="en-US" sz="12800" b="0" i="0" u="none" strike="noStrike" kern="0" cap="none" spc="0" normalizeH="0" baseline="0" noProof="0" dirty="0">
                <a:ln>
                  <a:noFill/>
                </a:ln>
                <a:solidFill>
                  <a:srgbClr val="FFFFFF"/>
                </a:solidFill>
                <a:effectLst/>
                <a:uLnTx/>
                <a:uFillTx/>
                <a:latin typeface="Watford DB" pitchFamily="2" charset="0"/>
                <a:ea typeface="微软雅黑"/>
                <a:cs typeface="+mn-ea"/>
              </a:endParaRPr>
            </a:p>
          </p:txBody>
        </p:sp>
      </p:grpSp>
      <p:sp>
        <p:nvSpPr>
          <p:cNvPr id="58" name="矩形 57"/>
          <p:cNvSpPr/>
          <p:nvPr/>
        </p:nvSpPr>
        <p:spPr>
          <a:xfrm>
            <a:off x="2509123" y="3501021"/>
            <a:ext cx="1708785" cy="874395"/>
          </a:xfrm>
          <a:prstGeom prst="rect">
            <a:avLst/>
          </a:prstGeom>
        </p:spPr>
        <p:txBody>
          <a:bodyPr wrap="none">
            <a:spAutoFit/>
          </a:bodyPr>
          <a:lstStyle/>
          <a:p>
            <a:pPr fontAlgn="auto">
              <a:spcBef>
                <a:spcPts val="0"/>
              </a:spcBef>
              <a:spcAft>
                <a:spcPts val="0"/>
              </a:spcAft>
            </a:pPr>
            <a:r>
              <a:rPr lang="en-US" altLang="zh-CN" sz="4800" dirty="0">
                <a:solidFill>
                  <a:srgbClr val="01B3C5"/>
                </a:solidFill>
                <a:latin typeface="微软雅黑"/>
                <a:ea typeface="微软雅黑"/>
                <a:cs typeface="+mn-ea"/>
              </a:rPr>
              <a:t>TITLE</a:t>
            </a:r>
            <a:endParaRPr lang="zh-CN" altLang="en-US" sz="4800" dirty="0">
              <a:solidFill>
                <a:srgbClr val="01B3C5"/>
              </a:solidFill>
              <a:latin typeface="微软雅黑"/>
              <a:ea typeface="微软雅黑"/>
              <a:cs typeface="+mn-ea"/>
            </a:endParaRPr>
          </a:p>
        </p:txBody>
      </p:sp>
      <p:sp>
        <p:nvSpPr>
          <p:cNvPr id="59" name="TextBox 58"/>
          <p:cNvSpPr txBox="1"/>
          <p:nvPr/>
        </p:nvSpPr>
        <p:spPr>
          <a:xfrm>
            <a:off x="7598031" y="2026247"/>
            <a:ext cx="1415772" cy="338554"/>
          </a:xfrm>
          <a:prstGeom prst="rect">
            <a:avLst/>
          </a:prstGeom>
          <a:noFill/>
        </p:spPr>
        <p:txBody>
          <a:bodyPr wrap="none" rtlCol="0">
            <a:spAutoFit/>
          </a:bodyPr>
          <a:lstStyle/>
          <a:p>
            <a:pPr fontAlgn="auto">
              <a:spcBef>
                <a:spcPts val="0"/>
              </a:spcBef>
              <a:spcAft>
                <a:spcPts val="0"/>
              </a:spcAft>
            </a:pPr>
            <a:r>
              <a:rPr lang="zh-CN" altLang="en-US" sz="1600" b="1" dirty="0">
                <a:solidFill>
                  <a:srgbClr val="000000"/>
                </a:solidFill>
                <a:latin typeface="微软雅黑"/>
                <a:ea typeface="微软雅黑"/>
                <a:cs typeface="+mn-ea"/>
              </a:rPr>
              <a:t>添加文字标题</a:t>
            </a:r>
          </a:p>
        </p:txBody>
      </p:sp>
      <p:sp>
        <p:nvSpPr>
          <p:cNvPr id="60" name="TextBox 59"/>
          <p:cNvSpPr txBox="1"/>
          <p:nvPr/>
        </p:nvSpPr>
        <p:spPr>
          <a:xfrm>
            <a:off x="7598031" y="2238670"/>
            <a:ext cx="3434080" cy="352425"/>
          </a:xfrm>
          <a:prstGeom prst="rect">
            <a:avLst/>
          </a:prstGeom>
          <a:noFill/>
        </p:spPr>
        <p:txBody>
          <a:bodyPr wrap="none" rtlCol="0">
            <a:spAutoFit/>
          </a:bodyPr>
          <a:lstStyle/>
          <a:p>
            <a:pPr fontAlgn="auto">
              <a:spcBef>
                <a:spcPts val="0"/>
              </a:spcBef>
              <a:spcAft>
                <a:spcPts val="0"/>
              </a:spcAft>
            </a:pPr>
            <a:r>
              <a:rPr lang="zh-CN" altLang="en-US" sz="1600" dirty="0">
                <a:solidFill>
                  <a:srgbClr val="000000"/>
                </a:solidFill>
                <a:latin typeface="微软雅黑"/>
                <a:ea typeface="微软雅黑"/>
                <a:cs typeface="+mn-ea"/>
              </a:rPr>
              <a:t>添加文字内容，内容详尽简要清晰。</a:t>
            </a:r>
            <a:endParaRPr lang="en-US" altLang="zh-CN" sz="1600" dirty="0">
              <a:solidFill>
                <a:srgbClr val="000000"/>
              </a:solidFill>
              <a:latin typeface="微软雅黑"/>
              <a:ea typeface="微软雅黑"/>
              <a:cs typeface="+mn-ea"/>
            </a:endParaRPr>
          </a:p>
        </p:txBody>
      </p:sp>
      <p:cxnSp>
        <p:nvCxnSpPr>
          <p:cNvPr id="61" name="直接连接符 60"/>
          <p:cNvCxnSpPr/>
          <p:nvPr/>
        </p:nvCxnSpPr>
        <p:spPr>
          <a:xfrm flipV="1">
            <a:off x="7426536" y="2039567"/>
            <a:ext cx="0" cy="545425"/>
          </a:xfrm>
          <a:prstGeom prst="line">
            <a:avLst/>
          </a:prstGeom>
          <a:noFill/>
          <a:ln w="12700" cap="flat" cmpd="sng" algn="ctr">
            <a:solidFill>
              <a:srgbClr val="000000"/>
            </a:solidFill>
            <a:prstDash val="dash"/>
            <a:miter lim="800000"/>
          </a:ln>
          <a:effectLst/>
        </p:spPr>
      </p:cxnSp>
      <p:sp>
        <p:nvSpPr>
          <p:cNvPr id="62" name="TextBox 61"/>
          <p:cNvSpPr txBox="1"/>
          <p:nvPr/>
        </p:nvSpPr>
        <p:spPr>
          <a:xfrm>
            <a:off x="7598031" y="2997505"/>
            <a:ext cx="1415772" cy="338554"/>
          </a:xfrm>
          <a:prstGeom prst="rect">
            <a:avLst/>
          </a:prstGeom>
          <a:noFill/>
        </p:spPr>
        <p:txBody>
          <a:bodyPr wrap="none" rtlCol="0">
            <a:spAutoFit/>
          </a:bodyPr>
          <a:lstStyle>
            <a:defPPr>
              <a:defRPr lang="zh-CN"/>
            </a:defPPr>
            <a:lvl1pPr fontAlgn="auto">
              <a:spcBef>
                <a:spcPts val="0"/>
              </a:spcBef>
              <a:spcAft>
                <a:spcPts val="0"/>
              </a:spcAft>
              <a:defRPr sz="1600" b="1">
                <a:solidFill>
                  <a:srgbClr val="000000"/>
                </a:solidFill>
                <a:latin typeface="微软雅黑"/>
                <a:ea typeface="微软雅黑"/>
                <a:cs typeface="+mn-ea"/>
              </a:defRPr>
            </a:lvl1pPr>
          </a:lstStyle>
          <a:p>
            <a:r>
              <a:rPr lang="zh-CN" altLang="en-US" dirty="0"/>
              <a:t>添加文字标题</a:t>
            </a:r>
          </a:p>
        </p:txBody>
      </p:sp>
      <p:sp>
        <p:nvSpPr>
          <p:cNvPr id="63" name="TextBox 62"/>
          <p:cNvSpPr txBox="1"/>
          <p:nvPr/>
        </p:nvSpPr>
        <p:spPr>
          <a:xfrm>
            <a:off x="7598031" y="3209927"/>
            <a:ext cx="3434080" cy="352425"/>
          </a:xfrm>
          <a:prstGeom prst="rect">
            <a:avLst/>
          </a:prstGeom>
          <a:noFill/>
        </p:spPr>
        <p:txBody>
          <a:bodyPr wrap="none" rtlCol="0">
            <a:spAutoFit/>
          </a:bodyPr>
          <a:lstStyle/>
          <a:p>
            <a:pPr fontAlgn="auto">
              <a:spcBef>
                <a:spcPts val="0"/>
              </a:spcBef>
              <a:spcAft>
                <a:spcPts val="0"/>
              </a:spcAft>
            </a:pPr>
            <a:r>
              <a:rPr lang="zh-CN" altLang="en-US" sz="1600" dirty="0">
                <a:solidFill>
                  <a:srgbClr val="000000"/>
                </a:solidFill>
                <a:latin typeface="微软雅黑"/>
                <a:ea typeface="微软雅黑"/>
                <a:cs typeface="+mn-ea"/>
              </a:rPr>
              <a:t>添加文字内容，内容详尽简要清晰。</a:t>
            </a:r>
            <a:endParaRPr lang="en-US" altLang="zh-CN" sz="1600" dirty="0">
              <a:solidFill>
                <a:srgbClr val="000000"/>
              </a:solidFill>
              <a:latin typeface="微软雅黑"/>
              <a:ea typeface="微软雅黑"/>
              <a:cs typeface="+mn-ea"/>
            </a:endParaRPr>
          </a:p>
        </p:txBody>
      </p:sp>
      <p:cxnSp>
        <p:nvCxnSpPr>
          <p:cNvPr id="64" name="直接连接符 63"/>
          <p:cNvCxnSpPr/>
          <p:nvPr/>
        </p:nvCxnSpPr>
        <p:spPr>
          <a:xfrm flipV="1">
            <a:off x="7426536" y="3010825"/>
            <a:ext cx="0" cy="568435"/>
          </a:xfrm>
          <a:prstGeom prst="line">
            <a:avLst/>
          </a:prstGeom>
          <a:noFill/>
          <a:ln w="12700" cap="flat" cmpd="sng" algn="ctr">
            <a:solidFill>
              <a:srgbClr val="000000"/>
            </a:solidFill>
            <a:prstDash val="dash"/>
            <a:miter lim="800000"/>
          </a:ln>
          <a:effectLst/>
        </p:spPr>
      </p:cxnSp>
      <p:sp>
        <p:nvSpPr>
          <p:cNvPr id="65" name="TextBox 64"/>
          <p:cNvSpPr txBox="1"/>
          <p:nvPr/>
        </p:nvSpPr>
        <p:spPr>
          <a:xfrm>
            <a:off x="7598031" y="3966489"/>
            <a:ext cx="1415772" cy="338554"/>
          </a:xfrm>
          <a:prstGeom prst="rect">
            <a:avLst/>
          </a:prstGeom>
          <a:noFill/>
        </p:spPr>
        <p:txBody>
          <a:bodyPr wrap="none" rtlCol="0">
            <a:spAutoFit/>
          </a:bodyPr>
          <a:lstStyle>
            <a:defPPr>
              <a:defRPr lang="zh-CN"/>
            </a:defPPr>
            <a:lvl1pPr fontAlgn="auto">
              <a:spcBef>
                <a:spcPts val="0"/>
              </a:spcBef>
              <a:spcAft>
                <a:spcPts val="0"/>
              </a:spcAft>
              <a:defRPr sz="1600" b="1">
                <a:solidFill>
                  <a:srgbClr val="000000"/>
                </a:solidFill>
                <a:latin typeface="微软雅黑"/>
                <a:ea typeface="微软雅黑"/>
                <a:cs typeface="+mn-ea"/>
              </a:defRPr>
            </a:lvl1pPr>
          </a:lstStyle>
          <a:p>
            <a:r>
              <a:rPr lang="zh-CN" altLang="en-US" dirty="0"/>
              <a:t>添加文字标题</a:t>
            </a:r>
          </a:p>
        </p:txBody>
      </p:sp>
      <p:sp>
        <p:nvSpPr>
          <p:cNvPr id="66" name="TextBox 65"/>
          <p:cNvSpPr txBox="1"/>
          <p:nvPr/>
        </p:nvSpPr>
        <p:spPr>
          <a:xfrm>
            <a:off x="7598031" y="4178911"/>
            <a:ext cx="3434080" cy="352425"/>
          </a:xfrm>
          <a:prstGeom prst="rect">
            <a:avLst/>
          </a:prstGeom>
          <a:noFill/>
        </p:spPr>
        <p:txBody>
          <a:bodyPr wrap="none" rtlCol="0">
            <a:spAutoFit/>
          </a:bodyPr>
          <a:lstStyle/>
          <a:p>
            <a:pPr fontAlgn="auto">
              <a:spcBef>
                <a:spcPts val="0"/>
              </a:spcBef>
              <a:spcAft>
                <a:spcPts val="0"/>
              </a:spcAft>
            </a:pPr>
            <a:r>
              <a:rPr lang="zh-CN" altLang="en-US" sz="1600" dirty="0">
                <a:solidFill>
                  <a:srgbClr val="000000"/>
                </a:solidFill>
                <a:latin typeface="微软雅黑"/>
                <a:ea typeface="微软雅黑"/>
                <a:cs typeface="+mn-ea"/>
              </a:rPr>
              <a:t>添加文字内容，内容详尽简要清晰。</a:t>
            </a:r>
            <a:endParaRPr lang="en-US" altLang="zh-CN" sz="1600" dirty="0">
              <a:solidFill>
                <a:srgbClr val="000000"/>
              </a:solidFill>
              <a:latin typeface="微软雅黑"/>
              <a:ea typeface="微软雅黑"/>
              <a:cs typeface="+mn-ea"/>
            </a:endParaRPr>
          </a:p>
        </p:txBody>
      </p:sp>
      <p:cxnSp>
        <p:nvCxnSpPr>
          <p:cNvPr id="67" name="直接连接符 66"/>
          <p:cNvCxnSpPr/>
          <p:nvPr/>
        </p:nvCxnSpPr>
        <p:spPr>
          <a:xfrm flipV="1">
            <a:off x="7426536" y="3979809"/>
            <a:ext cx="0" cy="568435"/>
          </a:xfrm>
          <a:prstGeom prst="line">
            <a:avLst/>
          </a:prstGeom>
          <a:noFill/>
          <a:ln w="12700" cap="flat" cmpd="sng" algn="ctr">
            <a:solidFill>
              <a:srgbClr val="000000"/>
            </a:solidFill>
            <a:prstDash val="dash"/>
            <a:miter lim="800000"/>
          </a:ln>
          <a:effectLst/>
        </p:spPr>
      </p:cxnSp>
      <p:sp>
        <p:nvSpPr>
          <p:cNvPr id="68" name="TextBox 67"/>
          <p:cNvSpPr txBox="1"/>
          <p:nvPr/>
        </p:nvSpPr>
        <p:spPr>
          <a:xfrm>
            <a:off x="7598031" y="4992375"/>
            <a:ext cx="1415772" cy="338554"/>
          </a:xfrm>
          <a:prstGeom prst="rect">
            <a:avLst/>
          </a:prstGeom>
          <a:noFill/>
        </p:spPr>
        <p:txBody>
          <a:bodyPr wrap="none" rtlCol="0">
            <a:spAutoFit/>
          </a:bodyPr>
          <a:lstStyle>
            <a:defPPr>
              <a:defRPr lang="zh-CN"/>
            </a:defPPr>
            <a:lvl1pPr fontAlgn="auto">
              <a:spcBef>
                <a:spcPts val="0"/>
              </a:spcBef>
              <a:spcAft>
                <a:spcPts val="0"/>
              </a:spcAft>
              <a:defRPr sz="1600" b="1">
                <a:solidFill>
                  <a:srgbClr val="000000"/>
                </a:solidFill>
                <a:latin typeface="微软雅黑"/>
                <a:ea typeface="微软雅黑"/>
                <a:cs typeface="+mn-ea"/>
              </a:defRPr>
            </a:lvl1pPr>
          </a:lstStyle>
          <a:p>
            <a:r>
              <a:rPr lang="zh-CN" altLang="en-US" dirty="0"/>
              <a:t>添加文字标题</a:t>
            </a:r>
          </a:p>
        </p:txBody>
      </p:sp>
      <p:sp>
        <p:nvSpPr>
          <p:cNvPr id="69" name="TextBox 68"/>
          <p:cNvSpPr txBox="1"/>
          <p:nvPr/>
        </p:nvSpPr>
        <p:spPr>
          <a:xfrm>
            <a:off x="7598031" y="5204798"/>
            <a:ext cx="3434080" cy="352425"/>
          </a:xfrm>
          <a:prstGeom prst="rect">
            <a:avLst/>
          </a:prstGeom>
          <a:noFill/>
        </p:spPr>
        <p:txBody>
          <a:bodyPr wrap="none" rtlCol="0">
            <a:spAutoFit/>
          </a:bodyPr>
          <a:lstStyle/>
          <a:p>
            <a:pPr fontAlgn="auto">
              <a:spcBef>
                <a:spcPts val="0"/>
              </a:spcBef>
              <a:spcAft>
                <a:spcPts val="0"/>
              </a:spcAft>
            </a:pPr>
            <a:r>
              <a:rPr lang="zh-CN" altLang="en-US" sz="1600" dirty="0">
                <a:solidFill>
                  <a:srgbClr val="000000"/>
                </a:solidFill>
                <a:latin typeface="微软雅黑"/>
                <a:ea typeface="微软雅黑"/>
                <a:cs typeface="+mn-ea"/>
              </a:rPr>
              <a:t>添加文字内容，内容详尽简要清晰。</a:t>
            </a:r>
            <a:endParaRPr lang="en-US" altLang="zh-CN" sz="1600" dirty="0">
              <a:solidFill>
                <a:srgbClr val="000000"/>
              </a:solidFill>
              <a:latin typeface="微软雅黑"/>
              <a:ea typeface="微软雅黑"/>
              <a:cs typeface="+mn-ea"/>
            </a:endParaRPr>
          </a:p>
        </p:txBody>
      </p:sp>
      <p:cxnSp>
        <p:nvCxnSpPr>
          <p:cNvPr id="70" name="直接连接符 69"/>
          <p:cNvCxnSpPr/>
          <p:nvPr/>
        </p:nvCxnSpPr>
        <p:spPr>
          <a:xfrm flipV="1">
            <a:off x="7426536" y="5005695"/>
            <a:ext cx="0" cy="568435"/>
          </a:xfrm>
          <a:prstGeom prst="line">
            <a:avLst/>
          </a:prstGeom>
          <a:noFill/>
          <a:ln w="12700" cap="flat" cmpd="sng" algn="ctr">
            <a:solidFill>
              <a:srgbClr val="000000"/>
            </a:solidFill>
            <a:prstDash val="dash"/>
            <a:miter lim="800000"/>
          </a:ln>
          <a:effectLst/>
        </p:spPr>
      </p:cxnSp>
      <p:sp>
        <p:nvSpPr>
          <p:cNvPr id="71" name="TextBox 70"/>
          <p:cNvSpPr txBox="1"/>
          <p:nvPr/>
        </p:nvSpPr>
        <p:spPr>
          <a:xfrm>
            <a:off x="7598031" y="5958795"/>
            <a:ext cx="1415772" cy="338554"/>
          </a:xfrm>
          <a:prstGeom prst="rect">
            <a:avLst/>
          </a:prstGeom>
          <a:noFill/>
        </p:spPr>
        <p:txBody>
          <a:bodyPr wrap="none" rtlCol="0">
            <a:spAutoFit/>
          </a:bodyPr>
          <a:lstStyle>
            <a:defPPr>
              <a:defRPr lang="zh-CN"/>
            </a:defPPr>
            <a:lvl1pPr fontAlgn="auto">
              <a:spcBef>
                <a:spcPts val="0"/>
              </a:spcBef>
              <a:spcAft>
                <a:spcPts val="0"/>
              </a:spcAft>
              <a:defRPr sz="1600" b="1">
                <a:solidFill>
                  <a:srgbClr val="000000"/>
                </a:solidFill>
                <a:latin typeface="微软雅黑"/>
                <a:ea typeface="微软雅黑"/>
                <a:cs typeface="+mn-ea"/>
              </a:defRPr>
            </a:lvl1pPr>
          </a:lstStyle>
          <a:p>
            <a:r>
              <a:rPr lang="zh-CN" altLang="en-US" dirty="0"/>
              <a:t>添加文字标题</a:t>
            </a:r>
          </a:p>
        </p:txBody>
      </p:sp>
      <p:sp>
        <p:nvSpPr>
          <p:cNvPr id="72" name="TextBox 71"/>
          <p:cNvSpPr txBox="1"/>
          <p:nvPr/>
        </p:nvSpPr>
        <p:spPr>
          <a:xfrm>
            <a:off x="7598031" y="6171218"/>
            <a:ext cx="3434080" cy="352425"/>
          </a:xfrm>
          <a:prstGeom prst="rect">
            <a:avLst/>
          </a:prstGeom>
          <a:noFill/>
        </p:spPr>
        <p:txBody>
          <a:bodyPr wrap="none" rtlCol="0">
            <a:spAutoFit/>
          </a:bodyPr>
          <a:lstStyle/>
          <a:p>
            <a:pPr fontAlgn="auto">
              <a:spcBef>
                <a:spcPts val="0"/>
              </a:spcBef>
              <a:spcAft>
                <a:spcPts val="0"/>
              </a:spcAft>
            </a:pPr>
            <a:r>
              <a:rPr lang="zh-CN" altLang="en-US" sz="1600" dirty="0">
                <a:solidFill>
                  <a:srgbClr val="000000"/>
                </a:solidFill>
                <a:latin typeface="微软雅黑"/>
                <a:ea typeface="微软雅黑"/>
                <a:cs typeface="+mn-ea"/>
              </a:rPr>
              <a:t>添加文字内容，内容详尽简要清晰。</a:t>
            </a:r>
            <a:endParaRPr lang="en-US" altLang="zh-CN" sz="1600" dirty="0">
              <a:solidFill>
                <a:srgbClr val="000000"/>
              </a:solidFill>
              <a:latin typeface="微软雅黑"/>
              <a:ea typeface="微软雅黑"/>
              <a:cs typeface="+mn-ea"/>
            </a:endParaRPr>
          </a:p>
        </p:txBody>
      </p:sp>
      <p:cxnSp>
        <p:nvCxnSpPr>
          <p:cNvPr id="73" name="直接连接符 72"/>
          <p:cNvCxnSpPr/>
          <p:nvPr/>
        </p:nvCxnSpPr>
        <p:spPr>
          <a:xfrm flipV="1">
            <a:off x="7426536" y="5972115"/>
            <a:ext cx="0" cy="568435"/>
          </a:xfrm>
          <a:prstGeom prst="line">
            <a:avLst/>
          </a:prstGeom>
          <a:noFill/>
          <a:ln w="12700" cap="flat" cmpd="sng" algn="ctr">
            <a:solidFill>
              <a:srgbClr val="000000"/>
            </a:solidFill>
            <a:prstDash val="dash"/>
            <a:miter lim="800000"/>
          </a:ln>
          <a:effectLst/>
        </p:spPr>
      </p:cxnSp>
    </p:spTree>
    <p:extLst>
      <p:ext uri="{BB962C8B-B14F-4D97-AF65-F5344CB8AC3E}">
        <p14:creationId xmlns:p14="http://schemas.microsoft.com/office/powerpoint/2010/main" val="404605290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0000">
                                      <p:stCondLst>
                                        <p:cond delay="0"/>
                                      </p:stCondLst>
                                      <p:iterate type="lt">
                                        <p:tmPct val="0"/>
                                      </p:iterate>
                                      <p:childTnLst>
                                        <p:set>
                                          <p:cBhvr>
                                            <p:cTn id="6" dur="1" fill="hold">
                                              <p:stCondLst>
                                                <p:cond delay="0"/>
                                              </p:stCondLst>
                                            </p:cTn>
                                            <p:tgtEl>
                                              <p:spTgt spid="58"/>
                                            </p:tgtEl>
                                            <p:attrNameLst>
                                              <p:attrName>style.visibility</p:attrName>
                                            </p:attrNameLst>
                                          </p:cBhvr>
                                          <p:to>
                                            <p:strVal val="visible"/>
                                          </p:to>
                                        </p:set>
                                        <p:anim calcmode="lin" valueType="num" p14:bounceEnd="40000">
                                          <p:cBhvr additive="base">
                                            <p:cTn id="7" dur="500" fill="hold"/>
                                            <p:tgtEl>
                                              <p:spTgt spid="58"/>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4" presetClass="emph" presetSubtype="0" fill="hold" grpId="1" nodeType="after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58"/>
                                            </p:tgtEl>
                                            <p:attrNameLst>
                                              <p:attrName>ppt_x</p:attrName>
                                              <p:attrName>ppt_y</p:attrName>
                                            </p:attrNameLst>
                                          </p:cBhvr>
                                        </p:animMotion>
                                        <p:animRot by="1500000">
                                          <p:cBhvr>
                                            <p:cTn id="12" dur="125" fill="hold">
                                              <p:stCondLst>
                                                <p:cond delay="0"/>
                                              </p:stCondLst>
                                            </p:cTn>
                                            <p:tgtEl>
                                              <p:spTgt spid="58"/>
                                            </p:tgtEl>
                                            <p:attrNameLst>
                                              <p:attrName>r</p:attrName>
                                            </p:attrNameLst>
                                          </p:cBhvr>
                                        </p:animRot>
                                        <p:animRot by="-1500000">
                                          <p:cBhvr>
                                            <p:cTn id="13" dur="125" fill="hold">
                                              <p:stCondLst>
                                                <p:cond delay="125"/>
                                              </p:stCondLst>
                                            </p:cTn>
                                            <p:tgtEl>
                                              <p:spTgt spid="58"/>
                                            </p:tgtEl>
                                            <p:attrNameLst>
                                              <p:attrName>r</p:attrName>
                                            </p:attrNameLst>
                                          </p:cBhvr>
                                        </p:animRot>
                                        <p:animRot by="-1500000">
                                          <p:cBhvr>
                                            <p:cTn id="14" dur="125" fill="hold">
                                              <p:stCondLst>
                                                <p:cond delay="250"/>
                                              </p:stCondLst>
                                            </p:cTn>
                                            <p:tgtEl>
                                              <p:spTgt spid="58"/>
                                            </p:tgtEl>
                                            <p:attrNameLst>
                                              <p:attrName>r</p:attrName>
                                            </p:attrNameLst>
                                          </p:cBhvr>
                                        </p:animRot>
                                        <p:animRot by="1500000">
                                          <p:cBhvr>
                                            <p:cTn id="15" dur="125" fill="hold">
                                              <p:stCondLst>
                                                <p:cond delay="375"/>
                                              </p:stCondLst>
                                            </p:cTn>
                                            <p:tgtEl>
                                              <p:spTgt spid="58"/>
                                            </p:tgtEl>
                                            <p:attrNameLst>
                                              <p:attrName>r</p:attrName>
                                            </p:attrNameLst>
                                          </p:cBhvr>
                                        </p:animRot>
                                      </p:childTnLst>
                                    </p:cTn>
                                  </p:par>
                                  <p:par>
                                    <p:cTn id="16" presetID="53" presetClass="entr" presetSubtype="16"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p:cTn id="18" dur="500" fill="hold"/>
                                            <p:tgtEl>
                                              <p:spTgt spid="38"/>
                                            </p:tgtEl>
                                            <p:attrNameLst>
                                              <p:attrName>ppt_w</p:attrName>
                                            </p:attrNameLst>
                                          </p:cBhvr>
                                          <p:tavLst>
                                            <p:tav tm="0">
                                              <p:val>
                                                <p:fltVal val="0"/>
                                              </p:val>
                                            </p:tav>
                                            <p:tav tm="100000">
                                              <p:val>
                                                <p:strVal val="#ppt_w"/>
                                              </p:val>
                                            </p:tav>
                                          </p:tavLst>
                                        </p:anim>
                                        <p:anim calcmode="lin" valueType="num">
                                          <p:cBhvr>
                                            <p:cTn id="19" dur="500" fill="hold"/>
                                            <p:tgtEl>
                                              <p:spTgt spid="38"/>
                                            </p:tgtEl>
                                            <p:attrNameLst>
                                              <p:attrName>ppt_h</p:attrName>
                                            </p:attrNameLst>
                                          </p:cBhvr>
                                          <p:tavLst>
                                            <p:tav tm="0">
                                              <p:val>
                                                <p:fltVal val="0"/>
                                              </p:val>
                                            </p:tav>
                                            <p:tav tm="100000">
                                              <p:val>
                                                <p:strVal val="#ppt_h"/>
                                              </p:val>
                                            </p:tav>
                                          </p:tavLst>
                                        </p:anim>
                                        <p:animEffect transition="in" filter="fade">
                                          <p:cBhvr>
                                            <p:cTn id="20" dur="500"/>
                                            <p:tgtEl>
                                              <p:spTgt spid="38"/>
                                            </p:tgtEl>
                                          </p:cBhvr>
                                        </p:animEffect>
                                      </p:childTnLst>
                                    </p:cTn>
                                  </p:par>
                                </p:childTnLst>
                              </p:cTn>
                            </p:par>
                            <p:par>
                              <p:cTn id="21" fill="hold">
                                <p:stCondLst>
                                  <p:cond delay="1200"/>
                                </p:stCondLst>
                                <p:childTnLst>
                                  <p:par>
                                    <p:cTn id="22" presetID="2" presetClass="entr" presetSubtype="1" fill="hold" nodeType="afterEffect" p14:presetBounceEnd="40000">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14:bounceEnd="40000">
                                          <p:cBhvr additive="base">
                                            <p:cTn id="24" dur="500" fill="hold"/>
                                            <p:tgtEl>
                                              <p:spTgt spid="52"/>
                                            </p:tgtEl>
                                            <p:attrNameLst>
                                              <p:attrName>ppt_x</p:attrName>
                                            </p:attrNameLst>
                                          </p:cBhvr>
                                          <p:tavLst>
                                            <p:tav tm="0">
                                              <p:val>
                                                <p:strVal val="#ppt_x"/>
                                              </p:val>
                                            </p:tav>
                                            <p:tav tm="100000">
                                              <p:val>
                                                <p:strVal val="#ppt_x"/>
                                              </p:val>
                                            </p:tav>
                                          </p:tavLst>
                                        </p:anim>
                                        <p:anim calcmode="lin" valueType="num" p14:bounceEnd="40000">
                                          <p:cBhvr additive="base">
                                            <p:cTn id="25" dur="500" fill="hold"/>
                                            <p:tgtEl>
                                              <p:spTgt spid="52"/>
                                            </p:tgtEl>
                                            <p:attrNameLst>
                                              <p:attrName>ppt_y</p:attrName>
                                            </p:attrNameLst>
                                          </p:cBhvr>
                                          <p:tavLst>
                                            <p:tav tm="0">
                                              <p:val>
                                                <p:strVal val="0-#ppt_h/2"/>
                                              </p:val>
                                            </p:tav>
                                            <p:tav tm="100000">
                                              <p:val>
                                                <p:strVal val="#ppt_y"/>
                                              </p:val>
                                            </p:tav>
                                          </p:tavLst>
                                        </p:anim>
                                      </p:childTnLst>
                                    </p:cTn>
                                  </p:par>
                                  <p:par>
                                    <p:cTn id="26" presetID="2" presetClass="entr" presetSubtype="9" fill="hold" nodeType="withEffect" p14:presetBounceEnd="40000">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14:bounceEnd="40000">
                                          <p:cBhvr additive="base">
                                            <p:cTn id="28" dur="500" fill="hold"/>
                                            <p:tgtEl>
                                              <p:spTgt spid="47"/>
                                            </p:tgtEl>
                                            <p:attrNameLst>
                                              <p:attrName>ppt_x</p:attrName>
                                            </p:attrNameLst>
                                          </p:cBhvr>
                                          <p:tavLst>
                                            <p:tav tm="0">
                                              <p:val>
                                                <p:strVal val="0-#ppt_w/2"/>
                                              </p:val>
                                            </p:tav>
                                            <p:tav tm="100000">
                                              <p:val>
                                                <p:strVal val="#ppt_x"/>
                                              </p:val>
                                            </p:tav>
                                          </p:tavLst>
                                        </p:anim>
                                        <p:anim calcmode="lin" valueType="num" p14:bounceEnd="40000">
                                          <p:cBhvr additive="base">
                                            <p:cTn id="29" dur="500" fill="hold"/>
                                            <p:tgtEl>
                                              <p:spTgt spid="47"/>
                                            </p:tgtEl>
                                            <p:attrNameLst>
                                              <p:attrName>ppt_y</p:attrName>
                                            </p:attrNameLst>
                                          </p:cBhvr>
                                          <p:tavLst>
                                            <p:tav tm="0">
                                              <p:val>
                                                <p:strVal val="0-#ppt_h/2"/>
                                              </p:val>
                                            </p:tav>
                                            <p:tav tm="100000">
                                              <p:val>
                                                <p:strVal val="#ppt_y"/>
                                              </p:val>
                                            </p:tav>
                                          </p:tavLst>
                                        </p:anim>
                                      </p:childTnLst>
                                    </p:cTn>
                                  </p:par>
                                  <p:par>
                                    <p:cTn id="30" presetID="2" presetClass="entr" presetSubtype="8" fill="hold" nodeType="withEffect" p14:presetBounceEnd="40000">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14:bounceEnd="40000">
                                          <p:cBhvr additive="base">
                                            <p:cTn id="32" dur="500" fill="hold"/>
                                            <p:tgtEl>
                                              <p:spTgt spid="39"/>
                                            </p:tgtEl>
                                            <p:attrNameLst>
                                              <p:attrName>ppt_x</p:attrName>
                                            </p:attrNameLst>
                                          </p:cBhvr>
                                          <p:tavLst>
                                            <p:tav tm="0">
                                              <p:val>
                                                <p:strVal val="0-#ppt_w/2"/>
                                              </p:val>
                                            </p:tav>
                                            <p:tav tm="100000">
                                              <p:val>
                                                <p:strVal val="#ppt_x"/>
                                              </p:val>
                                            </p:tav>
                                          </p:tavLst>
                                        </p:anim>
                                        <p:anim calcmode="lin" valueType="num" p14:bounceEnd="40000">
                                          <p:cBhvr additive="base">
                                            <p:cTn id="33" dur="500" fill="hold"/>
                                            <p:tgtEl>
                                              <p:spTgt spid="39"/>
                                            </p:tgtEl>
                                            <p:attrNameLst>
                                              <p:attrName>ppt_y</p:attrName>
                                            </p:attrNameLst>
                                          </p:cBhvr>
                                          <p:tavLst>
                                            <p:tav tm="0">
                                              <p:val>
                                                <p:strVal val="#ppt_y"/>
                                              </p:val>
                                            </p:tav>
                                            <p:tav tm="100000">
                                              <p:val>
                                                <p:strVal val="#ppt_y"/>
                                              </p:val>
                                            </p:tav>
                                          </p:tavLst>
                                        </p:anim>
                                      </p:childTnLst>
                                    </p:cTn>
                                  </p:par>
                                  <p:par>
                                    <p:cTn id="34" presetID="2" presetClass="entr" presetSubtype="4" fill="hold" nodeType="withEffect" p14:presetBounceEnd="40000">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14:bounceEnd="40000">
                                          <p:cBhvr additive="base">
                                            <p:cTn id="36" dur="500" fill="hold"/>
                                            <p:tgtEl>
                                              <p:spTgt spid="42"/>
                                            </p:tgtEl>
                                            <p:attrNameLst>
                                              <p:attrName>ppt_x</p:attrName>
                                            </p:attrNameLst>
                                          </p:cBhvr>
                                          <p:tavLst>
                                            <p:tav tm="0">
                                              <p:val>
                                                <p:strVal val="#ppt_x"/>
                                              </p:val>
                                            </p:tav>
                                            <p:tav tm="100000">
                                              <p:val>
                                                <p:strVal val="#ppt_x"/>
                                              </p:val>
                                            </p:tav>
                                          </p:tavLst>
                                        </p:anim>
                                        <p:anim calcmode="lin" valueType="num" p14:bounceEnd="40000">
                                          <p:cBhvr additive="base">
                                            <p:cTn id="37" dur="500" fill="hold"/>
                                            <p:tgtEl>
                                              <p:spTgt spid="42"/>
                                            </p:tgtEl>
                                            <p:attrNameLst>
                                              <p:attrName>ppt_y</p:attrName>
                                            </p:attrNameLst>
                                          </p:cBhvr>
                                          <p:tavLst>
                                            <p:tav tm="0">
                                              <p:val>
                                                <p:strVal val="1+#ppt_h/2"/>
                                              </p:val>
                                            </p:tav>
                                            <p:tav tm="100000">
                                              <p:val>
                                                <p:strVal val="#ppt_y"/>
                                              </p:val>
                                            </p:tav>
                                          </p:tavLst>
                                        </p:anim>
                                      </p:childTnLst>
                                    </p:cTn>
                                  </p:par>
                                  <p:par>
                                    <p:cTn id="38" presetID="2" presetClass="entr" presetSubtype="2" fill="hold" nodeType="withEffect" p14:presetBounceEnd="40000">
                                      <p:stCondLst>
                                        <p:cond delay="0"/>
                                      </p:stCondLst>
                                      <p:childTnLst>
                                        <p:set>
                                          <p:cBhvr>
                                            <p:cTn id="39" dur="1" fill="hold">
                                              <p:stCondLst>
                                                <p:cond delay="0"/>
                                              </p:stCondLst>
                                            </p:cTn>
                                            <p:tgtEl>
                                              <p:spTgt spid="55"/>
                                            </p:tgtEl>
                                            <p:attrNameLst>
                                              <p:attrName>style.visibility</p:attrName>
                                            </p:attrNameLst>
                                          </p:cBhvr>
                                          <p:to>
                                            <p:strVal val="visible"/>
                                          </p:to>
                                        </p:set>
                                        <p:anim calcmode="lin" valueType="num" p14:bounceEnd="40000">
                                          <p:cBhvr additive="base">
                                            <p:cTn id="40" dur="500" fill="hold"/>
                                            <p:tgtEl>
                                              <p:spTgt spid="55"/>
                                            </p:tgtEl>
                                            <p:attrNameLst>
                                              <p:attrName>ppt_x</p:attrName>
                                            </p:attrNameLst>
                                          </p:cBhvr>
                                          <p:tavLst>
                                            <p:tav tm="0">
                                              <p:val>
                                                <p:strVal val="1+#ppt_w/2"/>
                                              </p:val>
                                            </p:tav>
                                            <p:tav tm="100000">
                                              <p:val>
                                                <p:strVal val="#ppt_x"/>
                                              </p:val>
                                            </p:tav>
                                          </p:tavLst>
                                        </p:anim>
                                        <p:anim calcmode="lin" valueType="num" p14:bounceEnd="40000">
                                          <p:cBhvr additive="base">
                                            <p:cTn id="41" dur="500" fill="hold"/>
                                            <p:tgtEl>
                                              <p:spTgt spid="55"/>
                                            </p:tgtEl>
                                            <p:attrNameLst>
                                              <p:attrName>ppt_y</p:attrName>
                                            </p:attrNameLst>
                                          </p:cBhvr>
                                          <p:tavLst>
                                            <p:tav tm="0">
                                              <p:val>
                                                <p:strVal val="#ppt_y"/>
                                              </p:val>
                                            </p:tav>
                                            <p:tav tm="100000">
                                              <p:val>
                                                <p:strVal val="#ppt_y"/>
                                              </p:val>
                                            </p:tav>
                                          </p:tavLst>
                                        </p:anim>
                                      </p:childTnLst>
                                    </p:cTn>
                                  </p:par>
                                  <p:par>
                                    <p:cTn id="42" presetID="12" presetClass="entr" presetSubtype="8" fill="hold" nodeType="withEffect">
                                      <p:stCondLst>
                                        <p:cond delay="500"/>
                                      </p:stCondLst>
                                      <p:childTnLst>
                                        <p:set>
                                          <p:cBhvr>
                                            <p:cTn id="43" dur="1" fill="hold">
                                              <p:stCondLst>
                                                <p:cond delay="0"/>
                                              </p:stCondLst>
                                            </p:cTn>
                                            <p:tgtEl>
                                              <p:spTgt spid="61"/>
                                            </p:tgtEl>
                                            <p:attrNameLst>
                                              <p:attrName>style.visibility</p:attrName>
                                            </p:attrNameLst>
                                          </p:cBhvr>
                                          <p:to>
                                            <p:strVal val="visible"/>
                                          </p:to>
                                        </p:set>
                                        <p:anim calcmode="lin" valueType="num">
                                          <p:cBhvr additive="base">
                                            <p:cTn id="44" dur="500"/>
                                            <p:tgtEl>
                                              <p:spTgt spid="61"/>
                                            </p:tgtEl>
                                            <p:attrNameLst>
                                              <p:attrName>ppt_x</p:attrName>
                                            </p:attrNameLst>
                                          </p:cBhvr>
                                          <p:tavLst>
                                            <p:tav tm="0">
                                              <p:val>
                                                <p:strVal val="#ppt_x-#ppt_w*1.125000"/>
                                              </p:val>
                                            </p:tav>
                                            <p:tav tm="100000">
                                              <p:val>
                                                <p:strVal val="#ppt_x"/>
                                              </p:val>
                                            </p:tav>
                                          </p:tavLst>
                                        </p:anim>
                                        <p:animEffect transition="in" filter="wipe(right)">
                                          <p:cBhvr>
                                            <p:cTn id="45" dur="500"/>
                                            <p:tgtEl>
                                              <p:spTgt spid="61"/>
                                            </p:tgtEl>
                                          </p:cBhvr>
                                        </p:animEffect>
                                      </p:childTnLst>
                                    </p:cTn>
                                  </p:par>
                                  <p:par>
                                    <p:cTn id="46" presetID="12" presetClass="entr" presetSubtype="8" fill="hold" grpId="0" nodeType="withEffect">
                                      <p:stCondLst>
                                        <p:cond delay="500"/>
                                      </p:stCondLst>
                                      <p:childTnLst>
                                        <p:set>
                                          <p:cBhvr>
                                            <p:cTn id="47" dur="1" fill="hold">
                                              <p:stCondLst>
                                                <p:cond delay="0"/>
                                              </p:stCondLst>
                                            </p:cTn>
                                            <p:tgtEl>
                                              <p:spTgt spid="59"/>
                                            </p:tgtEl>
                                            <p:attrNameLst>
                                              <p:attrName>style.visibility</p:attrName>
                                            </p:attrNameLst>
                                          </p:cBhvr>
                                          <p:to>
                                            <p:strVal val="visible"/>
                                          </p:to>
                                        </p:set>
                                        <p:anim calcmode="lin" valueType="num">
                                          <p:cBhvr additive="base">
                                            <p:cTn id="48" dur="500"/>
                                            <p:tgtEl>
                                              <p:spTgt spid="59"/>
                                            </p:tgtEl>
                                            <p:attrNameLst>
                                              <p:attrName>ppt_x</p:attrName>
                                            </p:attrNameLst>
                                          </p:cBhvr>
                                          <p:tavLst>
                                            <p:tav tm="0">
                                              <p:val>
                                                <p:strVal val="#ppt_x-#ppt_w*1.125000"/>
                                              </p:val>
                                            </p:tav>
                                            <p:tav tm="100000">
                                              <p:val>
                                                <p:strVal val="#ppt_x"/>
                                              </p:val>
                                            </p:tav>
                                          </p:tavLst>
                                        </p:anim>
                                        <p:animEffect transition="in" filter="wipe(right)">
                                          <p:cBhvr>
                                            <p:cTn id="49" dur="500"/>
                                            <p:tgtEl>
                                              <p:spTgt spid="59"/>
                                            </p:tgtEl>
                                          </p:cBhvr>
                                        </p:animEffect>
                                      </p:childTnLst>
                                    </p:cTn>
                                  </p:par>
                                  <p:par>
                                    <p:cTn id="50" presetID="12" presetClass="entr" presetSubtype="8" fill="hold" grpId="0" nodeType="withEffect">
                                      <p:stCondLst>
                                        <p:cond delay="500"/>
                                      </p:stCondLst>
                                      <p:childTnLst>
                                        <p:set>
                                          <p:cBhvr>
                                            <p:cTn id="51" dur="1" fill="hold">
                                              <p:stCondLst>
                                                <p:cond delay="0"/>
                                              </p:stCondLst>
                                            </p:cTn>
                                            <p:tgtEl>
                                              <p:spTgt spid="60"/>
                                            </p:tgtEl>
                                            <p:attrNameLst>
                                              <p:attrName>style.visibility</p:attrName>
                                            </p:attrNameLst>
                                          </p:cBhvr>
                                          <p:to>
                                            <p:strVal val="visible"/>
                                          </p:to>
                                        </p:set>
                                        <p:anim calcmode="lin" valueType="num">
                                          <p:cBhvr additive="base">
                                            <p:cTn id="52" dur="500"/>
                                            <p:tgtEl>
                                              <p:spTgt spid="60"/>
                                            </p:tgtEl>
                                            <p:attrNameLst>
                                              <p:attrName>ppt_x</p:attrName>
                                            </p:attrNameLst>
                                          </p:cBhvr>
                                          <p:tavLst>
                                            <p:tav tm="0">
                                              <p:val>
                                                <p:strVal val="#ppt_x-#ppt_w*1.125000"/>
                                              </p:val>
                                            </p:tav>
                                            <p:tav tm="100000">
                                              <p:val>
                                                <p:strVal val="#ppt_x"/>
                                              </p:val>
                                            </p:tav>
                                          </p:tavLst>
                                        </p:anim>
                                        <p:animEffect transition="in" filter="wipe(right)">
                                          <p:cBhvr>
                                            <p:cTn id="53" dur="500"/>
                                            <p:tgtEl>
                                              <p:spTgt spid="60"/>
                                            </p:tgtEl>
                                          </p:cBhvr>
                                        </p:animEffect>
                                      </p:childTnLst>
                                    </p:cTn>
                                  </p:par>
                                  <p:par>
                                    <p:cTn id="54" presetID="12" presetClass="entr" presetSubtype="8" fill="hold" nodeType="withEffect">
                                      <p:stCondLst>
                                        <p:cond delay="800"/>
                                      </p:stCondLst>
                                      <p:childTnLst>
                                        <p:set>
                                          <p:cBhvr>
                                            <p:cTn id="55" dur="1" fill="hold">
                                              <p:stCondLst>
                                                <p:cond delay="0"/>
                                              </p:stCondLst>
                                            </p:cTn>
                                            <p:tgtEl>
                                              <p:spTgt spid="64"/>
                                            </p:tgtEl>
                                            <p:attrNameLst>
                                              <p:attrName>style.visibility</p:attrName>
                                            </p:attrNameLst>
                                          </p:cBhvr>
                                          <p:to>
                                            <p:strVal val="visible"/>
                                          </p:to>
                                        </p:set>
                                        <p:anim calcmode="lin" valueType="num">
                                          <p:cBhvr additive="base">
                                            <p:cTn id="56" dur="500"/>
                                            <p:tgtEl>
                                              <p:spTgt spid="64"/>
                                            </p:tgtEl>
                                            <p:attrNameLst>
                                              <p:attrName>ppt_x</p:attrName>
                                            </p:attrNameLst>
                                          </p:cBhvr>
                                          <p:tavLst>
                                            <p:tav tm="0">
                                              <p:val>
                                                <p:strVal val="#ppt_x-#ppt_w*1.125000"/>
                                              </p:val>
                                            </p:tav>
                                            <p:tav tm="100000">
                                              <p:val>
                                                <p:strVal val="#ppt_x"/>
                                              </p:val>
                                            </p:tav>
                                          </p:tavLst>
                                        </p:anim>
                                        <p:animEffect transition="in" filter="wipe(right)">
                                          <p:cBhvr>
                                            <p:cTn id="57" dur="500"/>
                                            <p:tgtEl>
                                              <p:spTgt spid="64"/>
                                            </p:tgtEl>
                                          </p:cBhvr>
                                        </p:animEffect>
                                      </p:childTnLst>
                                    </p:cTn>
                                  </p:par>
                                  <p:par>
                                    <p:cTn id="58" presetID="12" presetClass="entr" presetSubtype="8" fill="hold" grpId="0" nodeType="withEffect">
                                      <p:stCondLst>
                                        <p:cond delay="800"/>
                                      </p:stCondLst>
                                      <p:childTnLst>
                                        <p:set>
                                          <p:cBhvr>
                                            <p:cTn id="59" dur="1" fill="hold">
                                              <p:stCondLst>
                                                <p:cond delay="0"/>
                                              </p:stCondLst>
                                            </p:cTn>
                                            <p:tgtEl>
                                              <p:spTgt spid="62"/>
                                            </p:tgtEl>
                                            <p:attrNameLst>
                                              <p:attrName>style.visibility</p:attrName>
                                            </p:attrNameLst>
                                          </p:cBhvr>
                                          <p:to>
                                            <p:strVal val="visible"/>
                                          </p:to>
                                        </p:set>
                                        <p:anim calcmode="lin" valueType="num">
                                          <p:cBhvr additive="base">
                                            <p:cTn id="60" dur="500"/>
                                            <p:tgtEl>
                                              <p:spTgt spid="62"/>
                                            </p:tgtEl>
                                            <p:attrNameLst>
                                              <p:attrName>ppt_x</p:attrName>
                                            </p:attrNameLst>
                                          </p:cBhvr>
                                          <p:tavLst>
                                            <p:tav tm="0">
                                              <p:val>
                                                <p:strVal val="#ppt_x-#ppt_w*1.125000"/>
                                              </p:val>
                                            </p:tav>
                                            <p:tav tm="100000">
                                              <p:val>
                                                <p:strVal val="#ppt_x"/>
                                              </p:val>
                                            </p:tav>
                                          </p:tavLst>
                                        </p:anim>
                                        <p:animEffect transition="in" filter="wipe(right)">
                                          <p:cBhvr>
                                            <p:cTn id="61" dur="500"/>
                                            <p:tgtEl>
                                              <p:spTgt spid="62"/>
                                            </p:tgtEl>
                                          </p:cBhvr>
                                        </p:animEffect>
                                      </p:childTnLst>
                                    </p:cTn>
                                  </p:par>
                                  <p:par>
                                    <p:cTn id="62" presetID="12" presetClass="entr" presetSubtype="8" fill="hold" grpId="0" nodeType="withEffect">
                                      <p:stCondLst>
                                        <p:cond delay="80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500"/>
                                            <p:tgtEl>
                                              <p:spTgt spid="63"/>
                                            </p:tgtEl>
                                            <p:attrNameLst>
                                              <p:attrName>ppt_x</p:attrName>
                                            </p:attrNameLst>
                                          </p:cBhvr>
                                          <p:tavLst>
                                            <p:tav tm="0">
                                              <p:val>
                                                <p:strVal val="#ppt_x-#ppt_w*1.125000"/>
                                              </p:val>
                                            </p:tav>
                                            <p:tav tm="100000">
                                              <p:val>
                                                <p:strVal val="#ppt_x"/>
                                              </p:val>
                                            </p:tav>
                                          </p:tavLst>
                                        </p:anim>
                                        <p:animEffect transition="in" filter="wipe(right)">
                                          <p:cBhvr>
                                            <p:cTn id="65" dur="500"/>
                                            <p:tgtEl>
                                              <p:spTgt spid="63"/>
                                            </p:tgtEl>
                                          </p:cBhvr>
                                        </p:animEffect>
                                      </p:childTnLst>
                                    </p:cTn>
                                  </p:par>
                                  <p:par>
                                    <p:cTn id="66" presetID="12" presetClass="entr" presetSubtype="8" fill="hold" nodeType="withEffect">
                                      <p:stCondLst>
                                        <p:cond delay="1100"/>
                                      </p:stCondLst>
                                      <p:childTnLst>
                                        <p:set>
                                          <p:cBhvr>
                                            <p:cTn id="67" dur="1" fill="hold">
                                              <p:stCondLst>
                                                <p:cond delay="0"/>
                                              </p:stCondLst>
                                            </p:cTn>
                                            <p:tgtEl>
                                              <p:spTgt spid="67"/>
                                            </p:tgtEl>
                                            <p:attrNameLst>
                                              <p:attrName>style.visibility</p:attrName>
                                            </p:attrNameLst>
                                          </p:cBhvr>
                                          <p:to>
                                            <p:strVal val="visible"/>
                                          </p:to>
                                        </p:set>
                                        <p:anim calcmode="lin" valueType="num">
                                          <p:cBhvr additive="base">
                                            <p:cTn id="68" dur="500"/>
                                            <p:tgtEl>
                                              <p:spTgt spid="67"/>
                                            </p:tgtEl>
                                            <p:attrNameLst>
                                              <p:attrName>ppt_x</p:attrName>
                                            </p:attrNameLst>
                                          </p:cBhvr>
                                          <p:tavLst>
                                            <p:tav tm="0">
                                              <p:val>
                                                <p:strVal val="#ppt_x-#ppt_w*1.125000"/>
                                              </p:val>
                                            </p:tav>
                                            <p:tav tm="100000">
                                              <p:val>
                                                <p:strVal val="#ppt_x"/>
                                              </p:val>
                                            </p:tav>
                                          </p:tavLst>
                                        </p:anim>
                                        <p:animEffect transition="in" filter="wipe(right)">
                                          <p:cBhvr>
                                            <p:cTn id="69" dur="500"/>
                                            <p:tgtEl>
                                              <p:spTgt spid="67"/>
                                            </p:tgtEl>
                                          </p:cBhvr>
                                        </p:animEffect>
                                      </p:childTnLst>
                                    </p:cTn>
                                  </p:par>
                                  <p:par>
                                    <p:cTn id="70" presetID="12" presetClass="entr" presetSubtype="8" fill="hold" grpId="0" nodeType="withEffect">
                                      <p:stCondLst>
                                        <p:cond delay="1100"/>
                                      </p:stCondLst>
                                      <p:childTnLst>
                                        <p:set>
                                          <p:cBhvr>
                                            <p:cTn id="71" dur="1" fill="hold">
                                              <p:stCondLst>
                                                <p:cond delay="0"/>
                                              </p:stCondLst>
                                            </p:cTn>
                                            <p:tgtEl>
                                              <p:spTgt spid="65"/>
                                            </p:tgtEl>
                                            <p:attrNameLst>
                                              <p:attrName>style.visibility</p:attrName>
                                            </p:attrNameLst>
                                          </p:cBhvr>
                                          <p:to>
                                            <p:strVal val="visible"/>
                                          </p:to>
                                        </p:set>
                                        <p:anim calcmode="lin" valueType="num">
                                          <p:cBhvr additive="base">
                                            <p:cTn id="72" dur="500"/>
                                            <p:tgtEl>
                                              <p:spTgt spid="65"/>
                                            </p:tgtEl>
                                            <p:attrNameLst>
                                              <p:attrName>ppt_x</p:attrName>
                                            </p:attrNameLst>
                                          </p:cBhvr>
                                          <p:tavLst>
                                            <p:tav tm="0">
                                              <p:val>
                                                <p:strVal val="#ppt_x-#ppt_w*1.125000"/>
                                              </p:val>
                                            </p:tav>
                                            <p:tav tm="100000">
                                              <p:val>
                                                <p:strVal val="#ppt_x"/>
                                              </p:val>
                                            </p:tav>
                                          </p:tavLst>
                                        </p:anim>
                                        <p:animEffect transition="in" filter="wipe(right)">
                                          <p:cBhvr>
                                            <p:cTn id="73" dur="500"/>
                                            <p:tgtEl>
                                              <p:spTgt spid="65"/>
                                            </p:tgtEl>
                                          </p:cBhvr>
                                        </p:animEffect>
                                      </p:childTnLst>
                                    </p:cTn>
                                  </p:par>
                                  <p:par>
                                    <p:cTn id="74" presetID="12" presetClass="entr" presetSubtype="8" fill="hold" grpId="0" nodeType="withEffect">
                                      <p:stCondLst>
                                        <p:cond delay="1100"/>
                                      </p:stCondLst>
                                      <p:childTnLst>
                                        <p:set>
                                          <p:cBhvr>
                                            <p:cTn id="75" dur="1" fill="hold">
                                              <p:stCondLst>
                                                <p:cond delay="0"/>
                                              </p:stCondLst>
                                            </p:cTn>
                                            <p:tgtEl>
                                              <p:spTgt spid="66"/>
                                            </p:tgtEl>
                                            <p:attrNameLst>
                                              <p:attrName>style.visibility</p:attrName>
                                            </p:attrNameLst>
                                          </p:cBhvr>
                                          <p:to>
                                            <p:strVal val="visible"/>
                                          </p:to>
                                        </p:set>
                                        <p:anim calcmode="lin" valueType="num">
                                          <p:cBhvr additive="base">
                                            <p:cTn id="76" dur="500"/>
                                            <p:tgtEl>
                                              <p:spTgt spid="66"/>
                                            </p:tgtEl>
                                            <p:attrNameLst>
                                              <p:attrName>ppt_x</p:attrName>
                                            </p:attrNameLst>
                                          </p:cBhvr>
                                          <p:tavLst>
                                            <p:tav tm="0">
                                              <p:val>
                                                <p:strVal val="#ppt_x-#ppt_w*1.125000"/>
                                              </p:val>
                                            </p:tav>
                                            <p:tav tm="100000">
                                              <p:val>
                                                <p:strVal val="#ppt_x"/>
                                              </p:val>
                                            </p:tav>
                                          </p:tavLst>
                                        </p:anim>
                                        <p:animEffect transition="in" filter="wipe(right)">
                                          <p:cBhvr>
                                            <p:cTn id="77" dur="500"/>
                                            <p:tgtEl>
                                              <p:spTgt spid="66"/>
                                            </p:tgtEl>
                                          </p:cBhvr>
                                        </p:animEffect>
                                      </p:childTnLst>
                                    </p:cTn>
                                  </p:par>
                                  <p:par>
                                    <p:cTn id="78" presetID="12" presetClass="entr" presetSubtype="8" fill="hold" nodeType="withEffect">
                                      <p:stCondLst>
                                        <p:cond delay="1400"/>
                                      </p:stCondLst>
                                      <p:childTnLst>
                                        <p:set>
                                          <p:cBhvr>
                                            <p:cTn id="79" dur="1" fill="hold">
                                              <p:stCondLst>
                                                <p:cond delay="0"/>
                                              </p:stCondLst>
                                            </p:cTn>
                                            <p:tgtEl>
                                              <p:spTgt spid="70"/>
                                            </p:tgtEl>
                                            <p:attrNameLst>
                                              <p:attrName>style.visibility</p:attrName>
                                            </p:attrNameLst>
                                          </p:cBhvr>
                                          <p:to>
                                            <p:strVal val="visible"/>
                                          </p:to>
                                        </p:set>
                                        <p:anim calcmode="lin" valueType="num">
                                          <p:cBhvr additive="base">
                                            <p:cTn id="80" dur="500"/>
                                            <p:tgtEl>
                                              <p:spTgt spid="70"/>
                                            </p:tgtEl>
                                            <p:attrNameLst>
                                              <p:attrName>ppt_x</p:attrName>
                                            </p:attrNameLst>
                                          </p:cBhvr>
                                          <p:tavLst>
                                            <p:tav tm="0">
                                              <p:val>
                                                <p:strVal val="#ppt_x-#ppt_w*1.125000"/>
                                              </p:val>
                                            </p:tav>
                                            <p:tav tm="100000">
                                              <p:val>
                                                <p:strVal val="#ppt_x"/>
                                              </p:val>
                                            </p:tav>
                                          </p:tavLst>
                                        </p:anim>
                                        <p:animEffect transition="in" filter="wipe(right)">
                                          <p:cBhvr>
                                            <p:cTn id="81" dur="500"/>
                                            <p:tgtEl>
                                              <p:spTgt spid="70"/>
                                            </p:tgtEl>
                                          </p:cBhvr>
                                        </p:animEffect>
                                      </p:childTnLst>
                                    </p:cTn>
                                  </p:par>
                                  <p:par>
                                    <p:cTn id="82" presetID="12" presetClass="entr" presetSubtype="8" fill="hold" grpId="0" nodeType="withEffect">
                                      <p:stCondLst>
                                        <p:cond delay="1400"/>
                                      </p:stCondLst>
                                      <p:childTnLst>
                                        <p:set>
                                          <p:cBhvr>
                                            <p:cTn id="83" dur="1" fill="hold">
                                              <p:stCondLst>
                                                <p:cond delay="0"/>
                                              </p:stCondLst>
                                            </p:cTn>
                                            <p:tgtEl>
                                              <p:spTgt spid="69"/>
                                            </p:tgtEl>
                                            <p:attrNameLst>
                                              <p:attrName>style.visibility</p:attrName>
                                            </p:attrNameLst>
                                          </p:cBhvr>
                                          <p:to>
                                            <p:strVal val="visible"/>
                                          </p:to>
                                        </p:set>
                                        <p:anim calcmode="lin" valueType="num">
                                          <p:cBhvr additive="base">
                                            <p:cTn id="84" dur="500"/>
                                            <p:tgtEl>
                                              <p:spTgt spid="69"/>
                                            </p:tgtEl>
                                            <p:attrNameLst>
                                              <p:attrName>ppt_x</p:attrName>
                                            </p:attrNameLst>
                                          </p:cBhvr>
                                          <p:tavLst>
                                            <p:tav tm="0">
                                              <p:val>
                                                <p:strVal val="#ppt_x-#ppt_w*1.125000"/>
                                              </p:val>
                                            </p:tav>
                                            <p:tav tm="100000">
                                              <p:val>
                                                <p:strVal val="#ppt_x"/>
                                              </p:val>
                                            </p:tav>
                                          </p:tavLst>
                                        </p:anim>
                                        <p:animEffect transition="in" filter="wipe(right)">
                                          <p:cBhvr>
                                            <p:cTn id="85" dur="500"/>
                                            <p:tgtEl>
                                              <p:spTgt spid="69"/>
                                            </p:tgtEl>
                                          </p:cBhvr>
                                        </p:animEffect>
                                      </p:childTnLst>
                                    </p:cTn>
                                  </p:par>
                                  <p:par>
                                    <p:cTn id="86" presetID="12" presetClass="entr" presetSubtype="8" fill="hold" grpId="0" nodeType="withEffect">
                                      <p:stCondLst>
                                        <p:cond delay="1400"/>
                                      </p:stCondLst>
                                      <p:childTnLst>
                                        <p:set>
                                          <p:cBhvr>
                                            <p:cTn id="87" dur="1" fill="hold">
                                              <p:stCondLst>
                                                <p:cond delay="0"/>
                                              </p:stCondLst>
                                            </p:cTn>
                                            <p:tgtEl>
                                              <p:spTgt spid="68"/>
                                            </p:tgtEl>
                                            <p:attrNameLst>
                                              <p:attrName>style.visibility</p:attrName>
                                            </p:attrNameLst>
                                          </p:cBhvr>
                                          <p:to>
                                            <p:strVal val="visible"/>
                                          </p:to>
                                        </p:set>
                                        <p:anim calcmode="lin" valueType="num">
                                          <p:cBhvr additive="base">
                                            <p:cTn id="88" dur="500"/>
                                            <p:tgtEl>
                                              <p:spTgt spid="68"/>
                                            </p:tgtEl>
                                            <p:attrNameLst>
                                              <p:attrName>ppt_x</p:attrName>
                                            </p:attrNameLst>
                                          </p:cBhvr>
                                          <p:tavLst>
                                            <p:tav tm="0">
                                              <p:val>
                                                <p:strVal val="#ppt_x-#ppt_w*1.125000"/>
                                              </p:val>
                                            </p:tav>
                                            <p:tav tm="100000">
                                              <p:val>
                                                <p:strVal val="#ppt_x"/>
                                              </p:val>
                                            </p:tav>
                                          </p:tavLst>
                                        </p:anim>
                                        <p:animEffect transition="in" filter="wipe(right)">
                                          <p:cBhvr>
                                            <p:cTn id="89" dur="500"/>
                                            <p:tgtEl>
                                              <p:spTgt spid="68"/>
                                            </p:tgtEl>
                                          </p:cBhvr>
                                        </p:animEffect>
                                      </p:childTnLst>
                                    </p:cTn>
                                  </p:par>
                                  <p:par>
                                    <p:cTn id="90" presetID="12" presetClass="entr" presetSubtype="8" fill="hold" nodeType="withEffect">
                                      <p:stCondLst>
                                        <p:cond delay="1700"/>
                                      </p:stCondLst>
                                      <p:childTnLst>
                                        <p:set>
                                          <p:cBhvr>
                                            <p:cTn id="91" dur="1" fill="hold">
                                              <p:stCondLst>
                                                <p:cond delay="0"/>
                                              </p:stCondLst>
                                            </p:cTn>
                                            <p:tgtEl>
                                              <p:spTgt spid="73"/>
                                            </p:tgtEl>
                                            <p:attrNameLst>
                                              <p:attrName>style.visibility</p:attrName>
                                            </p:attrNameLst>
                                          </p:cBhvr>
                                          <p:to>
                                            <p:strVal val="visible"/>
                                          </p:to>
                                        </p:set>
                                        <p:anim calcmode="lin" valueType="num">
                                          <p:cBhvr additive="base">
                                            <p:cTn id="92" dur="500"/>
                                            <p:tgtEl>
                                              <p:spTgt spid="73"/>
                                            </p:tgtEl>
                                            <p:attrNameLst>
                                              <p:attrName>ppt_x</p:attrName>
                                            </p:attrNameLst>
                                          </p:cBhvr>
                                          <p:tavLst>
                                            <p:tav tm="0">
                                              <p:val>
                                                <p:strVal val="#ppt_x-#ppt_w*1.125000"/>
                                              </p:val>
                                            </p:tav>
                                            <p:tav tm="100000">
                                              <p:val>
                                                <p:strVal val="#ppt_x"/>
                                              </p:val>
                                            </p:tav>
                                          </p:tavLst>
                                        </p:anim>
                                        <p:animEffect transition="in" filter="wipe(right)">
                                          <p:cBhvr>
                                            <p:cTn id="93" dur="500"/>
                                            <p:tgtEl>
                                              <p:spTgt spid="73"/>
                                            </p:tgtEl>
                                          </p:cBhvr>
                                        </p:animEffect>
                                      </p:childTnLst>
                                    </p:cTn>
                                  </p:par>
                                  <p:par>
                                    <p:cTn id="94" presetID="12" presetClass="entr" presetSubtype="8" fill="hold" grpId="0" nodeType="withEffect">
                                      <p:stCondLst>
                                        <p:cond delay="1700"/>
                                      </p:stCondLst>
                                      <p:childTnLst>
                                        <p:set>
                                          <p:cBhvr>
                                            <p:cTn id="95" dur="1" fill="hold">
                                              <p:stCondLst>
                                                <p:cond delay="0"/>
                                              </p:stCondLst>
                                            </p:cTn>
                                            <p:tgtEl>
                                              <p:spTgt spid="72"/>
                                            </p:tgtEl>
                                            <p:attrNameLst>
                                              <p:attrName>style.visibility</p:attrName>
                                            </p:attrNameLst>
                                          </p:cBhvr>
                                          <p:to>
                                            <p:strVal val="visible"/>
                                          </p:to>
                                        </p:set>
                                        <p:anim calcmode="lin" valueType="num">
                                          <p:cBhvr additive="base">
                                            <p:cTn id="96" dur="500"/>
                                            <p:tgtEl>
                                              <p:spTgt spid="72"/>
                                            </p:tgtEl>
                                            <p:attrNameLst>
                                              <p:attrName>ppt_x</p:attrName>
                                            </p:attrNameLst>
                                          </p:cBhvr>
                                          <p:tavLst>
                                            <p:tav tm="0">
                                              <p:val>
                                                <p:strVal val="#ppt_x-#ppt_w*1.125000"/>
                                              </p:val>
                                            </p:tav>
                                            <p:tav tm="100000">
                                              <p:val>
                                                <p:strVal val="#ppt_x"/>
                                              </p:val>
                                            </p:tav>
                                          </p:tavLst>
                                        </p:anim>
                                        <p:animEffect transition="in" filter="wipe(right)">
                                          <p:cBhvr>
                                            <p:cTn id="97" dur="500"/>
                                            <p:tgtEl>
                                              <p:spTgt spid="72"/>
                                            </p:tgtEl>
                                          </p:cBhvr>
                                        </p:animEffect>
                                      </p:childTnLst>
                                    </p:cTn>
                                  </p:par>
                                  <p:par>
                                    <p:cTn id="98" presetID="12" presetClass="entr" presetSubtype="8" fill="hold" grpId="0" nodeType="withEffect">
                                      <p:stCondLst>
                                        <p:cond delay="1700"/>
                                      </p:stCondLst>
                                      <p:childTnLst>
                                        <p:set>
                                          <p:cBhvr>
                                            <p:cTn id="99" dur="1" fill="hold">
                                              <p:stCondLst>
                                                <p:cond delay="0"/>
                                              </p:stCondLst>
                                            </p:cTn>
                                            <p:tgtEl>
                                              <p:spTgt spid="71"/>
                                            </p:tgtEl>
                                            <p:attrNameLst>
                                              <p:attrName>style.visibility</p:attrName>
                                            </p:attrNameLst>
                                          </p:cBhvr>
                                          <p:to>
                                            <p:strVal val="visible"/>
                                          </p:to>
                                        </p:set>
                                        <p:anim calcmode="lin" valueType="num">
                                          <p:cBhvr additive="base">
                                            <p:cTn id="100" dur="500"/>
                                            <p:tgtEl>
                                              <p:spTgt spid="71"/>
                                            </p:tgtEl>
                                            <p:attrNameLst>
                                              <p:attrName>ppt_x</p:attrName>
                                            </p:attrNameLst>
                                          </p:cBhvr>
                                          <p:tavLst>
                                            <p:tav tm="0">
                                              <p:val>
                                                <p:strVal val="#ppt_x-#ppt_w*1.125000"/>
                                              </p:val>
                                            </p:tav>
                                            <p:tav tm="100000">
                                              <p:val>
                                                <p:strVal val="#ppt_x"/>
                                              </p:val>
                                            </p:tav>
                                          </p:tavLst>
                                        </p:anim>
                                        <p:animEffect transition="in" filter="wipe(right)">
                                          <p:cBhvr>
                                            <p:cTn id="10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58" grpId="0"/>
          <p:bldP spid="58" grpId="1"/>
          <p:bldP spid="59" grpId="0"/>
          <p:bldP spid="60" grpId="0"/>
          <p:bldP spid="62" grpId="0"/>
          <p:bldP spid="63" grpId="0"/>
          <p:bldP spid="65" grpId="0"/>
          <p:bldP spid="66" grpId="0"/>
          <p:bldP spid="68" grpId="0"/>
          <p:bldP spid="69" grpId="0"/>
          <p:bldP spid="71" grpId="0"/>
          <p:bldP spid="7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lt">
                                        <p:tmPct val="0"/>
                                      </p:iterate>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4" presetClass="emph" presetSubtype="0" fill="hold" grpId="1" nodeType="after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58"/>
                                            </p:tgtEl>
                                            <p:attrNameLst>
                                              <p:attrName>ppt_x</p:attrName>
                                              <p:attrName>ppt_y</p:attrName>
                                            </p:attrNameLst>
                                          </p:cBhvr>
                                        </p:animMotion>
                                        <p:animRot by="1500000">
                                          <p:cBhvr>
                                            <p:cTn id="12" dur="125" fill="hold">
                                              <p:stCondLst>
                                                <p:cond delay="0"/>
                                              </p:stCondLst>
                                            </p:cTn>
                                            <p:tgtEl>
                                              <p:spTgt spid="58"/>
                                            </p:tgtEl>
                                            <p:attrNameLst>
                                              <p:attrName>r</p:attrName>
                                            </p:attrNameLst>
                                          </p:cBhvr>
                                        </p:animRot>
                                        <p:animRot by="-1500000">
                                          <p:cBhvr>
                                            <p:cTn id="13" dur="125" fill="hold">
                                              <p:stCondLst>
                                                <p:cond delay="125"/>
                                              </p:stCondLst>
                                            </p:cTn>
                                            <p:tgtEl>
                                              <p:spTgt spid="58"/>
                                            </p:tgtEl>
                                            <p:attrNameLst>
                                              <p:attrName>r</p:attrName>
                                            </p:attrNameLst>
                                          </p:cBhvr>
                                        </p:animRot>
                                        <p:animRot by="-1500000">
                                          <p:cBhvr>
                                            <p:cTn id="14" dur="125" fill="hold">
                                              <p:stCondLst>
                                                <p:cond delay="250"/>
                                              </p:stCondLst>
                                            </p:cTn>
                                            <p:tgtEl>
                                              <p:spTgt spid="58"/>
                                            </p:tgtEl>
                                            <p:attrNameLst>
                                              <p:attrName>r</p:attrName>
                                            </p:attrNameLst>
                                          </p:cBhvr>
                                        </p:animRot>
                                        <p:animRot by="1500000">
                                          <p:cBhvr>
                                            <p:cTn id="15" dur="125" fill="hold">
                                              <p:stCondLst>
                                                <p:cond delay="375"/>
                                              </p:stCondLst>
                                            </p:cTn>
                                            <p:tgtEl>
                                              <p:spTgt spid="58"/>
                                            </p:tgtEl>
                                            <p:attrNameLst>
                                              <p:attrName>r</p:attrName>
                                            </p:attrNameLst>
                                          </p:cBhvr>
                                        </p:animRot>
                                      </p:childTnLst>
                                    </p:cTn>
                                  </p:par>
                                  <p:par>
                                    <p:cTn id="16" presetID="53" presetClass="entr" presetSubtype="16"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p:cTn id="18" dur="500" fill="hold"/>
                                            <p:tgtEl>
                                              <p:spTgt spid="38"/>
                                            </p:tgtEl>
                                            <p:attrNameLst>
                                              <p:attrName>ppt_w</p:attrName>
                                            </p:attrNameLst>
                                          </p:cBhvr>
                                          <p:tavLst>
                                            <p:tav tm="0">
                                              <p:val>
                                                <p:fltVal val="0"/>
                                              </p:val>
                                            </p:tav>
                                            <p:tav tm="100000">
                                              <p:val>
                                                <p:strVal val="#ppt_w"/>
                                              </p:val>
                                            </p:tav>
                                          </p:tavLst>
                                        </p:anim>
                                        <p:anim calcmode="lin" valueType="num">
                                          <p:cBhvr>
                                            <p:cTn id="19" dur="500" fill="hold"/>
                                            <p:tgtEl>
                                              <p:spTgt spid="38"/>
                                            </p:tgtEl>
                                            <p:attrNameLst>
                                              <p:attrName>ppt_h</p:attrName>
                                            </p:attrNameLst>
                                          </p:cBhvr>
                                          <p:tavLst>
                                            <p:tav tm="0">
                                              <p:val>
                                                <p:fltVal val="0"/>
                                              </p:val>
                                            </p:tav>
                                            <p:tav tm="100000">
                                              <p:val>
                                                <p:strVal val="#ppt_h"/>
                                              </p:val>
                                            </p:tav>
                                          </p:tavLst>
                                        </p:anim>
                                        <p:animEffect transition="in" filter="fade">
                                          <p:cBhvr>
                                            <p:cTn id="20" dur="500"/>
                                            <p:tgtEl>
                                              <p:spTgt spid="38"/>
                                            </p:tgtEl>
                                          </p:cBhvr>
                                        </p:animEffect>
                                      </p:childTnLst>
                                    </p:cTn>
                                  </p:par>
                                </p:childTnLst>
                              </p:cTn>
                            </p:par>
                            <p:par>
                              <p:cTn id="21" fill="hold">
                                <p:stCondLst>
                                  <p:cond delay="1200"/>
                                </p:stCondLst>
                                <p:childTnLst>
                                  <p:par>
                                    <p:cTn id="22" presetID="2" presetClass="entr" presetSubtype="1" fill="hold" nodeType="after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fill="hold"/>
                                            <p:tgtEl>
                                              <p:spTgt spid="52"/>
                                            </p:tgtEl>
                                            <p:attrNameLst>
                                              <p:attrName>ppt_x</p:attrName>
                                            </p:attrNameLst>
                                          </p:cBhvr>
                                          <p:tavLst>
                                            <p:tav tm="0">
                                              <p:val>
                                                <p:strVal val="#ppt_x"/>
                                              </p:val>
                                            </p:tav>
                                            <p:tav tm="100000">
                                              <p:val>
                                                <p:strVal val="#ppt_x"/>
                                              </p:val>
                                            </p:tav>
                                          </p:tavLst>
                                        </p:anim>
                                        <p:anim calcmode="lin" valueType="num">
                                          <p:cBhvr additive="base">
                                            <p:cTn id="25" dur="500" fill="hold"/>
                                            <p:tgtEl>
                                              <p:spTgt spid="52"/>
                                            </p:tgtEl>
                                            <p:attrNameLst>
                                              <p:attrName>ppt_y</p:attrName>
                                            </p:attrNameLst>
                                          </p:cBhvr>
                                          <p:tavLst>
                                            <p:tav tm="0">
                                              <p:val>
                                                <p:strVal val="0-#ppt_h/2"/>
                                              </p:val>
                                            </p:tav>
                                            <p:tav tm="100000">
                                              <p:val>
                                                <p:strVal val="#ppt_y"/>
                                              </p:val>
                                            </p:tav>
                                          </p:tavLst>
                                        </p:anim>
                                      </p:childTnLst>
                                    </p:cTn>
                                  </p:par>
                                  <p:par>
                                    <p:cTn id="26" presetID="2" presetClass="entr" presetSubtype="9" fill="hold" nodeType="with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additive="base">
                                            <p:cTn id="28" dur="500" fill="hold"/>
                                            <p:tgtEl>
                                              <p:spTgt spid="47"/>
                                            </p:tgtEl>
                                            <p:attrNameLst>
                                              <p:attrName>ppt_x</p:attrName>
                                            </p:attrNameLst>
                                          </p:cBhvr>
                                          <p:tavLst>
                                            <p:tav tm="0">
                                              <p:val>
                                                <p:strVal val="0-#ppt_w/2"/>
                                              </p:val>
                                            </p:tav>
                                            <p:tav tm="100000">
                                              <p:val>
                                                <p:strVal val="#ppt_x"/>
                                              </p:val>
                                            </p:tav>
                                          </p:tavLst>
                                        </p:anim>
                                        <p:anim calcmode="lin" valueType="num">
                                          <p:cBhvr additive="base">
                                            <p:cTn id="29" dur="500" fill="hold"/>
                                            <p:tgtEl>
                                              <p:spTgt spid="47"/>
                                            </p:tgtEl>
                                            <p:attrNameLst>
                                              <p:attrName>ppt_y</p:attrName>
                                            </p:attrNameLst>
                                          </p:cBhvr>
                                          <p:tavLst>
                                            <p:tav tm="0">
                                              <p:val>
                                                <p:strVal val="0-#ppt_h/2"/>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additive="base">
                                            <p:cTn id="36" dur="500" fill="hold"/>
                                            <p:tgtEl>
                                              <p:spTgt spid="42"/>
                                            </p:tgtEl>
                                            <p:attrNameLst>
                                              <p:attrName>ppt_x</p:attrName>
                                            </p:attrNameLst>
                                          </p:cBhvr>
                                          <p:tavLst>
                                            <p:tav tm="0">
                                              <p:val>
                                                <p:strVal val="#ppt_x"/>
                                              </p:val>
                                            </p:tav>
                                            <p:tav tm="100000">
                                              <p:val>
                                                <p:strVal val="#ppt_x"/>
                                              </p:val>
                                            </p:tav>
                                          </p:tavLst>
                                        </p:anim>
                                        <p:anim calcmode="lin" valueType="num">
                                          <p:cBhvr additive="base">
                                            <p:cTn id="37" dur="500" fill="hold"/>
                                            <p:tgtEl>
                                              <p:spTgt spid="42"/>
                                            </p:tgtEl>
                                            <p:attrNameLst>
                                              <p:attrName>ppt_y</p:attrName>
                                            </p:attrNameLst>
                                          </p:cBhvr>
                                          <p:tavLst>
                                            <p:tav tm="0">
                                              <p:val>
                                                <p:strVal val="1+#ppt_h/2"/>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55"/>
                                            </p:tgtEl>
                                            <p:attrNameLst>
                                              <p:attrName>style.visibility</p:attrName>
                                            </p:attrNameLst>
                                          </p:cBhvr>
                                          <p:to>
                                            <p:strVal val="visible"/>
                                          </p:to>
                                        </p:set>
                                        <p:anim calcmode="lin" valueType="num">
                                          <p:cBhvr additive="base">
                                            <p:cTn id="40" dur="500" fill="hold"/>
                                            <p:tgtEl>
                                              <p:spTgt spid="55"/>
                                            </p:tgtEl>
                                            <p:attrNameLst>
                                              <p:attrName>ppt_x</p:attrName>
                                            </p:attrNameLst>
                                          </p:cBhvr>
                                          <p:tavLst>
                                            <p:tav tm="0">
                                              <p:val>
                                                <p:strVal val="1+#ppt_w/2"/>
                                              </p:val>
                                            </p:tav>
                                            <p:tav tm="100000">
                                              <p:val>
                                                <p:strVal val="#ppt_x"/>
                                              </p:val>
                                            </p:tav>
                                          </p:tavLst>
                                        </p:anim>
                                        <p:anim calcmode="lin" valueType="num">
                                          <p:cBhvr additive="base">
                                            <p:cTn id="41" dur="500" fill="hold"/>
                                            <p:tgtEl>
                                              <p:spTgt spid="55"/>
                                            </p:tgtEl>
                                            <p:attrNameLst>
                                              <p:attrName>ppt_y</p:attrName>
                                            </p:attrNameLst>
                                          </p:cBhvr>
                                          <p:tavLst>
                                            <p:tav tm="0">
                                              <p:val>
                                                <p:strVal val="#ppt_y"/>
                                              </p:val>
                                            </p:tav>
                                            <p:tav tm="100000">
                                              <p:val>
                                                <p:strVal val="#ppt_y"/>
                                              </p:val>
                                            </p:tav>
                                          </p:tavLst>
                                        </p:anim>
                                      </p:childTnLst>
                                    </p:cTn>
                                  </p:par>
                                  <p:par>
                                    <p:cTn id="42" presetID="12" presetClass="entr" presetSubtype="8" fill="hold" nodeType="withEffect">
                                      <p:stCondLst>
                                        <p:cond delay="500"/>
                                      </p:stCondLst>
                                      <p:childTnLst>
                                        <p:set>
                                          <p:cBhvr>
                                            <p:cTn id="43" dur="1" fill="hold">
                                              <p:stCondLst>
                                                <p:cond delay="0"/>
                                              </p:stCondLst>
                                            </p:cTn>
                                            <p:tgtEl>
                                              <p:spTgt spid="61"/>
                                            </p:tgtEl>
                                            <p:attrNameLst>
                                              <p:attrName>style.visibility</p:attrName>
                                            </p:attrNameLst>
                                          </p:cBhvr>
                                          <p:to>
                                            <p:strVal val="visible"/>
                                          </p:to>
                                        </p:set>
                                        <p:anim calcmode="lin" valueType="num">
                                          <p:cBhvr additive="base">
                                            <p:cTn id="44" dur="500"/>
                                            <p:tgtEl>
                                              <p:spTgt spid="61"/>
                                            </p:tgtEl>
                                            <p:attrNameLst>
                                              <p:attrName>ppt_x</p:attrName>
                                            </p:attrNameLst>
                                          </p:cBhvr>
                                          <p:tavLst>
                                            <p:tav tm="0">
                                              <p:val>
                                                <p:strVal val="#ppt_x-#ppt_w*1.125000"/>
                                              </p:val>
                                            </p:tav>
                                            <p:tav tm="100000">
                                              <p:val>
                                                <p:strVal val="#ppt_x"/>
                                              </p:val>
                                            </p:tav>
                                          </p:tavLst>
                                        </p:anim>
                                        <p:animEffect transition="in" filter="wipe(right)">
                                          <p:cBhvr>
                                            <p:cTn id="45" dur="500"/>
                                            <p:tgtEl>
                                              <p:spTgt spid="61"/>
                                            </p:tgtEl>
                                          </p:cBhvr>
                                        </p:animEffect>
                                      </p:childTnLst>
                                    </p:cTn>
                                  </p:par>
                                  <p:par>
                                    <p:cTn id="46" presetID="12" presetClass="entr" presetSubtype="8" fill="hold" grpId="0" nodeType="withEffect">
                                      <p:stCondLst>
                                        <p:cond delay="500"/>
                                      </p:stCondLst>
                                      <p:childTnLst>
                                        <p:set>
                                          <p:cBhvr>
                                            <p:cTn id="47" dur="1" fill="hold">
                                              <p:stCondLst>
                                                <p:cond delay="0"/>
                                              </p:stCondLst>
                                            </p:cTn>
                                            <p:tgtEl>
                                              <p:spTgt spid="59"/>
                                            </p:tgtEl>
                                            <p:attrNameLst>
                                              <p:attrName>style.visibility</p:attrName>
                                            </p:attrNameLst>
                                          </p:cBhvr>
                                          <p:to>
                                            <p:strVal val="visible"/>
                                          </p:to>
                                        </p:set>
                                        <p:anim calcmode="lin" valueType="num">
                                          <p:cBhvr additive="base">
                                            <p:cTn id="48" dur="500"/>
                                            <p:tgtEl>
                                              <p:spTgt spid="59"/>
                                            </p:tgtEl>
                                            <p:attrNameLst>
                                              <p:attrName>ppt_x</p:attrName>
                                            </p:attrNameLst>
                                          </p:cBhvr>
                                          <p:tavLst>
                                            <p:tav tm="0">
                                              <p:val>
                                                <p:strVal val="#ppt_x-#ppt_w*1.125000"/>
                                              </p:val>
                                            </p:tav>
                                            <p:tav tm="100000">
                                              <p:val>
                                                <p:strVal val="#ppt_x"/>
                                              </p:val>
                                            </p:tav>
                                          </p:tavLst>
                                        </p:anim>
                                        <p:animEffect transition="in" filter="wipe(right)">
                                          <p:cBhvr>
                                            <p:cTn id="49" dur="500"/>
                                            <p:tgtEl>
                                              <p:spTgt spid="59"/>
                                            </p:tgtEl>
                                          </p:cBhvr>
                                        </p:animEffect>
                                      </p:childTnLst>
                                    </p:cTn>
                                  </p:par>
                                  <p:par>
                                    <p:cTn id="50" presetID="12" presetClass="entr" presetSubtype="8" fill="hold" grpId="0" nodeType="withEffect">
                                      <p:stCondLst>
                                        <p:cond delay="500"/>
                                      </p:stCondLst>
                                      <p:childTnLst>
                                        <p:set>
                                          <p:cBhvr>
                                            <p:cTn id="51" dur="1" fill="hold">
                                              <p:stCondLst>
                                                <p:cond delay="0"/>
                                              </p:stCondLst>
                                            </p:cTn>
                                            <p:tgtEl>
                                              <p:spTgt spid="60"/>
                                            </p:tgtEl>
                                            <p:attrNameLst>
                                              <p:attrName>style.visibility</p:attrName>
                                            </p:attrNameLst>
                                          </p:cBhvr>
                                          <p:to>
                                            <p:strVal val="visible"/>
                                          </p:to>
                                        </p:set>
                                        <p:anim calcmode="lin" valueType="num">
                                          <p:cBhvr additive="base">
                                            <p:cTn id="52" dur="500"/>
                                            <p:tgtEl>
                                              <p:spTgt spid="60"/>
                                            </p:tgtEl>
                                            <p:attrNameLst>
                                              <p:attrName>ppt_x</p:attrName>
                                            </p:attrNameLst>
                                          </p:cBhvr>
                                          <p:tavLst>
                                            <p:tav tm="0">
                                              <p:val>
                                                <p:strVal val="#ppt_x-#ppt_w*1.125000"/>
                                              </p:val>
                                            </p:tav>
                                            <p:tav tm="100000">
                                              <p:val>
                                                <p:strVal val="#ppt_x"/>
                                              </p:val>
                                            </p:tav>
                                          </p:tavLst>
                                        </p:anim>
                                        <p:animEffect transition="in" filter="wipe(right)">
                                          <p:cBhvr>
                                            <p:cTn id="53" dur="500"/>
                                            <p:tgtEl>
                                              <p:spTgt spid="60"/>
                                            </p:tgtEl>
                                          </p:cBhvr>
                                        </p:animEffect>
                                      </p:childTnLst>
                                    </p:cTn>
                                  </p:par>
                                  <p:par>
                                    <p:cTn id="54" presetID="12" presetClass="entr" presetSubtype="8" fill="hold" nodeType="withEffect">
                                      <p:stCondLst>
                                        <p:cond delay="800"/>
                                      </p:stCondLst>
                                      <p:childTnLst>
                                        <p:set>
                                          <p:cBhvr>
                                            <p:cTn id="55" dur="1" fill="hold">
                                              <p:stCondLst>
                                                <p:cond delay="0"/>
                                              </p:stCondLst>
                                            </p:cTn>
                                            <p:tgtEl>
                                              <p:spTgt spid="64"/>
                                            </p:tgtEl>
                                            <p:attrNameLst>
                                              <p:attrName>style.visibility</p:attrName>
                                            </p:attrNameLst>
                                          </p:cBhvr>
                                          <p:to>
                                            <p:strVal val="visible"/>
                                          </p:to>
                                        </p:set>
                                        <p:anim calcmode="lin" valueType="num">
                                          <p:cBhvr additive="base">
                                            <p:cTn id="56" dur="500"/>
                                            <p:tgtEl>
                                              <p:spTgt spid="64"/>
                                            </p:tgtEl>
                                            <p:attrNameLst>
                                              <p:attrName>ppt_x</p:attrName>
                                            </p:attrNameLst>
                                          </p:cBhvr>
                                          <p:tavLst>
                                            <p:tav tm="0">
                                              <p:val>
                                                <p:strVal val="#ppt_x-#ppt_w*1.125000"/>
                                              </p:val>
                                            </p:tav>
                                            <p:tav tm="100000">
                                              <p:val>
                                                <p:strVal val="#ppt_x"/>
                                              </p:val>
                                            </p:tav>
                                          </p:tavLst>
                                        </p:anim>
                                        <p:animEffect transition="in" filter="wipe(right)">
                                          <p:cBhvr>
                                            <p:cTn id="57" dur="500"/>
                                            <p:tgtEl>
                                              <p:spTgt spid="64"/>
                                            </p:tgtEl>
                                          </p:cBhvr>
                                        </p:animEffect>
                                      </p:childTnLst>
                                    </p:cTn>
                                  </p:par>
                                  <p:par>
                                    <p:cTn id="58" presetID="12" presetClass="entr" presetSubtype="8" fill="hold" grpId="0" nodeType="withEffect">
                                      <p:stCondLst>
                                        <p:cond delay="800"/>
                                      </p:stCondLst>
                                      <p:childTnLst>
                                        <p:set>
                                          <p:cBhvr>
                                            <p:cTn id="59" dur="1" fill="hold">
                                              <p:stCondLst>
                                                <p:cond delay="0"/>
                                              </p:stCondLst>
                                            </p:cTn>
                                            <p:tgtEl>
                                              <p:spTgt spid="62"/>
                                            </p:tgtEl>
                                            <p:attrNameLst>
                                              <p:attrName>style.visibility</p:attrName>
                                            </p:attrNameLst>
                                          </p:cBhvr>
                                          <p:to>
                                            <p:strVal val="visible"/>
                                          </p:to>
                                        </p:set>
                                        <p:anim calcmode="lin" valueType="num">
                                          <p:cBhvr additive="base">
                                            <p:cTn id="60" dur="500"/>
                                            <p:tgtEl>
                                              <p:spTgt spid="62"/>
                                            </p:tgtEl>
                                            <p:attrNameLst>
                                              <p:attrName>ppt_x</p:attrName>
                                            </p:attrNameLst>
                                          </p:cBhvr>
                                          <p:tavLst>
                                            <p:tav tm="0">
                                              <p:val>
                                                <p:strVal val="#ppt_x-#ppt_w*1.125000"/>
                                              </p:val>
                                            </p:tav>
                                            <p:tav tm="100000">
                                              <p:val>
                                                <p:strVal val="#ppt_x"/>
                                              </p:val>
                                            </p:tav>
                                          </p:tavLst>
                                        </p:anim>
                                        <p:animEffect transition="in" filter="wipe(right)">
                                          <p:cBhvr>
                                            <p:cTn id="61" dur="500"/>
                                            <p:tgtEl>
                                              <p:spTgt spid="62"/>
                                            </p:tgtEl>
                                          </p:cBhvr>
                                        </p:animEffect>
                                      </p:childTnLst>
                                    </p:cTn>
                                  </p:par>
                                  <p:par>
                                    <p:cTn id="62" presetID="12" presetClass="entr" presetSubtype="8" fill="hold" grpId="0" nodeType="withEffect">
                                      <p:stCondLst>
                                        <p:cond delay="80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500"/>
                                            <p:tgtEl>
                                              <p:spTgt spid="63"/>
                                            </p:tgtEl>
                                            <p:attrNameLst>
                                              <p:attrName>ppt_x</p:attrName>
                                            </p:attrNameLst>
                                          </p:cBhvr>
                                          <p:tavLst>
                                            <p:tav tm="0">
                                              <p:val>
                                                <p:strVal val="#ppt_x-#ppt_w*1.125000"/>
                                              </p:val>
                                            </p:tav>
                                            <p:tav tm="100000">
                                              <p:val>
                                                <p:strVal val="#ppt_x"/>
                                              </p:val>
                                            </p:tav>
                                          </p:tavLst>
                                        </p:anim>
                                        <p:animEffect transition="in" filter="wipe(right)">
                                          <p:cBhvr>
                                            <p:cTn id="65" dur="500"/>
                                            <p:tgtEl>
                                              <p:spTgt spid="63"/>
                                            </p:tgtEl>
                                          </p:cBhvr>
                                        </p:animEffect>
                                      </p:childTnLst>
                                    </p:cTn>
                                  </p:par>
                                  <p:par>
                                    <p:cTn id="66" presetID="12" presetClass="entr" presetSubtype="8" fill="hold" nodeType="withEffect">
                                      <p:stCondLst>
                                        <p:cond delay="1100"/>
                                      </p:stCondLst>
                                      <p:childTnLst>
                                        <p:set>
                                          <p:cBhvr>
                                            <p:cTn id="67" dur="1" fill="hold">
                                              <p:stCondLst>
                                                <p:cond delay="0"/>
                                              </p:stCondLst>
                                            </p:cTn>
                                            <p:tgtEl>
                                              <p:spTgt spid="67"/>
                                            </p:tgtEl>
                                            <p:attrNameLst>
                                              <p:attrName>style.visibility</p:attrName>
                                            </p:attrNameLst>
                                          </p:cBhvr>
                                          <p:to>
                                            <p:strVal val="visible"/>
                                          </p:to>
                                        </p:set>
                                        <p:anim calcmode="lin" valueType="num">
                                          <p:cBhvr additive="base">
                                            <p:cTn id="68" dur="500"/>
                                            <p:tgtEl>
                                              <p:spTgt spid="67"/>
                                            </p:tgtEl>
                                            <p:attrNameLst>
                                              <p:attrName>ppt_x</p:attrName>
                                            </p:attrNameLst>
                                          </p:cBhvr>
                                          <p:tavLst>
                                            <p:tav tm="0">
                                              <p:val>
                                                <p:strVal val="#ppt_x-#ppt_w*1.125000"/>
                                              </p:val>
                                            </p:tav>
                                            <p:tav tm="100000">
                                              <p:val>
                                                <p:strVal val="#ppt_x"/>
                                              </p:val>
                                            </p:tav>
                                          </p:tavLst>
                                        </p:anim>
                                        <p:animEffect transition="in" filter="wipe(right)">
                                          <p:cBhvr>
                                            <p:cTn id="69" dur="500"/>
                                            <p:tgtEl>
                                              <p:spTgt spid="67"/>
                                            </p:tgtEl>
                                          </p:cBhvr>
                                        </p:animEffect>
                                      </p:childTnLst>
                                    </p:cTn>
                                  </p:par>
                                  <p:par>
                                    <p:cTn id="70" presetID="12" presetClass="entr" presetSubtype="8" fill="hold" grpId="0" nodeType="withEffect">
                                      <p:stCondLst>
                                        <p:cond delay="1100"/>
                                      </p:stCondLst>
                                      <p:childTnLst>
                                        <p:set>
                                          <p:cBhvr>
                                            <p:cTn id="71" dur="1" fill="hold">
                                              <p:stCondLst>
                                                <p:cond delay="0"/>
                                              </p:stCondLst>
                                            </p:cTn>
                                            <p:tgtEl>
                                              <p:spTgt spid="65"/>
                                            </p:tgtEl>
                                            <p:attrNameLst>
                                              <p:attrName>style.visibility</p:attrName>
                                            </p:attrNameLst>
                                          </p:cBhvr>
                                          <p:to>
                                            <p:strVal val="visible"/>
                                          </p:to>
                                        </p:set>
                                        <p:anim calcmode="lin" valueType="num">
                                          <p:cBhvr additive="base">
                                            <p:cTn id="72" dur="500"/>
                                            <p:tgtEl>
                                              <p:spTgt spid="65"/>
                                            </p:tgtEl>
                                            <p:attrNameLst>
                                              <p:attrName>ppt_x</p:attrName>
                                            </p:attrNameLst>
                                          </p:cBhvr>
                                          <p:tavLst>
                                            <p:tav tm="0">
                                              <p:val>
                                                <p:strVal val="#ppt_x-#ppt_w*1.125000"/>
                                              </p:val>
                                            </p:tav>
                                            <p:tav tm="100000">
                                              <p:val>
                                                <p:strVal val="#ppt_x"/>
                                              </p:val>
                                            </p:tav>
                                          </p:tavLst>
                                        </p:anim>
                                        <p:animEffect transition="in" filter="wipe(right)">
                                          <p:cBhvr>
                                            <p:cTn id="73" dur="500"/>
                                            <p:tgtEl>
                                              <p:spTgt spid="65"/>
                                            </p:tgtEl>
                                          </p:cBhvr>
                                        </p:animEffect>
                                      </p:childTnLst>
                                    </p:cTn>
                                  </p:par>
                                  <p:par>
                                    <p:cTn id="74" presetID="12" presetClass="entr" presetSubtype="8" fill="hold" grpId="0" nodeType="withEffect">
                                      <p:stCondLst>
                                        <p:cond delay="1100"/>
                                      </p:stCondLst>
                                      <p:childTnLst>
                                        <p:set>
                                          <p:cBhvr>
                                            <p:cTn id="75" dur="1" fill="hold">
                                              <p:stCondLst>
                                                <p:cond delay="0"/>
                                              </p:stCondLst>
                                            </p:cTn>
                                            <p:tgtEl>
                                              <p:spTgt spid="66"/>
                                            </p:tgtEl>
                                            <p:attrNameLst>
                                              <p:attrName>style.visibility</p:attrName>
                                            </p:attrNameLst>
                                          </p:cBhvr>
                                          <p:to>
                                            <p:strVal val="visible"/>
                                          </p:to>
                                        </p:set>
                                        <p:anim calcmode="lin" valueType="num">
                                          <p:cBhvr additive="base">
                                            <p:cTn id="76" dur="500"/>
                                            <p:tgtEl>
                                              <p:spTgt spid="66"/>
                                            </p:tgtEl>
                                            <p:attrNameLst>
                                              <p:attrName>ppt_x</p:attrName>
                                            </p:attrNameLst>
                                          </p:cBhvr>
                                          <p:tavLst>
                                            <p:tav tm="0">
                                              <p:val>
                                                <p:strVal val="#ppt_x-#ppt_w*1.125000"/>
                                              </p:val>
                                            </p:tav>
                                            <p:tav tm="100000">
                                              <p:val>
                                                <p:strVal val="#ppt_x"/>
                                              </p:val>
                                            </p:tav>
                                          </p:tavLst>
                                        </p:anim>
                                        <p:animEffect transition="in" filter="wipe(right)">
                                          <p:cBhvr>
                                            <p:cTn id="77" dur="500"/>
                                            <p:tgtEl>
                                              <p:spTgt spid="66"/>
                                            </p:tgtEl>
                                          </p:cBhvr>
                                        </p:animEffect>
                                      </p:childTnLst>
                                    </p:cTn>
                                  </p:par>
                                  <p:par>
                                    <p:cTn id="78" presetID="12" presetClass="entr" presetSubtype="8" fill="hold" nodeType="withEffect">
                                      <p:stCondLst>
                                        <p:cond delay="1400"/>
                                      </p:stCondLst>
                                      <p:childTnLst>
                                        <p:set>
                                          <p:cBhvr>
                                            <p:cTn id="79" dur="1" fill="hold">
                                              <p:stCondLst>
                                                <p:cond delay="0"/>
                                              </p:stCondLst>
                                            </p:cTn>
                                            <p:tgtEl>
                                              <p:spTgt spid="70"/>
                                            </p:tgtEl>
                                            <p:attrNameLst>
                                              <p:attrName>style.visibility</p:attrName>
                                            </p:attrNameLst>
                                          </p:cBhvr>
                                          <p:to>
                                            <p:strVal val="visible"/>
                                          </p:to>
                                        </p:set>
                                        <p:anim calcmode="lin" valueType="num">
                                          <p:cBhvr additive="base">
                                            <p:cTn id="80" dur="500"/>
                                            <p:tgtEl>
                                              <p:spTgt spid="70"/>
                                            </p:tgtEl>
                                            <p:attrNameLst>
                                              <p:attrName>ppt_x</p:attrName>
                                            </p:attrNameLst>
                                          </p:cBhvr>
                                          <p:tavLst>
                                            <p:tav tm="0">
                                              <p:val>
                                                <p:strVal val="#ppt_x-#ppt_w*1.125000"/>
                                              </p:val>
                                            </p:tav>
                                            <p:tav tm="100000">
                                              <p:val>
                                                <p:strVal val="#ppt_x"/>
                                              </p:val>
                                            </p:tav>
                                          </p:tavLst>
                                        </p:anim>
                                        <p:animEffect transition="in" filter="wipe(right)">
                                          <p:cBhvr>
                                            <p:cTn id="81" dur="500"/>
                                            <p:tgtEl>
                                              <p:spTgt spid="70"/>
                                            </p:tgtEl>
                                          </p:cBhvr>
                                        </p:animEffect>
                                      </p:childTnLst>
                                    </p:cTn>
                                  </p:par>
                                  <p:par>
                                    <p:cTn id="82" presetID="12" presetClass="entr" presetSubtype="8" fill="hold" grpId="0" nodeType="withEffect">
                                      <p:stCondLst>
                                        <p:cond delay="1400"/>
                                      </p:stCondLst>
                                      <p:childTnLst>
                                        <p:set>
                                          <p:cBhvr>
                                            <p:cTn id="83" dur="1" fill="hold">
                                              <p:stCondLst>
                                                <p:cond delay="0"/>
                                              </p:stCondLst>
                                            </p:cTn>
                                            <p:tgtEl>
                                              <p:spTgt spid="69"/>
                                            </p:tgtEl>
                                            <p:attrNameLst>
                                              <p:attrName>style.visibility</p:attrName>
                                            </p:attrNameLst>
                                          </p:cBhvr>
                                          <p:to>
                                            <p:strVal val="visible"/>
                                          </p:to>
                                        </p:set>
                                        <p:anim calcmode="lin" valueType="num">
                                          <p:cBhvr additive="base">
                                            <p:cTn id="84" dur="500"/>
                                            <p:tgtEl>
                                              <p:spTgt spid="69"/>
                                            </p:tgtEl>
                                            <p:attrNameLst>
                                              <p:attrName>ppt_x</p:attrName>
                                            </p:attrNameLst>
                                          </p:cBhvr>
                                          <p:tavLst>
                                            <p:tav tm="0">
                                              <p:val>
                                                <p:strVal val="#ppt_x-#ppt_w*1.125000"/>
                                              </p:val>
                                            </p:tav>
                                            <p:tav tm="100000">
                                              <p:val>
                                                <p:strVal val="#ppt_x"/>
                                              </p:val>
                                            </p:tav>
                                          </p:tavLst>
                                        </p:anim>
                                        <p:animEffect transition="in" filter="wipe(right)">
                                          <p:cBhvr>
                                            <p:cTn id="85" dur="500"/>
                                            <p:tgtEl>
                                              <p:spTgt spid="69"/>
                                            </p:tgtEl>
                                          </p:cBhvr>
                                        </p:animEffect>
                                      </p:childTnLst>
                                    </p:cTn>
                                  </p:par>
                                  <p:par>
                                    <p:cTn id="86" presetID="12" presetClass="entr" presetSubtype="8" fill="hold" grpId="0" nodeType="withEffect">
                                      <p:stCondLst>
                                        <p:cond delay="1400"/>
                                      </p:stCondLst>
                                      <p:childTnLst>
                                        <p:set>
                                          <p:cBhvr>
                                            <p:cTn id="87" dur="1" fill="hold">
                                              <p:stCondLst>
                                                <p:cond delay="0"/>
                                              </p:stCondLst>
                                            </p:cTn>
                                            <p:tgtEl>
                                              <p:spTgt spid="68"/>
                                            </p:tgtEl>
                                            <p:attrNameLst>
                                              <p:attrName>style.visibility</p:attrName>
                                            </p:attrNameLst>
                                          </p:cBhvr>
                                          <p:to>
                                            <p:strVal val="visible"/>
                                          </p:to>
                                        </p:set>
                                        <p:anim calcmode="lin" valueType="num">
                                          <p:cBhvr additive="base">
                                            <p:cTn id="88" dur="500"/>
                                            <p:tgtEl>
                                              <p:spTgt spid="68"/>
                                            </p:tgtEl>
                                            <p:attrNameLst>
                                              <p:attrName>ppt_x</p:attrName>
                                            </p:attrNameLst>
                                          </p:cBhvr>
                                          <p:tavLst>
                                            <p:tav tm="0">
                                              <p:val>
                                                <p:strVal val="#ppt_x-#ppt_w*1.125000"/>
                                              </p:val>
                                            </p:tav>
                                            <p:tav tm="100000">
                                              <p:val>
                                                <p:strVal val="#ppt_x"/>
                                              </p:val>
                                            </p:tav>
                                          </p:tavLst>
                                        </p:anim>
                                        <p:animEffect transition="in" filter="wipe(right)">
                                          <p:cBhvr>
                                            <p:cTn id="89" dur="500"/>
                                            <p:tgtEl>
                                              <p:spTgt spid="68"/>
                                            </p:tgtEl>
                                          </p:cBhvr>
                                        </p:animEffect>
                                      </p:childTnLst>
                                    </p:cTn>
                                  </p:par>
                                  <p:par>
                                    <p:cTn id="90" presetID="12" presetClass="entr" presetSubtype="8" fill="hold" nodeType="withEffect">
                                      <p:stCondLst>
                                        <p:cond delay="1700"/>
                                      </p:stCondLst>
                                      <p:childTnLst>
                                        <p:set>
                                          <p:cBhvr>
                                            <p:cTn id="91" dur="1" fill="hold">
                                              <p:stCondLst>
                                                <p:cond delay="0"/>
                                              </p:stCondLst>
                                            </p:cTn>
                                            <p:tgtEl>
                                              <p:spTgt spid="73"/>
                                            </p:tgtEl>
                                            <p:attrNameLst>
                                              <p:attrName>style.visibility</p:attrName>
                                            </p:attrNameLst>
                                          </p:cBhvr>
                                          <p:to>
                                            <p:strVal val="visible"/>
                                          </p:to>
                                        </p:set>
                                        <p:anim calcmode="lin" valueType="num">
                                          <p:cBhvr additive="base">
                                            <p:cTn id="92" dur="500"/>
                                            <p:tgtEl>
                                              <p:spTgt spid="73"/>
                                            </p:tgtEl>
                                            <p:attrNameLst>
                                              <p:attrName>ppt_x</p:attrName>
                                            </p:attrNameLst>
                                          </p:cBhvr>
                                          <p:tavLst>
                                            <p:tav tm="0">
                                              <p:val>
                                                <p:strVal val="#ppt_x-#ppt_w*1.125000"/>
                                              </p:val>
                                            </p:tav>
                                            <p:tav tm="100000">
                                              <p:val>
                                                <p:strVal val="#ppt_x"/>
                                              </p:val>
                                            </p:tav>
                                          </p:tavLst>
                                        </p:anim>
                                        <p:animEffect transition="in" filter="wipe(right)">
                                          <p:cBhvr>
                                            <p:cTn id="93" dur="500"/>
                                            <p:tgtEl>
                                              <p:spTgt spid="73"/>
                                            </p:tgtEl>
                                          </p:cBhvr>
                                        </p:animEffect>
                                      </p:childTnLst>
                                    </p:cTn>
                                  </p:par>
                                  <p:par>
                                    <p:cTn id="94" presetID="12" presetClass="entr" presetSubtype="8" fill="hold" grpId="0" nodeType="withEffect">
                                      <p:stCondLst>
                                        <p:cond delay="1700"/>
                                      </p:stCondLst>
                                      <p:childTnLst>
                                        <p:set>
                                          <p:cBhvr>
                                            <p:cTn id="95" dur="1" fill="hold">
                                              <p:stCondLst>
                                                <p:cond delay="0"/>
                                              </p:stCondLst>
                                            </p:cTn>
                                            <p:tgtEl>
                                              <p:spTgt spid="72"/>
                                            </p:tgtEl>
                                            <p:attrNameLst>
                                              <p:attrName>style.visibility</p:attrName>
                                            </p:attrNameLst>
                                          </p:cBhvr>
                                          <p:to>
                                            <p:strVal val="visible"/>
                                          </p:to>
                                        </p:set>
                                        <p:anim calcmode="lin" valueType="num">
                                          <p:cBhvr additive="base">
                                            <p:cTn id="96" dur="500"/>
                                            <p:tgtEl>
                                              <p:spTgt spid="72"/>
                                            </p:tgtEl>
                                            <p:attrNameLst>
                                              <p:attrName>ppt_x</p:attrName>
                                            </p:attrNameLst>
                                          </p:cBhvr>
                                          <p:tavLst>
                                            <p:tav tm="0">
                                              <p:val>
                                                <p:strVal val="#ppt_x-#ppt_w*1.125000"/>
                                              </p:val>
                                            </p:tav>
                                            <p:tav tm="100000">
                                              <p:val>
                                                <p:strVal val="#ppt_x"/>
                                              </p:val>
                                            </p:tav>
                                          </p:tavLst>
                                        </p:anim>
                                        <p:animEffect transition="in" filter="wipe(right)">
                                          <p:cBhvr>
                                            <p:cTn id="97" dur="500"/>
                                            <p:tgtEl>
                                              <p:spTgt spid="72"/>
                                            </p:tgtEl>
                                          </p:cBhvr>
                                        </p:animEffect>
                                      </p:childTnLst>
                                    </p:cTn>
                                  </p:par>
                                  <p:par>
                                    <p:cTn id="98" presetID="12" presetClass="entr" presetSubtype="8" fill="hold" grpId="0" nodeType="withEffect">
                                      <p:stCondLst>
                                        <p:cond delay="1700"/>
                                      </p:stCondLst>
                                      <p:childTnLst>
                                        <p:set>
                                          <p:cBhvr>
                                            <p:cTn id="99" dur="1" fill="hold">
                                              <p:stCondLst>
                                                <p:cond delay="0"/>
                                              </p:stCondLst>
                                            </p:cTn>
                                            <p:tgtEl>
                                              <p:spTgt spid="71"/>
                                            </p:tgtEl>
                                            <p:attrNameLst>
                                              <p:attrName>style.visibility</p:attrName>
                                            </p:attrNameLst>
                                          </p:cBhvr>
                                          <p:to>
                                            <p:strVal val="visible"/>
                                          </p:to>
                                        </p:set>
                                        <p:anim calcmode="lin" valueType="num">
                                          <p:cBhvr additive="base">
                                            <p:cTn id="100" dur="500"/>
                                            <p:tgtEl>
                                              <p:spTgt spid="71"/>
                                            </p:tgtEl>
                                            <p:attrNameLst>
                                              <p:attrName>ppt_x</p:attrName>
                                            </p:attrNameLst>
                                          </p:cBhvr>
                                          <p:tavLst>
                                            <p:tav tm="0">
                                              <p:val>
                                                <p:strVal val="#ppt_x-#ppt_w*1.125000"/>
                                              </p:val>
                                            </p:tav>
                                            <p:tav tm="100000">
                                              <p:val>
                                                <p:strVal val="#ppt_x"/>
                                              </p:val>
                                            </p:tav>
                                          </p:tavLst>
                                        </p:anim>
                                        <p:animEffect transition="in" filter="wipe(right)">
                                          <p:cBhvr>
                                            <p:cTn id="10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58" grpId="0"/>
          <p:bldP spid="58" grpId="1"/>
          <p:bldP spid="59" grpId="0"/>
          <p:bldP spid="60" grpId="0"/>
          <p:bldP spid="62" grpId="0"/>
          <p:bldP spid="63" grpId="0"/>
          <p:bldP spid="65" grpId="0"/>
          <p:bldP spid="66" grpId="0"/>
          <p:bldP spid="68" grpId="0"/>
          <p:bldP spid="69" grpId="0"/>
          <p:bldP spid="71" grpId="0"/>
          <p:bldP spid="72"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弧形 74"/>
          <p:cNvSpPr/>
          <p:nvPr/>
        </p:nvSpPr>
        <p:spPr>
          <a:xfrm rot="16200000">
            <a:off x="3525852" y="2922317"/>
            <a:ext cx="4638424" cy="4638424"/>
          </a:xfrm>
          <a:prstGeom prst="arc">
            <a:avLst>
              <a:gd name="adj1" fmla="val 16200000"/>
              <a:gd name="adj2" fmla="val 5383150"/>
            </a:avLst>
          </a:prstGeom>
          <a:noFill/>
          <a:ln w="22225" cap="flat" cmpd="sng" algn="ctr">
            <a:solidFill>
              <a:srgbClr val="FFFFFF">
                <a:lumMod val="6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方正姚体"/>
              <a:ea typeface="微软雅黑"/>
              <a:cs typeface="+mn-ea"/>
            </a:endParaRPr>
          </a:p>
        </p:txBody>
      </p:sp>
      <p:grpSp>
        <p:nvGrpSpPr>
          <p:cNvPr id="76" name="组合 75"/>
          <p:cNvGrpSpPr/>
          <p:nvPr/>
        </p:nvGrpSpPr>
        <p:grpSpPr>
          <a:xfrm>
            <a:off x="5196389" y="1532455"/>
            <a:ext cx="1788784" cy="1207142"/>
            <a:chOff x="4506652" y="2977000"/>
            <a:chExt cx="1788784" cy="1207143"/>
          </a:xfrm>
        </p:grpSpPr>
        <p:sp>
          <p:nvSpPr>
            <p:cNvPr id="77" name="文本框 28"/>
            <p:cNvSpPr txBox="1"/>
            <p:nvPr/>
          </p:nvSpPr>
          <p:spPr>
            <a:xfrm>
              <a:off x="4506652" y="2977000"/>
              <a:ext cx="1788784" cy="369332"/>
            </a:xfrm>
            <a:prstGeom prst="rect">
              <a:avLst/>
            </a:prstGeom>
            <a:noFill/>
          </p:spPr>
          <p:txBody>
            <a:bodyPr wrap="square" rtlCol="0">
              <a:spAutoFit/>
            </a:bodyPr>
            <a:lstStyle/>
            <a:p>
              <a:pPr fontAlgn="auto">
                <a:spcBef>
                  <a:spcPts val="0"/>
                </a:spcBef>
                <a:spcAft>
                  <a:spcPts val="0"/>
                </a:spcAft>
                <a:defRPr/>
              </a:pPr>
              <a:r>
                <a:rPr lang="zh-CN" altLang="en-US" b="1" dirty="0">
                  <a:solidFill>
                    <a:srgbClr val="92D050"/>
                  </a:solidFill>
                  <a:latin typeface="微软雅黑"/>
                  <a:ea typeface="微软雅黑"/>
                  <a:cs typeface="+mn-ea"/>
                </a:rPr>
                <a:t>在此添加标题</a:t>
              </a:r>
            </a:p>
          </p:txBody>
        </p:sp>
        <p:sp>
          <p:nvSpPr>
            <p:cNvPr id="78" name="文本框 29"/>
            <p:cNvSpPr txBox="1"/>
            <p:nvPr/>
          </p:nvSpPr>
          <p:spPr>
            <a:xfrm>
              <a:off x="4569735" y="3445478"/>
              <a:ext cx="1639690" cy="738665"/>
            </a:xfrm>
            <a:prstGeom prst="rect">
              <a:avLst/>
            </a:prstGeom>
            <a:noFill/>
          </p:spPr>
          <p:txBody>
            <a:bodyPr wrap="square" rtlCol="0">
              <a:spAutoFit/>
            </a:bodyPr>
            <a:lstStyle/>
            <a:p>
              <a:pPr algn="just" fontAlgn="auto">
                <a:spcBef>
                  <a:spcPts val="0"/>
                </a:spcBef>
                <a:spcAft>
                  <a:spcPts val="0"/>
                </a:spcAft>
                <a:defRPr/>
              </a:pPr>
              <a:r>
                <a:rPr lang="zh-CN" altLang="en-US" sz="1050" dirty="0">
                  <a:solidFill>
                    <a:srgbClr val="000000"/>
                  </a:solidFill>
                  <a:latin typeface="微软雅黑"/>
                  <a:ea typeface="微软雅黑"/>
                  <a:cs typeface="+mn-ea"/>
                </a:rPr>
                <a:t>点击输入具体内容点击输入具体内容点击输入具体内容点击输入具体内容</a:t>
              </a:r>
            </a:p>
          </p:txBody>
        </p:sp>
      </p:grpSp>
      <p:grpSp>
        <p:nvGrpSpPr>
          <p:cNvPr id="79" name="组合 78"/>
          <p:cNvGrpSpPr/>
          <p:nvPr/>
        </p:nvGrpSpPr>
        <p:grpSpPr>
          <a:xfrm>
            <a:off x="7848107" y="2585056"/>
            <a:ext cx="1873369" cy="1107268"/>
            <a:chOff x="4565483" y="3198627"/>
            <a:chExt cx="1873369" cy="1107268"/>
          </a:xfrm>
        </p:grpSpPr>
        <p:sp>
          <p:nvSpPr>
            <p:cNvPr id="80" name="文本框 31"/>
            <p:cNvSpPr txBox="1"/>
            <p:nvPr/>
          </p:nvSpPr>
          <p:spPr>
            <a:xfrm>
              <a:off x="4565483" y="3198627"/>
              <a:ext cx="1873369" cy="369332"/>
            </a:xfrm>
            <a:prstGeom prst="rect">
              <a:avLst/>
            </a:prstGeom>
            <a:noFill/>
          </p:spPr>
          <p:txBody>
            <a:bodyPr wrap="square" rtlCol="0">
              <a:spAutoFit/>
            </a:bodyPr>
            <a:lstStyle/>
            <a:p>
              <a:pPr fontAlgn="auto">
                <a:spcBef>
                  <a:spcPts val="0"/>
                </a:spcBef>
                <a:spcAft>
                  <a:spcPts val="0"/>
                </a:spcAft>
                <a:defRPr/>
              </a:pPr>
              <a:r>
                <a:rPr lang="zh-CN" altLang="en-US" b="1" dirty="0">
                  <a:solidFill>
                    <a:srgbClr val="FFBF53"/>
                  </a:solidFill>
                  <a:latin typeface="微软雅黑"/>
                  <a:ea typeface="微软雅黑"/>
                  <a:cs typeface="+mn-ea"/>
                </a:rPr>
                <a:t>在此添加标题</a:t>
              </a:r>
            </a:p>
          </p:txBody>
        </p:sp>
        <p:sp>
          <p:nvSpPr>
            <p:cNvPr id="81" name="文本框 32"/>
            <p:cNvSpPr txBox="1"/>
            <p:nvPr/>
          </p:nvSpPr>
          <p:spPr>
            <a:xfrm>
              <a:off x="4569735" y="3567231"/>
              <a:ext cx="1594234" cy="738664"/>
            </a:xfrm>
            <a:prstGeom prst="rect">
              <a:avLst/>
            </a:prstGeom>
            <a:noFill/>
          </p:spPr>
          <p:txBody>
            <a:bodyPr wrap="square" rtlCol="0">
              <a:spAutoFit/>
            </a:bodyPr>
            <a:lstStyle/>
            <a:p>
              <a:pPr algn="just" fontAlgn="auto">
                <a:spcBef>
                  <a:spcPts val="0"/>
                </a:spcBef>
                <a:spcAft>
                  <a:spcPts val="0"/>
                </a:spcAft>
                <a:defRPr/>
              </a:pPr>
              <a:r>
                <a:rPr lang="zh-CN" altLang="en-US" sz="1050" dirty="0">
                  <a:solidFill>
                    <a:srgbClr val="000000"/>
                  </a:solidFill>
                  <a:latin typeface="微软雅黑"/>
                  <a:ea typeface="微软雅黑"/>
                  <a:cs typeface="+mn-ea"/>
                </a:rPr>
                <a:t>点击输入具体内容点击输入具体内容点击输入具体内容点击输入具体内容</a:t>
              </a:r>
            </a:p>
          </p:txBody>
        </p:sp>
      </p:grpSp>
      <p:grpSp>
        <p:nvGrpSpPr>
          <p:cNvPr id="82" name="组合 81"/>
          <p:cNvGrpSpPr/>
          <p:nvPr/>
        </p:nvGrpSpPr>
        <p:grpSpPr>
          <a:xfrm>
            <a:off x="8548860" y="4109416"/>
            <a:ext cx="1820689" cy="1118164"/>
            <a:chOff x="4565484" y="3198627"/>
            <a:chExt cx="1820688" cy="1118164"/>
          </a:xfrm>
        </p:grpSpPr>
        <p:sp>
          <p:nvSpPr>
            <p:cNvPr id="83" name="文本框 34"/>
            <p:cNvSpPr txBox="1"/>
            <p:nvPr/>
          </p:nvSpPr>
          <p:spPr>
            <a:xfrm>
              <a:off x="4565484" y="3198627"/>
              <a:ext cx="1820688" cy="369332"/>
            </a:xfrm>
            <a:prstGeom prst="rect">
              <a:avLst/>
            </a:prstGeom>
            <a:noFill/>
          </p:spPr>
          <p:txBody>
            <a:bodyPr wrap="square" rtlCol="0">
              <a:spAutoFit/>
            </a:bodyPr>
            <a:lstStyle/>
            <a:p>
              <a:pPr fontAlgn="auto">
                <a:spcBef>
                  <a:spcPts val="0"/>
                </a:spcBef>
                <a:spcAft>
                  <a:spcPts val="0"/>
                </a:spcAft>
                <a:defRPr/>
              </a:pPr>
              <a:r>
                <a:rPr lang="zh-CN" altLang="en-US" b="1" dirty="0">
                  <a:solidFill>
                    <a:srgbClr val="F17475"/>
                  </a:solidFill>
                  <a:latin typeface="微软雅黑"/>
                  <a:ea typeface="微软雅黑"/>
                  <a:cs typeface="+mn-ea"/>
                </a:rPr>
                <a:t>在此添加标题</a:t>
              </a:r>
            </a:p>
          </p:txBody>
        </p:sp>
        <p:sp>
          <p:nvSpPr>
            <p:cNvPr id="84" name="文本框 35"/>
            <p:cNvSpPr txBox="1"/>
            <p:nvPr/>
          </p:nvSpPr>
          <p:spPr>
            <a:xfrm>
              <a:off x="4569735" y="3578127"/>
              <a:ext cx="1514915" cy="738664"/>
            </a:xfrm>
            <a:prstGeom prst="rect">
              <a:avLst/>
            </a:prstGeom>
            <a:noFill/>
          </p:spPr>
          <p:txBody>
            <a:bodyPr wrap="square" rtlCol="0">
              <a:spAutoFit/>
            </a:bodyPr>
            <a:lstStyle/>
            <a:p>
              <a:pPr algn="just" fontAlgn="auto">
                <a:spcBef>
                  <a:spcPts val="0"/>
                </a:spcBef>
                <a:spcAft>
                  <a:spcPts val="0"/>
                </a:spcAft>
                <a:defRPr/>
              </a:pPr>
              <a:r>
                <a:rPr lang="zh-CN" altLang="en-US" sz="1050" dirty="0">
                  <a:solidFill>
                    <a:srgbClr val="000000"/>
                  </a:solidFill>
                  <a:latin typeface="微软雅黑"/>
                  <a:ea typeface="微软雅黑"/>
                  <a:cs typeface="+mn-ea"/>
                </a:rPr>
                <a:t>点击输入具体内容点击输入具体内容点击输入具体内容点击输入具体内容</a:t>
              </a:r>
            </a:p>
          </p:txBody>
        </p:sp>
      </p:grpSp>
      <p:grpSp>
        <p:nvGrpSpPr>
          <p:cNvPr id="85" name="组合 84"/>
          <p:cNvGrpSpPr/>
          <p:nvPr/>
        </p:nvGrpSpPr>
        <p:grpSpPr>
          <a:xfrm>
            <a:off x="2519128" y="2414527"/>
            <a:ext cx="1762257" cy="1156042"/>
            <a:chOff x="4569734" y="3028100"/>
            <a:chExt cx="1762255" cy="1156043"/>
          </a:xfrm>
        </p:grpSpPr>
        <p:sp>
          <p:nvSpPr>
            <p:cNvPr id="86" name="文本框 37"/>
            <p:cNvSpPr txBox="1"/>
            <p:nvPr/>
          </p:nvSpPr>
          <p:spPr>
            <a:xfrm>
              <a:off x="4619269" y="3028100"/>
              <a:ext cx="1712720" cy="369332"/>
            </a:xfrm>
            <a:prstGeom prst="rect">
              <a:avLst/>
            </a:prstGeom>
            <a:noFill/>
          </p:spPr>
          <p:txBody>
            <a:bodyPr wrap="square" rtlCol="0">
              <a:spAutoFit/>
            </a:bodyPr>
            <a:lstStyle/>
            <a:p>
              <a:pPr fontAlgn="auto">
                <a:spcBef>
                  <a:spcPts val="0"/>
                </a:spcBef>
                <a:spcAft>
                  <a:spcPts val="0"/>
                </a:spcAft>
                <a:defRPr/>
              </a:pPr>
              <a:r>
                <a:rPr lang="zh-CN" altLang="en-US" b="1" dirty="0">
                  <a:solidFill>
                    <a:srgbClr val="FFBF53"/>
                  </a:solidFill>
                  <a:latin typeface="微软雅黑"/>
                  <a:ea typeface="微软雅黑"/>
                  <a:cs typeface="+mn-ea"/>
                </a:rPr>
                <a:t>在此添加标题</a:t>
              </a:r>
            </a:p>
          </p:txBody>
        </p:sp>
        <p:sp>
          <p:nvSpPr>
            <p:cNvPr id="87" name="文本框 38"/>
            <p:cNvSpPr txBox="1"/>
            <p:nvPr/>
          </p:nvSpPr>
          <p:spPr>
            <a:xfrm>
              <a:off x="4569734" y="3445478"/>
              <a:ext cx="1514336" cy="738665"/>
            </a:xfrm>
            <a:prstGeom prst="rect">
              <a:avLst/>
            </a:prstGeom>
            <a:noFill/>
          </p:spPr>
          <p:txBody>
            <a:bodyPr wrap="square" rtlCol="0">
              <a:spAutoFit/>
            </a:bodyPr>
            <a:lstStyle/>
            <a:p>
              <a:pPr algn="just" fontAlgn="auto">
                <a:spcBef>
                  <a:spcPts val="0"/>
                </a:spcBef>
                <a:spcAft>
                  <a:spcPts val="0"/>
                </a:spcAft>
                <a:defRPr/>
              </a:pPr>
              <a:r>
                <a:rPr lang="zh-CN" altLang="en-US" sz="1050" dirty="0">
                  <a:solidFill>
                    <a:srgbClr val="000000"/>
                  </a:solidFill>
                  <a:latin typeface="微软雅黑"/>
                  <a:ea typeface="微软雅黑"/>
                  <a:cs typeface="+mn-ea"/>
                </a:rPr>
                <a:t>点击输入具体内容点击输入具体内容点击输入具体内容点击输入具体内容</a:t>
              </a:r>
            </a:p>
          </p:txBody>
        </p:sp>
      </p:grpSp>
      <p:grpSp>
        <p:nvGrpSpPr>
          <p:cNvPr id="88" name="组合 87"/>
          <p:cNvGrpSpPr/>
          <p:nvPr/>
        </p:nvGrpSpPr>
        <p:grpSpPr>
          <a:xfrm>
            <a:off x="1872605" y="4109416"/>
            <a:ext cx="1719242" cy="1138312"/>
            <a:chOff x="4565484" y="3198627"/>
            <a:chExt cx="1719241" cy="1138312"/>
          </a:xfrm>
        </p:grpSpPr>
        <p:sp>
          <p:nvSpPr>
            <p:cNvPr id="89" name="文本框 40"/>
            <p:cNvSpPr txBox="1"/>
            <p:nvPr/>
          </p:nvSpPr>
          <p:spPr>
            <a:xfrm>
              <a:off x="4565484" y="3198627"/>
              <a:ext cx="1719241" cy="369332"/>
            </a:xfrm>
            <a:prstGeom prst="rect">
              <a:avLst/>
            </a:prstGeom>
            <a:noFill/>
          </p:spPr>
          <p:txBody>
            <a:bodyPr wrap="square" rtlCol="0">
              <a:spAutoFit/>
            </a:bodyPr>
            <a:lstStyle/>
            <a:p>
              <a:pPr fontAlgn="auto">
                <a:spcBef>
                  <a:spcPts val="0"/>
                </a:spcBef>
                <a:spcAft>
                  <a:spcPts val="0"/>
                </a:spcAft>
                <a:defRPr/>
              </a:pPr>
              <a:r>
                <a:rPr lang="zh-CN" altLang="en-US" b="1" dirty="0">
                  <a:solidFill>
                    <a:srgbClr val="F17475"/>
                  </a:solidFill>
                  <a:latin typeface="微软雅黑"/>
                  <a:ea typeface="微软雅黑"/>
                  <a:cs typeface="+mn-ea"/>
                </a:rPr>
                <a:t>在此添加标题</a:t>
              </a:r>
            </a:p>
          </p:txBody>
        </p:sp>
        <p:sp>
          <p:nvSpPr>
            <p:cNvPr id="90" name="文本框 41"/>
            <p:cNvSpPr txBox="1"/>
            <p:nvPr/>
          </p:nvSpPr>
          <p:spPr>
            <a:xfrm>
              <a:off x="4590539" y="3598275"/>
              <a:ext cx="1393002" cy="738664"/>
            </a:xfrm>
            <a:prstGeom prst="rect">
              <a:avLst/>
            </a:prstGeom>
            <a:noFill/>
          </p:spPr>
          <p:txBody>
            <a:bodyPr wrap="square" rtlCol="0">
              <a:spAutoFit/>
            </a:bodyPr>
            <a:lstStyle/>
            <a:p>
              <a:pPr algn="just" fontAlgn="auto">
                <a:spcBef>
                  <a:spcPts val="0"/>
                </a:spcBef>
                <a:spcAft>
                  <a:spcPts val="0"/>
                </a:spcAft>
                <a:defRPr/>
              </a:pPr>
              <a:r>
                <a:rPr lang="zh-CN" altLang="en-US" sz="1050" dirty="0">
                  <a:solidFill>
                    <a:srgbClr val="000000"/>
                  </a:solidFill>
                  <a:latin typeface="微软雅黑"/>
                  <a:ea typeface="微软雅黑"/>
                  <a:cs typeface="+mn-ea"/>
                </a:rPr>
                <a:t>点击输入具体内容点击输入具体内容点击输入具体内容点击输入具体内容</a:t>
              </a:r>
            </a:p>
          </p:txBody>
        </p:sp>
      </p:grpSp>
      <p:grpSp>
        <p:nvGrpSpPr>
          <p:cNvPr id="91" name="组合 90"/>
          <p:cNvGrpSpPr/>
          <p:nvPr/>
        </p:nvGrpSpPr>
        <p:grpSpPr>
          <a:xfrm>
            <a:off x="3241562" y="4810040"/>
            <a:ext cx="685800" cy="685800"/>
            <a:chOff x="2619375" y="2827380"/>
            <a:chExt cx="514350" cy="514350"/>
          </a:xfrm>
        </p:grpSpPr>
        <p:sp>
          <p:nvSpPr>
            <p:cNvPr id="92" name="椭圆 91"/>
            <p:cNvSpPr/>
            <p:nvPr/>
          </p:nvSpPr>
          <p:spPr>
            <a:xfrm>
              <a:off x="2619375" y="2827380"/>
              <a:ext cx="514350" cy="514350"/>
            </a:xfrm>
            <a:prstGeom prst="ellipse">
              <a:avLst/>
            </a:prstGeom>
            <a:gradFill>
              <a:gsLst>
                <a:gs pos="48000">
                  <a:srgbClr val="FFFFFF"/>
                </a:gs>
                <a:gs pos="50000">
                  <a:srgbClr val="FFFFFF">
                    <a:lumMod val="95000"/>
                  </a:srgbClr>
                </a:gs>
              </a:gsLst>
              <a:lin ang="10800000" scaled="0"/>
            </a:gradFill>
            <a:ln w="15875"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88900" dist="38100" dir="2700000" algn="tl"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方正姚体"/>
                <a:ea typeface="微软雅黑"/>
                <a:cs typeface="+mn-ea"/>
              </a:endParaRPr>
            </a:p>
          </p:txBody>
        </p:sp>
        <p:grpSp>
          <p:nvGrpSpPr>
            <p:cNvPr id="93" name="Group 909"/>
            <p:cNvGrpSpPr>
              <a:grpSpLocks noChangeAspect="1"/>
            </p:cNvGrpSpPr>
            <p:nvPr/>
          </p:nvGrpSpPr>
          <p:grpSpPr bwMode="auto">
            <a:xfrm>
              <a:off x="2762976" y="2982518"/>
              <a:ext cx="265250" cy="226214"/>
              <a:chOff x="6090" y="1175"/>
              <a:chExt cx="265" cy="226"/>
            </a:xfrm>
            <a:solidFill>
              <a:srgbClr val="FFB850"/>
            </a:solidFill>
            <a:effectLst/>
          </p:grpSpPr>
          <p:sp>
            <p:nvSpPr>
              <p:cNvPr id="94" name="Freeform 910"/>
              <p:cNvSpPr/>
              <p:nvPr/>
            </p:nvSpPr>
            <p:spPr bwMode="auto">
              <a:xfrm>
                <a:off x="6129" y="1269"/>
                <a:ext cx="56" cy="96"/>
              </a:xfrm>
              <a:custGeom>
                <a:avLst/>
                <a:gdLst>
                  <a:gd name="T0" fmla="*/ 2 w 23"/>
                  <a:gd name="T1" fmla="*/ 40 h 40"/>
                  <a:gd name="T2" fmla="*/ 21 w 23"/>
                  <a:gd name="T3" fmla="*/ 40 h 40"/>
                  <a:gd name="T4" fmla="*/ 23 w 23"/>
                  <a:gd name="T5" fmla="*/ 38 h 40"/>
                  <a:gd name="T6" fmla="*/ 23 w 23"/>
                  <a:gd name="T7" fmla="*/ 2 h 40"/>
                  <a:gd name="T8" fmla="*/ 21 w 23"/>
                  <a:gd name="T9" fmla="*/ 0 h 40"/>
                  <a:gd name="T10" fmla="*/ 2 w 23"/>
                  <a:gd name="T11" fmla="*/ 0 h 40"/>
                  <a:gd name="T12" fmla="*/ 0 w 23"/>
                  <a:gd name="T13" fmla="*/ 2 h 40"/>
                  <a:gd name="T14" fmla="*/ 0 w 23"/>
                  <a:gd name="T15" fmla="*/ 38 h 40"/>
                  <a:gd name="T16" fmla="*/ 2 w 23"/>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0">
                    <a:moveTo>
                      <a:pt x="2" y="40"/>
                    </a:moveTo>
                    <a:cubicBezTo>
                      <a:pt x="21" y="40"/>
                      <a:pt x="21" y="40"/>
                      <a:pt x="21" y="40"/>
                    </a:cubicBezTo>
                    <a:cubicBezTo>
                      <a:pt x="22" y="40"/>
                      <a:pt x="23" y="39"/>
                      <a:pt x="23" y="38"/>
                    </a:cubicBezTo>
                    <a:cubicBezTo>
                      <a:pt x="23" y="2"/>
                      <a:pt x="23" y="2"/>
                      <a:pt x="23" y="2"/>
                    </a:cubicBezTo>
                    <a:cubicBezTo>
                      <a:pt x="23" y="1"/>
                      <a:pt x="22" y="0"/>
                      <a:pt x="21" y="0"/>
                    </a:cubicBezTo>
                    <a:cubicBezTo>
                      <a:pt x="2" y="0"/>
                      <a:pt x="2" y="0"/>
                      <a:pt x="2" y="0"/>
                    </a:cubicBezTo>
                    <a:cubicBezTo>
                      <a:pt x="1" y="0"/>
                      <a:pt x="0" y="1"/>
                      <a:pt x="0" y="2"/>
                    </a:cubicBezTo>
                    <a:cubicBezTo>
                      <a:pt x="0" y="38"/>
                      <a:pt x="0" y="38"/>
                      <a:pt x="0" y="38"/>
                    </a:cubicBezTo>
                    <a:cubicBezTo>
                      <a:pt x="0" y="39"/>
                      <a:pt x="1" y="40"/>
                      <a:pt x="2" y="40"/>
                    </a:cubicBezTo>
                    <a:close/>
                  </a:path>
                </a:pathLst>
              </a:custGeom>
              <a:solidFill>
                <a:srgbClr val="F174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95" name="Freeform 911"/>
              <p:cNvSpPr/>
              <p:nvPr/>
            </p:nvSpPr>
            <p:spPr bwMode="auto">
              <a:xfrm>
                <a:off x="6209" y="1235"/>
                <a:ext cx="54" cy="130"/>
              </a:xfrm>
              <a:custGeom>
                <a:avLst/>
                <a:gdLst>
                  <a:gd name="T0" fmla="*/ 2 w 22"/>
                  <a:gd name="T1" fmla="*/ 54 h 54"/>
                  <a:gd name="T2" fmla="*/ 20 w 22"/>
                  <a:gd name="T3" fmla="*/ 54 h 54"/>
                  <a:gd name="T4" fmla="*/ 22 w 22"/>
                  <a:gd name="T5" fmla="*/ 52 h 54"/>
                  <a:gd name="T6" fmla="*/ 22 w 22"/>
                  <a:gd name="T7" fmla="*/ 2 h 54"/>
                  <a:gd name="T8" fmla="*/ 20 w 22"/>
                  <a:gd name="T9" fmla="*/ 0 h 54"/>
                  <a:gd name="T10" fmla="*/ 2 w 22"/>
                  <a:gd name="T11" fmla="*/ 0 h 54"/>
                  <a:gd name="T12" fmla="*/ 0 w 22"/>
                  <a:gd name="T13" fmla="*/ 2 h 54"/>
                  <a:gd name="T14" fmla="*/ 0 w 22"/>
                  <a:gd name="T15" fmla="*/ 52 h 54"/>
                  <a:gd name="T16" fmla="*/ 2 w 22"/>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4">
                    <a:moveTo>
                      <a:pt x="2" y="54"/>
                    </a:moveTo>
                    <a:cubicBezTo>
                      <a:pt x="20" y="54"/>
                      <a:pt x="20" y="54"/>
                      <a:pt x="20" y="54"/>
                    </a:cubicBezTo>
                    <a:cubicBezTo>
                      <a:pt x="21" y="54"/>
                      <a:pt x="22" y="53"/>
                      <a:pt x="22" y="52"/>
                    </a:cubicBezTo>
                    <a:cubicBezTo>
                      <a:pt x="22" y="2"/>
                      <a:pt x="22" y="2"/>
                      <a:pt x="22" y="2"/>
                    </a:cubicBezTo>
                    <a:cubicBezTo>
                      <a:pt x="22" y="1"/>
                      <a:pt x="21" y="0"/>
                      <a:pt x="20" y="0"/>
                    </a:cubicBezTo>
                    <a:cubicBezTo>
                      <a:pt x="2" y="0"/>
                      <a:pt x="2" y="0"/>
                      <a:pt x="2" y="0"/>
                    </a:cubicBezTo>
                    <a:cubicBezTo>
                      <a:pt x="1" y="0"/>
                      <a:pt x="0" y="1"/>
                      <a:pt x="0" y="2"/>
                    </a:cubicBezTo>
                    <a:cubicBezTo>
                      <a:pt x="0" y="52"/>
                      <a:pt x="0" y="52"/>
                      <a:pt x="0" y="52"/>
                    </a:cubicBezTo>
                    <a:cubicBezTo>
                      <a:pt x="0" y="53"/>
                      <a:pt x="1" y="54"/>
                      <a:pt x="2" y="54"/>
                    </a:cubicBezTo>
                    <a:close/>
                  </a:path>
                </a:pathLst>
              </a:custGeom>
              <a:solidFill>
                <a:srgbClr val="F174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96" name="Freeform 912"/>
              <p:cNvSpPr/>
              <p:nvPr/>
            </p:nvSpPr>
            <p:spPr bwMode="auto">
              <a:xfrm>
                <a:off x="6287" y="1207"/>
                <a:ext cx="56" cy="158"/>
              </a:xfrm>
              <a:custGeom>
                <a:avLst/>
                <a:gdLst>
                  <a:gd name="T0" fmla="*/ 2 w 23"/>
                  <a:gd name="T1" fmla="*/ 66 h 66"/>
                  <a:gd name="T2" fmla="*/ 21 w 23"/>
                  <a:gd name="T3" fmla="*/ 66 h 66"/>
                  <a:gd name="T4" fmla="*/ 23 w 23"/>
                  <a:gd name="T5" fmla="*/ 64 h 66"/>
                  <a:gd name="T6" fmla="*/ 23 w 23"/>
                  <a:gd name="T7" fmla="*/ 2 h 66"/>
                  <a:gd name="T8" fmla="*/ 21 w 23"/>
                  <a:gd name="T9" fmla="*/ 0 h 66"/>
                  <a:gd name="T10" fmla="*/ 2 w 23"/>
                  <a:gd name="T11" fmla="*/ 0 h 66"/>
                  <a:gd name="T12" fmla="*/ 0 w 23"/>
                  <a:gd name="T13" fmla="*/ 2 h 66"/>
                  <a:gd name="T14" fmla="*/ 0 w 23"/>
                  <a:gd name="T15" fmla="*/ 64 h 66"/>
                  <a:gd name="T16" fmla="*/ 2 w 23"/>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6">
                    <a:moveTo>
                      <a:pt x="2" y="66"/>
                    </a:moveTo>
                    <a:cubicBezTo>
                      <a:pt x="21" y="66"/>
                      <a:pt x="21" y="66"/>
                      <a:pt x="21" y="66"/>
                    </a:cubicBezTo>
                    <a:cubicBezTo>
                      <a:pt x="22" y="66"/>
                      <a:pt x="23" y="65"/>
                      <a:pt x="23" y="64"/>
                    </a:cubicBezTo>
                    <a:cubicBezTo>
                      <a:pt x="23" y="2"/>
                      <a:pt x="23" y="2"/>
                      <a:pt x="23" y="2"/>
                    </a:cubicBezTo>
                    <a:cubicBezTo>
                      <a:pt x="23" y="1"/>
                      <a:pt x="22" y="0"/>
                      <a:pt x="21" y="0"/>
                    </a:cubicBezTo>
                    <a:cubicBezTo>
                      <a:pt x="2" y="0"/>
                      <a:pt x="2" y="0"/>
                      <a:pt x="2" y="0"/>
                    </a:cubicBezTo>
                    <a:cubicBezTo>
                      <a:pt x="1" y="0"/>
                      <a:pt x="0" y="1"/>
                      <a:pt x="0" y="2"/>
                    </a:cubicBezTo>
                    <a:cubicBezTo>
                      <a:pt x="0" y="64"/>
                      <a:pt x="0" y="64"/>
                      <a:pt x="0" y="64"/>
                    </a:cubicBezTo>
                    <a:cubicBezTo>
                      <a:pt x="0" y="65"/>
                      <a:pt x="1" y="66"/>
                      <a:pt x="2" y="66"/>
                    </a:cubicBezTo>
                    <a:close/>
                  </a:path>
                </a:pathLst>
              </a:custGeom>
              <a:solidFill>
                <a:srgbClr val="F174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97" name="Freeform 913"/>
              <p:cNvSpPr/>
              <p:nvPr/>
            </p:nvSpPr>
            <p:spPr bwMode="auto">
              <a:xfrm>
                <a:off x="6090" y="1175"/>
                <a:ext cx="265" cy="226"/>
              </a:xfrm>
              <a:custGeom>
                <a:avLst/>
                <a:gdLst>
                  <a:gd name="T0" fmla="*/ 104 w 109"/>
                  <a:gd name="T1" fmla="*/ 85 h 94"/>
                  <a:gd name="T2" fmla="*/ 9 w 109"/>
                  <a:gd name="T3" fmla="*/ 85 h 94"/>
                  <a:gd name="T4" fmla="*/ 9 w 109"/>
                  <a:gd name="T5" fmla="*/ 85 h 94"/>
                  <a:gd name="T6" fmla="*/ 9 w 109"/>
                  <a:gd name="T7" fmla="*/ 4 h 94"/>
                  <a:gd name="T8" fmla="*/ 4 w 109"/>
                  <a:gd name="T9" fmla="*/ 0 h 94"/>
                  <a:gd name="T10" fmla="*/ 0 w 109"/>
                  <a:gd name="T11" fmla="*/ 4 h 94"/>
                  <a:gd name="T12" fmla="*/ 0 w 109"/>
                  <a:gd name="T13" fmla="*/ 85 h 94"/>
                  <a:gd name="T14" fmla="*/ 9 w 109"/>
                  <a:gd name="T15" fmla="*/ 94 h 94"/>
                  <a:gd name="T16" fmla="*/ 104 w 109"/>
                  <a:gd name="T17" fmla="*/ 94 h 94"/>
                  <a:gd name="T18" fmla="*/ 109 w 109"/>
                  <a:gd name="T19" fmla="*/ 90 h 94"/>
                  <a:gd name="T20" fmla="*/ 104 w 109"/>
                  <a:gd name="T21" fmla="*/ 8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94">
                    <a:moveTo>
                      <a:pt x="104" y="85"/>
                    </a:moveTo>
                    <a:cubicBezTo>
                      <a:pt x="9" y="85"/>
                      <a:pt x="9" y="85"/>
                      <a:pt x="9" y="85"/>
                    </a:cubicBezTo>
                    <a:cubicBezTo>
                      <a:pt x="9" y="85"/>
                      <a:pt x="9" y="85"/>
                      <a:pt x="9" y="85"/>
                    </a:cubicBezTo>
                    <a:cubicBezTo>
                      <a:pt x="9" y="4"/>
                      <a:pt x="9" y="4"/>
                      <a:pt x="9" y="4"/>
                    </a:cubicBezTo>
                    <a:cubicBezTo>
                      <a:pt x="9" y="2"/>
                      <a:pt x="7" y="0"/>
                      <a:pt x="4" y="0"/>
                    </a:cubicBezTo>
                    <a:cubicBezTo>
                      <a:pt x="2" y="0"/>
                      <a:pt x="0" y="2"/>
                      <a:pt x="0" y="4"/>
                    </a:cubicBezTo>
                    <a:cubicBezTo>
                      <a:pt x="0" y="85"/>
                      <a:pt x="0" y="85"/>
                      <a:pt x="0" y="85"/>
                    </a:cubicBezTo>
                    <a:cubicBezTo>
                      <a:pt x="0" y="90"/>
                      <a:pt x="4" y="94"/>
                      <a:pt x="9" y="94"/>
                    </a:cubicBezTo>
                    <a:cubicBezTo>
                      <a:pt x="104" y="94"/>
                      <a:pt x="104" y="94"/>
                      <a:pt x="104" y="94"/>
                    </a:cubicBezTo>
                    <a:cubicBezTo>
                      <a:pt x="107" y="94"/>
                      <a:pt x="109" y="92"/>
                      <a:pt x="109" y="90"/>
                    </a:cubicBezTo>
                    <a:cubicBezTo>
                      <a:pt x="109" y="87"/>
                      <a:pt x="107" y="85"/>
                      <a:pt x="104" y="85"/>
                    </a:cubicBezTo>
                    <a:close/>
                  </a:path>
                </a:pathLst>
              </a:custGeom>
              <a:solidFill>
                <a:srgbClr val="F174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grpSp>
      </p:grpSp>
      <p:grpSp>
        <p:nvGrpSpPr>
          <p:cNvPr id="98" name="组合 97"/>
          <p:cNvGrpSpPr/>
          <p:nvPr/>
        </p:nvGrpSpPr>
        <p:grpSpPr>
          <a:xfrm>
            <a:off x="3903677" y="3211555"/>
            <a:ext cx="685800" cy="685800"/>
            <a:chOff x="3115961" y="1628516"/>
            <a:chExt cx="514350" cy="514350"/>
          </a:xfrm>
        </p:grpSpPr>
        <p:sp>
          <p:nvSpPr>
            <p:cNvPr id="99" name="椭圆 98"/>
            <p:cNvSpPr/>
            <p:nvPr/>
          </p:nvSpPr>
          <p:spPr>
            <a:xfrm>
              <a:off x="3115961" y="1628516"/>
              <a:ext cx="514350" cy="514350"/>
            </a:xfrm>
            <a:prstGeom prst="ellipse">
              <a:avLst/>
            </a:prstGeom>
            <a:gradFill>
              <a:gsLst>
                <a:gs pos="48000">
                  <a:srgbClr val="FFFFFF"/>
                </a:gs>
                <a:gs pos="50000">
                  <a:srgbClr val="FFFFFF">
                    <a:lumMod val="95000"/>
                  </a:srgbClr>
                </a:gs>
              </a:gsLst>
              <a:lin ang="10800000" scaled="0"/>
            </a:gradFill>
            <a:ln w="15875"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88900" dist="38100" dir="2700000" algn="tl"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方正姚体"/>
                <a:ea typeface="微软雅黑"/>
                <a:cs typeface="+mn-ea"/>
              </a:endParaRPr>
            </a:p>
          </p:txBody>
        </p:sp>
        <p:grpSp>
          <p:nvGrpSpPr>
            <p:cNvPr id="100" name="Group 181"/>
            <p:cNvGrpSpPr>
              <a:grpSpLocks noChangeAspect="1"/>
            </p:cNvGrpSpPr>
            <p:nvPr/>
          </p:nvGrpSpPr>
          <p:grpSpPr bwMode="auto">
            <a:xfrm>
              <a:off x="3254074" y="1759658"/>
              <a:ext cx="276224" cy="274207"/>
              <a:chOff x="2160" y="2262"/>
              <a:chExt cx="411" cy="408"/>
            </a:xfrm>
            <a:solidFill>
              <a:srgbClr val="C65885"/>
            </a:solidFill>
            <a:effectLst/>
          </p:grpSpPr>
          <p:sp>
            <p:nvSpPr>
              <p:cNvPr id="101" name="Freeform 189"/>
              <p:cNvSpPr/>
              <p:nvPr/>
            </p:nvSpPr>
            <p:spPr bwMode="auto">
              <a:xfrm>
                <a:off x="2280" y="2262"/>
                <a:ext cx="163" cy="163"/>
              </a:xfrm>
              <a:custGeom>
                <a:avLst/>
                <a:gdLst>
                  <a:gd name="T0" fmla="*/ 6 w 68"/>
                  <a:gd name="T1" fmla="*/ 44 h 68"/>
                  <a:gd name="T2" fmla="*/ 34 w 68"/>
                  <a:gd name="T3" fmla="*/ 68 h 68"/>
                  <a:gd name="T4" fmla="*/ 62 w 68"/>
                  <a:gd name="T5" fmla="*/ 44 h 68"/>
                  <a:gd name="T6" fmla="*/ 68 w 68"/>
                  <a:gd name="T7" fmla="*/ 33 h 68"/>
                  <a:gd name="T8" fmla="*/ 63 w 68"/>
                  <a:gd name="T9" fmla="*/ 28 h 68"/>
                  <a:gd name="T10" fmla="*/ 34 w 68"/>
                  <a:gd name="T11" fmla="*/ 0 h 68"/>
                  <a:gd name="T12" fmla="*/ 5 w 68"/>
                  <a:gd name="T13" fmla="*/ 28 h 68"/>
                  <a:gd name="T14" fmla="*/ 0 w 68"/>
                  <a:gd name="T15" fmla="*/ 33 h 68"/>
                  <a:gd name="T16" fmla="*/ 6 w 68"/>
                  <a:gd name="T17"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8">
                    <a:moveTo>
                      <a:pt x="6" y="44"/>
                    </a:moveTo>
                    <a:cubicBezTo>
                      <a:pt x="9" y="57"/>
                      <a:pt x="16" y="68"/>
                      <a:pt x="34" y="68"/>
                    </a:cubicBezTo>
                    <a:cubicBezTo>
                      <a:pt x="53" y="68"/>
                      <a:pt x="60" y="57"/>
                      <a:pt x="62" y="44"/>
                    </a:cubicBezTo>
                    <a:cubicBezTo>
                      <a:pt x="66" y="42"/>
                      <a:pt x="68" y="37"/>
                      <a:pt x="68" y="33"/>
                    </a:cubicBezTo>
                    <a:cubicBezTo>
                      <a:pt x="67" y="31"/>
                      <a:pt x="66" y="29"/>
                      <a:pt x="63" y="28"/>
                    </a:cubicBezTo>
                    <a:cubicBezTo>
                      <a:pt x="63" y="13"/>
                      <a:pt x="51" y="0"/>
                      <a:pt x="34" y="0"/>
                    </a:cubicBezTo>
                    <a:cubicBezTo>
                      <a:pt x="17" y="0"/>
                      <a:pt x="6" y="13"/>
                      <a:pt x="5" y="28"/>
                    </a:cubicBezTo>
                    <a:cubicBezTo>
                      <a:pt x="2" y="29"/>
                      <a:pt x="0" y="30"/>
                      <a:pt x="0" y="33"/>
                    </a:cubicBezTo>
                    <a:cubicBezTo>
                      <a:pt x="0" y="37"/>
                      <a:pt x="2" y="43"/>
                      <a:pt x="6" y="44"/>
                    </a:cubicBezTo>
                    <a:close/>
                  </a:path>
                </a:pathLst>
              </a:custGeom>
              <a:solidFill>
                <a:srgbClr val="FFB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02" name="Freeform 190"/>
              <p:cNvSpPr/>
              <p:nvPr/>
            </p:nvSpPr>
            <p:spPr bwMode="auto">
              <a:xfrm>
                <a:off x="2258" y="2437"/>
                <a:ext cx="214" cy="62"/>
              </a:xfrm>
              <a:custGeom>
                <a:avLst/>
                <a:gdLst>
                  <a:gd name="T0" fmla="*/ 42 w 89"/>
                  <a:gd name="T1" fmla="*/ 26 h 26"/>
                  <a:gd name="T2" fmla="*/ 48 w 89"/>
                  <a:gd name="T3" fmla="*/ 26 h 26"/>
                  <a:gd name="T4" fmla="*/ 52 w 89"/>
                  <a:gd name="T5" fmla="*/ 26 h 26"/>
                  <a:gd name="T6" fmla="*/ 89 w 89"/>
                  <a:gd name="T7" fmla="*/ 9 h 26"/>
                  <a:gd name="T8" fmla="*/ 66 w 89"/>
                  <a:gd name="T9" fmla="*/ 0 h 26"/>
                  <a:gd name="T10" fmla="*/ 56 w 89"/>
                  <a:gd name="T11" fmla="*/ 0 h 26"/>
                  <a:gd name="T12" fmla="*/ 48 w 89"/>
                  <a:gd name="T13" fmla="*/ 0 h 26"/>
                  <a:gd name="T14" fmla="*/ 42 w 89"/>
                  <a:gd name="T15" fmla="*/ 0 h 26"/>
                  <a:gd name="T16" fmla="*/ 33 w 89"/>
                  <a:gd name="T17" fmla="*/ 0 h 26"/>
                  <a:gd name="T18" fmla="*/ 24 w 89"/>
                  <a:gd name="T19" fmla="*/ 0 h 26"/>
                  <a:gd name="T20" fmla="*/ 0 w 89"/>
                  <a:gd name="T21" fmla="*/ 9 h 26"/>
                  <a:gd name="T22" fmla="*/ 38 w 89"/>
                  <a:gd name="T23" fmla="*/ 26 h 26"/>
                  <a:gd name="T24" fmla="*/ 42 w 89"/>
                  <a:gd name="T2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26">
                    <a:moveTo>
                      <a:pt x="42" y="26"/>
                    </a:moveTo>
                    <a:cubicBezTo>
                      <a:pt x="48" y="26"/>
                      <a:pt x="48" y="26"/>
                      <a:pt x="48" y="26"/>
                    </a:cubicBezTo>
                    <a:cubicBezTo>
                      <a:pt x="52" y="26"/>
                      <a:pt x="52" y="26"/>
                      <a:pt x="52" y="26"/>
                    </a:cubicBezTo>
                    <a:cubicBezTo>
                      <a:pt x="89" y="9"/>
                      <a:pt x="89" y="9"/>
                      <a:pt x="89" y="9"/>
                    </a:cubicBezTo>
                    <a:cubicBezTo>
                      <a:pt x="88" y="8"/>
                      <a:pt x="76" y="2"/>
                      <a:pt x="66" y="0"/>
                    </a:cubicBezTo>
                    <a:cubicBezTo>
                      <a:pt x="65" y="0"/>
                      <a:pt x="58" y="0"/>
                      <a:pt x="56" y="0"/>
                    </a:cubicBezTo>
                    <a:cubicBezTo>
                      <a:pt x="48" y="0"/>
                      <a:pt x="48" y="0"/>
                      <a:pt x="48" y="0"/>
                    </a:cubicBezTo>
                    <a:cubicBezTo>
                      <a:pt x="42" y="0"/>
                      <a:pt x="42" y="0"/>
                      <a:pt x="42" y="0"/>
                    </a:cubicBezTo>
                    <a:cubicBezTo>
                      <a:pt x="33" y="0"/>
                      <a:pt x="33" y="0"/>
                      <a:pt x="33" y="0"/>
                    </a:cubicBezTo>
                    <a:cubicBezTo>
                      <a:pt x="32" y="0"/>
                      <a:pt x="25" y="0"/>
                      <a:pt x="24" y="0"/>
                    </a:cubicBezTo>
                    <a:cubicBezTo>
                      <a:pt x="14" y="2"/>
                      <a:pt x="1" y="8"/>
                      <a:pt x="0" y="9"/>
                    </a:cubicBezTo>
                    <a:cubicBezTo>
                      <a:pt x="38" y="26"/>
                      <a:pt x="38" y="26"/>
                      <a:pt x="38" y="26"/>
                    </a:cubicBezTo>
                    <a:lnTo>
                      <a:pt x="42" y="26"/>
                    </a:lnTo>
                    <a:close/>
                  </a:path>
                </a:pathLst>
              </a:custGeom>
              <a:solidFill>
                <a:srgbClr val="FFB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03" name="Freeform 191"/>
              <p:cNvSpPr/>
              <p:nvPr/>
            </p:nvSpPr>
            <p:spPr bwMode="auto">
              <a:xfrm>
                <a:off x="2354" y="2513"/>
                <a:ext cx="22" cy="157"/>
              </a:xfrm>
              <a:custGeom>
                <a:avLst/>
                <a:gdLst>
                  <a:gd name="T0" fmla="*/ 3 w 22"/>
                  <a:gd name="T1" fmla="*/ 157 h 157"/>
                  <a:gd name="T2" fmla="*/ 20 w 22"/>
                  <a:gd name="T3" fmla="*/ 157 h 157"/>
                  <a:gd name="T4" fmla="*/ 22 w 22"/>
                  <a:gd name="T5" fmla="*/ 0 h 157"/>
                  <a:gd name="T6" fmla="*/ 0 w 22"/>
                  <a:gd name="T7" fmla="*/ 0 h 157"/>
                  <a:gd name="T8" fmla="*/ 3 w 22"/>
                  <a:gd name="T9" fmla="*/ 157 h 157"/>
                </a:gdLst>
                <a:ahLst/>
                <a:cxnLst>
                  <a:cxn ang="0">
                    <a:pos x="T0" y="T1"/>
                  </a:cxn>
                  <a:cxn ang="0">
                    <a:pos x="T2" y="T3"/>
                  </a:cxn>
                  <a:cxn ang="0">
                    <a:pos x="T4" y="T5"/>
                  </a:cxn>
                  <a:cxn ang="0">
                    <a:pos x="T6" y="T7"/>
                  </a:cxn>
                  <a:cxn ang="0">
                    <a:pos x="T8" y="T9"/>
                  </a:cxn>
                </a:cxnLst>
                <a:rect l="0" t="0" r="r" b="b"/>
                <a:pathLst>
                  <a:path w="22" h="157">
                    <a:moveTo>
                      <a:pt x="3" y="157"/>
                    </a:moveTo>
                    <a:lnTo>
                      <a:pt x="20" y="157"/>
                    </a:lnTo>
                    <a:lnTo>
                      <a:pt x="22" y="0"/>
                    </a:lnTo>
                    <a:lnTo>
                      <a:pt x="0" y="0"/>
                    </a:lnTo>
                    <a:lnTo>
                      <a:pt x="3" y="157"/>
                    </a:lnTo>
                    <a:close/>
                  </a:path>
                </a:pathLst>
              </a:custGeom>
              <a:solidFill>
                <a:srgbClr val="FFBF53"/>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04" name="Freeform 192"/>
              <p:cNvSpPr/>
              <p:nvPr/>
            </p:nvSpPr>
            <p:spPr bwMode="auto">
              <a:xfrm>
                <a:off x="2210" y="2470"/>
                <a:ext cx="139" cy="200"/>
              </a:xfrm>
              <a:custGeom>
                <a:avLst/>
                <a:gdLst>
                  <a:gd name="T0" fmla="*/ 0 w 58"/>
                  <a:gd name="T1" fmla="*/ 0 h 84"/>
                  <a:gd name="T2" fmla="*/ 2 w 58"/>
                  <a:gd name="T3" fmla="*/ 20 h 84"/>
                  <a:gd name="T4" fmla="*/ 9 w 58"/>
                  <a:gd name="T5" fmla="*/ 23 h 84"/>
                  <a:gd name="T6" fmla="*/ 18 w 58"/>
                  <a:gd name="T7" fmla="*/ 32 h 84"/>
                  <a:gd name="T8" fmla="*/ 17 w 58"/>
                  <a:gd name="T9" fmla="*/ 44 h 84"/>
                  <a:gd name="T10" fmla="*/ 5 w 58"/>
                  <a:gd name="T11" fmla="*/ 53 h 84"/>
                  <a:gd name="T12" fmla="*/ 6 w 58"/>
                  <a:gd name="T13" fmla="*/ 66 h 84"/>
                  <a:gd name="T14" fmla="*/ 58 w 58"/>
                  <a:gd name="T15" fmla="*/ 84 h 84"/>
                  <a:gd name="T16" fmla="*/ 57 w 58"/>
                  <a:gd name="T17" fmla="*/ 18 h 84"/>
                  <a:gd name="T18" fmla="*/ 0 w 58"/>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84">
                    <a:moveTo>
                      <a:pt x="0" y="0"/>
                    </a:moveTo>
                    <a:cubicBezTo>
                      <a:pt x="2" y="20"/>
                      <a:pt x="2" y="20"/>
                      <a:pt x="2" y="20"/>
                    </a:cubicBezTo>
                    <a:cubicBezTo>
                      <a:pt x="9" y="23"/>
                      <a:pt x="9" y="23"/>
                      <a:pt x="9" y="23"/>
                    </a:cubicBezTo>
                    <a:cubicBezTo>
                      <a:pt x="13" y="25"/>
                      <a:pt x="16" y="28"/>
                      <a:pt x="18" y="32"/>
                    </a:cubicBezTo>
                    <a:cubicBezTo>
                      <a:pt x="19" y="36"/>
                      <a:pt x="19" y="40"/>
                      <a:pt x="17" y="44"/>
                    </a:cubicBezTo>
                    <a:cubicBezTo>
                      <a:pt x="15" y="49"/>
                      <a:pt x="10" y="52"/>
                      <a:pt x="5" y="53"/>
                    </a:cubicBezTo>
                    <a:cubicBezTo>
                      <a:pt x="6" y="66"/>
                      <a:pt x="6" y="66"/>
                      <a:pt x="6" y="66"/>
                    </a:cubicBezTo>
                    <a:cubicBezTo>
                      <a:pt x="58" y="84"/>
                      <a:pt x="58" y="84"/>
                      <a:pt x="58" y="84"/>
                    </a:cubicBezTo>
                    <a:cubicBezTo>
                      <a:pt x="57" y="18"/>
                      <a:pt x="57" y="18"/>
                      <a:pt x="57" y="18"/>
                    </a:cubicBezTo>
                    <a:lnTo>
                      <a:pt x="0" y="0"/>
                    </a:lnTo>
                    <a:close/>
                  </a:path>
                </a:pathLst>
              </a:custGeom>
              <a:solidFill>
                <a:srgbClr val="FFB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05" name="Freeform 193"/>
              <p:cNvSpPr/>
              <p:nvPr/>
            </p:nvSpPr>
            <p:spPr bwMode="auto">
              <a:xfrm>
                <a:off x="2160" y="2496"/>
                <a:ext cx="86" cy="93"/>
              </a:xfrm>
              <a:custGeom>
                <a:avLst/>
                <a:gdLst>
                  <a:gd name="T0" fmla="*/ 33 w 36"/>
                  <a:gd name="T1" fmla="*/ 31 h 39"/>
                  <a:gd name="T2" fmla="*/ 28 w 36"/>
                  <a:gd name="T3" fmla="*/ 17 h 39"/>
                  <a:gd name="T4" fmla="*/ 20 w 36"/>
                  <a:gd name="T5" fmla="*/ 14 h 39"/>
                  <a:gd name="T6" fmla="*/ 19 w 36"/>
                  <a:gd name="T7" fmla="*/ 0 h 39"/>
                  <a:gd name="T8" fmla="*/ 3 w 36"/>
                  <a:gd name="T9" fmla="*/ 18 h 39"/>
                  <a:gd name="T10" fmla="*/ 8 w 36"/>
                  <a:gd name="T11" fmla="*/ 32 h 39"/>
                  <a:gd name="T12" fmla="*/ 19 w 36"/>
                  <a:gd name="T13" fmla="*/ 36 h 39"/>
                  <a:gd name="T14" fmla="*/ 33 w 36"/>
                  <a:gd name="T15" fmla="*/ 31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9">
                    <a:moveTo>
                      <a:pt x="33" y="31"/>
                    </a:moveTo>
                    <a:cubicBezTo>
                      <a:pt x="36" y="26"/>
                      <a:pt x="33" y="19"/>
                      <a:pt x="28" y="17"/>
                    </a:cubicBezTo>
                    <a:cubicBezTo>
                      <a:pt x="20" y="14"/>
                      <a:pt x="20" y="14"/>
                      <a:pt x="20" y="14"/>
                    </a:cubicBezTo>
                    <a:cubicBezTo>
                      <a:pt x="19" y="0"/>
                      <a:pt x="19" y="0"/>
                      <a:pt x="19" y="0"/>
                    </a:cubicBezTo>
                    <a:cubicBezTo>
                      <a:pt x="19" y="0"/>
                      <a:pt x="4" y="16"/>
                      <a:pt x="3" y="18"/>
                    </a:cubicBezTo>
                    <a:cubicBezTo>
                      <a:pt x="0" y="24"/>
                      <a:pt x="3" y="30"/>
                      <a:pt x="8" y="32"/>
                    </a:cubicBezTo>
                    <a:cubicBezTo>
                      <a:pt x="19" y="36"/>
                      <a:pt x="19" y="36"/>
                      <a:pt x="19" y="36"/>
                    </a:cubicBezTo>
                    <a:cubicBezTo>
                      <a:pt x="24" y="39"/>
                      <a:pt x="31" y="36"/>
                      <a:pt x="33" y="31"/>
                    </a:cubicBezTo>
                    <a:close/>
                  </a:path>
                </a:pathLst>
              </a:custGeom>
              <a:solidFill>
                <a:srgbClr val="FFB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06" name="Freeform 194"/>
              <p:cNvSpPr/>
              <p:nvPr/>
            </p:nvSpPr>
            <p:spPr bwMode="auto">
              <a:xfrm>
                <a:off x="2381" y="2470"/>
                <a:ext cx="139" cy="200"/>
              </a:xfrm>
              <a:custGeom>
                <a:avLst/>
                <a:gdLst>
                  <a:gd name="T0" fmla="*/ 41 w 58"/>
                  <a:gd name="T1" fmla="*/ 44 h 84"/>
                  <a:gd name="T2" fmla="*/ 41 w 58"/>
                  <a:gd name="T3" fmla="*/ 32 h 84"/>
                  <a:gd name="T4" fmla="*/ 50 w 58"/>
                  <a:gd name="T5" fmla="*/ 23 h 84"/>
                  <a:gd name="T6" fmla="*/ 57 w 58"/>
                  <a:gd name="T7" fmla="*/ 20 h 84"/>
                  <a:gd name="T8" fmla="*/ 58 w 58"/>
                  <a:gd name="T9" fmla="*/ 0 h 84"/>
                  <a:gd name="T10" fmla="*/ 2 w 58"/>
                  <a:gd name="T11" fmla="*/ 18 h 84"/>
                  <a:gd name="T12" fmla="*/ 0 w 58"/>
                  <a:gd name="T13" fmla="*/ 84 h 84"/>
                  <a:gd name="T14" fmla="*/ 53 w 58"/>
                  <a:gd name="T15" fmla="*/ 66 h 84"/>
                  <a:gd name="T16" fmla="*/ 54 w 58"/>
                  <a:gd name="T17" fmla="*/ 53 h 84"/>
                  <a:gd name="T18" fmla="*/ 41 w 58"/>
                  <a:gd name="T19" fmla="*/ 4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84">
                    <a:moveTo>
                      <a:pt x="41" y="44"/>
                    </a:moveTo>
                    <a:cubicBezTo>
                      <a:pt x="39" y="40"/>
                      <a:pt x="39" y="36"/>
                      <a:pt x="41" y="32"/>
                    </a:cubicBezTo>
                    <a:cubicBezTo>
                      <a:pt x="43" y="28"/>
                      <a:pt x="46" y="25"/>
                      <a:pt x="50" y="23"/>
                    </a:cubicBezTo>
                    <a:cubicBezTo>
                      <a:pt x="57" y="20"/>
                      <a:pt x="57" y="20"/>
                      <a:pt x="57" y="20"/>
                    </a:cubicBezTo>
                    <a:cubicBezTo>
                      <a:pt x="58" y="0"/>
                      <a:pt x="58" y="0"/>
                      <a:pt x="58" y="0"/>
                    </a:cubicBezTo>
                    <a:cubicBezTo>
                      <a:pt x="2" y="18"/>
                      <a:pt x="2" y="18"/>
                      <a:pt x="2" y="18"/>
                    </a:cubicBezTo>
                    <a:cubicBezTo>
                      <a:pt x="0" y="84"/>
                      <a:pt x="0" y="84"/>
                      <a:pt x="0" y="84"/>
                    </a:cubicBezTo>
                    <a:cubicBezTo>
                      <a:pt x="53" y="66"/>
                      <a:pt x="53" y="66"/>
                      <a:pt x="53" y="66"/>
                    </a:cubicBezTo>
                    <a:cubicBezTo>
                      <a:pt x="54" y="53"/>
                      <a:pt x="54" y="53"/>
                      <a:pt x="54" y="53"/>
                    </a:cubicBezTo>
                    <a:cubicBezTo>
                      <a:pt x="48" y="52"/>
                      <a:pt x="43" y="49"/>
                      <a:pt x="41" y="44"/>
                    </a:cubicBezTo>
                    <a:close/>
                  </a:path>
                </a:pathLst>
              </a:custGeom>
              <a:solidFill>
                <a:srgbClr val="FFB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07" name="Freeform 195"/>
              <p:cNvSpPr/>
              <p:nvPr/>
            </p:nvSpPr>
            <p:spPr bwMode="auto">
              <a:xfrm>
                <a:off x="2487" y="2496"/>
                <a:ext cx="84" cy="93"/>
              </a:xfrm>
              <a:custGeom>
                <a:avLst/>
                <a:gdLst>
                  <a:gd name="T0" fmla="*/ 33 w 35"/>
                  <a:gd name="T1" fmla="*/ 18 h 39"/>
                  <a:gd name="T2" fmla="*/ 17 w 35"/>
                  <a:gd name="T3" fmla="*/ 0 h 39"/>
                  <a:gd name="T4" fmla="*/ 16 w 35"/>
                  <a:gd name="T5" fmla="*/ 14 h 39"/>
                  <a:gd name="T6" fmla="*/ 8 w 35"/>
                  <a:gd name="T7" fmla="*/ 17 h 39"/>
                  <a:gd name="T8" fmla="*/ 2 w 35"/>
                  <a:gd name="T9" fmla="*/ 31 h 39"/>
                  <a:gd name="T10" fmla="*/ 17 w 35"/>
                  <a:gd name="T11" fmla="*/ 36 h 39"/>
                  <a:gd name="T12" fmla="*/ 27 w 35"/>
                  <a:gd name="T13" fmla="*/ 32 h 39"/>
                  <a:gd name="T14" fmla="*/ 33 w 35"/>
                  <a:gd name="T15" fmla="*/ 1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9">
                    <a:moveTo>
                      <a:pt x="33" y="18"/>
                    </a:moveTo>
                    <a:cubicBezTo>
                      <a:pt x="32" y="16"/>
                      <a:pt x="17" y="0"/>
                      <a:pt x="17" y="0"/>
                    </a:cubicBezTo>
                    <a:cubicBezTo>
                      <a:pt x="16" y="14"/>
                      <a:pt x="16" y="14"/>
                      <a:pt x="16" y="14"/>
                    </a:cubicBezTo>
                    <a:cubicBezTo>
                      <a:pt x="8" y="17"/>
                      <a:pt x="8" y="17"/>
                      <a:pt x="8" y="17"/>
                    </a:cubicBezTo>
                    <a:cubicBezTo>
                      <a:pt x="2" y="19"/>
                      <a:pt x="0" y="26"/>
                      <a:pt x="2" y="31"/>
                    </a:cubicBezTo>
                    <a:cubicBezTo>
                      <a:pt x="5" y="36"/>
                      <a:pt x="11" y="39"/>
                      <a:pt x="17" y="36"/>
                    </a:cubicBezTo>
                    <a:cubicBezTo>
                      <a:pt x="27" y="32"/>
                      <a:pt x="27" y="32"/>
                      <a:pt x="27" y="32"/>
                    </a:cubicBezTo>
                    <a:cubicBezTo>
                      <a:pt x="33" y="30"/>
                      <a:pt x="35" y="24"/>
                      <a:pt x="33" y="18"/>
                    </a:cubicBezTo>
                    <a:close/>
                  </a:path>
                </a:pathLst>
              </a:custGeom>
              <a:solidFill>
                <a:srgbClr val="FFB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grpSp>
      </p:grpSp>
      <p:grpSp>
        <p:nvGrpSpPr>
          <p:cNvPr id="108" name="组合 107"/>
          <p:cNvGrpSpPr/>
          <p:nvPr/>
        </p:nvGrpSpPr>
        <p:grpSpPr>
          <a:xfrm>
            <a:off x="5502162" y="2549440"/>
            <a:ext cx="685800" cy="685800"/>
            <a:chOff x="4314825" y="1131930"/>
            <a:chExt cx="514350" cy="514350"/>
          </a:xfrm>
        </p:grpSpPr>
        <p:sp>
          <p:nvSpPr>
            <p:cNvPr id="109" name="椭圆 108"/>
            <p:cNvSpPr/>
            <p:nvPr/>
          </p:nvSpPr>
          <p:spPr>
            <a:xfrm>
              <a:off x="4314825" y="1131930"/>
              <a:ext cx="514350" cy="514350"/>
            </a:xfrm>
            <a:prstGeom prst="ellipse">
              <a:avLst/>
            </a:prstGeom>
            <a:gradFill>
              <a:gsLst>
                <a:gs pos="48000">
                  <a:srgbClr val="FFFFFF"/>
                </a:gs>
                <a:gs pos="50000">
                  <a:srgbClr val="FFFFFF">
                    <a:lumMod val="95000"/>
                  </a:srgbClr>
                </a:gs>
              </a:gsLst>
              <a:lin ang="10800000" scaled="0"/>
            </a:gradFill>
            <a:ln w="15875"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88900" dist="38100" dir="2700000" algn="tl"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方正姚体"/>
                <a:ea typeface="微软雅黑"/>
                <a:cs typeface="+mn-ea"/>
              </a:endParaRPr>
            </a:p>
          </p:txBody>
        </p:sp>
        <p:sp>
          <p:nvSpPr>
            <p:cNvPr id="110" name="Freeform 19"/>
            <p:cNvSpPr/>
            <p:nvPr/>
          </p:nvSpPr>
          <p:spPr bwMode="auto">
            <a:xfrm>
              <a:off x="4512417" y="1246270"/>
              <a:ext cx="157266" cy="307811"/>
            </a:xfrm>
            <a:custGeom>
              <a:avLst/>
              <a:gdLst>
                <a:gd name="T0" fmla="*/ 38 w 96"/>
                <a:gd name="T1" fmla="*/ 191 h 191"/>
                <a:gd name="T2" fmla="*/ 38 w 96"/>
                <a:gd name="T3" fmla="*/ 168 h 191"/>
                <a:gd name="T4" fmla="*/ 0 w 96"/>
                <a:gd name="T5" fmla="*/ 158 h 191"/>
                <a:gd name="T6" fmla="*/ 6 w 96"/>
                <a:gd name="T7" fmla="*/ 136 h 191"/>
                <a:gd name="T8" fmla="*/ 43 w 96"/>
                <a:gd name="T9" fmla="*/ 146 h 191"/>
                <a:gd name="T10" fmla="*/ 67 w 96"/>
                <a:gd name="T11" fmla="*/ 128 h 191"/>
                <a:gd name="T12" fmla="*/ 42 w 96"/>
                <a:gd name="T13" fmla="*/ 104 h 191"/>
                <a:gd name="T14" fmla="*/ 2 w 96"/>
                <a:gd name="T15" fmla="*/ 63 h 191"/>
                <a:gd name="T16" fmla="*/ 39 w 96"/>
                <a:gd name="T17" fmla="*/ 23 h 191"/>
                <a:gd name="T18" fmla="*/ 39 w 96"/>
                <a:gd name="T19" fmla="*/ 0 h 191"/>
                <a:gd name="T20" fmla="*/ 58 w 96"/>
                <a:gd name="T21" fmla="*/ 0 h 191"/>
                <a:gd name="T22" fmla="*/ 58 w 96"/>
                <a:gd name="T23" fmla="*/ 22 h 191"/>
                <a:gd name="T24" fmla="*/ 90 w 96"/>
                <a:gd name="T25" fmla="*/ 30 h 191"/>
                <a:gd name="T26" fmla="*/ 84 w 96"/>
                <a:gd name="T27" fmla="*/ 51 h 191"/>
                <a:gd name="T28" fmla="*/ 52 w 96"/>
                <a:gd name="T29" fmla="*/ 43 h 191"/>
                <a:gd name="T30" fmla="*/ 30 w 96"/>
                <a:gd name="T31" fmla="*/ 59 h 191"/>
                <a:gd name="T32" fmla="*/ 59 w 96"/>
                <a:gd name="T33" fmla="*/ 82 h 191"/>
                <a:gd name="T34" fmla="*/ 96 w 96"/>
                <a:gd name="T35" fmla="*/ 125 h 191"/>
                <a:gd name="T36" fmla="*/ 57 w 96"/>
                <a:gd name="T37" fmla="*/ 167 h 191"/>
                <a:gd name="T38" fmla="*/ 57 w 96"/>
                <a:gd name="T39" fmla="*/ 191 h 191"/>
                <a:gd name="T40" fmla="*/ 38 w 96"/>
                <a:gd name="T41"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91">
                  <a:moveTo>
                    <a:pt x="38" y="191"/>
                  </a:moveTo>
                  <a:cubicBezTo>
                    <a:pt x="38" y="168"/>
                    <a:pt x="38" y="168"/>
                    <a:pt x="38" y="168"/>
                  </a:cubicBezTo>
                  <a:cubicBezTo>
                    <a:pt x="23" y="168"/>
                    <a:pt x="9" y="163"/>
                    <a:pt x="0" y="158"/>
                  </a:cubicBezTo>
                  <a:cubicBezTo>
                    <a:pt x="6" y="136"/>
                    <a:pt x="6" y="136"/>
                    <a:pt x="6" y="136"/>
                  </a:cubicBezTo>
                  <a:cubicBezTo>
                    <a:pt x="16" y="141"/>
                    <a:pt x="29" y="146"/>
                    <a:pt x="43" y="146"/>
                  </a:cubicBezTo>
                  <a:cubicBezTo>
                    <a:pt x="57" y="146"/>
                    <a:pt x="67" y="139"/>
                    <a:pt x="67" y="128"/>
                  </a:cubicBezTo>
                  <a:cubicBezTo>
                    <a:pt x="67" y="117"/>
                    <a:pt x="59" y="111"/>
                    <a:pt x="42" y="104"/>
                  </a:cubicBezTo>
                  <a:cubicBezTo>
                    <a:pt x="18" y="95"/>
                    <a:pt x="2" y="84"/>
                    <a:pt x="2" y="63"/>
                  </a:cubicBezTo>
                  <a:cubicBezTo>
                    <a:pt x="2" y="43"/>
                    <a:pt x="16" y="27"/>
                    <a:pt x="39" y="23"/>
                  </a:cubicBezTo>
                  <a:cubicBezTo>
                    <a:pt x="39" y="0"/>
                    <a:pt x="39" y="0"/>
                    <a:pt x="39" y="0"/>
                  </a:cubicBezTo>
                  <a:cubicBezTo>
                    <a:pt x="58" y="0"/>
                    <a:pt x="58" y="0"/>
                    <a:pt x="58" y="0"/>
                  </a:cubicBezTo>
                  <a:cubicBezTo>
                    <a:pt x="58" y="22"/>
                    <a:pt x="58" y="22"/>
                    <a:pt x="58" y="22"/>
                  </a:cubicBezTo>
                  <a:cubicBezTo>
                    <a:pt x="73" y="22"/>
                    <a:pt x="83" y="26"/>
                    <a:pt x="90" y="30"/>
                  </a:cubicBezTo>
                  <a:cubicBezTo>
                    <a:pt x="84" y="51"/>
                    <a:pt x="84" y="51"/>
                    <a:pt x="84" y="51"/>
                  </a:cubicBezTo>
                  <a:cubicBezTo>
                    <a:pt x="79" y="49"/>
                    <a:pt x="68" y="43"/>
                    <a:pt x="52" y="43"/>
                  </a:cubicBezTo>
                  <a:cubicBezTo>
                    <a:pt x="36" y="43"/>
                    <a:pt x="30" y="52"/>
                    <a:pt x="30" y="59"/>
                  </a:cubicBezTo>
                  <a:cubicBezTo>
                    <a:pt x="30" y="69"/>
                    <a:pt x="39" y="74"/>
                    <a:pt x="59" y="82"/>
                  </a:cubicBezTo>
                  <a:cubicBezTo>
                    <a:pt x="85" y="92"/>
                    <a:pt x="96" y="105"/>
                    <a:pt x="96" y="125"/>
                  </a:cubicBezTo>
                  <a:cubicBezTo>
                    <a:pt x="96" y="145"/>
                    <a:pt x="83" y="162"/>
                    <a:pt x="57" y="167"/>
                  </a:cubicBezTo>
                  <a:cubicBezTo>
                    <a:pt x="57" y="191"/>
                    <a:pt x="57" y="191"/>
                    <a:pt x="57" y="191"/>
                  </a:cubicBezTo>
                  <a:lnTo>
                    <a:pt x="38" y="191"/>
                  </a:lnTo>
                  <a:close/>
                </a:path>
              </a:pathLst>
            </a:custGeom>
            <a:solidFill>
              <a:srgbClr val="92D050"/>
            </a:solidFill>
            <a:ln>
              <a:noFill/>
            </a:ln>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grpSp>
      <p:grpSp>
        <p:nvGrpSpPr>
          <p:cNvPr id="111" name="组合 110"/>
          <p:cNvGrpSpPr/>
          <p:nvPr/>
        </p:nvGrpSpPr>
        <p:grpSpPr>
          <a:xfrm>
            <a:off x="7100648" y="3211555"/>
            <a:ext cx="685800" cy="685800"/>
            <a:chOff x="5513689" y="1628516"/>
            <a:chExt cx="514350" cy="514350"/>
          </a:xfrm>
        </p:grpSpPr>
        <p:sp>
          <p:nvSpPr>
            <p:cNvPr id="112" name="椭圆 111"/>
            <p:cNvSpPr/>
            <p:nvPr/>
          </p:nvSpPr>
          <p:spPr>
            <a:xfrm>
              <a:off x="5513689" y="1628516"/>
              <a:ext cx="514350" cy="514350"/>
            </a:xfrm>
            <a:prstGeom prst="ellipse">
              <a:avLst/>
            </a:prstGeom>
            <a:gradFill>
              <a:gsLst>
                <a:gs pos="48000">
                  <a:srgbClr val="FFFFFF"/>
                </a:gs>
                <a:gs pos="50000">
                  <a:srgbClr val="FFFFFF">
                    <a:lumMod val="95000"/>
                  </a:srgbClr>
                </a:gs>
              </a:gsLst>
              <a:lin ang="10800000" scaled="0"/>
            </a:gradFill>
            <a:ln w="15875"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88900" dist="38100" dir="2700000" algn="tl"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方正姚体"/>
                <a:ea typeface="微软雅黑"/>
                <a:cs typeface="+mn-ea"/>
              </a:endParaRPr>
            </a:p>
          </p:txBody>
        </p:sp>
        <p:grpSp>
          <p:nvGrpSpPr>
            <p:cNvPr id="113" name="Group 22"/>
            <p:cNvGrpSpPr>
              <a:grpSpLocks noChangeAspect="1"/>
            </p:cNvGrpSpPr>
            <p:nvPr/>
          </p:nvGrpSpPr>
          <p:grpSpPr bwMode="auto">
            <a:xfrm>
              <a:off x="5666053" y="1772899"/>
              <a:ext cx="247724" cy="247724"/>
              <a:chOff x="3617" y="1935"/>
              <a:chExt cx="446" cy="446"/>
            </a:xfrm>
            <a:solidFill>
              <a:srgbClr val="00AF92"/>
            </a:solidFill>
            <a:effectLst/>
          </p:grpSpPr>
          <p:sp>
            <p:nvSpPr>
              <p:cNvPr id="114" name="Freeform 23"/>
              <p:cNvSpPr>
                <a:spLocks noEditPoints="1"/>
              </p:cNvSpPr>
              <p:nvPr/>
            </p:nvSpPr>
            <p:spPr bwMode="auto">
              <a:xfrm>
                <a:off x="3617" y="1935"/>
                <a:ext cx="446" cy="446"/>
              </a:xfrm>
              <a:custGeom>
                <a:avLst/>
                <a:gdLst>
                  <a:gd name="T0" fmla="*/ 93 w 186"/>
                  <a:gd name="T1" fmla="*/ 0 h 186"/>
                  <a:gd name="T2" fmla="*/ 0 w 186"/>
                  <a:gd name="T3" fmla="*/ 93 h 186"/>
                  <a:gd name="T4" fmla="*/ 93 w 186"/>
                  <a:gd name="T5" fmla="*/ 186 h 186"/>
                  <a:gd name="T6" fmla="*/ 186 w 186"/>
                  <a:gd name="T7" fmla="*/ 93 h 186"/>
                  <a:gd name="T8" fmla="*/ 93 w 186"/>
                  <a:gd name="T9" fmla="*/ 0 h 186"/>
                  <a:gd name="T10" fmla="*/ 93 w 186"/>
                  <a:gd name="T11" fmla="*/ 169 h 186"/>
                  <a:gd name="T12" fmla="*/ 18 w 186"/>
                  <a:gd name="T13" fmla="*/ 93 h 186"/>
                  <a:gd name="T14" fmla="*/ 93 w 186"/>
                  <a:gd name="T15" fmla="*/ 18 h 186"/>
                  <a:gd name="T16" fmla="*/ 169 w 186"/>
                  <a:gd name="T17" fmla="*/ 93 h 186"/>
                  <a:gd name="T18" fmla="*/ 93 w 186"/>
                  <a:gd name="T19" fmla="*/ 16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86">
                    <a:moveTo>
                      <a:pt x="93" y="0"/>
                    </a:moveTo>
                    <a:cubicBezTo>
                      <a:pt x="42" y="0"/>
                      <a:pt x="0" y="42"/>
                      <a:pt x="0" y="93"/>
                    </a:cubicBezTo>
                    <a:cubicBezTo>
                      <a:pt x="0" y="145"/>
                      <a:pt x="42" y="186"/>
                      <a:pt x="93" y="186"/>
                    </a:cubicBezTo>
                    <a:cubicBezTo>
                      <a:pt x="144" y="186"/>
                      <a:pt x="186" y="145"/>
                      <a:pt x="186" y="93"/>
                    </a:cubicBezTo>
                    <a:cubicBezTo>
                      <a:pt x="186" y="42"/>
                      <a:pt x="144" y="0"/>
                      <a:pt x="93" y="0"/>
                    </a:cubicBezTo>
                    <a:close/>
                    <a:moveTo>
                      <a:pt x="93" y="169"/>
                    </a:moveTo>
                    <a:cubicBezTo>
                      <a:pt x="52" y="169"/>
                      <a:pt x="18" y="135"/>
                      <a:pt x="18" y="93"/>
                    </a:cubicBezTo>
                    <a:cubicBezTo>
                      <a:pt x="18" y="52"/>
                      <a:pt x="52" y="18"/>
                      <a:pt x="93" y="18"/>
                    </a:cubicBezTo>
                    <a:cubicBezTo>
                      <a:pt x="135" y="18"/>
                      <a:pt x="169" y="52"/>
                      <a:pt x="169" y="93"/>
                    </a:cubicBezTo>
                    <a:cubicBezTo>
                      <a:pt x="169" y="135"/>
                      <a:pt x="135" y="169"/>
                      <a:pt x="93" y="169"/>
                    </a:cubicBezTo>
                    <a:close/>
                  </a:path>
                </a:pathLst>
              </a:custGeom>
              <a:solidFill>
                <a:srgbClr val="FFB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15" name="Freeform 24"/>
              <p:cNvSpPr/>
              <p:nvPr/>
            </p:nvSpPr>
            <p:spPr bwMode="auto">
              <a:xfrm>
                <a:off x="3823" y="1990"/>
                <a:ext cx="175" cy="184"/>
              </a:xfrm>
              <a:custGeom>
                <a:avLst/>
                <a:gdLst>
                  <a:gd name="T0" fmla="*/ 34 w 175"/>
                  <a:gd name="T1" fmla="*/ 151 h 184"/>
                  <a:gd name="T2" fmla="*/ 34 w 175"/>
                  <a:gd name="T3" fmla="*/ 0 h 184"/>
                  <a:gd name="T4" fmla="*/ 0 w 175"/>
                  <a:gd name="T5" fmla="*/ 0 h 184"/>
                  <a:gd name="T6" fmla="*/ 0 w 175"/>
                  <a:gd name="T7" fmla="*/ 184 h 184"/>
                  <a:gd name="T8" fmla="*/ 22 w 175"/>
                  <a:gd name="T9" fmla="*/ 184 h 184"/>
                  <a:gd name="T10" fmla="*/ 34 w 175"/>
                  <a:gd name="T11" fmla="*/ 184 h 184"/>
                  <a:gd name="T12" fmla="*/ 175 w 175"/>
                  <a:gd name="T13" fmla="*/ 184 h 184"/>
                  <a:gd name="T14" fmla="*/ 175 w 175"/>
                  <a:gd name="T15" fmla="*/ 151 h 184"/>
                  <a:gd name="T16" fmla="*/ 34 w 175"/>
                  <a:gd name="T17" fmla="*/ 151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84">
                    <a:moveTo>
                      <a:pt x="34" y="151"/>
                    </a:moveTo>
                    <a:lnTo>
                      <a:pt x="34" y="0"/>
                    </a:lnTo>
                    <a:lnTo>
                      <a:pt x="0" y="0"/>
                    </a:lnTo>
                    <a:lnTo>
                      <a:pt x="0" y="184"/>
                    </a:lnTo>
                    <a:lnTo>
                      <a:pt x="22" y="184"/>
                    </a:lnTo>
                    <a:lnTo>
                      <a:pt x="34" y="184"/>
                    </a:lnTo>
                    <a:lnTo>
                      <a:pt x="175" y="184"/>
                    </a:lnTo>
                    <a:lnTo>
                      <a:pt x="175" y="151"/>
                    </a:lnTo>
                    <a:lnTo>
                      <a:pt x="34" y="151"/>
                    </a:lnTo>
                    <a:close/>
                  </a:path>
                </a:pathLst>
              </a:custGeom>
              <a:solidFill>
                <a:srgbClr val="FFB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grpSp>
      </p:grpSp>
      <p:grpSp>
        <p:nvGrpSpPr>
          <p:cNvPr id="116" name="组合 115"/>
          <p:cNvGrpSpPr/>
          <p:nvPr/>
        </p:nvGrpSpPr>
        <p:grpSpPr>
          <a:xfrm>
            <a:off x="7762762" y="4810040"/>
            <a:ext cx="685800" cy="685800"/>
            <a:chOff x="6010275" y="2827380"/>
            <a:chExt cx="514350" cy="514350"/>
          </a:xfrm>
        </p:grpSpPr>
        <p:sp>
          <p:nvSpPr>
            <p:cNvPr id="117" name="椭圆 116"/>
            <p:cNvSpPr/>
            <p:nvPr/>
          </p:nvSpPr>
          <p:spPr>
            <a:xfrm>
              <a:off x="6010275" y="2827380"/>
              <a:ext cx="514350" cy="514350"/>
            </a:xfrm>
            <a:prstGeom prst="ellipse">
              <a:avLst/>
            </a:prstGeom>
            <a:gradFill>
              <a:gsLst>
                <a:gs pos="48000">
                  <a:srgbClr val="FFFFFF"/>
                </a:gs>
                <a:gs pos="50000">
                  <a:srgbClr val="FFFFFF">
                    <a:lumMod val="95000"/>
                  </a:srgbClr>
                </a:gs>
              </a:gsLst>
              <a:lin ang="10800000" scaled="0"/>
            </a:gradFill>
            <a:ln w="15875"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88900" dist="38100" dir="2700000" algn="tl" rotWithShape="0">
                <a:prstClr val="black">
                  <a:alpha val="3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方正姚体"/>
                <a:ea typeface="微软雅黑"/>
                <a:cs typeface="+mn-ea"/>
              </a:endParaRPr>
            </a:p>
          </p:txBody>
        </p:sp>
        <p:sp>
          <p:nvSpPr>
            <p:cNvPr id="118" name="Freeform 28"/>
            <p:cNvSpPr>
              <a:spLocks noEditPoints="1"/>
            </p:cNvSpPr>
            <p:nvPr/>
          </p:nvSpPr>
          <p:spPr bwMode="auto">
            <a:xfrm>
              <a:off x="6140170" y="2977095"/>
              <a:ext cx="292660" cy="237060"/>
            </a:xfrm>
            <a:custGeom>
              <a:avLst/>
              <a:gdLst>
                <a:gd name="T0" fmla="*/ 114 w 200"/>
                <a:gd name="T1" fmla="*/ 17 h 161"/>
                <a:gd name="T2" fmla="*/ 18 w 200"/>
                <a:gd name="T3" fmla="*/ 50 h 161"/>
                <a:gd name="T4" fmla="*/ 51 w 200"/>
                <a:gd name="T5" fmla="*/ 146 h 161"/>
                <a:gd name="T6" fmla="*/ 138 w 200"/>
                <a:gd name="T7" fmla="*/ 127 h 161"/>
                <a:gd name="T8" fmla="*/ 186 w 200"/>
                <a:gd name="T9" fmla="*/ 150 h 161"/>
                <a:gd name="T10" fmla="*/ 200 w 200"/>
                <a:gd name="T11" fmla="*/ 122 h 161"/>
                <a:gd name="T12" fmla="*/ 152 w 200"/>
                <a:gd name="T13" fmla="*/ 98 h 161"/>
                <a:gd name="T14" fmla="*/ 114 w 200"/>
                <a:gd name="T15" fmla="*/ 17 h 161"/>
                <a:gd name="T16" fmla="*/ 127 w 200"/>
                <a:gd name="T17" fmla="*/ 103 h 161"/>
                <a:gd name="T18" fmla="*/ 61 w 200"/>
                <a:gd name="T19" fmla="*/ 126 h 161"/>
                <a:gd name="T20" fmla="*/ 38 w 200"/>
                <a:gd name="T21" fmla="*/ 60 h 161"/>
                <a:gd name="T22" fmla="*/ 104 w 200"/>
                <a:gd name="T23" fmla="*/ 37 h 161"/>
                <a:gd name="T24" fmla="*/ 127 w 200"/>
                <a:gd name="T25" fmla="*/ 10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61">
                  <a:moveTo>
                    <a:pt x="114" y="17"/>
                  </a:moveTo>
                  <a:cubicBezTo>
                    <a:pt x="78" y="0"/>
                    <a:pt x="35" y="15"/>
                    <a:pt x="18" y="50"/>
                  </a:cubicBezTo>
                  <a:cubicBezTo>
                    <a:pt x="0" y="86"/>
                    <a:pt x="15" y="129"/>
                    <a:pt x="51" y="146"/>
                  </a:cubicBezTo>
                  <a:cubicBezTo>
                    <a:pt x="81" y="161"/>
                    <a:pt x="118" y="152"/>
                    <a:pt x="138" y="127"/>
                  </a:cubicBezTo>
                  <a:cubicBezTo>
                    <a:pt x="186" y="150"/>
                    <a:pt x="186" y="150"/>
                    <a:pt x="186" y="150"/>
                  </a:cubicBezTo>
                  <a:cubicBezTo>
                    <a:pt x="200" y="122"/>
                    <a:pt x="200" y="122"/>
                    <a:pt x="200" y="122"/>
                  </a:cubicBezTo>
                  <a:cubicBezTo>
                    <a:pt x="152" y="98"/>
                    <a:pt x="152" y="98"/>
                    <a:pt x="152" y="98"/>
                  </a:cubicBezTo>
                  <a:cubicBezTo>
                    <a:pt x="160" y="66"/>
                    <a:pt x="145" y="32"/>
                    <a:pt x="114" y="17"/>
                  </a:cubicBezTo>
                  <a:close/>
                  <a:moveTo>
                    <a:pt x="127" y="103"/>
                  </a:moveTo>
                  <a:cubicBezTo>
                    <a:pt x="115" y="128"/>
                    <a:pt x="85" y="138"/>
                    <a:pt x="61" y="126"/>
                  </a:cubicBezTo>
                  <a:cubicBezTo>
                    <a:pt x="36" y="114"/>
                    <a:pt x="26" y="84"/>
                    <a:pt x="38" y="60"/>
                  </a:cubicBezTo>
                  <a:cubicBezTo>
                    <a:pt x="50" y="35"/>
                    <a:pt x="80" y="25"/>
                    <a:pt x="104" y="37"/>
                  </a:cubicBezTo>
                  <a:cubicBezTo>
                    <a:pt x="129" y="49"/>
                    <a:pt x="139" y="79"/>
                    <a:pt x="127" y="103"/>
                  </a:cubicBezTo>
                  <a:close/>
                </a:path>
              </a:pathLst>
            </a:custGeom>
            <a:solidFill>
              <a:srgbClr val="F17475"/>
            </a:solidFill>
            <a:ln>
              <a:noFill/>
            </a:ln>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grpSp>
      <p:grpSp>
        <p:nvGrpSpPr>
          <p:cNvPr id="119" name="组合 118"/>
          <p:cNvGrpSpPr/>
          <p:nvPr/>
        </p:nvGrpSpPr>
        <p:grpSpPr>
          <a:xfrm>
            <a:off x="4790961" y="3579472"/>
            <a:ext cx="2108203" cy="3504363"/>
            <a:chOff x="3781424" y="1904454"/>
            <a:chExt cx="1581152" cy="2628272"/>
          </a:xfrm>
        </p:grpSpPr>
        <p:grpSp>
          <p:nvGrpSpPr>
            <p:cNvPr id="120" name="组合 119"/>
            <p:cNvGrpSpPr/>
            <p:nvPr/>
          </p:nvGrpSpPr>
          <p:grpSpPr>
            <a:xfrm>
              <a:off x="3781424" y="1904454"/>
              <a:ext cx="1581152" cy="2628272"/>
              <a:chOff x="5361214" y="2417352"/>
              <a:chExt cx="2108202" cy="3504362"/>
            </a:xfrm>
          </p:grpSpPr>
          <p:sp>
            <p:nvSpPr>
              <p:cNvPr id="125" name="任意多边形 124"/>
              <p:cNvSpPr/>
              <p:nvPr/>
            </p:nvSpPr>
            <p:spPr bwMode="auto">
              <a:xfrm flipH="1">
                <a:off x="5361214" y="2417352"/>
                <a:ext cx="2108202" cy="3504362"/>
              </a:xfrm>
              <a:custGeom>
                <a:avLst/>
                <a:gdLst>
                  <a:gd name="connsiteX0" fmla="*/ 479425 w 958850"/>
                  <a:gd name="connsiteY0" fmla="*/ 0 h 1593850"/>
                  <a:gd name="connsiteX1" fmla="*/ 0 w 958850"/>
                  <a:gd name="connsiteY1" fmla="*/ 472112 h 1593850"/>
                  <a:gd name="connsiteX2" fmla="*/ 65202 w 958850"/>
                  <a:gd name="connsiteY2" fmla="*/ 706280 h 1593850"/>
                  <a:gd name="connsiteX3" fmla="*/ 134239 w 958850"/>
                  <a:gd name="connsiteY3" fmla="*/ 846025 h 1593850"/>
                  <a:gd name="connsiteX4" fmla="*/ 210947 w 958850"/>
                  <a:gd name="connsiteY4" fmla="*/ 1019762 h 1593850"/>
                  <a:gd name="connsiteX5" fmla="*/ 222453 w 958850"/>
                  <a:gd name="connsiteY5" fmla="*/ 1099077 h 1593850"/>
                  <a:gd name="connsiteX6" fmla="*/ 268478 w 958850"/>
                  <a:gd name="connsiteY6" fmla="*/ 1182169 h 1593850"/>
                  <a:gd name="connsiteX7" fmla="*/ 268478 w 958850"/>
                  <a:gd name="connsiteY7" fmla="*/ 1242599 h 1593850"/>
                  <a:gd name="connsiteX8" fmla="*/ 287655 w 958850"/>
                  <a:gd name="connsiteY8" fmla="*/ 1261483 h 1593850"/>
                  <a:gd name="connsiteX9" fmla="*/ 283820 w 958850"/>
                  <a:gd name="connsiteY9" fmla="*/ 1272814 h 1593850"/>
                  <a:gd name="connsiteX10" fmla="*/ 268478 w 958850"/>
                  <a:gd name="connsiteY10" fmla="*/ 1276591 h 1593850"/>
                  <a:gd name="connsiteX11" fmla="*/ 264643 w 958850"/>
                  <a:gd name="connsiteY11" fmla="*/ 1291699 h 1593850"/>
                  <a:gd name="connsiteX12" fmla="*/ 268478 w 958850"/>
                  <a:gd name="connsiteY12" fmla="*/ 1303029 h 1593850"/>
                  <a:gd name="connsiteX13" fmla="*/ 283820 w 958850"/>
                  <a:gd name="connsiteY13" fmla="*/ 1306806 h 1593850"/>
                  <a:gd name="connsiteX14" fmla="*/ 287655 w 958850"/>
                  <a:gd name="connsiteY14" fmla="*/ 1318137 h 1593850"/>
                  <a:gd name="connsiteX15" fmla="*/ 283820 w 958850"/>
                  <a:gd name="connsiteY15" fmla="*/ 1333244 h 1593850"/>
                  <a:gd name="connsiteX16" fmla="*/ 264643 w 958850"/>
                  <a:gd name="connsiteY16" fmla="*/ 1348352 h 1593850"/>
                  <a:gd name="connsiteX17" fmla="*/ 268478 w 958850"/>
                  <a:gd name="connsiteY17" fmla="*/ 1359683 h 1593850"/>
                  <a:gd name="connsiteX18" fmla="*/ 283820 w 958850"/>
                  <a:gd name="connsiteY18" fmla="*/ 1367236 h 1593850"/>
                  <a:gd name="connsiteX19" fmla="*/ 287655 w 958850"/>
                  <a:gd name="connsiteY19" fmla="*/ 1378567 h 1593850"/>
                  <a:gd name="connsiteX20" fmla="*/ 283820 w 958850"/>
                  <a:gd name="connsiteY20" fmla="*/ 1389898 h 1593850"/>
                  <a:gd name="connsiteX21" fmla="*/ 264643 w 958850"/>
                  <a:gd name="connsiteY21" fmla="*/ 1408782 h 1593850"/>
                  <a:gd name="connsiteX22" fmla="*/ 283820 w 958850"/>
                  <a:gd name="connsiteY22" fmla="*/ 1423890 h 1593850"/>
                  <a:gd name="connsiteX23" fmla="*/ 287655 w 958850"/>
                  <a:gd name="connsiteY23" fmla="*/ 1435221 h 1593850"/>
                  <a:gd name="connsiteX24" fmla="*/ 268478 w 958850"/>
                  <a:gd name="connsiteY24" fmla="*/ 1454105 h 1593850"/>
                  <a:gd name="connsiteX25" fmla="*/ 268478 w 958850"/>
                  <a:gd name="connsiteY25" fmla="*/ 1457882 h 1593850"/>
                  <a:gd name="connsiteX26" fmla="*/ 402717 w 958850"/>
                  <a:gd name="connsiteY26" fmla="*/ 1574966 h 1593850"/>
                  <a:gd name="connsiteX27" fmla="*/ 479425 w 958850"/>
                  <a:gd name="connsiteY27" fmla="*/ 1593850 h 1593850"/>
                  <a:gd name="connsiteX28" fmla="*/ 556133 w 958850"/>
                  <a:gd name="connsiteY28" fmla="*/ 1574966 h 1593850"/>
                  <a:gd name="connsiteX29" fmla="*/ 690372 w 958850"/>
                  <a:gd name="connsiteY29" fmla="*/ 1457882 h 1593850"/>
                  <a:gd name="connsiteX30" fmla="*/ 690372 w 958850"/>
                  <a:gd name="connsiteY30" fmla="*/ 1454105 h 1593850"/>
                  <a:gd name="connsiteX31" fmla="*/ 671195 w 958850"/>
                  <a:gd name="connsiteY31" fmla="*/ 1435221 h 1593850"/>
                  <a:gd name="connsiteX32" fmla="*/ 675031 w 958850"/>
                  <a:gd name="connsiteY32" fmla="*/ 1423890 h 1593850"/>
                  <a:gd name="connsiteX33" fmla="*/ 694208 w 958850"/>
                  <a:gd name="connsiteY33" fmla="*/ 1408782 h 1593850"/>
                  <a:gd name="connsiteX34" fmla="*/ 675031 w 958850"/>
                  <a:gd name="connsiteY34" fmla="*/ 1389898 h 1593850"/>
                  <a:gd name="connsiteX35" fmla="*/ 671195 w 958850"/>
                  <a:gd name="connsiteY35" fmla="*/ 1378567 h 1593850"/>
                  <a:gd name="connsiteX36" fmla="*/ 675031 w 958850"/>
                  <a:gd name="connsiteY36" fmla="*/ 1367236 h 1593850"/>
                  <a:gd name="connsiteX37" fmla="*/ 690372 w 958850"/>
                  <a:gd name="connsiteY37" fmla="*/ 1359683 h 1593850"/>
                  <a:gd name="connsiteX38" fmla="*/ 694208 w 958850"/>
                  <a:gd name="connsiteY38" fmla="*/ 1348352 h 1593850"/>
                  <a:gd name="connsiteX39" fmla="*/ 675031 w 958850"/>
                  <a:gd name="connsiteY39" fmla="*/ 1333244 h 1593850"/>
                  <a:gd name="connsiteX40" fmla="*/ 671195 w 958850"/>
                  <a:gd name="connsiteY40" fmla="*/ 1318137 h 1593850"/>
                  <a:gd name="connsiteX41" fmla="*/ 675031 w 958850"/>
                  <a:gd name="connsiteY41" fmla="*/ 1306806 h 1593850"/>
                  <a:gd name="connsiteX42" fmla="*/ 690372 w 958850"/>
                  <a:gd name="connsiteY42" fmla="*/ 1303029 h 1593850"/>
                  <a:gd name="connsiteX43" fmla="*/ 694208 w 958850"/>
                  <a:gd name="connsiteY43" fmla="*/ 1291699 h 1593850"/>
                  <a:gd name="connsiteX44" fmla="*/ 690372 w 958850"/>
                  <a:gd name="connsiteY44" fmla="*/ 1276591 h 1593850"/>
                  <a:gd name="connsiteX45" fmla="*/ 675031 w 958850"/>
                  <a:gd name="connsiteY45" fmla="*/ 1272814 h 1593850"/>
                  <a:gd name="connsiteX46" fmla="*/ 671195 w 958850"/>
                  <a:gd name="connsiteY46" fmla="*/ 1261483 h 1593850"/>
                  <a:gd name="connsiteX47" fmla="*/ 690372 w 958850"/>
                  <a:gd name="connsiteY47" fmla="*/ 1242599 h 1593850"/>
                  <a:gd name="connsiteX48" fmla="*/ 690372 w 958850"/>
                  <a:gd name="connsiteY48" fmla="*/ 1182169 h 1593850"/>
                  <a:gd name="connsiteX49" fmla="*/ 736397 w 958850"/>
                  <a:gd name="connsiteY49" fmla="*/ 1099077 h 1593850"/>
                  <a:gd name="connsiteX50" fmla="*/ 747903 w 958850"/>
                  <a:gd name="connsiteY50" fmla="*/ 1019762 h 1593850"/>
                  <a:gd name="connsiteX51" fmla="*/ 824611 w 958850"/>
                  <a:gd name="connsiteY51" fmla="*/ 846025 h 1593850"/>
                  <a:gd name="connsiteX52" fmla="*/ 893648 w 958850"/>
                  <a:gd name="connsiteY52" fmla="*/ 706280 h 1593850"/>
                  <a:gd name="connsiteX53" fmla="*/ 958850 w 958850"/>
                  <a:gd name="connsiteY53" fmla="*/ 472112 h 1593850"/>
                  <a:gd name="connsiteX54" fmla="*/ 479425 w 958850"/>
                  <a:gd name="connsiteY54" fmla="*/ 0 h 159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58850" h="1593850">
                    <a:moveTo>
                      <a:pt x="479425" y="0"/>
                    </a:moveTo>
                    <a:cubicBezTo>
                      <a:pt x="214783" y="0"/>
                      <a:pt x="0" y="211506"/>
                      <a:pt x="0" y="472112"/>
                    </a:cubicBezTo>
                    <a:cubicBezTo>
                      <a:pt x="0" y="555204"/>
                      <a:pt x="23013" y="638296"/>
                      <a:pt x="65202" y="706280"/>
                    </a:cubicBezTo>
                    <a:cubicBezTo>
                      <a:pt x="88214" y="751602"/>
                      <a:pt x="122733" y="823363"/>
                      <a:pt x="134239" y="846025"/>
                    </a:cubicBezTo>
                    <a:cubicBezTo>
                      <a:pt x="153416" y="872463"/>
                      <a:pt x="214783" y="974439"/>
                      <a:pt x="210947" y="1019762"/>
                    </a:cubicBezTo>
                    <a:cubicBezTo>
                      <a:pt x="214783" y="1065085"/>
                      <a:pt x="222453" y="1099077"/>
                      <a:pt x="222453" y="1099077"/>
                    </a:cubicBezTo>
                    <a:cubicBezTo>
                      <a:pt x="222453" y="1099077"/>
                      <a:pt x="237795" y="1159507"/>
                      <a:pt x="268478" y="1182169"/>
                    </a:cubicBezTo>
                    <a:cubicBezTo>
                      <a:pt x="268478" y="1242599"/>
                      <a:pt x="268478" y="1242599"/>
                      <a:pt x="268478" y="1242599"/>
                    </a:cubicBezTo>
                    <a:cubicBezTo>
                      <a:pt x="279984" y="1242599"/>
                      <a:pt x="287655" y="1250153"/>
                      <a:pt x="287655" y="1261483"/>
                    </a:cubicBezTo>
                    <a:cubicBezTo>
                      <a:pt x="287655" y="1265260"/>
                      <a:pt x="283820" y="1269037"/>
                      <a:pt x="283820" y="1272814"/>
                    </a:cubicBezTo>
                    <a:cubicBezTo>
                      <a:pt x="276149" y="1272814"/>
                      <a:pt x="272314" y="1276591"/>
                      <a:pt x="268478" y="1276591"/>
                    </a:cubicBezTo>
                    <a:cubicBezTo>
                      <a:pt x="264643" y="1280368"/>
                      <a:pt x="264643" y="1284145"/>
                      <a:pt x="264643" y="1291699"/>
                    </a:cubicBezTo>
                    <a:cubicBezTo>
                      <a:pt x="264643" y="1295475"/>
                      <a:pt x="264643" y="1299252"/>
                      <a:pt x="268478" y="1303029"/>
                    </a:cubicBezTo>
                    <a:cubicBezTo>
                      <a:pt x="272314" y="1306806"/>
                      <a:pt x="276149" y="1306806"/>
                      <a:pt x="283820" y="1306806"/>
                    </a:cubicBezTo>
                    <a:cubicBezTo>
                      <a:pt x="283820" y="1310583"/>
                      <a:pt x="287655" y="1314360"/>
                      <a:pt x="287655" y="1318137"/>
                    </a:cubicBezTo>
                    <a:cubicBezTo>
                      <a:pt x="287655" y="1325691"/>
                      <a:pt x="283820" y="1329467"/>
                      <a:pt x="283820" y="1333244"/>
                    </a:cubicBezTo>
                    <a:cubicBezTo>
                      <a:pt x="272314" y="1333244"/>
                      <a:pt x="264643" y="1340798"/>
                      <a:pt x="264643" y="1348352"/>
                    </a:cubicBezTo>
                    <a:cubicBezTo>
                      <a:pt x="264643" y="1352129"/>
                      <a:pt x="264643" y="1359683"/>
                      <a:pt x="268478" y="1359683"/>
                    </a:cubicBezTo>
                    <a:cubicBezTo>
                      <a:pt x="272314" y="1363460"/>
                      <a:pt x="276149" y="1367236"/>
                      <a:pt x="283820" y="1367236"/>
                    </a:cubicBezTo>
                    <a:cubicBezTo>
                      <a:pt x="283820" y="1367236"/>
                      <a:pt x="287655" y="1374790"/>
                      <a:pt x="287655" y="1378567"/>
                    </a:cubicBezTo>
                    <a:cubicBezTo>
                      <a:pt x="287655" y="1382344"/>
                      <a:pt x="283820" y="1386121"/>
                      <a:pt x="283820" y="1389898"/>
                    </a:cubicBezTo>
                    <a:cubicBezTo>
                      <a:pt x="272314" y="1389898"/>
                      <a:pt x="264643" y="1397452"/>
                      <a:pt x="264643" y="1408782"/>
                    </a:cubicBezTo>
                    <a:cubicBezTo>
                      <a:pt x="264643" y="1416336"/>
                      <a:pt x="272314" y="1423890"/>
                      <a:pt x="283820" y="1423890"/>
                    </a:cubicBezTo>
                    <a:cubicBezTo>
                      <a:pt x="283820" y="1427667"/>
                      <a:pt x="287655" y="1431444"/>
                      <a:pt x="287655" y="1435221"/>
                    </a:cubicBezTo>
                    <a:cubicBezTo>
                      <a:pt x="287655" y="1446551"/>
                      <a:pt x="279984" y="1454105"/>
                      <a:pt x="268478" y="1454105"/>
                    </a:cubicBezTo>
                    <a:cubicBezTo>
                      <a:pt x="268478" y="1457882"/>
                      <a:pt x="268478" y="1457882"/>
                      <a:pt x="268478" y="1457882"/>
                    </a:cubicBezTo>
                    <a:cubicBezTo>
                      <a:pt x="402717" y="1574966"/>
                      <a:pt x="402717" y="1574966"/>
                      <a:pt x="402717" y="1574966"/>
                    </a:cubicBezTo>
                    <a:cubicBezTo>
                      <a:pt x="406553" y="1586296"/>
                      <a:pt x="441071" y="1593850"/>
                      <a:pt x="479425" y="1593850"/>
                    </a:cubicBezTo>
                    <a:cubicBezTo>
                      <a:pt x="517779" y="1593850"/>
                      <a:pt x="552298" y="1586296"/>
                      <a:pt x="556133" y="1574966"/>
                    </a:cubicBezTo>
                    <a:cubicBezTo>
                      <a:pt x="556133" y="1574966"/>
                      <a:pt x="556133" y="1574966"/>
                      <a:pt x="690372" y="1457882"/>
                    </a:cubicBezTo>
                    <a:cubicBezTo>
                      <a:pt x="690372" y="1457882"/>
                      <a:pt x="690372" y="1457882"/>
                      <a:pt x="690372" y="1454105"/>
                    </a:cubicBezTo>
                    <a:cubicBezTo>
                      <a:pt x="678866" y="1454105"/>
                      <a:pt x="671195" y="1446551"/>
                      <a:pt x="671195" y="1435221"/>
                    </a:cubicBezTo>
                    <a:cubicBezTo>
                      <a:pt x="671195" y="1431444"/>
                      <a:pt x="675031" y="1427667"/>
                      <a:pt x="675031" y="1423890"/>
                    </a:cubicBezTo>
                    <a:cubicBezTo>
                      <a:pt x="686537" y="1423890"/>
                      <a:pt x="694208" y="1416336"/>
                      <a:pt x="694208" y="1408782"/>
                    </a:cubicBezTo>
                    <a:cubicBezTo>
                      <a:pt x="694208" y="1397452"/>
                      <a:pt x="686537" y="1389898"/>
                      <a:pt x="675031" y="1389898"/>
                    </a:cubicBezTo>
                    <a:cubicBezTo>
                      <a:pt x="675031" y="1386121"/>
                      <a:pt x="671195" y="1382344"/>
                      <a:pt x="671195" y="1378567"/>
                    </a:cubicBezTo>
                    <a:cubicBezTo>
                      <a:pt x="671195" y="1374790"/>
                      <a:pt x="675031" y="1367236"/>
                      <a:pt x="675031" y="1367236"/>
                    </a:cubicBezTo>
                    <a:cubicBezTo>
                      <a:pt x="682701" y="1367236"/>
                      <a:pt x="686537" y="1363460"/>
                      <a:pt x="690372" y="1359683"/>
                    </a:cubicBezTo>
                    <a:cubicBezTo>
                      <a:pt x="694208" y="1359683"/>
                      <a:pt x="694208" y="1352129"/>
                      <a:pt x="694208" y="1348352"/>
                    </a:cubicBezTo>
                    <a:cubicBezTo>
                      <a:pt x="694208" y="1340798"/>
                      <a:pt x="686537" y="1333244"/>
                      <a:pt x="675031" y="1333244"/>
                    </a:cubicBezTo>
                    <a:cubicBezTo>
                      <a:pt x="675031" y="1329467"/>
                      <a:pt x="671195" y="1325691"/>
                      <a:pt x="671195" y="1318137"/>
                    </a:cubicBezTo>
                    <a:cubicBezTo>
                      <a:pt x="671195" y="1314360"/>
                      <a:pt x="675031" y="1310583"/>
                      <a:pt x="675031" y="1306806"/>
                    </a:cubicBezTo>
                    <a:cubicBezTo>
                      <a:pt x="682701" y="1306806"/>
                      <a:pt x="686537" y="1306806"/>
                      <a:pt x="690372" y="1303029"/>
                    </a:cubicBezTo>
                    <a:cubicBezTo>
                      <a:pt x="694208" y="1299252"/>
                      <a:pt x="694208" y="1295475"/>
                      <a:pt x="694208" y="1291699"/>
                    </a:cubicBezTo>
                    <a:cubicBezTo>
                      <a:pt x="694208" y="1284145"/>
                      <a:pt x="694208" y="1280368"/>
                      <a:pt x="690372" y="1276591"/>
                    </a:cubicBezTo>
                    <a:cubicBezTo>
                      <a:pt x="686537" y="1276591"/>
                      <a:pt x="682701" y="1272814"/>
                      <a:pt x="675031" y="1272814"/>
                    </a:cubicBezTo>
                    <a:cubicBezTo>
                      <a:pt x="675031" y="1269037"/>
                      <a:pt x="671195" y="1265260"/>
                      <a:pt x="671195" y="1261483"/>
                    </a:cubicBezTo>
                    <a:cubicBezTo>
                      <a:pt x="671195" y="1250153"/>
                      <a:pt x="678866" y="1242599"/>
                      <a:pt x="690372" y="1242599"/>
                    </a:cubicBezTo>
                    <a:cubicBezTo>
                      <a:pt x="690372" y="1242599"/>
                      <a:pt x="690372" y="1242599"/>
                      <a:pt x="690372" y="1182169"/>
                    </a:cubicBezTo>
                    <a:cubicBezTo>
                      <a:pt x="721055" y="1159507"/>
                      <a:pt x="736397" y="1099077"/>
                      <a:pt x="736397" y="1099077"/>
                    </a:cubicBezTo>
                    <a:cubicBezTo>
                      <a:pt x="736397" y="1099077"/>
                      <a:pt x="744068" y="1065085"/>
                      <a:pt x="747903" y="1019762"/>
                    </a:cubicBezTo>
                    <a:cubicBezTo>
                      <a:pt x="744068" y="974439"/>
                      <a:pt x="805434" y="872463"/>
                      <a:pt x="824611" y="846025"/>
                    </a:cubicBezTo>
                    <a:cubicBezTo>
                      <a:pt x="836117" y="823363"/>
                      <a:pt x="870636" y="751602"/>
                      <a:pt x="893648" y="706280"/>
                    </a:cubicBezTo>
                    <a:cubicBezTo>
                      <a:pt x="935838" y="638296"/>
                      <a:pt x="958850" y="555204"/>
                      <a:pt x="958850" y="472112"/>
                    </a:cubicBezTo>
                    <a:cubicBezTo>
                      <a:pt x="958850" y="211506"/>
                      <a:pt x="744068" y="0"/>
                      <a:pt x="479425" y="0"/>
                    </a:cubicBezTo>
                    <a:close/>
                  </a:path>
                </a:pathLst>
              </a:custGeom>
              <a:gradFill flip="none" rotWithShape="1">
                <a:gsLst>
                  <a:gs pos="50000">
                    <a:srgbClr val="FFFFFF"/>
                  </a:gs>
                  <a:gs pos="50000">
                    <a:srgbClr val="F7F7F7"/>
                  </a:gs>
                </a:gsLst>
                <a:lin ang="0" scaled="0"/>
                <a:tileRect/>
              </a:gradFill>
              <a:ln w="19050">
                <a:gradFill flip="none" rotWithShape="1">
                  <a:gsLst>
                    <a:gs pos="0">
                      <a:srgbClr val="FFFFFF"/>
                    </a:gs>
                    <a:gs pos="100000">
                      <a:srgbClr val="FFFFFF">
                        <a:lumMod val="95000"/>
                      </a:srgbClr>
                    </a:gs>
                  </a:gsLst>
                  <a:lin ang="8100000" scaled="0"/>
                  <a:tileRect/>
                </a:gradFill>
              </a:ln>
              <a:effectLst>
                <a:outerShdw blurRad="127000" dist="63500" dir="2700000" algn="tl" rotWithShape="0">
                  <a:prstClr val="black">
                    <a:alpha val="30000"/>
                  </a:prstClr>
                </a:outerShdw>
              </a:effectLst>
            </p:spPr>
            <p:txBody>
              <a:bodyPr vert="horz" wrap="square" lIns="91440" tIns="45720" rIns="91440" bIns="45720" numCol="1" anchor="t" anchorCtr="0" compatLnSpc="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grpSp>
            <p:nvGrpSpPr>
              <p:cNvPr id="126" name="组合 125"/>
              <p:cNvGrpSpPr/>
              <p:nvPr/>
            </p:nvGrpSpPr>
            <p:grpSpPr>
              <a:xfrm>
                <a:off x="5522894" y="2453808"/>
                <a:ext cx="1878770" cy="1840367"/>
                <a:chOff x="5541944" y="2491908"/>
                <a:chExt cx="1878770" cy="1840367"/>
              </a:xfrm>
            </p:grpSpPr>
            <p:sp>
              <p:nvSpPr>
                <p:cNvPr id="127" name="椭圆 126"/>
                <p:cNvSpPr/>
                <p:nvPr/>
              </p:nvSpPr>
              <p:spPr>
                <a:xfrm>
                  <a:off x="5541944" y="2528740"/>
                  <a:ext cx="1803534" cy="1803535"/>
                </a:xfrm>
                <a:prstGeom prst="ellipse">
                  <a:avLst/>
                </a:prstGeom>
                <a:solidFill>
                  <a:srgbClr val="000000">
                    <a:lumMod val="50000"/>
                    <a:lumOff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方正姚体"/>
                    <a:ea typeface="微软雅黑"/>
                    <a:cs typeface="+mn-ea"/>
                  </a:endParaRPr>
                </a:p>
              </p:txBody>
            </p:sp>
            <p:grpSp>
              <p:nvGrpSpPr>
                <p:cNvPr id="128" name="Group 8"/>
                <p:cNvGrpSpPr>
                  <a:grpSpLocks noChangeAspect="1"/>
                </p:cNvGrpSpPr>
                <p:nvPr/>
              </p:nvGrpSpPr>
              <p:grpSpPr bwMode="auto">
                <a:xfrm>
                  <a:off x="5629372" y="2605936"/>
                  <a:ext cx="1663346" cy="1602306"/>
                  <a:chOff x="3436" y="1468"/>
                  <a:chExt cx="872" cy="840"/>
                </a:xfrm>
                <a:solidFill>
                  <a:srgbClr val="FFFFFF"/>
                </a:solidFill>
              </p:grpSpPr>
              <p:sp>
                <p:nvSpPr>
                  <p:cNvPr id="130" name="Freeform 9"/>
                  <p:cNvSpPr/>
                  <p:nvPr/>
                </p:nvSpPr>
                <p:spPr bwMode="auto">
                  <a:xfrm>
                    <a:off x="3978" y="1498"/>
                    <a:ext cx="18" cy="14"/>
                  </a:xfrm>
                  <a:custGeom>
                    <a:avLst/>
                    <a:gdLst>
                      <a:gd name="T0" fmla="*/ 1 w 4"/>
                      <a:gd name="T1" fmla="*/ 3 h 3"/>
                      <a:gd name="T2" fmla="*/ 0 w 4"/>
                      <a:gd name="T3" fmla="*/ 2 h 3"/>
                      <a:gd name="T4" fmla="*/ 0 w 4"/>
                      <a:gd name="T5" fmla="*/ 2 h 3"/>
                      <a:gd name="T6" fmla="*/ 0 w 4"/>
                      <a:gd name="T7" fmla="*/ 2 h 3"/>
                      <a:gd name="T8" fmla="*/ 0 w 4"/>
                      <a:gd name="T9" fmla="*/ 0 h 3"/>
                      <a:gd name="T10" fmla="*/ 3 w 4"/>
                      <a:gd name="T11" fmla="*/ 0 h 3"/>
                      <a:gd name="T12" fmla="*/ 3 w 4"/>
                      <a:gd name="T13" fmla="*/ 0 h 3"/>
                      <a:gd name="T14" fmla="*/ 3 w 4"/>
                      <a:gd name="T15" fmla="*/ 1 h 3"/>
                      <a:gd name="T16" fmla="*/ 3 w 4"/>
                      <a:gd name="T17" fmla="*/ 1 h 3"/>
                      <a:gd name="T18" fmla="*/ 4 w 4"/>
                      <a:gd name="T19" fmla="*/ 2 h 3"/>
                      <a:gd name="T20" fmla="*/ 4 w 4"/>
                      <a:gd name="T21" fmla="*/ 2 h 3"/>
                      <a:gd name="T22" fmla="*/ 4 w 4"/>
                      <a:gd name="T23" fmla="*/ 3 h 3"/>
                      <a:gd name="T24" fmla="*/ 3 w 4"/>
                      <a:gd name="T25" fmla="*/ 3 h 3"/>
                      <a:gd name="T26" fmla="*/ 1 w 4"/>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1" y="3"/>
                        </a:moveTo>
                        <a:cubicBezTo>
                          <a:pt x="1" y="3"/>
                          <a:pt x="0" y="3"/>
                          <a:pt x="0" y="2"/>
                        </a:cubicBezTo>
                        <a:cubicBezTo>
                          <a:pt x="0" y="2"/>
                          <a:pt x="0" y="2"/>
                          <a:pt x="0" y="2"/>
                        </a:cubicBezTo>
                        <a:cubicBezTo>
                          <a:pt x="0" y="2"/>
                          <a:pt x="0" y="2"/>
                          <a:pt x="0" y="2"/>
                        </a:cubicBezTo>
                        <a:cubicBezTo>
                          <a:pt x="0" y="0"/>
                          <a:pt x="0" y="0"/>
                          <a:pt x="0" y="0"/>
                        </a:cubicBezTo>
                        <a:cubicBezTo>
                          <a:pt x="3" y="0"/>
                          <a:pt x="3" y="0"/>
                          <a:pt x="3" y="0"/>
                        </a:cubicBezTo>
                        <a:cubicBezTo>
                          <a:pt x="3" y="0"/>
                          <a:pt x="3" y="0"/>
                          <a:pt x="3" y="0"/>
                        </a:cubicBezTo>
                        <a:cubicBezTo>
                          <a:pt x="3" y="0"/>
                          <a:pt x="3" y="0"/>
                          <a:pt x="3" y="1"/>
                        </a:cubicBezTo>
                        <a:cubicBezTo>
                          <a:pt x="3" y="1"/>
                          <a:pt x="3" y="1"/>
                          <a:pt x="3" y="1"/>
                        </a:cubicBezTo>
                        <a:cubicBezTo>
                          <a:pt x="4" y="1"/>
                          <a:pt x="4" y="1"/>
                          <a:pt x="4" y="2"/>
                        </a:cubicBezTo>
                        <a:cubicBezTo>
                          <a:pt x="4" y="2"/>
                          <a:pt x="4" y="2"/>
                          <a:pt x="4" y="2"/>
                        </a:cubicBezTo>
                        <a:cubicBezTo>
                          <a:pt x="4" y="3"/>
                          <a:pt x="4" y="3"/>
                          <a:pt x="4" y="3"/>
                        </a:cubicBezTo>
                        <a:cubicBezTo>
                          <a:pt x="3" y="3"/>
                          <a:pt x="3" y="3"/>
                          <a:pt x="3" y="3"/>
                        </a:cubicBezTo>
                        <a:lnTo>
                          <a:pt x="1" y="3"/>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31" name="Freeform 10"/>
                  <p:cNvSpPr/>
                  <p:nvPr/>
                </p:nvSpPr>
                <p:spPr bwMode="auto">
                  <a:xfrm>
                    <a:off x="3978" y="1503"/>
                    <a:ext cx="40" cy="40"/>
                  </a:xfrm>
                  <a:custGeom>
                    <a:avLst/>
                    <a:gdLst>
                      <a:gd name="T0" fmla="*/ 5 w 9"/>
                      <a:gd name="T1" fmla="*/ 9 h 9"/>
                      <a:gd name="T2" fmla="*/ 4 w 9"/>
                      <a:gd name="T3" fmla="*/ 9 h 9"/>
                      <a:gd name="T4" fmla="*/ 3 w 9"/>
                      <a:gd name="T5" fmla="*/ 9 h 9"/>
                      <a:gd name="T6" fmla="*/ 2 w 9"/>
                      <a:gd name="T7" fmla="*/ 8 h 9"/>
                      <a:gd name="T8" fmla="*/ 2 w 9"/>
                      <a:gd name="T9" fmla="*/ 7 h 9"/>
                      <a:gd name="T10" fmla="*/ 2 w 9"/>
                      <a:gd name="T11" fmla="*/ 7 h 9"/>
                      <a:gd name="T12" fmla="*/ 2 w 9"/>
                      <a:gd name="T13" fmla="*/ 7 h 9"/>
                      <a:gd name="T14" fmla="*/ 1 w 9"/>
                      <a:gd name="T15" fmla="*/ 7 h 9"/>
                      <a:gd name="T16" fmla="*/ 1 w 9"/>
                      <a:gd name="T17" fmla="*/ 7 h 9"/>
                      <a:gd name="T18" fmla="*/ 1 w 9"/>
                      <a:gd name="T19" fmla="*/ 6 h 9"/>
                      <a:gd name="T20" fmla="*/ 1 w 9"/>
                      <a:gd name="T21" fmla="*/ 6 h 9"/>
                      <a:gd name="T22" fmla="*/ 1 w 9"/>
                      <a:gd name="T23" fmla="*/ 6 h 9"/>
                      <a:gd name="T24" fmla="*/ 1 w 9"/>
                      <a:gd name="T25" fmla="*/ 6 h 9"/>
                      <a:gd name="T26" fmla="*/ 0 w 9"/>
                      <a:gd name="T27" fmla="*/ 6 h 9"/>
                      <a:gd name="T28" fmla="*/ 0 w 9"/>
                      <a:gd name="T29" fmla="*/ 4 h 9"/>
                      <a:gd name="T30" fmla="*/ 0 w 9"/>
                      <a:gd name="T31" fmla="*/ 4 h 9"/>
                      <a:gd name="T32" fmla="*/ 0 w 9"/>
                      <a:gd name="T33" fmla="*/ 3 h 9"/>
                      <a:gd name="T34" fmla="*/ 1 w 9"/>
                      <a:gd name="T35" fmla="*/ 3 h 9"/>
                      <a:gd name="T36" fmla="*/ 2 w 9"/>
                      <a:gd name="T37" fmla="*/ 3 h 9"/>
                      <a:gd name="T38" fmla="*/ 2 w 9"/>
                      <a:gd name="T39" fmla="*/ 3 h 9"/>
                      <a:gd name="T40" fmla="*/ 2 w 9"/>
                      <a:gd name="T41" fmla="*/ 3 h 9"/>
                      <a:gd name="T42" fmla="*/ 2 w 9"/>
                      <a:gd name="T43" fmla="*/ 3 h 9"/>
                      <a:gd name="T44" fmla="*/ 2 w 9"/>
                      <a:gd name="T45" fmla="*/ 3 h 9"/>
                      <a:gd name="T46" fmla="*/ 2 w 9"/>
                      <a:gd name="T47" fmla="*/ 2 h 9"/>
                      <a:gd name="T48" fmla="*/ 2 w 9"/>
                      <a:gd name="T49" fmla="*/ 2 h 9"/>
                      <a:gd name="T50" fmla="*/ 3 w 9"/>
                      <a:gd name="T51" fmla="*/ 2 h 9"/>
                      <a:gd name="T52" fmla="*/ 3 w 9"/>
                      <a:gd name="T53" fmla="*/ 2 h 9"/>
                      <a:gd name="T54" fmla="*/ 3 w 9"/>
                      <a:gd name="T55" fmla="*/ 2 h 9"/>
                      <a:gd name="T56" fmla="*/ 4 w 9"/>
                      <a:gd name="T57" fmla="*/ 2 h 9"/>
                      <a:gd name="T58" fmla="*/ 4 w 9"/>
                      <a:gd name="T59" fmla="*/ 1 h 9"/>
                      <a:gd name="T60" fmla="*/ 4 w 9"/>
                      <a:gd name="T61" fmla="*/ 1 h 9"/>
                      <a:gd name="T62" fmla="*/ 4 w 9"/>
                      <a:gd name="T63" fmla="*/ 0 h 9"/>
                      <a:gd name="T64" fmla="*/ 5 w 9"/>
                      <a:gd name="T65" fmla="*/ 0 h 9"/>
                      <a:gd name="T66" fmla="*/ 5 w 9"/>
                      <a:gd name="T67" fmla="*/ 0 h 9"/>
                      <a:gd name="T68" fmla="*/ 5 w 9"/>
                      <a:gd name="T69" fmla="*/ 0 h 9"/>
                      <a:gd name="T70" fmla="*/ 5 w 9"/>
                      <a:gd name="T71" fmla="*/ 0 h 9"/>
                      <a:gd name="T72" fmla="*/ 7 w 9"/>
                      <a:gd name="T73" fmla="*/ 1 h 9"/>
                      <a:gd name="T74" fmla="*/ 8 w 9"/>
                      <a:gd name="T75" fmla="*/ 1 h 9"/>
                      <a:gd name="T76" fmla="*/ 8 w 9"/>
                      <a:gd name="T77" fmla="*/ 1 h 9"/>
                      <a:gd name="T78" fmla="*/ 9 w 9"/>
                      <a:gd name="T79" fmla="*/ 1 h 9"/>
                      <a:gd name="T80" fmla="*/ 9 w 9"/>
                      <a:gd name="T81" fmla="*/ 2 h 9"/>
                      <a:gd name="T82" fmla="*/ 9 w 9"/>
                      <a:gd name="T83" fmla="*/ 3 h 9"/>
                      <a:gd name="T84" fmla="*/ 8 w 9"/>
                      <a:gd name="T85" fmla="*/ 4 h 9"/>
                      <a:gd name="T86" fmla="*/ 8 w 9"/>
                      <a:gd name="T87" fmla="*/ 4 h 9"/>
                      <a:gd name="T88" fmla="*/ 8 w 9"/>
                      <a:gd name="T89" fmla="*/ 4 h 9"/>
                      <a:gd name="T90" fmla="*/ 8 w 9"/>
                      <a:gd name="T91" fmla="*/ 5 h 9"/>
                      <a:gd name="T92" fmla="*/ 8 w 9"/>
                      <a:gd name="T93" fmla="*/ 5 h 9"/>
                      <a:gd name="T94" fmla="*/ 8 w 9"/>
                      <a:gd name="T95" fmla="*/ 8 h 9"/>
                      <a:gd name="T96" fmla="*/ 7 w 9"/>
                      <a:gd name="T97" fmla="*/ 8 h 9"/>
                      <a:gd name="T98" fmla="*/ 7 w 9"/>
                      <a:gd name="T99" fmla="*/ 8 h 9"/>
                      <a:gd name="T100" fmla="*/ 6 w 9"/>
                      <a:gd name="T101" fmla="*/ 8 h 9"/>
                      <a:gd name="T102" fmla="*/ 6 w 9"/>
                      <a:gd name="T103" fmla="*/ 9 h 9"/>
                      <a:gd name="T104" fmla="*/ 5 w 9"/>
                      <a:gd name="T10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 h="9">
                        <a:moveTo>
                          <a:pt x="5" y="9"/>
                        </a:moveTo>
                        <a:cubicBezTo>
                          <a:pt x="4" y="9"/>
                          <a:pt x="4" y="9"/>
                          <a:pt x="4" y="9"/>
                        </a:cubicBezTo>
                        <a:cubicBezTo>
                          <a:pt x="4" y="9"/>
                          <a:pt x="4" y="9"/>
                          <a:pt x="3" y="9"/>
                        </a:cubicBezTo>
                        <a:cubicBezTo>
                          <a:pt x="3" y="9"/>
                          <a:pt x="2" y="9"/>
                          <a:pt x="2" y="8"/>
                        </a:cubicBezTo>
                        <a:cubicBezTo>
                          <a:pt x="2" y="8"/>
                          <a:pt x="2" y="8"/>
                          <a:pt x="2" y="7"/>
                        </a:cubicBezTo>
                        <a:cubicBezTo>
                          <a:pt x="2" y="7"/>
                          <a:pt x="2" y="7"/>
                          <a:pt x="2" y="7"/>
                        </a:cubicBezTo>
                        <a:cubicBezTo>
                          <a:pt x="2" y="7"/>
                          <a:pt x="2" y="7"/>
                          <a:pt x="2" y="7"/>
                        </a:cubicBezTo>
                        <a:cubicBezTo>
                          <a:pt x="2" y="7"/>
                          <a:pt x="2" y="7"/>
                          <a:pt x="1" y="7"/>
                        </a:cubicBezTo>
                        <a:cubicBezTo>
                          <a:pt x="1" y="7"/>
                          <a:pt x="1" y="7"/>
                          <a:pt x="1" y="7"/>
                        </a:cubicBezTo>
                        <a:cubicBezTo>
                          <a:pt x="1" y="6"/>
                          <a:pt x="1" y="6"/>
                          <a:pt x="1" y="6"/>
                        </a:cubicBezTo>
                        <a:cubicBezTo>
                          <a:pt x="1" y="6"/>
                          <a:pt x="1" y="6"/>
                          <a:pt x="1" y="6"/>
                        </a:cubicBezTo>
                        <a:cubicBezTo>
                          <a:pt x="1" y="6"/>
                          <a:pt x="1" y="6"/>
                          <a:pt x="1" y="6"/>
                        </a:cubicBezTo>
                        <a:cubicBezTo>
                          <a:pt x="1" y="6"/>
                          <a:pt x="1" y="6"/>
                          <a:pt x="1" y="6"/>
                        </a:cubicBezTo>
                        <a:cubicBezTo>
                          <a:pt x="0" y="6"/>
                          <a:pt x="0" y="6"/>
                          <a:pt x="0" y="6"/>
                        </a:cubicBezTo>
                        <a:cubicBezTo>
                          <a:pt x="0" y="4"/>
                          <a:pt x="0" y="4"/>
                          <a:pt x="0" y="4"/>
                        </a:cubicBezTo>
                        <a:cubicBezTo>
                          <a:pt x="0" y="4"/>
                          <a:pt x="0" y="4"/>
                          <a:pt x="0" y="4"/>
                        </a:cubicBezTo>
                        <a:cubicBezTo>
                          <a:pt x="0" y="4"/>
                          <a:pt x="0" y="4"/>
                          <a:pt x="0" y="3"/>
                        </a:cubicBezTo>
                        <a:cubicBezTo>
                          <a:pt x="0" y="3"/>
                          <a:pt x="1" y="3"/>
                          <a:pt x="1"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2"/>
                          <a:pt x="2" y="2"/>
                          <a:pt x="2" y="2"/>
                        </a:cubicBezTo>
                        <a:cubicBezTo>
                          <a:pt x="2" y="2"/>
                          <a:pt x="2" y="2"/>
                          <a:pt x="2" y="2"/>
                        </a:cubicBezTo>
                        <a:cubicBezTo>
                          <a:pt x="3" y="2"/>
                          <a:pt x="3" y="2"/>
                          <a:pt x="3" y="2"/>
                        </a:cubicBezTo>
                        <a:cubicBezTo>
                          <a:pt x="3" y="2"/>
                          <a:pt x="3" y="2"/>
                          <a:pt x="3" y="2"/>
                        </a:cubicBezTo>
                        <a:cubicBezTo>
                          <a:pt x="3" y="2"/>
                          <a:pt x="3" y="2"/>
                          <a:pt x="3" y="2"/>
                        </a:cubicBezTo>
                        <a:cubicBezTo>
                          <a:pt x="4" y="2"/>
                          <a:pt x="4" y="2"/>
                          <a:pt x="4" y="2"/>
                        </a:cubicBezTo>
                        <a:cubicBezTo>
                          <a:pt x="4" y="1"/>
                          <a:pt x="4" y="1"/>
                          <a:pt x="4" y="1"/>
                        </a:cubicBezTo>
                        <a:cubicBezTo>
                          <a:pt x="4" y="1"/>
                          <a:pt x="4" y="1"/>
                          <a:pt x="4" y="1"/>
                        </a:cubicBezTo>
                        <a:cubicBezTo>
                          <a:pt x="4" y="1"/>
                          <a:pt x="4" y="0"/>
                          <a:pt x="4" y="0"/>
                        </a:cubicBezTo>
                        <a:cubicBezTo>
                          <a:pt x="5" y="0"/>
                          <a:pt x="5" y="0"/>
                          <a:pt x="5" y="0"/>
                        </a:cubicBezTo>
                        <a:cubicBezTo>
                          <a:pt x="5" y="0"/>
                          <a:pt x="5" y="0"/>
                          <a:pt x="5" y="0"/>
                        </a:cubicBezTo>
                        <a:cubicBezTo>
                          <a:pt x="5" y="0"/>
                          <a:pt x="5" y="0"/>
                          <a:pt x="5" y="0"/>
                        </a:cubicBezTo>
                        <a:cubicBezTo>
                          <a:pt x="5" y="0"/>
                          <a:pt x="5" y="0"/>
                          <a:pt x="5" y="0"/>
                        </a:cubicBezTo>
                        <a:cubicBezTo>
                          <a:pt x="6" y="0"/>
                          <a:pt x="7" y="0"/>
                          <a:pt x="7" y="1"/>
                        </a:cubicBezTo>
                        <a:cubicBezTo>
                          <a:pt x="7" y="1"/>
                          <a:pt x="8" y="1"/>
                          <a:pt x="8" y="1"/>
                        </a:cubicBezTo>
                        <a:cubicBezTo>
                          <a:pt x="8" y="1"/>
                          <a:pt x="8" y="1"/>
                          <a:pt x="8" y="1"/>
                        </a:cubicBezTo>
                        <a:cubicBezTo>
                          <a:pt x="9" y="1"/>
                          <a:pt x="9" y="1"/>
                          <a:pt x="9" y="1"/>
                        </a:cubicBezTo>
                        <a:cubicBezTo>
                          <a:pt x="9" y="2"/>
                          <a:pt x="9" y="2"/>
                          <a:pt x="9" y="2"/>
                        </a:cubicBezTo>
                        <a:cubicBezTo>
                          <a:pt x="9" y="3"/>
                          <a:pt x="9" y="3"/>
                          <a:pt x="9" y="3"/>
                        </a:cubicBezTo>
                        <a:cubicBezTo>
                          <a:pt x="9" y="3"/>
                          <a:pt x="8" y="3"/>
                          <a:pt x="8" y="4"/>
                        </a:cubicBezTo>
                        <a:cubicBezTo>
                          <a:pt x="8" y="4"/>
                          <a:pt x="8" y="4"/>
                          <a:pt x="8" y="4"/>
                        </a:cubicBezTo>
                        <a:cubicBezTo>
                          <a:pt x="8" y="4"/>
                          <a:pt x="8" y="4"/>
                          <a:pt x="8" y="4"/>
                        </a:cubicBezTo>
                        <a:cubicBezTo>
                          <a:pt x="8" y="4"/>
                          <a:pt x="8" y="4"/>
                          <a:pt x="8" y="5"/>
                        </a:cubicBezTo>
                        <a:cubicBezTo>
                          <a:pt x="8" y="5"/>
                          <a:pt x="8" y="5"/>
                          <a:pt x="8" y="5"/>
                        </a:cubicBezTo>
                        <a:cubicBezTo>
                          <a:pt x="9" y="6"/>
                          <a:pt x="9" y="7"/>
                          <a:pt x="8" y="8"/>
                        </a:cubicBezTo>
                        <a:cubicBezTo>
                          <a:pt x="7" y="8"/>
                          <a:pt x="7" y="8"/>
                          <a:pt x="7" y="8"/>
                        </a:cubicBezTo>
                        <a:cubicBezTo>
                          <a:pt x="7" y="8"/>
                          <a:pt x="7" y="8"/>
                          <a:pt x="7" y="8"/>
                        </a:cubicBezTo>
                        <a:cubicBezTo>
                          <a:pt x="7" y="8"/>
                          <a:pt x="6" y="8"/>
                          <a:pt x="6" y="8"/>
                        </a:cubicBezTo>
                        <a:cubicBezTo>
                          <a:pt x="6" y="9"/>
                          <a:pt x="6" y="9"/>
                          <a:pt x="6" y="9"/>
                        </a:cubicBezTo>
                        <a:cubicBezTo>
                          <a:pt x="6" y="9"/>
                          <a:pt x="5" y="9"/>
                          <a:pt x="5" y="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32" name="Freeform 11"/>
                  <p:cNvSpPr/>
                  <p:nvPr/>
                </p:nvSpPr>
                <p:spPr bwMode="auto">
                  <a:xfrm>
                    <a:off x="4013" y="1512"/>
                    <a:ext cx="27" cy="22"/>
                  </a:xfrm>
                  <a:custGeom>
                    <a:avLst/>
                    <a:gdLst>
                      <a:gd name="T0" fmla="*/ 3 w 6"/>
                      <a:gd name="T1" fmla="*/ 5 h 5"/>
                      <a:gd name="T2" fmla="*/ 3 w 6"/>
                      <a:gd name="T3" fmla="*/ 5 h 5"/>
                      <a:gd name="T4" fmla="*/ 3 w 6"/>
                      <a:gd name="T5" fmla="*/ 4 h 5"/>
                      <a:gd name="T6" fmla="*/ 3 w 6"/>
                      <a:gd name="T7" fmla="*/ 4 h 5"/>
                      <a:gd name="T8" fmla="*/ 2 w 6"/>
                      <a:gd name="T9" fmla="*/ 4 h 5"/>
                      <a:gd name="T10" fmla="*/ 2 w 6"/>
                      <a:gd name="T11" fmla="*/ 4 h 5"/>
                      <a:gd name="T12" fmla="*/ 1 w 6"/>
                      <a:gd name="T13" fmla="*/ 3 h 5"/>
                      <a:gd name="T14" fmla="*/ 1 w 6"/>
                      <a:gd name="T15" fmla="*/ 2 h 5"/>
                      <a:gd name="T16" fmla="*/ 0 w 6"/>
                      <a:gd name="T17" fmla="*/ 2 h 5"/>
                      <a:gd name="T18" fmla="*/ 1 w 6"/>
                      <a:gd name="T19" fmla="*/ 1 h 5"/>
                      <a:gd name="T20" fmla="*/ 3 w 6"/>
                      <a:gd name="T21" fmla="*/ 0 h 5"/>
                      <a:gd name="T22" fmla="*/ 4 w 6"/>
                      <a:gd name="T23" fmla="*/ 0 h 5"/>
                      <a:gd name="T24" fmla="*/ 5 w 6"/>
                      <a:gd name="T25" fmla="*/ 0 h 5"/>
                      <a:gd name="T26" fmla="*/ 5 w 6"/>
                      <a:gd name="T27" fmla="*/ 0 h 5"/>
                      <a:gd name="T28" fmla="*/ 5 w 6"/>
                      <a:gd name="T29" fmla="*/ 1 h 5"/>
                      <a:gd name="T30" fmla="*/ 5 w 6"/>
                      <a:gd name="T31" fmla="*/ 1 h 5"/>
                      <a:gd name="T32" fmla="*/ 5 w 6"/>
                      <a:gd name="T33" fmla="*/ 1 h 5"/>
                      <a:gd name="T34" fmla="*/ 6 w 6"/>
                      <a:gd name="T35" fmla="*/ 1 h 5"/>
                      <a:gd name="T36" fmla="*/ 6 w 6"/>
                      <a:gd name="T37" fmla="*/ 1 h 5"/>
                      <a:gd name="T38" fmla="*/ 6 w 6"/>
                      <a:gd name="T39" fmla="*/ 2 h 5"/>
                      <a:gd name="T40" fmla="*/ 6 w 6"/>
                      <a:gd name="T41" fmla="*/ 2 h 5"/>
                      <a:gd name="T42" fmla="*/ 6 w 6"/>
                      <a:gd name="T43" fmla="*/ 4 h 5"/>
                      <a:gd name="T44" fmla="*/ 4 w 6"/>
                      <a:gd name="T45" fmla="*/ 5 h 5"/>
                      <a:gd name="T46" fmla="*/ 3 w 6"/>
                      <a:gd name="T4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5">
                        <a:moveTo>
                          <a:pt x="3" y="5"/>
                        </a:moveTo>
                        <a:cubicBezTo>
                          <a:pt x="3" y="5"/>
                          <a:pt x="3" y="5"/>
                          <a:pt x="3" y="5"/>
                        </a:cubicBezTo>
                        <a:cubicBezTo>
                          <a:pt x="3" y="4"/>
                          <a:pt x="3" y="4"/>
                          <a:pt x="3" y="4"/>
                        </a:cubicBezTo>
                        <a:cubicBezTo>
                          <a:pt x="3" y="4"/>
                          <a:pt x="3" y="4"/>
                          <a:pt x="3" y="4"/>
                        </a:cubicBezTo>
                        <a:cubicBezTo>
                          <a:pt x="2" y="4"/>
                          <a:pt x="2" y="4"/>
                          <a:pt x="2" y="4"/>
                        </a:cubicBezTo>
                        <a:cubicBezTo>
                          <a:pt x="2" y="4"/>
                          <a:pt x="2" y="4"/>
                          <a:pt x="2" y="4"/>
                        </a:cubicBezTo>
                        <a:cubicBezTo>
                          <a:pt x="2" y="3"/>
                          <a:pt x="2" y="3"/>
                          <a:pt x="1" y="3"/>
                        </a:cubicBezTo>
                        <a:cubicBezTo>
                          <a:pt x="1" y="3"/>
                          <a:pt x="1" y="3"/>
                          <a:pt x="1" y="2"/>
                        </a:cubicBezTo>
                        <a:cubicBezTo>
                          <a:pt x="1" y="2"/>
                          <a:pt x="0" y="2"/>
                          <a:pt x="0" y="2"/>
                        </a:cubicBezTo>
                        <a:cubicBezTo>
                          <a:pt x="0" y="2"/>
                          <a:pt x="0" y="1"/>
                          <a:pt x="1" y="1"/>
                        </a:cubicBezTo>
                        <a:cubicBezTo>
                          <a:pt x="1" y="0"/>
                          <a:pt x="2" y="0"/>
                          <a:pt x="3" y="0"/>
                        </a:cubicBezTo>
                        <a:cubicBezTo>
                          <a:pt x="3" y="0"/>
                          <a:pt x="4" y="0"/>
                          <a:pt x="4" y="0"/>
                        </a:cubicBezTo>
                        <a:cubicBezTo>
                          <a:pt x="4" y="0"/>
                          <a:pt x="4" y="0"/>
                          <a:pt x="5" y="0"/>
                        </a:cubicBezTo>
                        <a:cubicBezTo>
                          <a:pt x="5" y="0"/>
                          <a:pt x="5" y="0"/>
                          <a:pt x="5" y="0"/>
                        </a:cubicBezTo>
                        <a:cubicBezTo>
                          <a:pt x="5" y="1"/>
                          <a:pt x="5" y="1"/>
                          <a:pt x="5" y="1"/>
                        </a:cubicBezTo>
                        <a:cubicBezTo>
                          <a:pt x="5" y="1"/>
                          <a:pt x="5" y="1"/>
                          <a:pt x="5" y="1"/>
                        </a:cubicBezTo>
                        <a:cubicBezTo>
                          <a:pt x="5" y="1"/>
                          <a:pt x="5" y="1"/>
                          <a:pt x="5" y="1"/>
                        </a:cubicBezTo>
                        <a:cubicBezTo>
                          <a:pt x="5" y="1"/>
                          <a:pt x="5" y="1"/>
                          <a:pt x="6" y="1"/>
                        </a:cubicBezTo>
                        <a:cubicBezTo>
                          <a:pt x="6" y="1"/>
                          <a:pt x="6" y="1"/>
                          <a:pt x="6" y="1"/>
                        </a:cubicBezTo>
                        <a:cubicBezTo>
                          <a:pt x="6" y="2"/>
                          <a:pt x="6" y="2"/>
                          <a:pt x="6" y="2"/>
                        </a:cubicBezTo>
                        <a:cubicBezTo>
                          <a:pt x="6" y="2"/>
                          <a:pt x="6" y="2"/>
                          <a:pt x="6" y="2"/>
                        </a:cubicBezTo>
                        <a:cubicBezTo>
                          <a:pt x="6" y="3"/>
                          <a:pt x="6" y="4"/>
                          <a:pt x="6" y="4"/>
                        </a:cubicBezTo>
                        <a:cubicBezTo>
                          <a:pt x="6" y="5"/>
                          <a:pt x="5" y="5"/>
                          <a:pt x="4" y="5"/>
                        </a:cubicBezTo>
                        <a:lnTo>
                          <a:pt x="3" y="5"/>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33" name="Freeform 12"/>
                  <p:cNvSpPr/>
                  <p:nvPr/>
                </p:nvSpPr>
                <p:spPr bwMode="auto">
                  <a:xfrm>
                    <a:off x="4013" y="1534"/>
                    <a:ext cx="27" cy="17"/>
                  </a:xfrm>
                  <a:custGeom>
                    <a:avLst/>
                    <a:gdLst>
                      <a:gd name="T0" fmla="*/ 6 w 6"/>
                      <a:gd name="T1" fmla="*/ 4 h 4"/>
                      <a:gd name="T2" fmla="*/ 5 w 6"/>
                      <a:gd name="T3" fmla="*/ 4 h 4"/>
                      <a:gd name="T4" fmla="*/ 2 w 6"/>
                      <a:gd name="T5" fmla="*/ 4 h 4"/>
                      <a:gd name="T6" fmla="*/ 2 w 6"/>
                      <a:gd name="T7" fmla="*/ 3 h 4"/>
                      <a:gd name="T8" fmla="*/ 0 w 6"/>
                      <a:gd name="T9" fmla="*/ 3 h 4"/>
                      <a:gd name="T10" fmla="*/ 0 w 6"/>
                      <a:gd name="T11" fmla="*/ 1 h 4"/>
                      <a:gd name="T12" fmla="*/ 0 w 6"/>
                      <a:gd name="T13" fmla="*/ 1 h 4"/>
                      <a:gd name="T14" fmla="*/ 1 w 6"/>
                      <a:gd name="T15" fmla="*/ 0 h 4"/>
                      <a:gd name="T16" fmla="*/ 1 w 6"/>
                      <a:gd name="T17" fmla="*/ 0 h 4"/>
                      <a:gd name="T18" fmla="*/ 4 w 6"/>
                      <a:gd name="T19" fmla="*/ 0 h 4"/>
                      <a:gd name="T20" fmla="*/ 4 w 6"/>
                      <a:gd name="T21" fmla="*/ 0 h 4"/>
                      <a:gd name="T22" fmla="*/ 4 w 6"/>
                      <a:gd name="T23" fmla="*/ 1 h 4"/>
                      <a:gd name="T24" fmla="*/ 5 w 6"/>
                      <a:gd name="T25" fmla="*/ 1 h 4"/>
                      <a:gd name="T26" fmla="*/ 5 w 6"/>
                      <a:gd name="T27" fmla="*/ 1 h 4"/>
                      <a:gd name="T28" fmla="*/ 5 w 6"/>
                      <a:gd name="T29" fmla="*/ 1 h 4"/>
                      <a:gd name="T30" fmla="*/ 6 w 6"/>
                      <a:gd name="T31" fmla="*/ 2 h 4"/>
                      <a:gd name="T32" fmla="*/ 6 w 6"/>
                      <a:gd name="T33" fmla="*/ 3 h 4"/>
                      <a:gd name="T34" fmla="*/ 6 w 6"/>
                      <a:gd name="T35" fmla="*/ 3 h 4"/>
                      <a:gd name="T36" fmla="*/ 6 w 6"/>
                      <a:gd name="T37" fmla="*/ 4 h 4"/>
                      <a:gd name="T38" fmla="*/ 6 w 6"/>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4">
                        <a:moveTo>
                          <a:pt x="6" y="4"/>
                        </a:moveTo>
                        <a:cubicBezTo>
                          <a:pt x="5" y="4"/>
                          <a:pt x="5" y="4"/>
                          <a:pt x="5" y="4"/>
                        </a:cubicBezTo>
                        <a:cubicBezTo>
                          <a:pt x="2" y="4"/>
                          <a:pt x="2" y="4"/>
                          <a:pt x="2" y="4"/>
                        </a:cubicBezTo>
                        <a:cubicBezTo>
                          <a:pt x="2" y="3"/>
                          <a:pt x="2" y="3"/>
                          <a:pt x="2" y="3"/>
                        </a:cubicBezTo>
                        <a:cubicBezTo>
                          <a:pt x="0" y="3"/>
                          <a:pt x="0" y="3"/>
                          <a:pt x="0" y="3"/>
                        </a:cubicBezTo>
                        <a:cubicBezTo>
                          <a:pt x="0" y="1"/>
                          <a:pt x="0" y="1"/>
                          <a:pt x="0" y="1"/>
                        </a:cubicBezTo>
                        <a:cubicBezTo>
                          <a:pt x="0" y="1"/>
                          <a:pt x="0" y="1"/>
                          <a:pt x="0" y="1"/>
                        </a:cubicBezTo>
                        <a:cubicBezTo>
                          <a:pt x="0" y="1"/>
                          <a:pt x="0" y="0"/>
                          <a:pt x="1" y="0"/>
                        </a:cubicBezTo>
                        <a:cubicBezTo>
                          <a:pt x="1" y="0"/>
                          <a:pt x="1" y="0"/>
                          <a:pt x="1" y="0"/>
                        </a:cubicBezTo>
                        <a:cubicBezTo>
                          <a:pt x="4" y="0"/>
                          <a:pt x="4" y="0"/>
                          <a:pt x="4" y="0"/>
                        </a:cubicBezTo>
                        <a:cubicBezTo>
                          <a:pt x="4" y="0"/>
                          <a:pt x="4" y="0"/>
                          <a:pt x="4" y="0"/>
                        </a:cubicBezTo>
                        <a:cubicBezTo>
                          <a:pt x="4" y="1"/>
                          <a:pt x="4" y="1"/>
                          <a:pt x="4" y="1"/>
                        </a:cubicBezTo>
                        <a:cubicBezTo>
                          <a:pt x="5" y="1"/>
                          <a:pt x="5" y="1"/>
                          <a:pt x="5" y="1"/>
                        </a:cubicBezTo>
                        <a:cubicBezTo>
                          <a:pt x="5" y="1"/>
                          <a:pt x="5" y="1"/>
                          <a:pt x="5" y="1"/>
                        </a:cubicBezTo>
                        <a:cubicBezTo>
                          <a:pt x="5" y="1"/>
                          <a:pt x="5" y="1"/>
                          <a:pt x="5" y="1"/>
                        </a:cubicBezTo>
                        <a:cubicBezTo>
                          <a:pt x="6" y="1"/>
                          <a:pt x="6" y="1"/>
                          <a:pt x="6" y="2"/>
                        </a:cubicBezTo>
                        <a:cubicBezTo>
                          <a:pt x="6" y="2"/>
                          <a:pt x="6" y="3"/>
                          <a:pt x="6" y="3"/>
                        </a:cubicBezTo>
                        <a:cubicBezTo>
                          <a:pt x="6" y="3"/>
                          <a:pt x="6" y="3"/>
                          <a:pt x="6" y="3"/>
                        </a:cubicBezTo>
                        <a:cubicBezTo>
                          <a:pt x="6" y="3"/>
                          <a:pt x="6" y="3"/>
                          <a:pt x="6" y="4"/>
                        </a:cubicBezTo>
                        <a:cubicBezTo>
                          <a:pt x="6" y="4"/>
                          <a:pt x="6" y="4"/>
                          <a:pt x="6" y="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34" name="Freeform 13"/>
                  <p:cNvSpPr/>
                  <p:nvPr/>
                </p:nvSpPr>
                <p:spPr bwMode="auto">
                  <a:xfrm>
                    <a:off x="3780" y="1468"/>
                    <a:ext cx="97" cy="66"/>
                  </a:xfrm>
                  <a:custGeom>
                    <a:avLst/>
                    <a:gdLst>
                      <a:gd name="T0" fmla="*/ 7 w 22"/>
                      <a:gd name="T1" fmla="*/ 15 h 15"/>
                      <a:gd name="T2" fmla="*/ 3 w 22"/>
                      <a:gd name="T3" fmla="*/ 15 h 15"/>
                      <a:gd name="T4" fmla="*/ 1 w 22"/>
                      <a:gd name="T5" fmla="*/ 13 h 15"/>
                      <a:gd name="T6" fmla="*/ 0 w 22"/>
                      <a:gd name="T7" fmla="*/ 11 h 15"/>
                      <a:gd name="T8" fmla="*/ 0 w 22"/>
                      <a:gd name="T9" fmla="*/ 9 h 15"/>
                      <a:gd name="T10" fmla="*/ 2 w 22"/>
                      <a:gd name="T11" fmla="*/ 8 h 15"/>
                      <a:gd name="T12" fmla="*/ 3 w 22"/>
                      <a:gd name="T13" fmla="*/ 7 h 15"/>
                      <a:gd name="T14" fmla="*/ 3 w 22"/>
                      <a:gd name="T15" fmla="*/ 6 h 15"/>
                      <a:gd name="T16" fmla="*/ 3 w 22"/>
                      <a:gd name="T17" fmla="*/ 4 h 15"/>
                      <a:gd name="T18" fmla="*/ 2 w 22"/>
                      <a:gd name="T19" fmla="*/ 3 h 15"/>
                      <a:gd name="T20" fmla="*/ 1 w 22"/>
                      <a:gd name="T21" fmla="*/ 1 h 15"/>
                      <a:gd name="T22" fmla="*/ 9 w 22"/>
                      <a:gd name="T23" fmla="*/ 0 h 15"/>
                      <a:gd name="T24" fmla="*/ 20 w 22"/>
                      <a:gd name="T25" fmla="*/ 0 h 15"/>
                      <a:gd name="T26" fmla="*/ 22 w 22"/>
                      <a:gd name="T27" fmla="*/ 0 h 15"/>
                      <a:gd name="T28" fmla="*/ 22 w 22"/>
                      <a:gd name="T29" fmla="*/ 1 h 15"/>
                      <a:gd name="T30" fmla="*/ 22 w 22"/>
                      <a:gd name="T31" fmla="*/ 2 h 15"/>
                      <a:gd name="T32" fmla="*/ 21 w 22"/>
                      <a:gd name="T33" fmla="*/ 3 h 15"/>
                      <a:gd name="T34" fmla="*/ 20 w 22"/>
                      <a:gd name="T35" fmla="*/ 6 h 15"/>
                      <a:gd name="T36" fmla="*/ 21 w 22"/>
                      <a:gd name="T37" fmla="*/ 6 h 15"/>
                      <a:gd name="T38" fmla="*/ 19 w 22"/>
                      <a:gd name="T39" fmla="*/ 8 h 15"/>
                      <a:gd name="T40" fmla="*/ 19 w 22"/>
                      <a:gd name="T41" fmla="*/ 8 h 15"/>
                      <a:gd name="T42" fmla="*/ 18 w 22"/>
                      <a:gd name="T43" fmla="*/ 9 h 15"/>
                      <a:gd name="T44" fmla="*/ 17 w 22"/>
                      <a:gd name="T45" fmla="*/ 9 h 15"/>
                      <a:gd name="T46" fmla="*/ 16 w 22"/>
                      <a:gd name="T47" fmla="*/ 10 h 15"/>
                      <a:gd name="T48" fmla="*/ 14 w 22"/>
                      <a:gd name="T49" fmla="*/ 11 h 15"/>
                      <a:gd name="T50" fmla="*/ 14 w 22"/>
                      <a:gd name="T51" fmla="*/ 10 h 15"/>
                      <a:gd name="T52" fmla="*/ 13 w 22"/>
                      <a:gd name="T53" fmla="*/ 11 h 15"/>
                      <a:gd name="T54" fmla="*/ 11 w 22"/>
                      <a:gd name="T55" fmla="*/ 11 h 15"/>
                      <a:gd name="T56" fmla="*/ 10 w 22"/>
                      <a:gd name="T57" fmla="*/ 11 h 15"/>
                      <a:gd name="T58" fmla="*/ 9 w 22"/>
                      <a:gd name="T59" fmla="*/ 12 h 15"/>
                      <a:gd name="T60" fmla="*/ 9 w 22"/>
                      <a:gd name="T61" fmla="*/ 13 h 15"/>
                      <a:gd name="T62" fmla="*/ 8 w 22"/>
                      <a:gd name="T6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 h="15">
                        <a:moveTo>
                          <a:pt x="8" y="15"/>
                        </a:moveTo>
                        <a:cubicBezTo>
                          <a:pt x="7" y="15"/>
                          <a:pt x="7" y="15"/>
                          <a:pt x="7" y="15"/>
                        </a:cubicBezTo>
                        <a:cubicBezTo>
                          <a:pt x="7" y="15"/>
                          <a:pt x="7" y="15"/>
                          <a:pt x="7" y="15"/>
                        </a:cubicBezTo>
                        <a:cubicBezTo>
                          <a:pt x="3" y="15"/>
                          <a:pt x="3" y="15"/>
                          <a:pt x="3" y="15"/>
                        </a:cubicBezTo>
                        <a:cubicBezTo>
                          <a:pt x="3" y="15"/>
                          <a:pt x="3" y="15"/>
                          <a:pt x="3" y="15"/>
                        </a:cubicBezTo>
                        <a:cubicBezTo>
                          <a:pt x="3" y="14"/>
                          <a:pt x="2" y="14"/>
                          <a:pt x="1" y="13"/>
                        </a:cubicBezTo>
                        <a:cubicBezTo>
                          <a:pt x="1" y="13"/>
                          <a:pt x="1" y="13"/>
                          <a:pt x="1" y="12"/>
                        </a:cubicBezTo>
                        <a:cubicBezTo>
                          <a:pt x="0" y="12"/>
                          <a:pt x="0" y="12"/>
                          <a:pt x="0" y="11"/>
                        </a:cubicBezTo>
                        <a:cubicBezTo>
                          <a:pt x="0" y="11"/>
                          <a:pt x="0" y="11"/>
                          <a:pt x="0" y="11"/>
                        </a:cubicBezTo>
                        <a:cubicBezTo>
                          <a:pt x="0" y="9"/>
                          <a:pt x="0" y="9"/>
                          <a:pt x="0" y="9"/>
                        </a:cubicBezTo>
                        <a:cubicBezTo>
                          <a:pt x="1" y="9"/>
                          <a:pt x="1" y="9"/>
                          <a:pt x="1" y="9"/>
                        </a:cubicBezTo>
                        <a:cubicBezTo>
                          <a:pt x="1" y="9"/>
                          <a:pt x="2" y="9"/>
                          <a:pt x="2" y="8"/>
                        </a:cubicBezTo>
                        <a:cubicBezTo>
                          <a:pt x="2" y="8"/>
                          <a:pt x="2" y="8"/>
                          <a:pt x="2" y="8"/>
                        </a:cubicBezTo>
                        <a:cubicBezTo>
                          <a:pt x="2" y="8"/>
                          <a:pt x="3" y="7"/>
                          <a:pt x="3" y="7"/>
                        </a:cubicBezTo>
                        <a:cubicBezTo>
                          <a:pt x="3" y="7"/>
                          <a:pt x="3" y="7"/>
                          <a:pt x="3" y="7"/>
                        </a:cubicBezTo>
                        <a:cubicBezTo>
                          <a:pt x="3" y="7"/>
                          <a:pt x="3" y="6"/>
                          <a:pt x="3" y="6"/>
                        </a:cubicBezTo>
                        <a:cubicBezTo>
                          <a:pt x="3" y="6"/>
                          <a:pt x="3" y="5"/>
                          <a:pt x="3" y="5"/>
                        </a:cubicBezTo>
                        <a:cubicBezTo>
                          <a:pt x="3" y="4"/>
                          <a:pt x="3" y="4"/>
                          <a:pt x="3" y="4"/>
                        </a:cubicBezTo>
                        <a:cubicBezTo>
                          <a:pt x="2" y="3"/>
                          <a:pt x="2" y="3"/>
                          <a:pt x="2" y="3"/>
                        </a:cubicBezTo>
                        <a:cubicBezTo>
                          <a:pt x="2" y="3"/>
                          <a:pt x="2" y="3"/>
                          <a:pt x="2" y="3"/>
                        </a:cubicBezTo>
                        <a:cubicBezTo>
                          <a:pt x="1" y="3"/>
                          <a:pt x="1" y="3"/>
                          <a:pt x="1" y="2"/>
                        </a:cubicBezTo>
                        <a:cubicBezTo>
                          <a:pt x="1" y="1"/>
                          <a:pt x="1" y="1"/>
                          <a:pt x="1" y="1"/>
                        </a:cubicBezTo>
                        <a:cubicBezTo>
                          <a:pt x="2" y="1"/>
                          <a:pt x="2" y="1"/>
                          <a:pt x="2" y="1"/>
                        </a:cubicBezTo>
                        <a:cubicBezTo>
                          <a:pt x="4" y="1"/>
                          <a:pt x="7" y="1"/>
                          <a:pt x="9" y="0"/>
                        </a:cubicBezTo>
                        <a:cubicBezTo>
                          <a:pt x="12" y="0"/>
                          <a:pt x="15" y="0"/>
                          <a:pt x="18" y="0"/>
                        </a:cubicBezTo>
                        <a:cubicBezTo>
                          <a:pt x="19" y="0"/>
                          <a:pt x="19" y="0"/>
                          <a:pt x="20" y="0"/>
                        </a:cubicBezTo>
                        <a:cubicBezTo>
                          <a:pt x="20" y="0"/>
                          <a:pt x="21" y="0"/>
                          <a:pt x="21" y="0"/>
                        </a:cubicBezTo>
                        <a:cubicBezTo>
                          <a:pt x="21" y="0"/>
                          <a:pt x="22" y="0"/>
                          <a:pt x="22" y="0"/>
                        </a:cubicBezTo>
                        <a:cubicBezTo>
                          <a:pt x="22" y="1"/>
                          <a:pt x="22" y="1"/>
                          <a:pt x="22" y="1"/>
                        </a:cubicBezTo>
                        <a:cubicBezTo>
                          <a:pt x="22" y="1"/>
                          <a:pt x="22" y="1"/>
                          <a:pt x="22" y="1"/>
                        </a:cubicBezTo>
                        <a:cubicBezTo>
                          <a:pt x="22" y="2"/>
                          <a:pt x="22" y="2"/>
                          <a:pt x="22" y="2"/>
                        </a:cubicBezTo>
                        <a:cubicBezTo>
                          <a:pt x="22" y="2"/>
                          <a:pt x="22" y="2"/>
                          <a:pt x="22" y="2"/>
                        </a:cubicBezTo>
                        <a:cubicBezTo>
                          <a:pt x="22" y="2"/>
                          <a:pt x="22" y="3"/>
                          <a:pt x="21" y="3"/>
                        </a:cubicBezTo>
                        <a:cubicBezTo>
                          <a:pt x="21" y="3"/>
                          <a:pt x="21" y="3"/>
                          <a:pt x="21" y="3"/>
                        </a:cubicBezTo>
                        <a:cubicBezTo>
                          <a:pt x="21" y="4"/>
                          <a:pt x="20" y="4"/>
                          <a:pt x="20" y="4"/>
                        </a:cubicBezTo>
                        <a:cubicBezTo>
                          <a:pt x="20" y="5"/>
                          <a:pt x="20" y="5"/>
                          <a:pt x="20" y="6"/>
                        </a:cubicBezTo>
                        <a:cubicBezTo>
                          <a:pt x="20" y="6"/>
                          <a:pt x="20" y="6"/>
                          <a:pt x="20" y="6"/>
                        </a:cubicBezTo>
                        <a:cubicBezTo>
                          <a:pt x="20" y="6"/>
                          <a:pt x="21" y="6"/>
                          <a:pt x="21" y="6"/>
                        </a:cubicBezTo>
                        <a:cubicBezTo>
                          <a:pt x="21" y="7"/>
                          <a:pt x="21" y="7"/>
                          <a:pt x="21" y="7"/>
                        </a:cubicBezTo>
                        <a:cubicBezTo>
                          <a:pt x="20" y="8"/>
                          <a:pt x="20" y="8"/>
                          <a:pt x="19" y="8"/>
                        </a:cubicBezTo>
                        <a:cubicBezTo>
                          <a:pt x="19" y="8"/>
                          <a:pt x="19" y="8"/>
                          <a:pt x="19" y="8"/>
                        </a:cubicBezTo>
                        <a:cubicBezTo>
                          <a:pt x="19" y="8"/>
                          <a:pt x="19" y="8"/>
                          <a:pt x="19" y="8"/>
                        </a:cubicBezTo>
                        <a:cubicBezTo>
                          <a:pt x="19" y="8"/>
                          <a:pt x="19" y="8"/>
                          <a:pt x="19" y="8"/>
                        </a:cubicBezTo>
                        <a:cubicBezTo>
                          <a:pt x="19" y="9"/>
                          <a:pt x="19" y="9"/>
                          <a:pt x="18" y="9"/>
                        </a:cubicBezTo>
                        <a:cubicBezTo>
                          <a:pt x="18" y="9"/>
                          <a:pt x="18" y="9"/>
                          <a:pt x="18" y="9"/>
                        </a:cubicBezTo>
                        <a:cubicBezTo>
                          <a:pt x="17" y="9"/>
                          <a:pt x="17" y="9"/>
                          <a:pt x="17" y="9"/>
                        </a:cubicBezTo>
                        <a:cubicBezTo>
                          <a:pt x="17" y="9"/>
                          <a:pt x="17" y="9"/>
                          <a:pt x="17" y="9"/>
                        </a:cubicBezTo>
                        <a:cubicBezTo>
                          <a:pt x="16" y="9"/>
                          <a:pt x="16" y="9"/>
                          <a:pt x="16" y="10"/>
                        </a:cubicBezTo>
                        <a:cubicBezTo>
                          <a:pt x="15" y="10"/>
                          <a:pt x="15" y="11"/>
                          <a:pt x="15" y="11"/>
                        </a:cubicBezTo>
                        <a:cubicBezTo>
                          <a:pt x="14" y="11"/>
                          <a:pt x="14" y="11"/>
                          <a:pt x="14" y="11"/>
                        </a:cubicBezTo>
                        <a:cubicBezTo>
                          <a:pt x="14" y="11"/>
                          <a:pt x="14" y="11"/>
                          <a:pt x="14" y="10"/>
                        </a:cubicBezTo>
                        <a:cubicBezTo>
                          <a:pt x="14" y="10"/>
                          <a:pt x="14" y="10"/>
                          <a:pt x="14" y="10"/>
                        </a:cubicBezTo>
                        <a:cubicBezTo>
                          <a:pt x="14" y="10"/>
                          <a:pt x="14" y="11"/>
                          <a:pt x="14" y="11"/>
                        </a:cubicBezTo>
                        <a:cubicBezTo>
                          <a:pt x="14" y="11"/>
                          <a:pt x="13" y="11"/>
                          <a:pt x="13" y="11"/>
                        </a:cubicBezTo>
                        <a:cubicBezTo>
                          <a:pt x="11" y="11"/>
                          <a:pt x="11" y="11"/>
                          <a:pt x="11" y="11"/>
                        </a:cubicBezTo>
                        <a:cubicBezTo>
                          <a:pt x="11" y="11"/>
                          <a:pt x="11" y="11"/>
                          <a:pt x="11" y="11"/>
                        </a:cubicBezTo>
                        <a:cubicBezTo>
                          <a:pt x="11" y="11"/>
                          <a:pt x="11" y="11"/>
                          <a:pt x="10" y="11"/>
                        </a:cubicBezTo>
                        <a:cubicBezTo>
                          <a:pt x="10" y="11"/>
                          <a:pt x="10" y="11"/>
                          <a:pt x="10" y="11"/>
                        </a:cubicBezTo>
                        <a:cubicBezTo>
                          <a:pt x="10" y="12"/>
                          <a:pt x="10" y="12"/>
                          <a:pt x="10" y="12"/>
                        </a:cubicBezTo>
                        <a:cubicBezTo>
                          <a:pt x="10" y="12"/>
                          <a:pt x="10" y="12"/>
                          <a:pt x="9" y="12"/>
                        </a:cubicBezTo>
                        <a:cubicBezTo>
                          <a:pt x="9" y="12"/>
                          <a:pt x="9" y="12"/>
                          <a:pt x="9" y="13"/>
                        </a:cubicBezTo>
                        <a:cubicBezTo>
                          <a:pt x="9" y="13"/>
                          <a:pt x="9" y="13"/>
                          <a:pt x="9" y="13"/>
                        </a:cubicBezTo>
                        <a:cubicBezTo>
                          <a:pt x="9" y="14"/>
                          <a:pt x="9" y="14"/>
                          <a:pt x="9" y="14"/>
                        </a:cubicBezTo>
                        <a:cubicBezTo>
                          <a:pt x="9" y="15"/>
                          <a:pt x="8" y="15"/>
                          <a:pt x="8" y="15"/>
                        </a:cubicBezTo>
                        <a:close/>
                      </a:path>
                    </a:pathLst>
                  </a:custGeom>
                  <a:solidFill>
                    <a:srgbClr val="01B3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35" name="Freeform 14"/>
                  <p:cNvSpPr>
                    <a:spLocks noEditPoints="1"/>
                  </p:cNvSpPr>
                  <p:nvPr/>
                </p:nvSpPr>
                <p:spPr bwMode="auto">
                  <a:xfrm>
                    <a:off x="3947" y="1503"/>
                    <a:ext cx="361" cy="700"/>
                  </a:xfrm>
                  <a:custGeom>
                    <a:avLst/>
                    <a:gdLst>
                      <a:gd name="T0" fmla="*/ 45 w 82"/>
                      <a:gd name="T1" fmla="*/ 141 h 159"/>
                      <a:gd name="T2" fmla="*/ 45 w 82"/>
                      <a:gd name="T3" fmla="*/ 137 h 159"/>
                      <a:gd name="T4" fmla="*/ 47 w 82"/>
                      <a:gd name="T5" fmla="*/ 125 h 159"/>
                      <a:gd name="T6" fmla="*/ 49 w 82"/>
                      <a:gd name="T7" fmla="*/ 114 h 159"/>
                      <a:gd name="T8" fmla="*/ 49 w 82"/>
                      <a:gd name="T9" fmla="*/ 107 h 159"/>
                      <a:gd name="T10" fmla="*/ 44 w 82"/>
                      <a:gd name="T11" fmla="*/ 98 h 159"/>
                      <a:gd name="T12" fmla="*/ 41 w 82"/>
                      <a:gd name="T13" fmla="*/ 89 h 159"/>
                      <a:gd name="T14" fmla="*/ 33 w 82"/>
                      <a:gd name="T15" fmla="*/ 86 h 159"/>
                      <a:gd name="T16" fmla="*/ 27 w 82"/>
                      <a:gd name="T17" fmla="*/ 90 h 159"/>
                      <a:gd name="T18" fmla="*/ 19 w 82"/>
                      <a:gd name="T19" fmla="*/ 89 h 159"/>
                      <a:gd name="T20" fmla="*/ 13 w 82"/>
                      <a:gd name="T21" fmla="*/ 85 h 159"/>
                      <a:gd name="T22" fmla="*/ 5 w 82"/>
                      <a:gd name="T23" fmla="*/ 77 h 159"/>
                      <a:gd name="T24" fmla="*/ 1 w 82"/>
                      <a:gd name="T25" fmla="*/ 69 h 159"/>
                      <a:gd name="T26" fmla="*/ 0 w 82"/>
                      <a:gd name="T27" fmla="*/ 62 h 159"/>
                      <a:gd name="T28" fmla="*/ 4 w 82"/>
                      <a:gd name="T29" fmla="*/ 51 h 159"/>
                      <a:gd name="T30" fmla="*/ 9 w 82"/>
                      <a:gd name="T31" fmla="*/ 46 h 159"/>
                      <a:gd name="T32" fmla="*/ 15 w 82"/>
                      <a:gd name="T33" fmla="*/ 37 h 159"/>
                      <a:gd name="T34" fmla="*/ 22 w 82"/>
                      <a:gd name="T35" fmla="*/ 35 h 159"/>
                      <a:gd name="T36" fmla="*/ 33 w 82"/>
                      <a:gd name="T37" fmla="*/ 33 h 159"/>
                      <a:gd name="T38" fmla="*/ 36 w 82"/>
                      <a:gd name="T39" fmla="*/ 38 h 159"/>
                      <a:gd name="T40" fmla="*/ 42 w 82"/>
                      <a:gd name="T41" fmla="*/ 40 h 159"/>
                      <a:gd name="T42" fmla="*/ 46 w 82"/>
                      <a:gd name="T43" fmla="*/ 42 h 159"/>
                      <a:gd name="T44" fmla="*/ 52 w 82"/>
                      <a:gd name="T45" fmla="*/ 42 h 159"/>
                      <a:gd name="T46" fmla="*/ 58 w 82"/>
                      <a:gd name="T47" fmla="*/ 41 h 159"/>
                      <a:gd name="T48" fmla="*/ 55 w 82"/>
                      <a:gd name="T49" fmla="*/ 35 h 159"/>
                      <a:gd name="T50" fmla="*/ 51 w 82"/>
                      <a:gd name="T51" fmla="*/ 35 h 159"/>
                      <a:gd name="T52" fmla="*/ 48 w 82"/>
                      <a:gd name="T53" fmla="*/ 28 h 159"/>
                      <a:gd name="T54" fmla="*/ 44 w 82"/>
                      <a:gd name="T55" fmla="*/ 22 h 159"/>
                      <a:gd name="T56" fmla="*/ 42 w 82"/>
                      <a:gd name="T57" fmla="*/ 32 h 159"/>
                      <a:gd name="T58" fmla="*/ 38 w 82"/>
                      <a:gd name="T59" fmla="*/ 28 h 159"/>
                      <a:gd name="T60" fmla="*/ 38 w 82"/>
                      <a:gd name="T61" fmla="*/ 34 h 159"/>
                      <a:gd name="T62" fmla="*/ 31 w 82"/>
                      <a:gd name="T63" fmla="*/ 29 h 159"/>
                      <a:gd name="T64" fmla="*/ 25 w 82"/>
                      <a:gd name="T65" fmla="*/ 27 h 159"/>
                      <a:gd name="T66" fmla="*/ 14 w 82"/>
                      <a:gd name="T67" fmla="*/ 16 h 159"/>
                      <a:gd name="T68" fmla="*/ 22 w 82"/>
                      <a:gd name="T69" fmla="*/ 12 h 159"/>
                      <a:gd name="T70" fmla="*/ 23 w 82"/>
                      <a:gd name="T71" fmla="*/ 6 h 159"/>
                      <a:gd name="T72" fmla="*/ 22 w 82"/>
                      <a:gd name="T73" fmla="*/ 2 h 159"/>
                      <a:gd name="T74" fmla="*/ 41 w 82"/>
                      <a:gd name="T75" fmla="*/ 12 h 159"/>
                      <a:gd name="T76" fmla="*/ 55 w 82"/>
                      <a:gd name="T77" fmla="*/ 24 h 159"/>
                      <a:gd name="T78" fmla="*/ 64 w 82"/>
                      <a:gd name="T79" fmla="*/ 34 h 159"/>
                      <a:gd name="T80" fmla="*/ 69 w 82"/>
                      <a:gd name="T81" fmla="*/ 41 h 159"/>
                      <a:gd name="T82" fmla="*/ 72 w 82"/>
                      <a:gd name="T83" fmla="*/ 47 h 159"/>
                      <a:gd name="T84" fmla="*/ 75 w 82"/>
                      <a:gd name="T85" fmla="*/ 51 h 159"/>
                      <a:gd name="T86" fmla="*/ 77 w 82"/>
                      <a:gd name="T87" fmla="*/ 55 h 159"/>
                      <a:gd name="T88" fmla="*/ 75 w 82"/>
                      <a:gd name="T89" fmla="*/ 66 h 159"/>
                      <a:gd name="T90" fmla="*/ 71 w 82"/>
                      <a:gd name="T91" fmla="*/ 59 h 159"/>
                      <a:gd name="T92" fmla="*/ 66 w 82"/>
                      <a:gd name="T93" fmla="*/ 53 h 159"/>
                      <a:gd name="T94" fmla="*/ 63 w 82"/>
                      <a:gd name="T95" fmla="*/ 48 h 159"/>
                      <a:gd name="T96" fmla="*/ 69 w 82"/>
                      <a:gd name="T97" fmla="*/ 59 h 159"/>
                      <a:gd name="T98" fmla="*/ 75 w 82"/>
                      <a:gd name="T99" fmla="*/ 70 h 159"/>
                      <a:gd name="T100" fmla="*/ 81 w 82"/>
                      <a:gd name="T101" fmla="*/ 80 h 159"/>
                      <a:gd name="T102" fmla="*/ 80 w 82"/>
                      <a:gd name="T103" fmla="*/ 95 h 159"/>
                      <a:gd name="T104" fmla="*/ 79 w 82"/>
                      <a:gd name="T105" fmla="*/ 103 h 159"/>
                      <a:gd name="T106" fmla="*/ 76 w 82"/>
                      <a:gd name="T107" fmla="*/ 119 h 159"/>
                      <a:gd name="T108" fmla="*/ 69 w 82"/>
                      <a:gd name="T109" fmla="*/ 135 h 159"/>
                      <a:gd name="T110" fmla="*/ 64 w 82"/>
                      <a:gd name="T111" fmla="*/ 143 h 159"/>
                      <a:gd name="T112" fmla="*/ 61 w 82"/>
                      <a:gd name="T113" fmla="*/ 150 h 159"/>
                      <a:gd name="T114" fmla="*/ 48 w 82"/>
                      <a:gd name="T115" fmla="*/ 158 h 159"/>
                      <a:gd name="T116" fmla="*/ 30 w 82"/>
                      <a:gd name="T117" fmla="*/ 22 h 159"/>
                      <a:gd name="T118" fmla="*/ 33 w 82"/>
                      <a:gd name="T119" fmla="*/ 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159">
                        <a:moveTo>
                          <a:pt x="45" y="159"/>
                        </a:moveTo>
                        <a:cubicBezTo>
                          <a:pt x="44" y="159"/>
                          <a:pt x="44" y="159"/>
                          <a:pt x="44" y="158"/>
                        </a:cubicBezTo>
                        <a:cubicBezTo>
                          <a:pt x="43" y="158"/>
                          <a:pt x="43" y="157"/>
                          <a:pt x="43" y="157"/>
                        </a:cubicBezTo>
                        <a:cubicBezTo>
                          <a:pt x="43" y="157"/>
                          <a:pt x="43" y="157"/>
                          <a:pt x="43" y="157"/>
                        </a:cubicBezTo>
                        <a:cubicBezTo>
                          <a:pt x="43" y="156"/>
                          <a:pt x="43" y="155"/>
                          <a:pt x="44" y="155"/>
                        </a:cubicBezTo>
                        <a:cubicBezTo>
                          <a:pt x="44" y="155"/>
                          <a:pt x="44" y="154"/>
                          <a:pt x="44" y="154"/>
                        </a:cubicBezTo>
                        <a:cubicBezTo>
                          <a:pt x="45" y="154"/>
                          <a:pt x="45" y="154"/>
                          <a:pt x="45" y="154"/>
                        </a:cubicBezTo>
                        <a:cubicBezTo>
                          <a:pt x="45" y="154"/>
                          <a:pt x="46" y="154"/>
                          <a:pt x="46" y="154"/>
                        </a:cubicBezTo>
                        <a:cubicBezTo>
                          <a:pt x="46" y="153"/>
                          <a:pt x="47" y="153"/>
                          <a:pt x="47" y="153"/>
                        </a:cubicBezTo>
                        <a:cubicBezTo>
                          <a:pt x="47" y="152"/>
                          <a:pt x="47" y="152"/>
                          <a:pt x="47" y="151"/>
                        </a:cubicBezTo>
                        <a:cubicBezTo>
                          <a:pt x="47" y="151"/>
                          <a:pt x="46" y="150"/>
                          <a:pt x="46" y="150"/>
                        </a:cubicBezTo>
                        <a:cubicBezTo>
                          <a:pt x="46" y="150"/>
                          <a:pt x="46" y="150"/>
                          <a:pt x="45" y="149"/>
                        </a:cubicBezTo>
                        <a:cubicBezTo>
                          <a:pt x="45" y="149"/>
                          <a:pt x="45" y="149"/>
                          <a:pt x="45" y="149"/>
                        </a:cubicBezTo>
                        <a:cubicBezTo>
                          <a:pt x="45" y="141"/>
                          <a:pt x="45" y="141"/>
                          <a:pt x="45" y="141"/>
                        </a:cubicBezTo>
                        <a:cubicBezTo>
                          <a:pt x="46" y="141"/>
                          <a:pt x="46" y="141"/>
                          <a:pt x="46" y="141"/>
                        </a:cubicBezTo>
                        <a:cubicBezTo>
                          <a:pt x="46" y="141"/>
                          <a:pt x="46" y="141"/>
                          <a:pt x="46" y="141"/>
                        </a:cubicBezTo>
                        <a:cubicBezTo>
                          <a:pt x="46" y="141"/>
                          <a:pt x="46" y="140"/>
                          <a:pt x="46" y="139"/>
                        </a:cubicBezTo>
                        <a:cubicBezTo>
                          <a:pt x="46" y="139"/>
                          <a:pt x="46" y="139"/>
                          <a:pt x="46" y="139"/>
                        </a:cubicBezTo>
                        <a:cubicBezTo>
                          <a:pt x="46" y="139"/>
                          <a:pt x="46" y="139"/>
                          <a:pt x="46" y="139"/>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6" y="138"/>
                          <a:pt x="46" y="138"/>
                          <a:pt x="46" y="138"/>
                        </a:cubicBezTo>
                        <a:cubicBezTo>
                          <a:pt x="45" y="138"/>
                          <a:pt x="45" y="138"/>
                          <a:pt x="45" y="137"/>
                        </a:cubicBezTo>
                        <a:cubicBezTo>
                          <a:pt x="45" y="137"/>
                          <a:pt x="45" y="137"/>
                          <a:pt x="45" y="137"/>
                        </a:cubicBezTo>
                        <a:cubicBezTo>
                          <a:pt x="45" y="137"/>
                          <a:pt x="45" y="137"/>
                          <a:pt x="45" y="137"/>
                        </a:cubicBezTo>
                        <a:cubicBezTo>
                          <a:pt x="45" y="137"/>
                          <a:pt x="45" y="137"/>
                          <a:pt x="45" y="137"/>
                        </a:cubicBezTo>
                        <a:cubicBezTo>
                          <a:pt x="45" y="137"/>
                          <a:pt x="45" y="136"/>
                          <a:pt x="45" y="136"/>
                        </a:cubicBezTo>
                        <a:cubicBezTo>
                          <a:pt x="45" y="136"/>
                          <a:pt x="45" y="136"/>
                          <a:pt x="45" y="136"/>
                        </a:cubicBezTo>
                        <a:cubicBezTo>
                          <a:pt x="44" y="136"/>
                          <a:pt x="44" y="136"/>
                          <a:pt x="44" y="136"/>
                        </a:cubicBezTo>
                        <a:cubicBezTo>
                          <a:pt x="44" y="128"/>
                          <a:pt x="44" y="128"/>
                          <a:pt x="44" y="128"/>
                        </a:cubicBezTo>
                        <a:cubicBezTo>
                          <a:pt x="45" y="128"/>
                          <a:pt x="45" y="128"/>
                          <a:pt x="45" y="128"/>
                        </a:cubicBezTo>
                        <a:cubicBezTo>
                          <a:pt x="45" y="128"/>
                          <a:pt x="45" y="128"/>
                          <a:pt x="45" y="128"/>
                        </a:cubicBezTo>
                        <a:cubicBezTo>
                          <a:pt x="45" y="128"/>
                          <a:pt x="45" y="128"/>
                          <a:pt x="45" y="128"/>
                        </a:cubicBezTo>
                        <a:cubicBezTo>
                          <a:pt x="45" y="127"/>
                          <a:pt x="45" y="127"/>
                          <a:pt x="45" y="127"/>
                        </a:cubicBezTo>
                        <a:cubicBezTo>
                          <a:pt x="45" y="127"/>
                          <a:pt x="46" y="126"/>
                          <a:pt x="46" y="126"/>
                        </a:cubicBezTo>
                        <a:cubicBezTo>
                          <a:pt x="46" y="126"/>
                          <a:pt x="46" y="126"/>
                          <a:pt x="46" y="126"/>
                        </a:cubicBezTo>
                        <a:cubicBezTo>
                          <a:pt x="46" y="125"/>
                          <a:pt x="46" y="125"/>
                          <a:pt x="46" y="125"/>
                        </a:cubicBezTo>
                        <a:cubicBezTo>
                          <a:pt x="47" y="125"/>
                          <a:pt x="47" y="125"/>
                          <a:pt x="47" y="125"/>
                        </a:cubicBezTo>
                        <a:cubicBezTo>
                          <a:pt x="47" y="125"/>
                          <a:pt x="47" y="125"/>
                          <a:pt x="47" y="125"/>
                        </a:cubicBezTo>
                        <a:cubicBezTo>
                          <a:pt x="47" y="125"/>
                          <a:pt x="47" y="125"/>
                          <a:pt x="47" y="125"/>
                        </a:cubicBezTo>
                        <a:cubicBezTo>
                          <a:pt x="47" y="125"/>
                          <a:pt x="47" y="125"/>
                          <a:pt x="47" y="125"/>
                        </a:cubicBezTo>
                        <a:cubicBezTo>
                          <a:pt x="47" y="121"/>
                          <a:pt x="47" y="121"/>
                          <a:pt x="47" y="121"/>
                        </a:cubicBezTo>
                        <a:cubicBezTo>
                          <a:pt x="48" y="121"/>
                          <a:pt x="48" y="121"/>
                          <a:pt x="48" y="121"/>
                        </a:cubicBezTo>
                        <a:cubicBezTo>
                          <a:pt x="48" y="121"/>
                          <a:pt x="48" y="121"/>
                          <a:pt x="48" y="121"/>
                        </a:cubicBezTo>
                        <a:cubicBezTo>
                          <a:pt x="48" y="121"/>
                          <a:pt x="48" y="121"/>
                          <a:pt x="48" y="121"/>
                        </a:cubicBezTo>
                        <a:cubicBezTo>
                          <a:pt x="48" y="121"/>
                          <a:pt x="48" y="120"/>
                          <a:pt x="48" y="120"/>
                        </a:cubicBezTo>
                        <a:cubicBezTo>
                          <a:pt x="49" y="120"/>
                          <a:pt x="49" y="119"/>
                          <a:pt x="49" y="119"/>
                        </a:cubicBezTo>
                        <a:cubicBezTo>
                          <a:pt x="49" y="119"/>
                          <a:pt x="50" y="119"/>
                          <a:pt x="50" y="118"/>
                        </a:cubicBezTo>
                        <a:cubicBezTo>
                          <a:pt x="50" y="118"/>
                          <a:pt x="50" y="118"/>
                          <a:pt x="50" y="118"/>
                        </a:cubicBezTo>
                        <a:cubicBezTo>
                          <a:pt x="50" y="118"/>
                          <a:pt x="50" y="118"/>
                          <a:pt x="50" y="118"/>
                        </a:cubicBezTo>
                        <a:cubicBezTo>
                          <a:pt x="50" y="117"/>
                          <a:pt x="50" y="117"/>
                          <a:pt x="50" y="117"/>
                        </a:cubicBezTo>
                        <a:cubicBezTo>
                          <a:pt x="50" y="117"/>
                          <a:pt x="50" y="117"/>
                          <a:pt x="49" y="117"/>
                        </a:cubicBezTo>
                        <a:cubicBezTo>
                          <a:pt x="49" y="117"/>
                          <a:pt x="49" y="117"/>
                          <a:pt x="49" y="117"/>
                        </a:cubicBezTo>
                        <a:cubicBezTo>
                          <a:pt x="49" y="114"/>
                          <a:pt x="49" y="114"/>
                          <a:pt x="49" y="114"/>
                        </a:cubicBezTo>
                        <a:cubicBezTo>
                          <a:pt x="50" y="114"/>
                          <a:pt x="50" y="114"/>
                          <a:pt x="50" y="114"/>
                        </a:cubicBezTo>
                        <a:cubicBezTo>
                          <a:pt x="50" y="114"/>
                          <a:pt x="50" y="114"/>
                          <a:pt x="50" y="114"/>
                        </a:cubicBezTo>
                        <a:cubicBezTo>
                          <a:pt x="50" y="114"/>
                          <a:pt x="50" y="113"/>
                          <a:pt x="50" y="112"/>
                        </a:cubicBezTo>
                        <a:cubicBezTo>
                          <a:pt x="50" y="112"/>
                          <a:pt x="50" y="112"/>
                          <a:pt x="50" y="112"/>
                        </a:cubicBezTo>
                        <a:cubicBezTo>
                          <a:pt x="50" y="110"/>
                          <a:pt x="50" y="110"/>
                          <a:pt x="50" y="110"/>
                        </a:cubicBezTo>
                        <a:cubicBezTo>
                          <a:pt x="50" y="110"/>
                          <a:pt x="50" y="110"/>
                          <a:pt x="50" y="110"/>
                        </a:cubicBezTo>
                        <a:cubicBezTo>
                          <a:pt x="50" y="110"/>
                          <a:pt x="50" y="110"/>
                          <a:pt x="50" y="110"/>
                        </a:cubicBezTo>
                        <a:cubicBezTo>
                          <a:pt x="50" y="110"/>
                          <a:pt x="50" y="110"/>
                          <a:pt x="50" y="110"/>
                        </a:cubicBezTo>
                        <a:cubicBezTo>
                          <a:pt x="50" y="109"/>
                          <a:pt x="49" y="109"/>
                          <a:pt x="49" y="109"/>
                        </a:cubicBezTo>
                        <a:cubicBezTo>
                          <a:pt x="49" y="109"/>
                          <a:pt x="49" y="109"/>
                          <a:pt x="49" y="109"/>
                        </a:cubicBezTo>
                        <a:cubicBezTo>
                          <a:pt x="49" y="108"/>
                          <a:pt x="49" y="108"/>
                          <a:pt x="49" y="108"/>
                        </a:cubicBezTo>
                        <a:cubicBezTo>
                          <a:pt x="49" y="108"/>
                          <a:pt x="49" y="108"/>
                          <a:pt x="49" y="108"/>
                        </a:cubicBezTo>
                        <a:cubicBezTo>
                          <a:pt x="49" y="107"/>
                          <a:pt x="49" y="107"/>
                          <a:pt x="49" y="107"/>
                        </a:cubicBezTo>
                        <a:cubicBezTo>
                          <a:pt x="49" y="107"/>
                          <a:pt x="49" y="107"/>
                          <a:pt x="49" y="107"/>
                        </a:cubicBezTo>
                        <a:cubicBezTo>
                          <a:pt x="49" y="107"/>
                          <a:pt x="48" y="106"/>
                          <a:pt x="48" y="106"/>
                        </a:cubicBezTo>
                        <a:cubicBezTo>
                          <a:pt x="48" y="106"/>
                          <a:pt x="48" y="106"/>
                          <a:pt x="48" y="106"/>
                        </a:cubicBezTo>
                        <a:cubicBezTo>
                          <a:pt x="47" y="106"/>
                          <a:pt x="47" y="105"/>
                          <a:pt x="47" y="105"/>
                        </a:cubicBezTo>
                        <a:cubicBezTo>
                          <a:pt x="47" y="105"/>
                          <a:pt x="47" y="104"/>
                          <a:pt x="47" y="104"/>
                        </a:cubicBezTo>
                        <a:cubicBezTo>
                          <a:pt x="47" y="104"/>
                          <a:pt x="47" y="104"/>
                          <a:pt x="47" y="104"/>
                        </a:cubicBezTo>
                        <a:cubicBezTo>
                          <a:pt x="47" y="103"/>
                          <a:pt x="46" y="103"/>
                          <a:pt x="46" y="102"/>
                        </a:cubicBezTo>
                        <a:cubicBezTo>
                          <a:pt x="46" y="102"/>
                          <a:pt x="46" y="101"/>
                          <a:pt x="46" y="101"/>
                        </a:cubicBezTo>
                        <a:cubicBezTo>
                          <a:pt x="46" y="101"/>
                          <a:pt x="46" y="101"/>
                          <a:pt x="45" y="100"/>
                        </a:cubicBezTo>
                        <a:cubicBezTo>
                          <a:pt x="45" y="100"/>
                          <a:pt x="45" y="100"/>
                          <a:pt x="45" y="100"/>
                        </a:cubicBezTo>
                        <a:cubicBezTo>
                          <a:pt x="44" y="100"/>
                          <a:pt x="44" y="100"/>
                          <a:pt x="44" y="99"/>
                        </a:cubicBezTo>
                        <a:cubicBezTo>
                          <a:pt x="44" y="99"/>
                          <a:pt x="44" y="99"/>
                          <a:pt x="44" y="99"/>
                        </a:cubicBezTo>
                        <a:cubicBezTo>
                          <a:pt x="44" y="99"/>
                          <a:pt x="44" y="99"/>
                          <a:pt x="44" y="99"/>
                        </a:cubicBezTo>
                        <a:cubicBezTo>
                          <a:pt x="44" y="99"/>
                          <a:pt x="44" y="98"/>
                          <a:pt x="44" y="98"/>
                        </a:cubicBezTo>
                        <a:cubicBezTo>
                          <a:pt x="44" y="98"/>
                          <a:pt x="44" y="98"/>
                          <a:pt x="44" y="98"/>
                        </a:cubicBezTo>
                        <a:cubicBezTo>
                          <a:pt x="43" y="98"/>
                          <a:pt x="43" y="98"/>
                          <a:pt x="43" y="98"/>
                        </a:cubicBezTo>
                        <a:cubicBezTo>
                          <a:pt x="43" y="98"/>
                          <a:pt x="43" y="98"/>
                          <a:pt x="43" y="98"/>
                        </a:cubicBezTo>
                        <a:cubicBezTo>
                          <a:pt x="43" y="96"/>
                          <a:pt x="43" y="96"/>
                          <a:pt x="43" y="96"/>
                        </a:cubicBezTo>
                        <a:cubicBezTo>
                          <a:pt x="44" y="96"/>
                          <a:pt x="44" y="96"/>
                          <a:pt x="44" y="96"/>
                        </a:cubicBezTo>
                        <a:cubicBezTo>
                          <a:pt x="44" y="96"/>
                          <a:pt x="44" y="96"/>
                          <a:pt x="44" y="96"/>
                        </a:cubicBezTo>
                        <a:cubicBezTo>
                          <a:pt x="44" y="96"/>
                          <a:pt x="44" y="96"/>
                          <a:pt x="44" y="96"/>
                        </a:cubicBezTo>
                        <a:cubicBezTo>
                          <a:pt x="44" y="95"/>
                          <a:pt x="44" y="95"/>
                          <a:pt x="44" y="95"/>
                        </a:cubicBezTo>
                        <a:cubicBezTo>
                          <a:pt x="45" y="95"/>
                          <a:pt x="45" y="95"/>
                          <a:pt x="45" y="94"/>
                        </a:cubicBezTo>
                        <a:cubicBezTo>
                          <a:pt x="45" y="94"/>
                          <a:pt x="45" y="94"/>
                          <a:pt x="45" y="93"/>
                        </a:cubicBezTo>
                        <a:cubicBezTo>
                          <a:pt x="45" y="92"/>
                          <a:pt x="45" y="91"/>
                          <a:pt x="44" y="91"/>
                        </a:cubicBezTo>
                        <a:cubicBezTo>
                          <a:pt x="44" y="91"/>
                          <a:pt x="44" y="90"/>
                          <a:pt x="43" y="90"/>
                        </a:cubicBezTo>
                        <a:cubicBezTo>
                          <a:pt x="43" y="90"/>
                          <a:pt x="43" y="90"/>
                          <a:pt x="42" y="90"/>
                        </a:cubicBezTo>
                        <a:cubicBezTo>
                          <a:pt x="41" y="90"/>
                          <a:pt x="41" y="90"/>
                          <a:pt x="41" y="90"/>
                        </a:cubicBezTo>
                        <a:cubicBezTo>
                          <a:pt x="41" y="89"/>
                          <a:pt x="41" y="89"/>
                          <a:pt x="41" y="89"/>
                        </a:cubicBezTo>
                        <a:cubicBezTo>
                          <a:pt x="41" y="89"/>
                          <a:pt x="41" y="89"/>
                          <a:pt x="41" y="89"/>
                        </a:cubicBezTo>
                        <a:cubicBezTo>
                          <a:pt x="41" y="89"/>
                          <a:pt x="41" y="89"/>
                          <a:pt x="41" y="89"/>
                        </a:cubicBezTo>
                        <a:cubicBezTo>
                          <a:pt x="41" y="89"/>
                          <a:pt x="41" y="89"/>
                          <a:pt x="41" y="89"/>
                        </a:cubicBezTo>
                        <a:cubicBezTo>
                          <a:pt x="40" y="89"/>
                          <a:pt x="40" y="89"/>
                          <a:pt x="40" y="89"/>
                        </a:cubicBezTo>
                        <a:cubicBezTo>
                          <a:pt x="40" y="89"/>
                          <a:pt x="39" y="89"/>
                          <a:pt x="39" y="89"/>
                        </a:cubicBezTo>
                        <a:cubicBezTo>
                          <a:pt x="38" y="89"/>
                          <a:pt x="38" y="89"/>
                          <a:pt x="38" y="89"/>
                        </a:cubicBezTo>
                        <a:cubicBezTo>
                          <a:pt x="39" y="88"/>
                          <a:pt x="39" y="88"/>
                          <a:pt x="39" y="88"/>
                        </a:cubicBezTo>
                        <a:cubicBezTo>
                          <a:pt x="39" y="88"/>
                          <a:pt x="39" y="88"/>
                          <a:pt x="39" y="88"/>
                        </a:cubicBezTo>
                        <a:cubicBezTo>
                          <a:pt x="39" y="88"/>
                          <a:pt x="39" y="88"/>
                          <a:pt x="39" y="88"/>
                        </a:cubicBezTo>
                        <a:cubicBezTo>
                          <a:pt x="38" y="88"/>
                          <a:pt x="38" y="88"/>
                          <a:pt x="38" y="88"/>
                        </a:cubicBezTo>
                        <a:cubicBezTo>
                          <a:pt x="38" y="88"/>
                          <a:pt x="38" y="88"/>
                          <a:pt x="38" y="88"/>
                        </a:cubicBezTo>
                        <a:cubicBezTo>
                          <a:pt x="37" y="88"/>
                          <a:pt x="37" y="88"/>
                          <a:pt x="37" y="87"/>
                        </a:cubicBezTo>
                        <a:cubicBezTo>
                          <a:pt x="36" y="87"/>
                          <a:pt x="36" y="86"/>
                          <a:pt x="35" y="86"/>
                        </a:cubicBezTo>
                        <a:cubicBezTo>
                          <a:pt x="33" y="86"/>
                          <a:pt x="33" y="86"/>
                          <a:pt x="33" y="86"/>
                        </a:cubicBezTo>
                        <a:cubicBezTo>
                          <a:pt x="33" y="86"/>
                          <a:pt x="33" y="86"/>
                          <a:pt x="33" y="86"/>
                        </a:cubicBezTo>
                        <a:cubicBezTo>
                          <a:pt x="32" y="86"/>
                          <a:pt x="32" y="86"/>
                          <a:pt x="32" y="86"/>
                        </a:cubicBezTo>
                        <a:cubicBezTo>
                          <a:pt x="32" y="86"/>
                          <a:pt x="32" y="86"/>
                          <a:pt x="31" y="86"/>
                        </a:cubicBezTo>
                        <a:cubicBezTo>
                          <a:pt x="31" y="87"/>
                          <a:pt x="31" y="87"/>
                          <a:pt x="31" y="87"/>
                        </a:cubicBezTo>
                        <a:cubicBezTo>
                          <a:pt x="31" y="88"/>
                          <a:pt x="31" y="88"/>
                          <a:pt x="31" y="88"/>
                        </a:cubicBezTo>
                        <a:cubicBezTo>
                          <a:pt x="31" y="89"/>
                          <a:pt x="31" y="89"/>
                          <a:pt x="31" y="89"/>
                        </a:cubicBezTo>
                        <a:cubicBezTo>
                          <a:pt x="30" y="89"/>
                          <a:pt x="30" y="89"/>
                          <a:pt x="30" y="89"/>
                        </a:cubicBezTo>
                        <a:cubicBezTo>
                          <a:pt x="30" y="89"/>
                          <a:pt x="30" y="89"/>
                          <a:pt x="30" y="89"/>
                        </a:cubicBezTo>
                        <a:cubicBezTo>
                          <a:pt x="30" y="89"/>
                          <a:pt x="30" y="89"/>
                          <a:pt x="30" y="89"/>
                        </a:cubicBezTo>
                        <a:cubicBezTo>
                          <a:pt x="30" y="89"/>
                          <a:pt x="30" y="89"/>
                          <a:pt x="30" y="89"/>
                        </a:cubicBezTo>
                        <a:cubicBezTo>
                          <a:pt x="30" y="90"/>
                          <a:pt x="29" y="90"/>
                          <a:pt x="29" y="90"/>
                        </a:cubicBezTo>
                        <a:cubicBezTo>
                          <a:pt x="28" y="90"/>
                          <a:pt x="28" y="90"/>
                          <a:pt x="28" y="90"/>
                        </a:cubicBezTo>
                        <a:cubicBezTo>
                          <a:pt x="28" y="90"/>
                          <a:pt x="28" y="90"/>
                          <a:pt x="28" y="90"/>
                        </a:cubicBezTo>
                        <a:cubicBezTo>
                          <a:pt x="28" y="90"/>
                          <a:pt x="27" y="90"/>
                          <a:pt x="27" y="90"/>
                        </a:cubicBezTo>
                        <a:cubicBezTo>
                          <a:pt x="27" y="90"/>
                          <a:pt x="27" y="90"/>
                          <a:pt x="27" y="90"/>
                        </a:cubicBezTo>
                        <a:cubicBezTo>
                          <a:pt x="27" y="90"/>
                          <a:pt x="26" y="90"/>
                          <a:pt x="25" y="90"/>
                        </a:cubicBezTo>
                        <a:cubicBezTo>
                          <a:pt x="25" y="89"/>
                          <a:pt x="25" y="89"/>
                          <a:pt x="25" y="89"/>
                        </a:cubicBezTo>
                        <a:cubicBezTo>
                          <a:pt x="25" y="89"/>
                          <a:pt x="25" y="89"/>
                          <a:pt x="25" y="89"/>
                        </a:cubicBezTo>
                        <a:cubicBezTo>
                          <a:pt x="24" y="89"/>
                          <a:pt x="24" y="89"/>
                          <a:pt x="24" y="89"/>
                        </a:cubicBezTo>
                        <a:cubicBezTo>
                          <a:pt x="24" y="89"/>
                          <a:pt x="24" y="89"/>
                          <a:pt x="24" y="89"/>
                        </a:cubicBezTo>
                        <a:cubicBezTo>
                          <a:pt x="23" y="89"/>
                          <a:pt x="23" y="89"/>
                          <a:pt x="23" y="88"/>
                        </a:cubicBezTo>
                        <a:cubicBezTo>
                          <a:pt x="23" y="88"/>
                          <a:pt x="23" y="88"/>
                          <a:pt x="23" y="88"/>
                        </a:cubicBezTo>
                        <a:cubicBezTo>
                          <a:pt x="22" y="88"/>
                          <a:pt x="22" y="88"/>
                          <a:pt x="22" y="88"/>
                        </a:cubicBezTo>
                        <a:cubicBezTo>
                          <a:pt x="22" y="88"/>
                          <a:pt x="21" y="88"/>
                          <a:pt x="21" y="88"/>
                        </a:cubicBezTo>
                        <a:cubicBezTo>
                          <a:pt x="21" y="88"/>
                          <a:pt x="21" y="88"/>
                          <a:pt x="21" y="88"/>
                        </a:cubicBezTo>
                        <a:cubicBezTo>
                          <a:pt x="21" y="89"/>
                          <a:pt x="21" y="89"/>
                          <a:pt x="21" y="89"/>
                        </a:cubicBezTo>
                        <a:cubicBezTo>
                          <a:pt x="20" y="89"/>
                          <a:pt x="20" y="89"/>
                          <a:pt x="20" y="89"/>
                        </a:cubicBezTo>
                        <a:cubicBezTo>
                          <a:pt x="20" y="89"/>
                          <a:pt x="20" y="89"/>
                          <a:pt x="19" y="89"/>
                        </a:cubicBezTo>
                        <a:cubicBezTo>
                          <a:pt x="19" y="89"/>
                          <a:pt x="19" y="89"/>
                          <a:pt x="19" y="89"/>
                        </a:cubicBezTo>
                        <a:cubicBezTo>
                          <a:pt x="19" y="89"/>
                          <a:pt x="19" y="89"/>
                          <a:pt x="19" y="89"/>
                        </a:cubicBezTo>
                        <a:cubicBezTo>
                          <a:pt x="19" y="90"/>
                          <a:pt x="19" y="90"/>
                          <a:pt x="19" y="90"/>
                        </a:cubicBezTo>
                        <a:cubicBezTo>
                          <a:pt x="18" y="90"/>
                          <a:pt x="18" y="90"/>
                          <a:pt x="18" y="90"/>
                        </a:cubicBezTo>
                        <a:cubicBezTo>
                          <a:pt x="18" y="90"/>
                          <a:pt x="17" y="90"/>
                          <a:pt x="17" y="89"/>
                        </a:cubicBezTo>
                        <a:cubicBezTo>
                          <a:pt x="17" y="89"/>
                          <a:pt x="17" y="89"/>
                          <a:pt x="17" y="89"/>
                        </a:cubicBezTo>
                        <a:cubicBezTo>
                          <a:pt x="17" y="89"/>
                          <a:pt x="17" y="89"/>
                          <a:pt x="17" y="89"/>
                        </a:cubicBezTo>
                        <a:cubicBezTo>
                          <a:pt x="17" y="88"/>
                          <a:pt x="16" y="88"/>
                          <a:pt x="16" y="88"/>
                        </a:cubicBezTo>
                        <a:cubicBezTo>
                          <a:pt x="15" y="88"/>
                          <a:pt x="14" y="87"/>
                          <a:pt x="14" y="87"/>
                        </a:cubicBezTo>
                        <a:cubicBezTo>
                          <a:pt x="14" y="87"/>
                          <a:pt x="14" y="87"/>
                          <a:pt x="14" y="87"/>
                        </a:cubicBezTo>
                        <a:cubicBezTo>
                          <a:pt x="14" y="86"/>
                          <a:pt x="13" y="86"/>
                          <a:pt x="14" y="85"/>
                        </a:cubicBezTo>
                        <a:cubicBezTo>
                          <a:pt x="14" y="85"/>
                          <a:pt x="14" y="85"/>
                          <a:pt x="14" y="85"/>
                        </a:cubicBezTo>
                        <a:cubicBezTo>
                          <a:pt x="13" y="85"/>
                          <a:pt x="13" y="85"/>
                          <a:pt x="13" y="85"/>
                        </a:cubicBezTo>
                        <a:cubicBezTo>
                          <a:pt x="13" y="85"/>
                          <a:pt x="13" y="85"/>
                          <a:pt x="13" y="85"/>
                        </a:cubicBezTo>
                        <a:cubicBezTo>
                          <a:pt x="13" y="85"/>
                          <a:pt x="13" y="85"/>
                          <a:pt x="13" y="85"/>
                        </a:cubicBezTo>
                        <a:cubicBezTo>
                          <a:pt x="13" y="85"/>
                          <a:pt x="13" y="85"/>
                          <a:pt x="13" y="85"/>
                        </a:cubicBezTo>
                        <a:cubicBezTo>
                          <a:pt x="12" y="85"/>
                          <a:pt x="12" y="85"/>
                          <a:pt x="12" y="85"/>
                        </a:cubicBezTo>
                        <a:cubicBezTo>
                          <a:pt x="12" y="85"/>
                          <a:pt x="11" y="84"/>
                          <a:pt x="10" y="84"/>
                        </a:cubicBezTo>
                        <a:cubicBezTo>
                          <a:pt x="9" y="84"/>
                          <a:pt x="9" y="84"/>
                          <a:pt x="9" y="84"/>
                        </a:cubicBezTo>
                        <a:cubicBezTo>
                          <a:pt x="9" y="84"/>
                          <a:pt x="9" y="84"/>
                          <a:pt x="9" y="84"/>
                        </a:cubicBezTo>
                        <a:cubicBezTo>
                          <a:pt x="9" y="84"/>
                          <a:pt x="9" y="84"/>
                          <a:pt x="9" y="84"/>
                        </a:cubicBezTo>
                        <a:cubicBezTo>
                          <a:pt x="9" y="84"/>
                          <a:pt x="9" y="84"/>
                          <a:pt x="9" y="84"/>
                        </a:cubicBezTo>
                        <a:cubicBezTo>
                          <a:pt x="9" y="83"/>
                          <a:pt x="9" y="83"/>
                          <a:pt x="8" y="83"/>
                        </a:cubicBezTo>
                        <a:cubicBezTo>
                          <a:pt x="8" y="83"/>
                          <a:pt x="8" y="83"/>
                          <a:pt x="8" y="83"/>
                        </a:cubicBezTo>
                        <a:cubicBezTo>
                          <a:pt x="7" y="83"/>
                          <a:pt x="7" y="82"/>
                          <a:pt x="7" y="81"/>
                        </a:cubicBezTo>
                        <a:cubicBezTo>
                          <a:pt x="7" y="81"/>
                          <a:pt x="7" y="81"/>
                          <a:pt x="7" y="81"/>
                        </a:cubicBezTo>
                        <a:cubicBezTo>
                          <a:pt x="7" y="79"/>
                          <a:pt x="7" y="78"/>
                          <a:pt x="6" y="78"/>
                        </a:cubicBezTo>
                        <a:cubicBezTo>
                          <a:pt x="5" y="77"/>
                          <a:pt x="5" y="77"/>
                          <a:pt x="5" y="77"/>
                        </a:cubicBezTo>
                        <a:cubicBezTo>
                          <a:pt x="4" y="76"/>
                          <a:pt x="4" y="76"/>
                          <a:pt x="4" y="76"/>
                        </a:cubicBezTo>
                        <a:cubicBezTo>
                          <a:pt x="4" y="76"/>
                          <a:pt x="4" y="76"/>
                          <a:pt x="4" y="76"/>
                        </a:cubicBezTo>
                        <a:cubicBezTo>
                          <a:pt x="3" y="76"/>
                          <a:pt x="3" y="75"/>
                          <a:pt x="3" y="75"/>
                        </a:cubicBezTo>
                        <a:cubicBezTo>
                          <a:pt x="3" y="75"/>
                          <a:pt x="3" y="75"/>
                          <a:pt x="3" y="75"/>
                        </a:cubicBezTo>
                        <a:cubicBezTo>
                          <a:pt x="3" y="74"/>
                          <a:pt x="2" y="74"/>
                          <a:pt x="2" y="74"/>
                        </a:cubicBezTo>
                        <a:cubicBezTo>
                          <a:pt x="2" y="73"/>
                          <a:pt x="2" y="73"/>
                          <a:pt x="2" y="73"/>
                        </a:cubicBezTo>
                        <a:cubicBezTo>
                          <a:pt x="1" y="73"/>
                          <a:pt x="1" y="72"/>
                          <a:pt x="1" y="72"/>
                        </a:cubicBezTo>
                        <a:cubicBezTo>
                          <a:pt x="1" y="72"/>
                          <a:pt x="1" y="72"/>
                          <a:pt x="1" y="72"/>
                        </a:cubicBezTo>
                        <a:cubicBezTo>
                          <a:pt x="1" y="72"/>
                          <a:pt x="1" y="72"/>
                          <a:pt x="1" y="72"/>
                        </a:cubicBezTo>
                        <a:cubicBezTo>
                          <a:pt x="1" y="72"/>
                          <a:pt x="1" y="71"/>
                          <a:pt x="1" y="71"/>
                        </a:cubicBezTo>
                        <a:cubicBezTo>
                          <a:pt x="1" y="71"/>
                          <a:pt x="1" y="71"/>
                          <a:pt x="1" y="71"/>
                        </a:cubicBezTo>
                        <a:cubicBezTo>
                          <a:pt x="0" y="71"/>
                          <a:pt x="0" y="71"/>
                          <a:pt x="0" y="71"/>
                        </a:cubicBezTo>
                        <a:cubicBezTo>
                          <a:pt x="1" y="70"/>
                          <a:pt x="1" y="70"/>
                          <a:pt x="1" y="70"/>
                        </a:cubicBezTo>
                        <a:cubicBezTo>
                          <a:pt x="1" y="70"/>
                          <a:pt x="1" y="70"/>
                          <a:pt x="1" y="69"/>
                        </a:cubicBezTo>
                        <a:cubicBezTo>
                          <a:pt x="2" y="69"/>
                          <a:pt x="2" y="69"/>
                          <a:pt x="2" y="68"/>
                        </a:cubicBezTo>
                        <a:cubicBezTo>
                          <a:pt x="2" y="68"/>
                          <a:pt x="3" y="67"/>
                          <a:pt x="2" y="66"/>
                        </a:cubicBezTo>
                        <a:cubicBezTo>
                          <a:pt x="2" y="66"/>
                          <a:pt x="2" y="66"/>
                          <a:pt x="2" y="66"/>
                        </a:cubicBezTo>
                        <a:cubicBezTo>
                          <a:pt x="2" y="66"/>
                          <a:pt x="2" y="65"/>
                          <a:pt x="2" y="65"/>
                        </a:cubicBezTo>
                        <a:cubicBezTo>
                          <a:pt x="2" y="65"/>
                          <a:pt x="2" y="65"/>
                          <a:pt x="2" y="65"/>
                        </a:cubicBezTo>
                        <a:cubicBezTo>
                          <a:pt x="2" y="65"/>
                          <a:pt x="2" y="65"/>
                          <a:pt x="2" y="65"/>
                        </a:cubicBezTo>
                        <a:cubicBezTo>
                          <a:pt x="2" y="65"/>
                          <a:pt x="1" y="64"/>
                          <a:pt x="1" y="64"/>
                        </a:cubicBezTo>
                        <a:cubicBezTo>
                          <a:pt x="1" y="64"/>
                          <a:pt x="1" y="64"/>
                          <a:pt x="1" y="64"/>
                        </a:cubicBezTo>
                        <a:cubicBezTo>
                          <a:pt x="1" y="63"/>
                          <a:pt x="1" y="63"/>
                          <a:pt x="1" y="63"/>
                        </a:cubicBezTo>
                        <a:cubicBezTo>
                          <a:pt x="1" y="63"/>
                          <a:pt x="1" y="63"/>
                          <a:pt x="1" y="63"/>
                        </a:cubicBezTo>
                        <a:cubicBezTo>
                          <a:pt x="1" y="63"/>
                          <a:pt x="1" y="63"/>
                          <a:pt x="1" y="63"/>
                        </a:cubicBezTo>
                        <a:cubicBezTo>
                          <a:pt x="1" y="63"/>
                          <a:pt x="1" y="63"/>
                          <a:pt x="0" y="62"/>
                        </a:cubicBezTo>
                        <a:cubicBezTo>
                          <a:pt x="0" y="62"/>
                          <a:pt x="0" y="62"/>
                          <a:pt x="0" y="62"/>
                        </a:cubicBezTo>
                        <a:cubicBezTo>
                          <a:pt x="0" y="62"/>
                          <a:pt x="0" y="62"/>
                          <a:pt x="0" y="62"/>
                        </a:cubicBezTo>
                        <a:cubicBezTo>
                          <a:pt x="0" y="61"/>
                          <a:pt x="0" y="61"/>
                          <a:pt x="0" y="60"/>
                        </a:cubicBezTo>
                        <a:cubicBezTo>
                          <a:pt x="0" y="58"/>
                          <a:pt x="0" y="58"/>
                          <a:pt x="0" y="58"/>
                        </a:cubicBezTo>
                        <a:cubicBezTo>
                          <a:pt x="0" y="58"/>
                          <a:pt x="0" y="58"/>
                          <a:pt x="0" y="58"/>
                        </a:cubicBezTo>
                        <a:cubicBezTo>
                          <a:pt x="0" y="58"/>
                          <a:pt x="0" y="58"/>
                          <a:pt x="1" y="58"/>
                        </a:cubicBezTo>
                        <a:cubicBezTo>
                          <a:pt x="1" y="58"/>
                          <a:pt x="1" y="57"/>
                          <a:pt x="1" y="57"/>
                        </a:cubicBezTo>
                        <a:cubicBezTo>
                          <a:pt x="1" y="57"/>
                          <a:pt x="1" y="56"/>
                          <a:pt x="1" y="56"/>
                        </a:cubicBezTo>
                        <a:cubicBezTo>
                          <a:pt x="1" y="55"/>
                          <a:pt x="1" y="55"/>
                          <a:pt x="1" y="55"/>
                        </a:cubicBezTo>
                        <a:cubicBezTo>
                          <a:pt x="2" y="55"/>
                          <a:pt x="2" y="55"/>
                          <a:pt x="2" y="55"/>
                        </a:cubicBezTo>
                        <a:cubicBezTo>
                          <a:pt x="2" y="55"/>
                          <a:pt x="2" y="55"/>
                          <a:pt x="3" y="55"/>
                        </a:cubicBezTo>
                        <a:cubicBezTo>
                          <a:pt x="3" y="55"/>
                          <a:pt x="3" y="54"/>
                          <a:pt x="3" y="54"/>
                        </a:cubicBezTo>
                        <a:cubicBezTo>
                          <a:pt x="3" y="52"/>
                          <a:pt x="3" y="52"/>
                          <a:pt x="3" y="52"/>
                        </a:cubicBezTo>
                        <a:cubicBezTo>
                          <a:pt x="4" y="52"/>
                          <a:pt x="4" y="52"/>
                          <a:pt x="4" y="52"/>
                        </a:cubicBezTo>
                        <a:cubicBezTo>
                          <a:pt x="4" y="52"/>
                          <a:pt x="4" y="52"/>
                          <a:pt x="4" y="51"/>
                        </a:cubicBezTo>
                        <a:cubicBezTo>
                          <a:pt x="4" y="51"/>
                          <a:pt x="4" y="51"/>
                          <a:pt x="4" y="51"/>
                        </a:cubicBezTo>
                        <a:cubicBezTo>
                          <a:pt x="4" y="51"/>
                          <a:pt x="4" y="50"/>
                          <a:pt x="4" y="50"/>
                        </a:cubicBezTo>
                        <a:cubicBezTo>
                          <a:pt x="4" y="49"/>
                          <a:pt x="4" y="48"/>
                          <a:pt x="5" y="48"/>
                        </a:cubicBezTo>
                        <a:cubicBezTo>
                          <a:pt x="5" y="48"/>
                          <a:pt x="5" y="47"/>
                          <a:pt x="5" y="47"/>
                        </a:cubicBezTo>
                        <a:cubicBezTo>
                          <a:pt x="5" y="47"/>
                          <a:pt x="6" y="47"/>
                          <a:pt x="6" y="47"/>
                        </a:cubicBezTo>
                        <a:cubicBezTo>
                          <a:pt x="6" y="47"/>
                          <a:pt x="6" y="47"/>
                          <a:pt x="6" y="47"/>
                        </a:cubicBezTo>
                        <a:cubicBezTo>
                          <a:pt x="6" y="47"/>
                          <a:pt x="6" y="47"/>
                          <a:pt x="6" y="47"/>
                        </a:cubicBezTo>
                        <a:cubicBezTo>
                          <a:pt x="6" y="47"/>
                          <a:pt x="6" y="47"/>
                          <a:pt x="6" y="47"/>
                        </a:cubicBezTo>
                        <a:cubicBezTo>
                          <a:pt x="6" y="47"/>
                          <a:pt x="7" y="47"/>
                          <a:pt x="7" y="47"/>
                        </a:cubicBezTo>
                        <a:cubicBezTo>
                          <a:pt x="7" y="47"/>
                          <a:pt x="7" y="47"/>
                          <a:pt x="7" y="46"/>
                        </a:cubicBezTo>
                        <a:cubicBezTo>
                          <a:pt x="7" y="46"/>
                          <a:pt x="7" y="46"/>
                          <a:pt x="8" y="46"/>
                        </a:cubicBezTo>
                        <a:cubicBezTo>
                          <a:pt x="8" y="46"/>
                          <a:pt x="8" y="46"/>
                          <a:pt x="8" y="46"/>
                        </a:cubicBezTo>
                        <a:cubicBezTo>
                          <a:pt x="8" y="46"/>
                          <a:pt x="8" y="46"/>
                          <a:pt x="8" y="46"/>
                        </a:cubicBezTo>
                        <a:cubicBezTo>
                          <a:pt x="9" y="46"/>
                          <a:pt x="9" y="46"/>
                          <a:pt x="9" y="46"/>
                        </a:cubicBezTo>
                        <a:cubicBezTo>
                          <a:pt x="9" y="46"/>
                          <a:pt x="9" y="46"/>
                          <a:pt x="9" y="46"/>
                        </a:cubicBezTo>
                        <a:cubicBezTo>
                          <a:pt x="10" y="46"/>
                          <a:pt x="10" y="45"/>
                          <a:pt x="10" y="44"/>
                        </a:cubicBezTo>
                        <a:cubicBezTo>
                          <a:pt x="10" y="43"/>
                          <a:pt x="10" y="43"/>
                          <a:pt x="10" y="43"/>
                        </a:cubicBezTo>
                        <a:cubicBezTo>
                          <a:pt x="10" y="43"/>
                          <a:pt x="10" y="43"/>
                          <a:pt x="10" y="43"/>
                        </a:cubicBezTo>
                        <a:cubicBezTo>
                          <a:pt x="11" y="43"/>
                          <a:pt x="11" y="43"/>
                          <a:pt x="11" y="42"/>
                        </a:cubicBezTo>
                        <a:cubicBezTo>
                          <a:pt x="11" y="42"/>
                          <a:pt x="11" y="42"/>
                          <a:pt x="11" y="42"/>
                        </a:cubicBezTo>
                        <a:cubicBezTo>
                          <a:pt x="11" y="41"/>
                          <a:pt x="11" y="40"/>
                          <a:pt x="12" y="39"/>
                        </a:cubicBezTo>
                        <a:cubicBezTo>
                          <a:pt x="12" y="39"/>
                          <a:pt x="12" y="39"/>
                          <a:pt x="12" y="39"/>
                        </a:cubicBezTo>
                        <a:cubicBezTo>
                          <a:pt x="12" y="39"/>
                          <a:pt x="12" y="39"/>
                          <a:pt x="12" y="39"/>
                        </a:cubicBezTo>
                        <a:cubicBezTo>
                          <a:pt x="12" y="39"/>
                          <a:pt x="12" y="39"/>
                          <a:pt x="12" y="39"/>
                        </a:cubicBezTo>
                        <a:cubicBezTo>
                          <a:pt x="12" y="39"/>
                          <a:pt x="13" y="39"/>
                          <a:pt x="13" y="39"/>
                        </a:cubicBezTo>
                        <a:cubicBezTo>
                          <a:pt x="13" y="39"/>
                          <a:pt x="13" y="39"/>
                          <a:pt x="13" y="39"/>
                        </a:cubicBezTo>
                        <a:cubicBezTo>
                          <a:pt x="13" y="39"/>
                          <a:pt x="13" y="39"/>
                          <a:pt x="13" y="39"/>
                        </a:cubicBezTo>
                        <a:cubicBezTo>
                          <a:pt x="14" y="39"/>
                          <a:pt x="15" y="38"/>
                          <a:pt x="15" y="38"/>
                        </a:cubicBezTo>
                        <a:cubicBezTo>
                          <a:pt x="15" y="37"/>
                          <a:pt x="15" y="37"/>
                          <a:pt x="15" y="37"/>
                        </a:cubicBezTo>
                        <a:cubicBezTo>
                          <a:pt x="15" y="37"/>
                          <a:pt x="15" y="37"/>
                          <a:pt x="15" y="37"/>
                        </a:cubicBezTo>
                        <a:cubicBezTo>
                          <a:pt x="15" y="37"/>
                          <a:pt x="15" y="37"/>
                          <a:pt x="16" y="36"/>
                        </a:cubicBezTo>
                        <a:cubicBezTo>
                          <a:pt x="16" y="36"/>
                          <a:pt x="16" y="36"/>
                          <a:pt x="17" y="36"/>
                        </a:cubicBezTo>
                        <a:cubicBezTo>
                          <a:pt x="17" y="36"/>
                          <a:pt x="17" y="36"/>
                          <a:pt x="17" y="36"/>
                        </a:cubicBezTo>
                        <a:cubicBezTo>
                          <a:pt x="17" y="36"/>
                          <a:pt x="17" y="36"/>
                          <a:pt x="17" y="36"/>
                        </a:cubicBezTo>
                        <a:cubicBezTo>
                          <a:pt x="17" y="36"/>
                          <a:pt x="17" y="36"/>
                          <a:pt x="17" y="36"/>
                        </a:cubicBezTo>
                        <a:cubicBezTo>
                          <a:pt x="17" y="36"/>
                          <a:pt x="17" y="36"/>
                          <a:pt x="18" y="36"/>
                        </a:cubicBezTo>
                        <a:cubicBezTo>
                          <a:pt x="18" y="36"/>
                          <a:pt x="18" y="36"/>
                          <a:pt x="19" y="36"/>
                        </a:cubicBezTo>
                        <a:cubicBezTo>
                          <a:pt x="19" y="36"/>
                          <a:pt x="19" y="36"/>
                          <a:pt x="19" y="36"/>
                        </a:cubicBezTo>
                        <a:cubicBezTo>
                          <a:pt x="19" y="36"/>
                          <a:pt x="20" y="36"/>
                          <a:pt x="20" y="36"/>
                        </a:cubicBezTo>
                        <a:cubicBezTo>
                          <a:pt x="21" y="36"/>
                          <a:pt x="21" y="36"/>
                          <a:pt x="21" y="36"/>
                        </a:cubicBezTo>
                        <a:cubicBezTo>
                          <a:pt x="21" y="36"/>
                          <a:pt x="21" y="36"/>
                          <a:pt x="21" y="35"/>
                        </a:cubicBezTo>
                        <a:cubicBezTo>
                          <a:pt x="21" y="35"/>
                          <a:pt x="21" y="35"/>
                          <a:pt x="21" y="35"/>
                        </a:cubicBezTo>
                        <a:cubicBezTo>
                          <a:pt x="22" y="35"/>
                          <a:pt x="22" y="35"/>
                          <a:pt x="22" y="35"/>
                        </a:cubicBezTo>
                        <a:cubicBezTo>
                          <a:pt x="22" y="35"/>
                          <a:pt x="22" y="35"/>
                          <a:pt x="22" y="35"/>
                        </a:cubicBezTo>
                        <a:cubicBezTo>
                          <a:pt x="22" y="35"/>
                          <a:pt x="22" y="35"/>
                          <a:pt x="22" y="35"/>
                        </a:cubicBezTo>
                        <a:cubicBezTo>
                          <a:pt x="23" y="35"/>
                          <a:pt x="23" y="35"/>
                          <a:pt x="23" y="35"/>
                        </a:cubicBezTo>
                        <a:cubicBezTo>
                          <a:pt x="23" y="35"/>
                          <a:pt x="23" y="35"/>
                          <a:pt x="23" y="35"/>
                        </a:cubicBezTo>
                        <a:cubicBezTo>
                          <a:pt x="23" y="34"/>
                          <a:pt x="23" y="34"/>
                          <a:pt x="23" y="34"/>
                        </a:cubicBezTo>
                        <a:cubicBezTo>
                          <a:pt x="23" y="34"/>
                          <a:pt x="23" y="34"/>
                          <a:pt x="23" y="34"/>
                        </a:cubicBezTo>
                        <a:cubicBezTo>
                          <a:pt x="24" y="34"/>
                          <a:pt x="24" y="34"/>
                          <a:pt x="24" y="34"/>
                        </a:cubicBezTo>
                        <a:cubicBezTo>
                          <a:pt x="25" y="34"/>
                          <a:pt x="25" y="34"/>
                          <a:pt x="25" y="34"/>
                        </a:cubicBezTo>
                        <a:cubicBezTo>
                          <a:pt x="26" y="34"/>
                          <a:pt x="27" y="34"/>
                          <a:pt x="28" y="34"/>
                        </a:cubicBezTo>
                        <a:cubicBezTo>
                          <a:pt x="28" y="34"/>
                          <a:pt x="28" y="34"/>
                          <a:pt x="29" y="35"/>
                        </a:cubicBezTo>
                        <a:cubicBezTo>
                          <a:pt x="29" y="35"/>
                          <a:pt x="29" y="35"/>
                          <a:pt x="30" y="35"/>
                        </a:cubicBezTo>
                        <a:cubicBezTo>
                          <a:pt x="30" y="35"/>
                          <a:pt x="30" y="35"/>
                          <a:pt x="30" y="35"/>
                        </a:cubicBezTo>
                        <a:cubicBezTo>
                          <a:pt x="30" y="35"/>
                          <a:pt x="30" y="35"/>
                          <a:pt x="31" y="34"/>
                        </a:cubicBezTo>
                        <a:cubicBezTo>
                          <a:pt x="31" y="34"/>
                          <a:pt x="32" y="33"/>
                          <a:pt x="33" y="33"/>
                        </a:cubicBezTo>
                        <a:cubicBezTo>
                          <a:pt x="33" y="33"/>
                          <a:pt x="33" y="33"/>
                          <a:pt x="33" y="33"/>
                        </a:cubicBezTo>
                        <a:cubicBezTo>
                          <a:pt x="33" y="34"/>
                          <a:pt x="33" y="34"/>
                          <a:pt x="33" y="34"/>
                        </a:cubicBezTo>
                        <a:cubicBezTo>
                          <a:pt x="33" y="34"/>
                          <a:pt x="33" y="34"/>
                          <a:pt x="33" y="34"/>
                        </a:cubicBezTo>
                        <a:cubicBezTo>
                          <a:pt x="33" y="34"/>
                          <a:pt x="34" y="34"/>
                          <a:pt x="34" y="34"/>
                        </a:cubicBezTo>
                        <a:cubicBezTo>
                          <a:pt x="34" y="34"/>
                          <a:pt x="35" y="34"/>
                          <a:pt x="35" y="35"/>
                        </a:cubicBezTo>
                        <a:cubicBezTo>
                          <a:pt x="35" y="35"/>
                          <a:pt x="35" y="35"/>
                          <a:pt x="35" y="35"/>
                        </a:cubicBezTo>
                        <a:cubicBezTo>
                          <a:pt x="35" y="36"/>
                          <a:pt x="35" y="36"/>
                          <a:pt x="35" y="36"/>
                        </a:cubicBezTo>
                        <a:cubicBezTo>
                          <a:pt x="35" y="36"/>
                          <a:pt x="35" y="36"/>
                          <a:pt x="35" y="36"/>
                        </a:cubicBezTo>
                        <a:cubicBezTo>
                          <a:pt x="35" y="36"/>
                          <a:pt x="35" y="36"/>
                          <a:pt x="36" y="36"/>
                        </a:cubicBezTo>
                        <a:cubicBezTo>
                          <a:pt x="36" y="36"/>
                          <a:pt x="36" y="36"/>
                          <a:pt x="36" y="36"/>
                        </a:cubicBezTo>
                        <a:cubicBezTo>
                          <a:pt x="36" y="37"/>
                          <a:pt x="36" y="37"/>
                          <a:pt x="36" y="37"/>
                        </a:cubicBezTo>
                        <a:cubicBezTo>
                          <a:pt x="36" y="37"/>
                          <a:pt x="36" y="37"/>
                          <a:pt x="36" y="37"/>
                        </a:cubicBezTo>
                        <a:cubicBezTo>
                          <a:pt x="36" y="37"/>
                          <a:pt x="36" y="37"/>
                          <a:pt x="36" y="38"/>
                        </a:cubicBezTo>
                        <a:cubicBezTo>
                          <a:pt x="36" y="38"/>
                          <a:pt x="36" y="38"/>
                          <a:pt x="36" y="38"/>
                        </a:cubicBezTo>
                        <a:cubicBezTo>
                          <a:pt x="37" y="38"/>
                          <a:pt x="37" y="38"/>
                          <a:pt x="37" y="38"/>
                        </a:cubicBezTo>
                        <a:cubicBezTo>
                          <a:pt x="37" y="38"/>
                          <a:pt x="37" y="38"/>
                          <a:pt x="37" y="38"/>
                        </a:cubicBezTo>
                        <a:cubicBezTo>
                          <a:pt x="37" y="39"/>
                          <a:pt x="37" y="39"/>
                          <a:pt x="37" y="39"/>
                        </a:cubicBezTo>
                        <a:cubicBezTo>
                          <a:pt x="37" y="39"/>
                          <a:pt x="37" y="39"/>
                          <a:pt x="37" y="39"/>
                        </a:cubicBezTo>
                        <a:cubicBezTo>
                          <a:pt x="38" y="39"/>
                          <a:pt x="38" y="39"/>
                          <a:pt x="38" y="39"/>
                        </a:cubicBezTo>
                        <a:cubicBezTo>
                          <a:pt x="38" y="39"/>
                          <a:pt x="38" y="39"/>
                          <a:pt x="39" y="39"/>
                        </a:cubicBezTo>
                        <a:cubicBezTo>
                          <a:pt x="39" y="39"/>
                          <a:pt x="39" y="39"/>
                          <a:pt x="40" y="39"/>
                        </a:cubicBezTo>
                        <a:cubicBezTo>
                          <a:pt x="40" y="39"/>
                          <a:pt x="40" y="39"/>
                          <a:pt x="40" y="39"/>
                        </a:cubicBezTo>
                        <a:cubicBezTo>
                          <a:pt x="41" y="40"/>
                          <a:pt x="41" y="40"/>
                          <a:pt x="41" y="40"/>
                        </a:cubicBezTo>
                        <a:cubicBezTo>
                          <a:pt x="41" y="40"/>
                          <a:pt x="41" y="40"/>
                          <a:pt x="41" y="40"/>
                        </a:cubicBezTo>
                        <a:cubicBezTo>
                          <a:pt x="41" y="40"/>
                          <a:pt x="41" y="40"/>
                          <a:pt x="41" y="40"/>
                        </a:cubicBezTo>
                        <a:cubicBezTo>
                          <a:pt x="41" y="40"/>
                          <a:pt x="41" y="40"/>
                          <a:pt x="41" y="40"/>
                        </a:cubicBezTo>
                        <a:cubicBezTo>
                          <a:pt x="41" y="40"/>
                          <a:pt x="41" y="40"/>
                          <a:pt x="42" y="40"/>
                        </a:cubicBezTo>
                        <a:cubicBezTo>
                          <a:pt x="42" y="40"/>
                          <a:pt x="42" y="40"/>
                          <a:pt x="42" y="40"/>
                        </a:cubicBezTo>
                        <a:cubicBezTo>
                          <a:pt x="43" y="40"/>
                          <a:pt x="43" y="40"/>
                          <a:pt x="43" y="40"/>
                        </a:cubicBezTo>
                        <a:cubicBezTo>
                          <a:pt x="44" y="40"/>
                          <a:pt x="44" y="40"/>
                          <a:pt x="44" y="40"/>
                        </a:cubicBezTo>
                        <a:cubicBezTo>
                          <a:pt x="44" y="41"/>
                          <a:pt x="44" y="41"/>
                          <a:pt x="44" y="41"/>
                        </a:cubicBezTo>
                        <a:cubicBezTo>
                          <a:pt x="44" y="41"/>
                          <a:pt x="44" y="41"/>
                          <a:pt x="44" y="41"/>
                        </a:cubicBezTo>
                        <a:cubicBezTo>
                          <a:pt x="44" y="41"/>
                          <a:pt x="44" y="41"/>
                          <a:pt x="44" y="41"/>
                        </a:cubicBezTo>
                        <a:cubicBezTo>
                          <a:pt x="44" y="41"/>
                          <a:pt x="44" y="41"/>
                          <a:pt x="44" y="41"/>
                        </a:cubicBezTo>
                        <a:cubicBezTo>
                          <a:pt x="45" y="41"/>
                          <a:pt x="45" y="41"/>
                          <a:pt x="45" y="41"/>
                        </a:cubicBezTo>
                        <a:cubicBezTo>
                          <a:pt x="44" y="42"/>
                          <a:pt x="44" y="42"/>
                          <a:pt x="44" y="42"/>
                        </a:cubicBezTo>
                        <a:cubicBezTo>
                          <a:pt x="44" y="42"/>
                          <a:pt x="44" y="42"/>
                          <a:pt x="44" y="42"/>
                        </a:cubicBezTo>
                        <a:cubicBezTo>
                          <a:pt x="44" y="42"/>
                          <a:pt x="44" y="42"/>
                          <a:pt x="44" y="42"/>
                        </a:cubicBezTo>
                        <a:cubicBezTo>
                          <a:pt x="44" y="42"/>
                          <a:pt x="45" y="42"/>
                          <a:pt x="45" y="42"/>
                        </a:cubicBezTo>
                        <a:cubicBezTo>
                          <a:pt x="45" y="42"/>
                          <a:pt x="45" y="42"/>
                          <a:pt x="45" y="42"/>
                        </a:cubicBezTo>
                        <a:cubicBezTo>
                          <a:pt x="46" y="42"/>
                          <a:pt x="46" y="42"/>
                          <a:pt x="46" y="42"/>
                        </a:cubicBezTo>
                        <a:cubicBezTo>
                          <a:pt x="46" y="42"/>
                          <a:pt x="46" y="42"/>
                          <a:pt x="46" y="42"/>
                        </a:cubicBezTo>
                        <a:cubicBezTo>
                          <a:pt x="46" y="43"/>
                          <a:pt x="46" y="43"/>
                          <a:pt x="46" y="43"/>
                        </a:cubicBezTo>
                        <a:cubicBezTo>
                          <a:pt x="46" y="43"/>
                          <a:pt x="47" y="43"/>
                          <a:pt x="47" y="43"/>
                        </a:cubicBezTo>
                        <a:cubicBezTo>
                          <a:pt x="47" y="43"/>
                          <a:pt x="47" y="43"/>
                          <a:pt x="47" y="43"/>
                        </a:cubicBezTo>
                        <a:cubicBezTo>
                          <a:pt x="48" y="43"/>
                          <a:pt x="48" y="43"/>
                          <a:pt x="48" y="43"/>
                        </a:cubicBezTo>
                        <a:cubicBezTo>
                          <a:pt x="48" y="43"/>
                          <a:pt x="48" y="43"/>
                          <a:pt x="48" y="43"/>
                        </a:cubicBezTo>
                        <a:cubicBezTo>
                          <a:pt x="48" y="43"/>
                          <a:pt x="49" y="43"/>
                          <a:pt x="49" y="43"/>
                        </a:cubicBezTo>
                        <a:cubicBezTo>
                          <a:pt x="49" y="43"/>
                          <a:pt x="49" y="42"/>
                          <a:pt x="49" y="41"/>
                        </a:cubicBezTo>
                        <a:cubicBezTo>
                          <a:pt x="49" y="40"/>
                          <a:pt x="49" y="40"/>
                          <a:pt x="49" y="40"/>
                        </a:cubicBezTo>
                        <a:cubicBezTo>
                          <a:pt x="50" y="40"/>
                          <a:pt x="50" y="40"/>
                          <a:pt x="50" y="40"/>
                        </a:cubicBezTo>
                        <a:cubicBezTo>
                          <a:pt x="50" y="40"/>
                          <a:pt x="50" y="41"/>
                          <a:pt x="51" y="41"/>
                        </a:cubicBezTo>
                        <a:cubicBezTo>
                          <a:pt x="51" y="41"/>
                          <a:pt x="51" y="41"/>
                          <a:pt x="51" y="41"/>
                        </a:cubicBezTo>
                        <a:cubicBezTo>
                          <a:pt x="52" y="41"/>
                          <a:pt x="52" y="41"/>
                          <a:pt x="52" y="41"/>
                        </a:cubicBezTo>
                        <a:cubicBezTo>
                          <a:pt x="52" y="42"/>
                          <a:pt x="52" y="42"/>
                          <a:pt x="52" y="42"/>
                        </a:cubicBezTo>
                        <a:cubicBezTo>
                          <a:pt x="52" y="42"/>
                          <a:pt x="52" y="42"/>
                          <a:pt x="52" y="42"/>
                        </a:cubicBezTo>
                        <a:cubicBezTo>
                          <a:pt x="52" y="42"/>
                          <a:pt x="52" y="42"/>
                          <a:pt x="53" y="42"/>
                        </a:cubicBezTo>
                        <a:cubicBezTo>
                          <a:pt x="53" y="42"/>
                          <a:pt x="53" y="42"/>
                          <a:pt x="53" y="42"/>
                        </a:cubicBezTo>
                        <a:cubicBezTo>
                          <a:pt x="53" y="42"/>
                          <a:pt x="53" y="42"/>
                          <a:pt x="54" y="42"/>
                        </a:cubicBezTo>
                        <a:cubicBezTo>
                          <a:pt x="54" y="42"/>
                          <a:pt x="55" y="42"/>
                          <a:pt x="55" y="43"/>
                        </a:cubicBezTo>
                        <a:cubicBezTo>
                          <a:pt x="55" y="43"/>
                          <a:pt x="55" y="43"/>
                          <a:pt x="55" y="43"/>
                        </a:cubicBezTo>
                        <a:cubicBezTo>
                          <a:pt x="55" y="43"/>
                          <a:pt x="55" y="43"/>
                          <a:pt x="56" y="43"/>
                        </a:cubicBezTo>
                        <a:cubicBezTo>
                          <a:pt x="56" y="43"/>
                          <a:pt x="56" y="43"/>
                          <a:pt x="56" y="43"/>
                        </a:cubicBezTo>
                        <a:cubicBezTo>
                          <a:pt x="56" y="42"/>
                          <a:pt x="56" y="42"/>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1"/>
                          <a:pt x="58" y="41"/>
                          <a:pt x="58" y="41"/>
                        </a:cubicBezTo>
                        <a:cubicBezTo>
                          <a:pt x="58" y="41"/>
                          <a:pt x="58" y="41"/>
                          <a:pt x="58" y="41"/>
                        </a:cubicBezTo>
                        <a:cubicBezTo>
                          <a:pt x="57" y="41"/>
                          <a:pt x="57" y="41"/>
                          <a:pt x="57" y="41"/>
                        </a:cubicBezTo>
                        <a:cubicBezTo>
                          <a:pt x="57" y="40"/>
                          <a:pt x="57" y="40"/>
                          <a:pt x="57" y="40"/>
                        </a:cubicBezTo>
                        <a:cubicBezTo>
                          <a:pt x="57" y="40"/>
                          <a:pt x="57" y="40"/>
                          <a:pt x="57" y="40"/>
                        </a:cubicBezTo>
                        <a:cubicBezTo>
                          <a:pt x="57" y="39"/>
                          <a:pt x="57" y="39"/>
                          <a:pt x="57" y="39"/>
                        </a:cubicBezTo>
                        <a:cubicBezTo>
                          <a:pt x="57" y="39"/>
                          <a:pt x="57" y="39"/>
                          <a:pt x="57" y="39"/>
                        </a:cubicBezTo>
                        <a:cubicBezTo>
                          <a:pt x="57" y="39"/>
                          <a:pt x="57" y="39"/>
                          <a:pt x="57" y="39"/>
                        </a:cubicBezTo>
                        <a:cubicBezTo>
                          <a:pt x="56" y="39"/>
                          <a:pt x="56" y="38"/>
                          <a:pt x="56" y="38"/>
                        </a:cubicBezTo>
                        <a:cubicBezTo>
                          <a:pt x="56" y="38"/>
                          <a:pt x="56" y="38"/>
                          <a:pt x="56" y="38"/>
                        </a:cubicBezTo>
                        <a:cubicBezTo>
                          <a:pt x="56" y="37"/>
                          <a:pt x="56" y="37"/>
                          <a:pt x="56" y="37"/>
                        </a:cubicBezTo>
                        <a:cubicBezTo>
                          <a:pt x="56" y="36"/>
                          <a:pt x="56" y="36"/>
                          <a:pt x="56" y="36"/>
                        </a:cubicBezTo>
                        <a:cubicBezTo>
                          <a:pt x="56" y="36"/>
                          <a:pt x="56" y="36"/>
                          <a:pt x="56" y="36"/>
                        </a:cubicBezTo>
                        <a:cubicBezTo>
                          <a:pt x="56" y="36"/>
                          <a:pt x="56" y="36"/>
                          <a:pt x="56" y="36"/>
                        </a:cubicBezTo>
                        <a:cubicBezTo>
                          <a:pt x="55" y="36"/>
                          <a:pt x="55" y="36"/>
                          <a:pt x="55" y="36"/>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5"/>
                          <a:pt x="55" y="35"/>
                          <a:pt x="55" y="35"/>
                        </a:cubicBezTo>
                        <a:cubicBezTo>
                          <a:pt x="55" y="36"/>
                          <a:pt x="55" y="36"/>
                          <a:pt x="55" y="36"/>
                        </a:cubicBezTo>
                        <a:cubicBezTo>
                          <a:pt x="54" y="36"/>
                          <a:pt x="54" y="36"/>
                          <a:pt x="54" y="36"/>
                        </a:cubicBezTo>
                        <a:cubicBezTo>
                          <a:pt x="54" y="36"/>
                          <a:pt x="54" y="36"/>
                          <a:pt x="54" y="36"/>
                        </a:cubicBezTo>
                        <a:cubicBezTo>
                          <a:pt x="53" y="36"/>
                          <a:pt x="53" y="36"/>
                          <a:pt x="52" y="36"/>
                        </a:cubicBezTo>
                        <a:cubicBezTo>
                          <a:pt x="52" y="35"/>
                          <a:pt x="52" y="35"/>
                          <a:pt x="51" y="35"/>
                        </a:cubicBezTo>
                        <a:cubicBezTo>
                          <a:pt x="51" y="35"/>
                          <a:pt x="51" y="35"/>
                          <a:pt x="51" y="35"/>
                        </a:cubicBezTo>
                        <a:cubicBezTo>
                          <a:pt x="51" y="34"/>
                          <a:pt x="51" y="34"/>
                          <a:pt x="51" y="34"/>
                        </a:cubicBezTo>
                        <a:cubicBezTo>
                          <a:pt x="51" y="34"/>
                          <a:pt x="51" y="34"/>
                          <a:pt x="51" y="34"/>
                        </a:cubicBezTo>
                        <a:cubicBezTo>
                          <a:pt x="51" y="34"/>
                          <a:pt x="50" y="34"/>
                          <a:pt x="50" y="34"/>
                        </a:cubicBezTo>
                        <a:cubicBezTo>
                          <a:pt x="50" y="34"/>
                          <a:pt x="50" y="34"/>
                          <a:pt x="50" y="34"/>
                        </a:cubicBezTo>
                        <a:cubicBezTo>
                          <a:pt x="49" y="34"/>
                          <a:pt x="49" y="33"/>
                          <a:pt x="49" y="33"/>
                        </a:cubicBezTo>
                        <a:cubicBezTo>
                          <a:pt x="49" y="33"/>
                          <a:pt x="49" y="32"/>
                          <a:pt x="49" y="32"/>
                        </a:cubicBezTo>
                        <a:cubicBezTo>
                          <a:pt x="49" y="32"/>
                          <a:pt x="49" y="32"/>
                          <a:pt x="49" y="32"/>
                        </a:cubicBezTo>
                        <a:cubicBezTo>
                          <a:pt x="48" y="32"/>
                          <a:pt x="48" y="32"/>
                          <a:pt x="48" y="32"/>
                        </a:cubicBezTo>
                        <a:cubicBezTo>
                          <a:pt x="48" y="31"/>
                          <a:pt x="48" y="31"/>
                          <a:pt x="48" y="31"/>
                        </a:cubicBezTo>
                        <a:cubicBezTo>
                          <a:pt x="47" y="31"/>
                          <a:pt x="47" y="30"/>
                          <a:pt x="47" y="29"/>
                        </a:cubicBezTo>
                        <a:cubicBezTo>
                          <a:pt x="47" y="28"/>
                          <a:pt x="47" y="28"/>
                          <a:pt x="47"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7"/>
                          <a:pt x="49" y="27"/>
                        </a:cubicBezTo>
                        <a:cubicBezTo>
                          <a:pt x="51" y="27"/>
                          <a:pt x="51" y="27"/>
                          <a:pt x="51" y="27"/>
                        </a:cubicBezTo>
                        <a:cubicBezTo>
                          <a:pt x="51" y="27"/>
                          <a:pt x="51" y="27"/>
                          <a:pt x="50" y="27"/>
                        </a:cubicBezTo>
                        <a:cubicBezTo>
                          <a:pt x="50" y="26"/>
                          <a:pt x="50" y="26"/>
                          <a:pt x="50" y="26"/>
                        </a:cubicBezTo>
                        <a:cubicBezTo>
                          <a:pt x="50" y="26"/>
                          <a:pt x="49" y="25"/>
                          <a:pt x="49" y="25"/>
                        </a:cubicBezTo>
                        <a:cubicBezTo>
                          <a:pt x="49" y="25"/>
                          <a:pt x="49" y="25"/>
                          <a:pt x="48" y="25"/>
                        </a:cubicBezTo>
                        <a:cubicBezTo>
                          <a:pt x="48" y="25"/>
                          <a:pt x="48" y="24"/>
                          <a:pt x="48" y="24"/>
                        </a:cubicBezTo>
                        <a:cubicBezTo>
                          <a:pt x="48" y="24"/>
                          <a:pt x="48" y="24"/>
                          <a:pt x="48" y="24"/>
                        </a:cubicBezTo>
                        <a:cubicBezTo>
                          <a:pt x="48" y="24"/>
                          <a:pt x="47" y="24"/>
                          <a:pt x="47" y="24"/>
                        </a:cubicBezTo>
                        <a:cubicBezTo>
                          <a:pt x="47" y="23"/>
                          <a:pt x="47" y="23"/>
                          <a:pt x="47" y="23"/>
                        </a:cubicBezTo>
                        <a:cubicBezTo>
                          <a:pt x="46" y="23"/>
                          <a:pt x="46" y="23"/>
                          <a:pt x="45" y="23"/>
                        </a:cubicBezTo>
                        <a:cubicBezTo>
                          <a:pt x="45" y="22"/>
                          <a:pt x="44" y="22"/>
                          <a:pt x="44" y="22"/>
                        </a:cubicBezTo>
                        <a:cubicBezTo>
                          <a:pt x="43" y="22"/>
                          <a:pt x="43" y="22"/>
                          <a:pt x="43" y="22"/>
                        </a:cubicBezTo>
                        <a:cubicBezTo>
                          <a:pt x="43" y="22"/>
                          <a:pt x="43" y="22"/>
                          <a:pt x="43" y="22"/>
                        </a:cubicBezTo>
                        <a:cubicBezTo>
                          <a:pt x="43" y="23"/>
                          <a:pt x="43" y="23"/>
                          <a:pt x="43" y="23"/>
                        </a:cubicBezTo>
                        <a:cubicBezTo>
                          <a:pt x="43" y="23"/>
                          <a:pt x="43" y="23"/>
                          <a:pt x="43" y="23"/>
                        </a:cubicBezTo>
                        <a:cubicBezTo>
                          <a:pt x="43" y="23"/>
                          <a:pt x="43" y="24"/>
                          <a:pt x="43" y="24"/>
                        </a:cubicBezTo>
                        <a:cubicBezTo>
                          <a:pt x="44" y="24"/>
                          <a:pt x="44" y="24"/>
                          <a:pt x="44" y="24"/>
                        </a:cubicBezTo>
                        <a:cubicBezTo>
                          <a:pt x="44" y="26"/>
                          <a:pt x="45" y="27"/>
                          <a:pt x="45" y="28"/>
                        </a:cubicBezTo>
                        <a:cubicBezTo>
                          <a:pt x="45" y="29"/>
                          <a:pt x="45" y="30"/>
                          <a:pt x="45" y="31"/>
                        </a:cubicBezTo>
                        <a:cubicBezTo>
                          <a:pt x="45" y="31"/>
                          <a:pt x="45" y="31"/>
                          <a:pt x="44" y="31"/>
                        </a:cubicBezTo>
                        <a:cubicBezTo>
                          <a:pt x="45" y="31"/>
                          <a:pt x="44" y="31"/>
                          <a:pt x="44" y="32"/>
                        </a:cubicBezTo>
                        <a:cubicBezTo>
                          <a:pt x="44" y="32"/>
                          <a:pt x="44" y="32"/>
                          <a:pt x="43" y="32"/>
                        </a:cubicBezTo>
                        <a:cubicBezTo>
                          <a:pt x="43" y="32"/>
                          <a:pt x="43" y="32"/>
                          <a:pt x="43" y="32"/>
                        </a:cubicBezTo>
                        <a:cubicBezTo>
                          <a:pt x="43" y="32"/>
                          <a:pt x="42" y="32"/>
                          <a:pt x="42" y="32"/>
                        </a:cubicBezTo>
                        <a:cubicBezTo>
                          <a:pt x="42" y="32"/>
                          <a:pt x="42" y="32"/>
                          <a:pt x="42" y="32"/>
                        </a:cubicBezTo>
                        <a:cubicBezTo>
                          <a:pt x="42" y="32"/>
                          <a:pt x="42" y="31"/>
                          <a:pt x="42" y="31"/>
                        </a:cubicBezTo>
                        <a:cubicBezTo>
                          <a:pt x="42" y="31"/>
                          <a:pt x="42" y="31"/>
                          <a:pt x="42" y="31"/>
                        </a:cubicBezTo>
                        <a:cubicBezTo>
                          <a:pt x="41" y="31"/>
                          <a:pt x="41" y="30"/>
                          <a:pt x="41" y="30"/>
                        </a:cubicBezTo>
                        <a:cubicBezTo>
                          <a:pt x="41" y="30"/>
                          <a:pt x="41" y="30"/>
                          <a:pt x="41" y="30"/>
                        </a:cubicBezTo>
                        <a:cubicBezTo>
                          <a:pt x="40" y="30"/>
                          <a:pt x="40" y="30"/>
                          <a:pt x="40" y="30"/>
                        </a:cubicBezTo>
                        <a:cubicBezTo>
                          <a:pt x="40" y="30"/>
                          <a:pt x="40" y="30"/>
                          <a:pt x="40" y="30"/>
                        </a:cubicBezTo>
                        <a:cubicBezTo>
                          <a:pt x="40" y="29"/>
                          <a:pt x="40" y="29"/>
                          <a:pt x="40" y="28"/>
                        </a:cubicBezTo>
                        <a:cubicBezTo>
                          <a:pt x="40" y="28"/>
                          <a:pt x="40" y="28"/>
                          <a:pt x="40" y="28"/>
                        </a:cubicBezTo>
                        <a:cubicBezTo>
                          <a:pt x="40" y="28"/>
                          <a:pt x="40" y="28"/>
                          <a:pt x="40" y="28"/>
                        </a:cubicBezTo>
                        <a:cubicBezTo>
                          <a:pt x="40" y="28"/>
                          <a:pt x="40" y="28"/>
                          <a:pt x="40" y="28"/>
                        </a:cubicBezTo>
                        <a:cubicBezTo>
                          <a:pt x="40" y="28"/>
                          <a:pt x="39" y="28"/>
                          <a:pt x="39" y="28"/>
                        </a:cubicBezTo>
                        <a:cubicBezTo>
                          <a:pt x="39" y="28"/>
                          <a:pt x="39" y="28"/>
                          <a:pt x="39" y="28"/>
                        </a:cubicBezTo>
                        <a:cubicBezTo>
                          <a:pt x="38" y="28"/>
                          <a:pt x="38" y="28"/>
                          <a:pt x="38" y="28"/>
                        </a:cubicBezTo>
                        <a:cubicBezTo>
                          <a:pt x="38" y="28"/>
                          <a:pt x="38" y="28"/>
                          <a:pt x="38" y="28"/>
                        </a:cubicBezTo>
                        <a:cubicBezTo>
                          <a:pt x="38" y="27"/>
                          <a:pt x="38" y="27"/>
                          <a:pt x="38" y="27"/>
                        </a:cubicBezTo>
                        <a:cubicBezTo>
                          <a:pt x="38" y="27"/>
                          <a:pt x="38" y="27"/>
                          <a:pt x="38" y="27"/>
                        </a:cubicBezTo>
                        <a:cubicBezTo>
                          <a:pt x="38" y="27"/>
                          <a:pt x="38" y="27"/>
                          <a:pt x="38" y="27"/>
                        </a:cubicBezTo>
                        <a:cubicBezTo>
                          <a:pt x="38" y="27"/>
                          <a:pt x="38" y="27"/>
                          <a:pt x="37" y="27"/>
                        </a:cubicBezTo>
                        <a:cubicBezTo>
                          <a:pt x="37" y="27"/>
                          <a:pt x="37" y="27"/>
                          <a:pt x="37" y="27"/>
                        </a:cubicBezTo>
                        <a:cubicBezTo>
                          <a:pt x="37" y="27"/>
                          <a:pt x="37" y="27"/>
                          <a:pt x="36" y="27"/>
                        </a:cubicBezTo>
                        <a:cubicBezTo>
                          <a:pt x="37" y="27"/>
                          <a:pt x="37" y="28"/>
                          <a:pt x="38" y="28"/>
                        </a:cubicBezTo>
                        <a:cubicBezTo>
                          <a:pt x="38" y="28"/>
                          <a:pt x="38" y="28"/>
                          <a:pt x="38" y="28"/>
                        </a:cubicBezTo>
                        <a:cubicBezTo>
                          <a:pt x="38" y="28"/>
                          <a:pt x="39" y="28"/>
                          <a:pt x="39" y="29"/>
                        </a:cubicBezTo>
                        <a:cubicBezTo>
                          <a:pt x="39" y="33"/>
                          <a:pt x="39" y="33"/>
                          <a:pt x="39" y="33"/>
                        </a:cubicBezTo>
                        <a:cubicBezTo>
                          <a:pt x="39" y="33"/>
                          <a:pt x="39" y="33"/>
                          <a:pt x="39" y="33"/>
                        </a:cubicBezTo>
                        <a:cubicBezTo>
                          <a:pt x="39" y="33"/>
                          <a:pt x="39" y="33"/>
                          <a:pt x="38" y="34"/>
                        </a:cubicBezTo>
                        <a:cubicBezTo>
                          <a:pt x="38" y="34"/>
                          <a:pt x="38" y="34"/>
                          <a:pt x="38" y="34"/>
                        </a:cubicBezTo>
                        <a:cubicBezTo>
                          <a:pt x="38" y="34"/>
                          <a:pt x="38" y="34"/>
                          <a:pt x="38" y="34"/>
                        </a:cubicBezTo>
                        <a:cubicBezTo>
                          <a:pt x="38" y="35"/>
                          <a:pt x="38" y="35"/>
                          <a:pt x="38" y="35"/>
                        </a:cubicBezTo>
                        <a:cubicBezTo>
                          <a:pt x="36" y="35"/>
                          <a:pt x="36" y="35"/>
                          <a:pt x="36" y="35"/>
                        </a:cubicBezTo>
                        <a:cubicBezTo>
                          <a:pt x="36" y="34"/>
                          <a:pt x="36" y="34"/>
                          <a:pt x="36" y="34"/>
                        </a:cubicBezTo>
                        <a:cubicBezTo>
                          <a:pt x="36" y="34"/>
                          <a:pt x="36" y="34"/>
                          <a:pt x="36" y="34"/>
                        </a:cubicBezTo>
                        <a:cubicBezTo>
                          <a:pt x="36" y="34"/>
                          <a:pt x="36" y="34"/>
                          <a:pt x="36" y="34"/>
                        </a:cubicBezTo>
                        <a:cubicBezTo>
                          <a:pt x="36" y="34"/>
                          <a:pt x="36" y="34"/>
                          <a:pt x="35" y="34"/>
                        </a:cubicBezTo>
                        <a:cubicBezTo>
                          <a:pt x="35" y="34"/>
                          <a:pt x="35" y="34"/>
                          <a:pt x="35" y="34"/>
                        </a:cubicBezTo>
                        <a:cubicBezTo>
                          <a:pt x="35" y="31"/>
                          <a:pt x="35" y="31"/>
                          <a:pt x="35" y="31"/>
                        </a:cubicBezTo>
                        <a:cubicBezTo>
                          <a:pt x="35" y="31"/>
                          <a:pt x="35" y="30"/>
                          <a:pt x="34" y="30"/>
                        </a:cubicBezTo>
                        <a:cubicBezTo>
                          <a:pt x="34" y="30"/>
                          <a:pt x="34" y="29"/>
                          <a:pt x="33" y="29"/>
                        </a:cubicBezTo>
                        <a:cubicBezTo>
                          <a:pt x="32" y="29"/>
                          <a:pt x="32" y="29"/>
                          <a:pt x="32" y="29"/>
                        </a:cubicBezTo>
                        <a:cubicBezTo>
                          <a:pt x="32" y="29"/>
                          <a:pt x="32" y="29"/>
                          <a:pt x="32" y="29"/>
                        </a:cubicBezTo>
                        <a:cubicBezTo>
                          <a:pt x="32" y="29"/>
                          <a:pt x="32" y="29"/>
                          <a:pt x="32" y="29"/>
                        </a:cubicBezTo>
                        <a:cubicBezTo>
                          <a:pt x="32" y="29"/>
                          <a:pt x="32" y="29"/>
                          <a:pt x="31" y="29"/>
                        </a:cubicBezTo>
                        <a:cubicBezTo>
                          <a:pt x="31" y="29"/>
                          <a:pt x="31" y="29"/>
                          <a:pt x="31" y="29"/>
                        </a:cubicBezTo>
                        <a:cubicBezTo>
                          <a:pt x="31" y="29"/>
                          <a:pt x="30" y="28"/>
                          <a:pt x="30" y="28"/>
                        </a:cubicBezTo>
                        <a:cubicBezTo>
                          <a:pt x="30" y="28"/>
                          <a:pt x="30" y="28"/>
                          <a:pt x="30" y="28"/>
                        </a:cubicBezTo>
                        <a:cubicBezTo>
                          <a:pt x="30" y="27"/>
                          <a:pt x="30" y="27"/>
                          <a:pt x="29" y="27"/>
                        </a:cubicBezTo>
                        <a:cubicBezTo>
                          <a:pt x="29" y="27"/>
                          <a:pt x="29" y="27"/>
                          <a:pt x="29" y="27"/>
                        </a:cubicBezTo>
                        <a:cubicBezTo>
                          <a:pt x="28" y="27"/>
                          <a:pt x="28" y="27"/>
                          <a:pt x="28" y="27"/>
                        </a:cubicBezTo>
                        <a:cubicBezTo>
                          <a:pt x="28" y="27"/>
                          <a:pt x="28" y="27"/>
                          <a:pt x="28" y="27"/>
                        </a:cubicBezTo>
                        <a:cubicBezTo>
                          <a:pt x="28" y="27"/>
                          <a:pt x="28" y="27"/>
                          <a:pt x="27" y="26"/>
                        </a:cubicBezTo>
                        <a:cubicBezTo>
                          <a:pt x="27" y="26"/>
                          <a:pt x="27" y="26"/>
                          <a:pt x="27" y="26"/>
                        </a:cubicBezTo>
                        <a:cubicBezTo>
                          <a:pt x="27" y="26"/>
                          <a:pt x="27" y="26"/>
                          <a:pt x="27" y="26"/>
                        </a:cubicBezTo>
                        <a:cubicBezTo>
                          <a:pt x="27" y="26"/>
                          <a:pt x="26" y="26"/>
                          <a:pt x="26" y="26"/>
                        </a:cubicBezTo>
                        <a:cubicBezTo>
                          <a:pt x="26" y="26"/>
                          <a:pt x="26" y="26"/>
                          <a:pt x="26" y="26"/>
                        </a:cubicBezTo>
                        <a:cubicBezTo>
                          <a:pt x="26" y="27"/>
                          <a:pt x="25" y="27"/>
                          <a:pt x="25" y="27"/>
                        </a:cubicBezTo>
                        <a:cubicBezTo>
                          <a:pt x="25" y="27"/>
                          <a:pt x="25" y="27"/>
                          <a:pt x="25" y="27"/>
                        </a:cubicBezTo>
                        <a:cubicBezTo>
                          <a:pt x="25" y="27"/>
                          <a:pt x="25" y="27"/>
                          <a:pt x="25" y="27"/>
                        </a:cubicBezTo>
                        <a:cubicBezTo>
                          <a:pt x="22" y="27"/>
                          <a:pt x="22" y="27"/>
                          <a:pt x="22" y="27"/>
                        </a:cubicBezTo>
                        <a:cubicBezTo>
                          <a:pt x="22" y="27"/>
                          <a:pt x="22" y="27"/>
                          <a:pt x="22" y="27"/>
                        </a:cubicBezTo>
                        <a:cubicBezTo>
                          <a:pt x="22" y="27"/>
                          <a:pt x="22" y="27"/>
                          <a:pt x="22" y="27"/>
                        </a:cubicBezTo>
                        <a:cubicBezTo>
                          <a:pt x="22" y="27"/>
                          <a:pt x="22" y="27"/>
                          <a:pt x="22" y="27"/>
                        </a:cubicBezTo>
                        <a:cubicBezTo>
                          <a:pt x="22" y="28"/>
                          <a:pt x="22" y="29"/>
                          <a:pt x="21" y="29"/>
                        </a:cubicBezTo>
                        <a:cubicBezTo>
                          <a:pt x="20" y="30"/>
                          <a:pt x="20" y="30"/>
                          <a:pt x="20" y="30"/>
                        </a:cubicBezTo>
                        <a:cubicBezTo>
                          <a:pt x="20" y="29"/>
                          <a:pt x="20" y="29"/>
                          <a:pt x="20" y="29"/>
                        </a:cubicBezTo>
                        <a:cubicBezTo>
                          <a:pt x="20" y="27"/>
                          <a:pt x="19" y="25"/>
                          <a:pt x="17" y="23"/>
                        </a:cubicBezTo>
                        <a:cubicBezTo>
                          <a:pt x="17" y="23"/>
                          <a:pt x="16" y="22"/>
                          <a:pt x="16" y="22"/>
                        </a:cubicBezTo>
                        <a:cubicBezTo>
                          <a:pt x="15" y="21"/>
                          <a:pt x="13" y="20"/>
                          <a:pt x="13" y="18"/>
                        </a:cubicBezTo>
                        <a:cubicBezTo>
                          <a:pt x="12" y="17"/>
                          <a:pt x="12" y="17"/>
                          <a:pt x="12" y="17"/>
                        </a:cubicBezTo>
                        <a:cubicBezTo>
                          <a:pt x="13" y="17"/>
                          <a:pt x="13" y="17"/>
                          <a:pt x="13" y="17"/>
                        </a:cubicBezTo>
                        <a:cubicBezTo>
                          <a:pt x="13" y="17"/>
                          <a:pt x="14" y="17"/>
                          <a:pt x="14" y="16"/>
                        </a:cubicBezTo>
                        <a:cubicBezTo>
                          <a:pt x="14" y="16"/>
                          <a:pt x="14" y="16"/>
                          <a:pt x="14" y="16"/>
                        </a:cubicBezTo>
                        <a:cubicBezTo>
                          <a:pt x="14" y="16"/>
                          <a:pt x="15" y="15"/>
                          <a:pt x="15" y="15"/>
                        </a:cubicBezTo>
                        <a:cubicBezTo>
                          <a:pt x="15" y="15"/>
                          <a:pt x="15" y="14"/>
                          <a:pt x="16" y="14"/>
                        </a:cubicBezTo>
                        <a:cubicBezTo>
                          <a:pt x="16" y="13"/>
                          <a:pt x="17" y="13"/>
                          <a:pt x="17" y="13"/>
                        </a:cubicBezTo>
                        <a:cubicBezTo>
                          <a:pt x="17" y="13"/>
                          <a:pt x="17" y="13"/>
                          <a:pt x="17" y="13"/>
                        </a:cubicBezTo>
                        <a:cubicBezTo>
                          <a:pt x="18" y="13"/>
                          <a:pt x="18" y="13"/>
                          <a:pt x="18" y="13"/>
                        </a:cubicBezTo>
                        <a:cubicBezTo>
                          <a:pt x="18" y="13"/>
                          <a:pt x="18" y="13"/>
                          <a:pt x="18" y="13"/>
                        </a:cubicBezTo>
                        <a:cubicBezTo>
                          <a:pt x="18" y="13"/>
                          <a:pt x="18" y="12"/>
                          <a:pt x="19" y="12"/>
                        </a:cubicBezTo>
                        <a:cubicBezTo>
                          <a:pt x="20" y="12"/>
                          <a:pt x="20" y="12"/>
                          <a:pt x="20" y="12"/>
                        </a:cubicBezTo>
                        <a:cubicBezTo>
                          <a:pt x="20" y="12"/>
                          <a:pt x="20" y="12"/>
                          <a:pt x="20" y="12"/>
                        </a:cubicBezTo>
                        <a:cubicBezTo>
                          <a:pt x="20" y="13"/>
                          <a:pt x="21" y="13"/>
                          <a:pt x="21" y="13"/>
                        </a:cubicBezTo>
                        <a:cubicBezTo>
                          <a:pt x="21" y="13"/>
                          <a:pt x="21" y="13"/>
                          <a:pt x="21" y="13"/>
                        </a:cubicBezTo>
                        <a:cubicBezTo>
                          <a:pt x="21" y="12"/>
                          <a:pt x="21" y="12"/>
                          <a:pt x="21" y="12"/>
                        </a:cubicBezTo>
                        <a:cubicBezTo>
                          <a:pt x="21" y="12"/>
                          <a:pt x="21" y="12"/>
                          <a:pt x="22" y="12"/>
                        </a:cubicBezTo>
                        <a:cubicBezTo>
                          <a:pt x="22" y="12"/>
                          <a:pt x="22" y="12"/>
                          <a:pt x="22" y="12"/>
                        </a:cubicBezTo>
                        <a:cubicBezTo>
                          <a:pt x="22" y="12"/>
                          <a:pt x="22" y="12"/>
                          <a:pt x="22" y="12"/>
                        </a:cubicBezTo>
                        <a:cubicBezTo>
                          <a:pt x="25" y="12"/>
                          <a:pt x="25" y="12"/>
                          <a:pt x="25" y="12"/>
                        </a:cubicBezTo>
                        <a:cubicBezTo>
                          <a:pt x="25" y="12"/>
                          <a:pt x="25" y="12"/>
                          <a:pt x="25" y="12"/>
                        </a:cubicBezTo>
                        <a:cubicBezTo>
                          <a:pt x="25" y="12"/>
                          <a:pt x="25" y="12"/>
                          <a:pt x="25" y="12"/>
                        </a:cubicBezTo>
                        <a:cubicBezTo>
                          <a:pt x="26" y="12"/>
                          <a:pt x="26" y="12"/>
                          <a:pt x="26" y="12"/>
                        </a:cubicBezTo>
                        <a:cubicBezTo>
                          <a:pt x="26" y="12"/>
                          <a:pt x="26" y="11"/>
                          <a:pt x="26" y="11"/>
                        </a:cubicBezTo>
                        <a:cubicBezTo>
                          <a:pt x="26" y="11"/>
                          <a:pt x="25" y="11"/>
                          <a:pt x="25" y="11"/>
                        </a:cubicBezTo>
                        <a:cubicBezTo>
                          <a:pt x="25" y="11"/>
                          <a:pt x="25" y="10"/>
                          <a:pt x="24" y="10"/>
                        </a:cubicBezTo>
                        <a:cubicBezTo>
                          <a:pt x="24" y="10"/>
                          <a:pt x="24" y="10"/>
                          <a:pt x="24" y="10"/>
                        </a:cubicBezTo>
                        <a:cubicBezTo>
                          <a:pt x="24" y="9"/>
                          <a:pt x="24" y="9"/>
                          <a:pt x="23" y="9"/>
                        </a:cubicBezTo>
                        <a:cubicBezTo>
                          <a:pt x="23" y="9"/>
                          <a:pt x="23" y="8"/>
                          <a:pt x="23" y="8"/>
                        </a:cubicBezTo>
                        <a:cubicBezTo>
                          <a:pt x="23" y="8"/>
                          <a:pt x="23" y="8"/>
                          <a:pt x="23" y="7"/>
                        </a:cubicBezTo>
                        <a:cubicBezTo>
                          <a:pt x="23" y="6"/>
                          <a:pt x="23" y="6"/>
                          <a:pt x="23" y="6"/>
                        </a:cubicBezTo>
                        <a:cubicBezTo>
                          <a:pt x="24" y="6"/>
                          <a:pt x="24" y="6"/>
                          <a:pt x="24" y="6"/>
                        </a:cubicBezTo>
                        <a:cubicBezTo>
                          <a:pt x="24" y="6"/>
                          <a:pt x="24" y="6"/>
                          <a:pt x="24" y="6"/>
                        </a:cubicBezTo>
                        <a:cubicBezTo>
                          <a:pt x="24" y="6"/>
                          <a:pt x="24" y="6"/>
                          <a:pt x="24" y="6"/>
                        </a:cubicBezTo>
                        <a:cubicBezTo>
                          <a:pt x="24" y="6"/>
                          <a:pt x="24" y="5"/>
                          <a:pt x="24" y="5"/>
                        </a:cubicBezTo>
                        <a:cubicBezTo>
                          <a:pt x="24" y="5"/>
                          <a:pt x="24" y="5"/>
                          <a:pt x="24" y="4"/>
                        </a:cubicBezTo>
                        <a:cubicBezTo>
                          <a:pt x="24" y="4"/>
                          <a:pt x="24" y="4"/>
                          <a:pt x="23" y="4"/>
                        </a:cubicBezTo>
                        <a:cubicBezTo>
                          <a:pt x="23" y="4"/>
                          <a:pt x="23" y="4"/>
                          <a:pt x="23" y="4"/>
                        </a:cubicBezTo>
                        <a:cubicBezTo>
                          <a:pt x="23" y="4"/>
                          <a:pt x="23" y="4"/>
                          <a:pt x="23" y="3"/>
                        </a:cubicBezTo>
                        <a:cubicBezTo>
                          <a:pt x="23" y="3"/>
                          <a:pt x="23" y="3"/>
                          <a:pt x="23" y="3"/>
                        </a:cubicBezTo>
                        <a:cubicBezTo>
                          <a:pt x="23" y="3"/>
                          <a:pt x="23" y="3"/>
                          <a:pt x="23" y="3"/>
                        </a:cubicBezTo>
                        <a:cubicBezTo>
                          <a:pt x="23" y="3"/>
                          <a:pt x="23" y="3"/>
                          <a:pt x="23" y="3"/>
                        </a:cubicBezTo>
                        <a:cubicBezTo>
                          <a:pt x="23" y="3"/>
                          <a:pt x="23" y="3"/>
                          <a:pt x="23" y="3"/>
                        </a:cubicBezTo>
                        <a:cubicBezTo>
                          <a:pt x="23" y="3"/>
                          <a:pt x="23" y="3"/>
                          <a:pt x="23" y="3"/>
                        </a:cubicBezTo>
                        <a:cubicBezTo>
                          <a:pt x="22" y="3"/>
                          <a:pt x="22" y="2"/>
                          <a:pt x="22" y="2"/>
                        </a:cubicBezTo>
                        <a:cubicBezTo>
                          <a:pt x="22" y="0"/>
                          <a:pt x="22" y="0"/>
                          <a:pt x="22" y="0"/>
                        </a:cubicBezTo>
                        <a:cubicBezTo>
                          <a:pt x="23" y="1"/>
                          <a:pt x="23" y="1"/>
                          <a:pt x="23" y="1"/>
                        </a:cubicBezTo>
                        <a:cubicBezTo>
                          <a:pt x="24" y="1"/>
                          <a:pt x="26" y="2"/>
                          <a:pt x="27" y="2"/>
                        </a:cubicBezTo>
                        <a:cubicBezTo>
                          <a:pt x="28" y="3"/>
                          <a:pt x="30" y="4"/>
                          <a:pt x="32" y="5"/>
                        </a:cubicBezTo>
                        <a:cubicBezTo>
                          <a:pt x="33" y="6"/>
                          <a:pt x="35" y="7"/>
                          <a:pt x="36" y="8"/>
                        </a:cubicBezTo>
                        <a:cubicBezTo>
                          <a:pt x="36" y="8"/>
                          <a:pt x="36" y="8"/>
                          <a:pt x="37" y="9"/>
                        </a:cubicBezTo>
                        <a:cubicBezTo>
                          <a:pt x="37" y="9"/>
                          <a:pt x="37" y="9"/>
                          <a:pt x="37" y="9"/>
                        </a:cubicBezTo>
                        <a:cubicBezTo>
                          <a:pt x="37" y="9"/>
                          <a:pt x="38" y="9"/>
                          <a:pt x="38" y="9"/>
                        </a:cubicBezTo>
                        <a:cubicBezTo>
                          <a:pt x="38" y="9"/>
                          <a:pt x="38" y="9"/>
                          <a:pt x="38" y="9"/>
                        </a:cubicBezTo>
                        <a:cubicBezTo>
                          <a:pt x="38" y="10"/>
                          <a:pt x="38" y="10"/>
                          <a:pt x="39" y="10"/>
                        </a:cubicBezTo>
                        <a:cubicBezTo>
                          <a:pt x="39" y="11"/>
                          <a:pt x="39" y="11"/>
                          <a:pt x="40" y="11"/>
                        </a:cubicBezTo>
                        <a:cubicBezTo>
                          <a:pt x="41" y="11"/>
                          <a:pt x="41" y="11"/>
                          <a:pt x="41" y="11"/>
                        </a:cubicBezTo>
                        <a:cubicBezTo>
                          <a:pt x="41" y="11"/>
                          <a:pt x="41" y="11"/>
                          <a:pt x="41" y="11"/>
                        </a:cubicBezTo>
                        <a:cubicBezTo>
                          <a:pt x="41" y="11"/>
                          <a:pt x="41" y="12"/>
                          <a:pt x="41" y="12"/>
                        </a:cubicBezTo>
                        <a:cubicBezTo>
                          <a:pt x="41" y="12"/>
                          <a:pt x="42" y="13"/>
                          <a:pt x="42" y="13"/>
                        </a:cubicBezTo>
                        <a:cubicBezTo>
                          <a:pt x="43" y="13"/>
                          <a:pt x="43" y="13"/>
                          <a:pt x="43" y="13"/>
                        </a:cubicBezTo>
                        <a:cubicBezTo>
                          <a:pt x="44" y="13"/>
                          <a:pt x="44" y="13"/>
                          <a:pt x="44" y="13"/>
                        </a:cubicBezTo>
                        <a:cubicBezTo>
                          <a:pt x="44" y="14"/>
                          <a:pt x="44" y="14"/>
                          <a:pt x="44" y="14"/>
                        </a:cubicBezTo>
                        <a:cubicBezTo>
                          <a:pt x="44" y="14"/>
                          <a:pt x="45" y="14"/>
                          <a:pt x="45" y="14"/>
                        </a:cubicBezTo>
                        <a:cubicBezTo>
                          <a:pt x="45" y="15"/>
                          <a:pt x="45" y="15"/>
                          <a:pt x="46" y="16"/>
                        </a:cubicBezTo>
                        <a:cubicBezTo>
                          <a:pt x="46" y="16"/>
                          <a:pt x="46" y="16"/>
                          <a:pt x="47" y="16"/>
                        </a:cubicBezTo>
                        <a:cubicBezTo>
                          <a:pt x="47" y="16"/>
                          <a:pt x="47" y="16"/>
                          <a:pt x="48" y="16"/>
                        </a:cubicBezTo>
                        <a:cubicBezTo>
                          <a:pt x="48" y="17"/>
                          <a:pt x="49" y="17"/>
                          <a:pt x="49" y="18"/>
                        </a:cubicBezTo>
                        <a:cubicBezTo>
                          <a:pt x="49" y="18"/>
                          <a:pt x="49" y="18"/>
                          <a:pt x="49" y="18"/>
                        </a:cubicBezTo>
                        <a:cubicBezTo>
                          <a:pt x="50" y="19"/>
                          <a:pt x="51" y="20"/>
                          <a:pt x="51" y="20"/>
                        </a:cubicBezTo>
                        <a:cubicBezTo>
                          <a:pt x="52" y="20"/>
                          <a:pt x="52" y="20"/>
                          <a:pt x="52" y="20"/>
                        </a:cubicBezTo>
                        <a:cubicBezTo>
                          <a:pt x="52" y="20"/>
                          <a:pt x="52" y="20"/>
                          <a:pt x="52" y="20"/>
                        </a:cubicBezTo>
                        <a:cubicBezTo>
                          <a:pt x="53" y="22"/>
                          <a:pt x="54" y="23"/>
                          <a:pt x="55" y="24"/>
                        </a:cubicBezTo>
                        <a:cubicBezTo>
                          <a:pt x="56" y="25"/>
                          <a:pt x="56" y="25"/>
                          <a:pt x="57" y="26"/>
                        </a:cubicBezTo>
                        <a:cubicBezTo>
                          <a:pt x="57" y="26"/>
                          <a:pt x="58" y="26"/>
                          <a:pt x="58" y="26"/>
                        </a:cubicBezTo>
                        <a:cubicBezTo>
                          <a:pt x="58" y="27"/>
                          <a:pt x="58" y="27"/>
                          <a:pt x="58" y="27"/>
                        </a:cubicBezTo>
                        <a:cubicBezTo>
                          <a:pt x="59" y="27"/>
                          <a:pt x="59" y="27"/>
                          <a:pt x="59" y="27"/>
                        </a:cubicBezTo>
                        <a:cubicBezTo>
                          <a:pt x="59" y="28"/>
                          <a:pt x="59" y="28"/>
                          <a:pt x="60" y="28"/>
                        </a:cubicBezTo>
                        <a:cubicBezTo>
                          <a:pt x="60" y="29"/>
                          <a:pt x="60" y="29"/>
                          <a:pt x="61" y="30"/>
                        </a:cubicBezTo>
                        <a:cubicBezTo>
                          <a:pt x="61" y="30"/>
                          <a:pt x="61" y="30"/>
                          <a:pt x="61" y="31"/>
                        </a:cubicBezTo>
                        <a:cubicBezTo>
                          <a:pt x="61" y="31"/>
                          <a:pt x="61" y="31"/>
                          <a:pt x="62" y="31"/>
                        </a:cubicBezTo>
                        <a:cubicBezTo>
                          <a:pt x="62" y="32"/>
                          <a:pt x="62" y="32"/>
                          <a:pt x="63" y="33"/>
                        </a:cubicBezTo>
                        <a:cubicBezTo>
                          <a:pt x="63" y="33"/>
                          <a:pt x="63" y="33"/>
                          <a:pt x="63" y="33"/>
                        </a:cubicBezTo>
                        <a:cubicBezTo>
                          <a:pt x="64" y="33"/>
                          <a:pt x="64" y="33"/>
                          <a:pt x="64" y="33"/>
                        </a:cubicBezTo>
                        <a:cubicBezTo>
                          <a:pt x="64" y="33"/>
                          <a:pt x="64" y="34"/>
                          <a:pt x="64" y="34"/>
                        </a:cubicBezTo>
                        <a:cubicBezTo>
                          <a:pt x="64" y="34"/>
                          <a:pt x="64" y="34"/>
                          <a:pt x="64" y="34"/>
                        </a:cubicBezTo>
                        <a:cubicBezTo>
                          <a:pt x="64" y="34"/>
                          <a:pt x="64" y="34"/>
                          <a:pt x="64" y="34"/>
                        </a:cubicBezTo>
                        <a:cubicBezTo>
                          <a:pt x="65" y="34"/>
                          <a:pt x="65" y="35"/>
                          <a:pt x="65" y="35"/>
                        </a:cubicBezTo>
                        <a:cubicBezTo>
                          <a:pt x="65" y="35"/>
                          <a:pt x="65" y="36"/>
                          <a:pt x="65" y="36"/>
                        </a:cubicBezTo>
                        <a:cubicBezTo>
                          <a:pt x="65" y="36"/>
                          <a:pt x="65" y="36"/>
                          <a:pt x="66" y="36"/>
                        </a:cubicBezTo>
                        <a:cubicBezTo>
                          <a:pt x="66" y="36"/>
                          <a:pt x="66" y="36"/>
                          <a:pt x="66" y="36"/>
                        </a:cubicBezTo>
                        <a:cubicBezTo>
                          <a:pt x="66" y="37"/>
                          <a:pt x="67" y="37"/>
                          <a:pt x="67" y="37"/>
                        </a:cubicBezTo>
                        <a:cubicBezTo>
                          <a:pt x="67" y="37"/>
                          <a:pt x="67" y="37"/>
                          <a:pt x="67" y="38"/>
                        </a:cubicBezTo>
                        <a:cubicBezTo>
                          <a:pt x="67" y="38"/>
                          <a:pt x="68" y="38"/>
                          <a:pt x="68" y="39"/>
                        </a:cubicBezTo>
                        <a:cubicBezTo>
                          <a:pt x="68" y="39"/>
                          <a:pt x="68" y="39"/>
                          <a:pt x="68" y="39"/>
                        </a:cubicBezTo>
                        <a:cubicBezTo>
                          <a:pt x="68" y="39"/>
                          <a:pt x="68" y="39"/>
                          <a:pt x="68" y="39"/>
                        </a:cubicBezTo>
                        <a:cubicBezTo>
                          <a:pt x="68" y="39"/>
                          <a:pt x="68" y="39"/>
                          <a:pt x="68" y="39"/>
                        </a:cubicBezTo>
                        <a:cubicBezTo>
                          <a:pt x="68" y="39"/>
                          <a:pt x="69" y="40"/>
                          <a:pt x="69" y="40"/>
                        </a:cubicBezTo>
                        <a:cubicBezTo>
                          <a:pt x="69" y="40"/>
                          <a:pt x="69" y="40"/>
                          <a:pt x="69" y="40"/>
                        </a:cubicBezTo>
                        <a:cubicBezTo>
                          <a:pt x="69" y="40"/>
                          <a:pt x="69" y="40"/>
                          <a:pt x="69" y="40"/>
                        </a:cubicBezTo>
                        <a:cubicBezTo>
                          <a:pt x="69" y="41"/>
                          <a:pt x="69" y="41"/>
                          <a:pt x="69" y="41"/>
                        </a:cubicBezTo>
                        <a:cubicBezTo>
                          <a:pt x="70" y="41"/>
                          <a:pt x="70" y="42"/>
                          <a:pt x="70" y="42"/>
                        </a:cubicBezTo>
                        <a:cubicBezTo>
                          <a:pt x="70" y="42"/>
                          <a:pt x="70" y="42"/>
                          <a:pt x="70" y="42"/>
                        </a:cubicBezTo>
                        <a:cubicBezTo>
                          <a:pt x="70" y="42"/>
                          <a:pt x="70" y="42"/>
                          <a:pt x="70" y="42"/>
                        </a:cubicBezTo>
                        <a:cubicBezTo>
                          <a:pt x="70" y="42"/>
                          <a:pt x="70" y="42"/>
                          <a:pt x="70" y="42"/>
                        </a:cubicBezTo>
                        <a:cubicBezTo>
                          <a:pt x="71" y="42"/>
                          <a:pt x="71" y="42"/>
                          <a:pt x="71" y="42"/>
                        </a:cubicBezTo>
                        <a:cubicBezTo>
                          <a:pt x="71" y="44"/>
                          <a:pt x="71" y="44"/>
                          <a:pt x="71" y="44"/>
                        </a:cubicBezTo>
                        <a:cubicBezTo>
                          <a:pt x="71" y="44"/>
                          <a:pt x="70" y="44"/>
                          <a:pt x="70" y="44"/>
                        </a:cubicBezTo>
                        <a:cubicBezTo>
                          <a:pt x="70" y="44"/>
                          <a:pt x="70" y="44"/>
                          <a:pt x="70" y="44"/>
                        </a:cubicBezTo>
                        <a:cubicBezTo>
                          <a:pt x="71" y="44"/>
                          <a:pt x="71" y="44"/>
                          <a:pt x="71" y="44"/>
                        </a:cubicBezTo>
                        <a:cubicBezTo>
                          <a:pt x="71" y="44"/>
                          <a:pt x="71" y="44"/>
                          <a:pt x="71" y="44"/>
                        </a:cubicBezTo>
                        <a:cubicBezTo>
                          <a:pt x="71" y="45"/>
                          <a:pt x="71" y="45"/>
                          <a:pt x="71" y="45"/>
                        </a:cubicBezTo>
                        <a:cubicBezTo>
                          <a:pt x="71" y="45"/>
                          <a:pt x="72" y="45"/>
                          <a:pt x="72" y="45"/>
                        </a:cubicBezTo>
                        <a:cubicBezTo>
                          <a:pt x="72" y="45"/>
                          <a:pt x="72" y="46"/>
                          <a:pt x="72" y="46"/>
                        </a:cubicBezTo>
                        <a:cubicBezTo>
                          <a:pt x="72" y="46"/>
                          <a:pt x="72" y="46"/>
                          <a:pt x="72" y="47"/>
                        </a:cubicBezTo>
                        <a:cubicBezTo>
                          <a:pt x="72" y="47"/>
                          <a:pt x="72" y="47"/>
                          <a:pt x="72" y="47"/>
                        </a:cubicBezTo>
                        <a:cubicBezTo>
                          <a:pt x="72" y="47"/>
                          <a:pt x="72" y="47"/>
                          <a:pt x="72" y="47"/>
                        </a:cubicBezTo>
                        <a:cubicBezTo>
                          <a:pt x="73" y="47"/>
                          <a:pt x="73" y="47"/>
                          <a:pt x="73" y="47"/>
                        </a:cubicBezTo>
                        <a:cubicBezTo>
                          <a:pt x="73" y="47"/>
                          <a:pt x="73" y="47"/>
                          <a:pt x="73" y="48"/>
                        </a:cubicBezTo>
                        <a:cubicBezTo>
                          <a:pt x="73" y="48"/>
                          <a:pt x="73" y="48"/>
                          <a:pt x="73" y="48"/>
                        </a:cubicBezTo>
                        <a:cubicBezTo>
                          <a:pt x="73" y="49"/>
                          <a:pt x="73" y="49"/>
                          <a:pt x="73" y="49"/>
                        </a:cubicBezTo>
                        <a:cubicBezTo>
                          <a:pt x="73" y="49"/>
                          <a:pt x="73" y="49"/>
                          <a:pt x="73" y="49"/>
                        </a:cubicBezTo>
                        <a:cubicBezTo>
                          <a:pt x="73" y="49"/>
                          <a:pt x="73" y="49"/>
                          <a:pt x="73" y="49"/>
                        </a:cubicBezTo>
                        <a:cubicBezTo>
                          <a:pt x="73" y="49"/>
                          <a:pt x="73" y="49"/>
                          <a:pt x="74" y="49"/>
                        </a:cubicBezTo>
                        <a:cubicBezTo>
                          <a:pt x="74" y="49"/>
                          <a:pt x="74" y="49"/>
                          <a:pt x="74" y="49"/>
                        </a:cubicBezTo>
                        <a:cubicBezTo>
                          <a:pt x="74" y="49"/>
                          <a:pt x="74" y="49"/>
                          <a:pt x="74" y="49"/>
                        </a:cubicBezTo>
                        <a:cubicBezTo>
                          <a:pt x="74" y="49"/>
                          <a:pt x="74" y="50"/>
                          <a:pt x="74" y="50"/>
                        </a:cubicBezTo>
                        <a:cubicBezTo>
                          <a:pt x="74" y="50"/>
                          <a:pt x="74" y="50"/>
                          <a:pt x="74" y="51"/>
                        </a:cubicBezTo>
                        <a:cubicBezTo>
                          <a:pt x="74" y="51"/>
                          <a:pt x="74" y="51"/>
                          <a:pt x="75" y="51"/>
                        </a:cubicBezTo>
                        <a:cubicBezTo>
                          <a:pt x="75" y="51"/>
                          <a:pt x="75" y="51"/>
                          <a:pt x="75" y="51"/>
                        </a:cubicBezTo>
                        <a:cubicBezTo>
                          <a:pt x="75" y="52"/>
                          <a:pt x="75" y="52"/>
                          <a:pt x="75" y="52"/>
                        </a:cubicBezTo>
                        <a:cubicBezTo>
                          <a:pt x="75" y="52"/>
                          <a:pt x="75" y="52"/>
                          <a:pt x="75" y="52"/>
                        </a:cubicBezTo>
                        <a:cubicBezTo>
                          <a:pt x="75" y="52"/>
                          <a:pt x="75" y="52"/>
                          <a:pt x="75" y="52"/>
                        </a:cubicBezTo>
                        <a:cubicBezTo>
                          <a:pt x="75" y="52"/>
                          <a:pt x="75" y="52"/>
                          <a:pt x="75" y="52"/>
                        </a:cubicBezTo>
                        <a:cubicBezTo>
                          <a:pt x="76" y="53"/>
                          <a:pt x="76" y="53"/>
                          <a:pt x="76" y="53"/>
                        </a:cubicBezTo>
                        <a:cubicBezTo>
                          <a:pt x="76" y="53"/>
                          <a:pt x="76" y="53"/>
                          <a:pt x="76" y="53"/>
                        </a:cubicBezTo>
                        <a:cubicBezTo>
                          <a:pt x="76" y="53"/>
                          <a:pt x="76" y="53"/>
                          <a:pt x="76" y="54"/>
                        </a:cubicBezTo>
                        <a:cubicBezTo>
                          <a:pt x="76" y="54"/>
                          <a:pt x="76" y="54"/>
                          <a:pt x="76" y="54"/>
                        </a:cubicBezTo>
                        <a:cubicBezTo>
                          <a:pt x="76" y="54"/>
                          <a:pt x="76" y="54"/>
                          <a:pt x="76" y="54"/>
                        </a:cubicBezTo>
                        <a:cubicBezTo>
                          <a:pt x="76" y="54"/>
                          <a:pt x="76" y="54"/>
                          <a:pt x="76" y="54"/>
                        </a:cubicBezTo>
                        <a:cubicBezTo>
                          <a:pt x="77" y="54"/>
                          <a:pt x="77" y="54"/>
                          <a:pt x="77" y="55"/>
                        </a:cubicBezTo>
                        <a:cubicBezTo>
                          <a:pt x="77" y="55"/>
                          <a:pt x="77" y="55"/>
                          <a:pt x="77" y="55"/>
                        </a:cubicBezTo>
                        <a:cubicBezTo>
                          <a:pt x="77" y="55"/>
                          <a:pt x="77" y="55"/>
                          <a:pt x="77" y="55"/>
                        </a:cubicBezTo>
                        <a:cubicBezTo>
                          <a:pt x="77" y="56"/>
                          <a:pt x="77" y="56"/>
                          <a:pt x="77" y="57"/>
                        </a:cubicBezTo>
                        <a:cubicBezTo>
                          <a:pt x="77" y="57"/>
                          <a:pt x="77" y="57"/>
                          <a:pt x="77" y="57"/>
                        </a:cubicBezTo>
                        <a:cubicBezTo>
                          <a:pt x="77" y="58"/>
                          <a:pt x="77" y="58"/>
                          <a:pt x="77" y="59"/>
                        </a:cubicBezTo>
                        <a:cubicBezTo>
                          <a:pt x="77" y="60"/>
                          <a:pt x="77" y="61"/>
                          <a:pt x="77" y="63"/>
                        </a:cubicBezTo>
                        <a:cubicBezTo>
                          <a:pt x="77" y="66"/>
                          <a:pt x="78" y="68"/>
                          <a:pt x="79" y="71"/>
                        </a:cubicBezTo>
                        <a:cubicBezTo>
                          <a:pt x="79" y="72"/>
                          <a:pt x="79" y="72"/>
                          <a:pt x="79" y="72"/>
                        </a:cubicBezTo>
                        <a:cubicBezTo>
                          <a:pt x="78" y="71"/>
                          <a:pt x="78" y="71"/>
                          <a:pt x="78" y="71"/>
                        </a:cubicBezTo>
                        <a:cubicBezTo>
                          <a:pt x="77" y="71"/>
                          <a:pt x="77" y="71"/>
                          <a:pt x="76" y="70"/>
                        </a:cubicBezTo>
                        <a:cubicBezTo>
                          <a:pt x="76" y="70"/>
                          <a:pt x="76" y="69"/>
                          <a:pt x="76" y="69"/>
                        </a:cubicBezTo>
                        <a:cubicBezTo>
                          <a:pt x="76" y="69"/>
                          <a:pt x="76" y="69"/>
                          <a:pt x="76" y="69"/>
                        </a:cubicBezTo>
                        <a:cubicBezTo>
                          <a:pt x="75" y="69"/>
                          <a:pt x="75" y="68"/>
                          <a:pt x="75" y="68"/>
                        </a:cubicBezTo>
                        <a:cubicBezTo>
                          <a:pt x="75" y="66"/>
                          <a:pt x="75" y="66"/>
                          <a:pt x="75" y="66"/>
                        </a:cubicBezTo>
                        <a:cubicBezTo>
                          <a:pt x="75" y="66"/>
                          <a:pt x="75" y="66"/>
                          <a:pt x="75" y="66"/>
                        </a:cubicBezTo>
                        <a:cubicBezTo>
                          <a:pt x="75" y="66"/>
                          <a:pt x="75" y="66"/>
                          <a:pt x="75" y="66"/>
                        </a:cubicBezTo>
                        <a:cubicBezTo>
                          <a:pt x="75" y="66"/>
                          <a:pt x="75" y="66"/>
                          <a:pt x="75" y="66"/>
                        </a:cubicBezTo>
                        <a:cubicBezTo>
                          <a:pt x="74" y="66"/>
                          <a:pt x="74" y="65"/>
                          <a:pt x="74" y="64"/>
                        </a:cubicBezTo>
                        <a:cubicBezTo>
                          <a:pt x="74" y="64"/>
                          <a:pt x="74" y="64"/>
                          <a:pt x="74" y="64"/>
                        </a:cubicBezTo>
                        <a:cubicBezTo>
                          <a:pt x="74" y="64"/>
                          <a:pt x="74" y="64"/>
                          <a:pt x="74" y="64"/>
                        </a:cubicBezTo>
                        <a:cubicBezTo>
                          <a:pt x="74" y="64"/>
                          <a:pt x="73" y="64"/>
                          <a:pt x="73" y="63"/>
                        </a:cubicBezTo>
                        <a:cubicBezTo>
                          <a:pt x="73" y="63"/>
                          <a:pt x="73" y="63"/>
                          <a:pt x="73" y="63"/>
                        </a:cubicBezTo>
                        <a:cubicBezTo>
                          <a:pt x="72" y="63"/>
                          <a:pt x="72" y="62"/>
                          <a:pt x="72" y="62"/>
                        </a:cubicBezTo>
                        <a:cubicBezTo>
                          <a:pt x="72" y="62"/>
                          <a:pt x="72" y="61"/>
                          <a:pt x="72" y="61"/>
                        </a:cubicBezTo>
                        <a:cubicBezTo>
                          <a:pt x="72" y="61"/>
                          <a:pt x="72" y="61"/>
                          <a:pt x="72" y="61"/>
                        </a:cubicBezTo>
                        <a:cubicBezTo>
                          <a:pt x="72" y="61"/>
                          <a:pt x="72" y="61"/>
                          <a:pt x="72" y="61"/>
                        </a:cubicBezTo>
                        <a:cubicBezTo>
                          <a:pt x="72" y="61"/>
                          <a:pt x="72" y="61"/>
                          <a:pt x="72" y="61"/>
                        </a:cubicBezTo>
                        <a:cubicBezTo>
                          <a:pt x="71" y="61"/>
                          <a:pt x="71" y="61"/>
                          <a:pt x="71" y="60"/>
                        </a:cubicBezTo>
                        <a:cubicBezTo>
                          <a:pt x="71" y="60"/>
                          <a:pt x="71" y="60"/>
                          <a:pt x="71" y="60"/>
                        </a:cubicBezTo>
                        <a:cubicBezTo>
                          <a:pt x="71" y="60"/>
                          <a:pt x="71" y="59"/>
                          <a:pt x="71" y="59"/>
                        </a:cubicBezTo>
                        <a:cubicBezTo>
                          <a:pt x="71" y="59"/>
                          <a:pt x="71" y="59"/>
                          <a:pt x="71" y="59"/>
                        </a:cubicBezTo>
                        <a:cubicBezTo>
                          <a:pt x="71" y="59"/>
                          <a:pt x="71" y="59"/>
                          <a:pt x="71" y="59"/>
                        </a:cubicBezTo>
                        <a:cubicBezTo>
                          <a:pt x="70" y="59"/>
                          <a:pt x="70" y="58"/>
                          <a:pt x="70" y="58"/>
                        </a:cubicBezTo>
                        <a:cubicBezTo>
                          <a:pt x="70" y="58"/>
                          <a:pt x="70" y="58"/>
                          <a:pt x="70" y="57"/>
                        </a:cubicBezTo>
                        <a:cubicBezTo>
                          <a:pt x="70" y="57"/>
                          <a:pt x="70" y="57"/>
                          <a:pt x="70" y="57"/>
                        </a:cubicBezTo>
                        <a:cubicBezTo>
                          <a:pt x="69" y="57"/>
                          <a:pt x="69" y="57"/>
                          <a:pt x="69" y="57"/>
                        </a:cubicBezTo>
                        <a:cubicBezTo>
                          <a:pt x="69" y="56"/>
                          <a:pt x="69" y="56"/>
                          <a:pt x="69" y="56"/>
                        </a:cubicBezTo>
                        <a:cubicBezTo>
                          <a:pt x="69" y="55"/>
                          <a:pt x="69" y="55"/>
                          <a:pt x="68" y="55"/>
                        </a:cubicBezTo>
                        <a:cubicBezTo>
                          <a:pt x="68" y="55"/>
                          <a:pt x="68" y="55"/>
                          <a:pt x="68" y="55"/>
                        </a:cubicBezTo>
                        <a:cubicBezTo>
                          <a:pt x="68" y="55"/>
                          <a:pt x="67" y="55"/>
                          <a:pt x="67" y="54"/>
                        </a:cubicBezTo>
                        <a:cubicBezTo>
                          <a:pt x="67" y="53"/>
                          <a:pt x="67" y="53"/>
                          <a:pt x="67" y="53"/>
                        </a:cubicBezTo>
                        <a:cubicBezTo>
                          <a:pt x="67" y="53"/>
                          <a:pt x="67" y="53"/>
                          <a:pt x="66" y="53"/>
                        </a:cubicBezTo>
                        <a:cubicBezTo>
                          <a:pt x="66" y="53"/>
                          <a:pt x="66" y="53"/>
                          <a:pt x="66" y="53"/>
                        </a:cubicBezTo>
                        <a:cubicBezTo>
                          <a:pt x="66" y="53"/>
                          <a:pt x="66" y="53"/>
                          <a:pt x="66" y="53"/>
                        </a:cubicBezTo>
                        <a:cubicBezTo>
                          <a:pt x="66" y="53"/>
                          <a:pt x="66" y="53"/>
                          <a:pt x="66" y="53"/>
                        </a:cubicBezTo>
                        <a:cubicBezTo>
                          <a:pt x="66" y="51"/>
                          <a:pt x="66" y="51"/>
                          <a:pt x="66" y="51"/>
                        </a:cubicBezTo>
                        <a:cubicBezTo>
                          <a:pt x="66" y="51"/>
                          <a:pt x="66" y="50"/>
                          <a:pt x="66" y="50"/>
                        </a:cubicBezTo>
                        <a:cubicBezTo>
                          <a:pt x="66" y="50"/>
                          <a:pt x="66" y="50"/>
                          <a:pt x="66" y="50"/>
                        </a:cubicBezTo>
                        <a:cubicBezTo>
                          <a:pt x="66" y="50"/>
                          <a:pt x="65" y="50"/>
                          <a:pt x="65" y="50"/>
                        </a:cubicBezTo>
                        <a:cubicBezTo>
                          <a:pt x="64" y="50"/>
                          <a:pt x="64" y="50"/>
                          <a:pt x="64" y="50"/>
                        </a:cubicBezTo>
                        <a:cubicBezTo>
                          <a:pt x="65" y="49"/>
                          <a:pt x="65" y="49"/>
                          <a:pt x="65" y="49"/>
                        </a:cubicBezTo>
                        <a:cubicBezTo>
                          <a:pt x="65" y="49"/>
                          <a:pt x="65" y="49"/>
                          <a:pt x="65" y="49"/>
                        </a:cubicBezTo>
                        <a:cubicBezTo>
                          <a:pt x="65" y="49"/>
                          <a:pt x="65" y="49"/>
                          <a:pt x="65" y="49"/>
                        </a:cubicBezTo>
                        <a:cubicBezTo>
                          <a:pt x="65" y="49"/>
                          <a:pt x="65" y="49"/>
                          <a:pt x="64" y="49"/>
                        </a:cubicBezTo>
                        <a:cubicBezTo>
                          <a:pt x="64" y="49"/>
                          <a:pt x="64" y="49"/>
                          <a:pt x="64" y="49"/>
                        </a:cubicBezTo>
                        <a:cubicBezTo>
                          <a:pt x="64" y="49"/>
                          <a:pt x="64" y="49"/>
                          <a:pt x="64" y="49"/>
                        </a:cubicBezTo>
                        <a:cubicBezTo>
                          <a:pt x="64" y="48"/>
                          <a:pt x="63" y="48"/>
                          <a:pt x="63" y="48"/>
                        </a:cubicBezTo>
                        <a:cubicBezTo>
                          <a:pt x="63" y="48"/>
                          <a:pt x="63" y="48"/>
                          <a:pt x="63" y="48"/>
                        </a:cubicBezTo>
                        <a:cubicBezTo>
                          <a:pt x="62" y="48"/>
                          <a:pt x="62" y="48"/>
                          <a:pt x="62" y="48"/>
                        </a:cubicBezTo>
                        <a:cubicBezTo>
                          <a:pt x="63" y="49"/>
                          <a:pt x="63" y="50"/>
                          <a:pt x="64" y="51"/>
                        </a:cubicBezTo>
                        <a:cubicBezTo>
                          <a:pt x="65" y="52"/>
                          <a:pt x="65" y="52"/>
                          <a:pt x="65" y="52"/>
                        </a:cubicBezTo>
                        <a:cubicBezTo>
                          <a:pt x="65" y="53"/>
                          <a:pt x="66" y="54"/>
                          <a:pt x="67" y="55"/>
                        </a:cubicBezTo>
                        <a:cubicBezTo>
                          <a:pt x="67" y="56"/>
                          <a:pt x="67" y="56"/>
                          <a:pt x="68" y="56"/>
                        </a:cubicBezTo>
                        <a:cubicBezTo>
                          <a:pt x="68" y="57"/>
                          <a:pt x="68" y="57"/>
                          <a:pt x="68" y="57"/>
                        </a:cubicBezTo>
                        <a:cubicBezTo>
                          <a:pt x="68" y="57"/>
                          <a:pt x="68" y="57"/>
                          <a:pt x="68" y="57"/>
                        </a:cubicBezTo>
                        <a:cubicBezTo>
                          <a:pt x="68" y="57"/>
                          <a:pt x="68" y="57"/>
                          <a:pt x="68" y="57"/>
                        </a:cubicBezTo>
                        <a:cubicBezTo>
                          <a:pt x="68" y="57"/>
                          <a:pt x="68" y="57"/>
                          <a:pt x="68" y="57"/>
                        </a:cubicBezTo>
                        <a:cubicBezTo>
                          <a:pt x="69" y="57"/>
                          <a:pt x="69" y="57"/>
                          <a:pt x="69" y="57"/>
                        </a:cubicBezTo>
                        <a:cubicBezTo>
                          <a:pt x="69" y="58"/>
                          <a:pt x="69" y="58"/>
                          <a:pt x="69" y="58"/>
                        </a:cubicBezTo>
                        <a:cubicBezTo>
                          <a:pt x="69" y="58"/>
                          <a:pt x="69" y="58"/>
                          <a:pt x="69" y="58"/>
                        </a:cubicBezTo>
                        <a:cubicBezTo>
                          <a:pt x="69" y="58"/>
                          <a:pt x="69" y="58"/>
                          <a:pt x="69" y="59"/>
                        </a:cubicBezTo>
                        <a:cubicBezTo>
                          <a:pt x="69" y="59"/>
                          <a:pt x="69" y="59"/>
                          <a:pt x="69" y="59"/>
                        </a:cubicBezTo>
                        <a:cubicBezTo>
                          <a:pt x="69" y="59"/>
                          <a:pt x="69" y="59"/>
                          <a:pt x="70" y="60"/>
                        </a:cubicBezTo>
                        <a:cubicBezTo>
                          <a:pt x="70" y="60"/>
                          <a:pt x="70" y="60"/>
                          <a:pt x="70" y="60"/>
                        </a:cubicBezTo>
                        <a:cubicBezTo>
                          <a:pt x="70" y="61"/>
                          <a:pt x="70" y="61"/>
                          <a:pt x="70" y="61"/>
                        </a:cubicBezTo>
                        <a:cubicBezTo>
                          <a:pt x="71" y="61"/>
                          <a:pt x="71" y="62"/>
                          <a:pt x="71" y="63"/>
                        </a:cubicBezTo>
                        <a:cubicBezTo>
                          <a:pt x="71" y="63"/>
                          <a:pt x="71" y="63"/>
                          <a:pt x="72" y="63"/>
                        </a:cubicBezTo>
                        <a:cubicBezTo>
                          <a:pt x="73" y="63"/>
                          <a:pt x="73" y="63"/>
                          <a:pt x="73" y="63"/>
                        </a:cubicBezTo>
                        <a:cubicBezTo>
                          <a:pt x="72" y="63"/>
                          <a:pt x="72" y="63"/>
                          <a:pt x="72" y="63"/>
                        </a:cubicBezTo>
                        <a:cubicBezTo>
                          <a:pt x="72" y="65"/>
                          <a:pt x="72" y="66"/>
                          <a:pt x="73" y="67"/>
                        </a:cubicBezTo>
                        <a:cubicBezTo>
                          <a:pt x="73" y="67"/>
                          <a:pt x="73" y="67"/>
                          <a:pt x="74" y="68"/>
                        </a:cubicBezTo>
                        <a:cubicBezTo>
                          <a:pt x="74" y="68"/>
                          <a:pt x="74" y="68"/>
                          <a:pt x="74" y="68"/>
                        </a:cubicBezTo>
                        <a:cubicBezTo>
                          <a:pt x="74" y="68"/>
                          <a:pt x="75" y="69"/>
                          <a:pt x="75" y="69"/>
                        </a:cubicBezTo>
                        <a:cubicBezTo>
                          <a:pt x="75" y="69"/>
                          <a:pt x="75" y="69"/>
                          <a:pt x="75" y="69"/>
                        </a:cubicBezTo>
                        <a:cubicBezTo>
                          <a:pt x="75" y="70"/>
                          <a:pt x="75" y="70"/>
                          <a:pt x="75" y="70"/>
                        </a:cubicBezTo>
                        <a:cubicBezTo>
                          <a:pt x="75" y="70"/>
                          <a:pt x="75" y="70"/>
                          <a:pt x="75" y="70"/>
                        </a:cubicBezTo>
                        <a:cubicBezTo>
                          <a:pt x="75" y="70"/>
                          <a:pt x="75" y="70"/>
                          <a:pt x="75" y="70"/>
                        </a:cubicBezTo>
                        <a:cubicBezTo>
                          <a:pt x="76" y="70"/>
                          <a:pt x="76" y="71"/>
                          <a:pt x="76" y="72"/>
                        </a:cubicBezTo>
                        <a:cubicBezTo>
                          <a:pt x="76" y="72"/>
                          <a:pt x="76" y="72"/>
                          <a:pt x="76" y="72"/>
                        </a:cubicBezTo>
                        <a:cubicBezTo>
                          <a:pt x="76" y="72"/>
                          <a:pt x="76" y="72"/>
                          <a:pt x="76" y="72"/>
                        </a:cubicBezTo>
                        <a:cubicBezTo>
                          <a:pt x="77" y="72"/>
                          <a:pt x="77" y="72"/>
                          <a:pt x="77" y="73"/>
                        </a:cubicBezTo>
                        <a:cubicBezTo>
                          <a:pt x="77" y="73"/>
                          <a:pt x="77" y="73"/>
                          <a:pt x="77" y="73"/>
                        </a:cubicBezTo>
                        <a:cubicBezTo>
                          <a:pt x="78" y="73"/>
                          <a:pt x="78" y="74"/>
                          <a:pt x="78" y="74"/>
                        </a:cubicBezTo>
                        <a:cubicBezTo>
                          <a:pt x="78" y="75"/>
                          <a:pt x="78" y="75"/>
                          <a:pt x="78" y="75"/>
                        </a:cubicBezTo>
                        <a:cubicBezTo>
                          <a:pt x="78" y="75"/>
                          <a:pt x="78" y="75"/>
                          <a:pt x="78" y="75"/>
                        </a:cubicBezTo>
                        <a:cubicBezTo>
                          <a:pt x="78" y="75"/>
                          <a:pt x="78" y="75"/>
                          <a:pt x="78" y="75"/>
                        </a:cubicBezTo>
                        <a:cubicBezTo>
                          <a:pt x="78" y="75"/>
                          <a:pt x="79" y="75"/>
                          <a:pt x="79" y="75"/>
                        </a:cubicBezTo>
                        <a:cubicBezTo>
                          <a:pt x="79" y="78"/>
                          <a:pt x="79" y="78"/>
                          <a:pt x="79" y="78"/>
                        </a:cubicBezTo>
                        <a:cubicBezTo>
                          <a:pt x="79" y="78"/>
                          <a:pt x="79" y="78"/>
                          <a:pt x="79" y="78"/>
                        </a:cubicBezTo>
                        <a:cubicBezTo>
                          <a:pt x="80" y="79"/>
                          <a:pt x="81" y="80"/>
                          <a:pt x="81" y="80"/>
                        </a:cubicBezTo>
                        <a:cubicBezTo>
                          <a:pt x="82" y="81"/>
                          <a:pt x="82" y="82"/>
                          <a:pt x="82" y="82"/>
                        </a:cubicBezTo>
                        <a:cubicBezTo>
                          <a:pt x="82" y="82"/>
                          <a:pt x="82" y="83"/>
                          <a:pt x="82" y="83"/>
                        </a:cubicBezTo>
                        <a:cubicBezTo>
                          <a:pt x="82" y="87"/>
                          <a:pt x="82" y="87"/>
                          <a:pt x="82" y="87"/>
                        </a:cubicBezTo>
                        <a:cubicBezTo>
                          <a:pt x="81" y="87"/>
                          <a:pt x="81" y="87"/>
                          <a:pt x="81" y="87"/>
                        </a:cubicBezTo>
                        <a:cubicBezTo>
                          <a:pt x="81" y="87"/>
                          <a:pt x="81" y="87"/>
                          <a:pt x="81" y="87"/>
                        </a:cubicBezTo>
                        <a:cubicBezTo>
                          <a:pt x="81" y="88"/>
                          <a:pt x="81" y="88"/>
                          <a:pt x="81" y="89"/>
                        </a:cubicBezTo>
                        <a:cubicBezTo>
                          <a:pt x="81" y="89"/>
                          <a:pt x="81" y="89"/>
                          <a:pt x="81" y="89"/>
                        </a:cubicBezTo>
                        <a:cubicBezTo>
                          <a:pt x="81" y="90"/>
                          <a:pt x="81" y="90"/>
                          <a:pt x="81" y="90"/>
                        </a:cubicBezTo>
                        <a:cubicBezTo>
                          <a:pt x="81" y="91"/>
                          <a:pt x="81" y="91"/>
                          <a:pt x="81" y="91"/>
                        </a:cubicBezTo>
                        <a:cubicBezTo>
                          <a:pt x="81" y="92"/>
                          <a:pt x="80" y="92"/>
                          <a:pt x="80" y="92"/>
                        </a:cubicBezTo>
                        <a:cubicBezTo>
                          <a:pt x="80" y="92"/>
                          <a:pt x="80" y="92"/>
                          <a:pt x="80" y="92"/>
                        </a:cubicBezTo>
                        <a:cubicBezTo>
                          <a:pt x="80" y="92"/>
                          <a:pt x="80" y="93"/>
                          <a:pt x="80" y="94"/>
                        </a:cubicBezTo>
                        <a:cubicBezTo>
                          <a:pt x="80" y="94"/>
                          <a:pt x="80" y="94"/>
                          <a:pt x="80" y="94"/>
                        </a:cubicBezTo>
                        <a:cubicBezTo>
                          <a:pt x="80" y="94"/>
                          <a:pt x="80" y="95"/>
                          <a:pt x="80" y="95"/>
                        </a:cubicBezTo>
                        <a:cubicBezTo>
                          <a:pt x="80" y="95"/>
                          <a:pt x="80" y="96"/>
                          <a:pt x="80" y="96"/>
                        </a:cubicBezTo>
                        <a:cubicBezTo>
                          <a:pt x="80" y="96"/>
                          <a:pt x="80" y="96"/>
                          <a:pt x="80" y="96"/>
                        </a:cubicBezTo>
                        <a:cubicBezTo>
                          <a:pt x="81" y="96"/>
                          <a:pt x="81" y="97"/>
                          <a:pt x="81" y="97"/>
                        </a:cubicBezTo>
                        <a:cubicBezTo>
                          <a:pt x="81" y="100"/>
                          <a:pt x="81" y="100"/>
                          <a:pt x="81" y="100"/>
                        </a:cubicBezTo>
                        <a:cubicBezTo>
                          <a:pt x="80" y="100"/>
                          <a:pt x="80" y="100"/>
                          <a:pt x="80" y="100"/>
                        </a:cubicBezTo>
                        <a:cubicBezTo>
                          <a:pt x="80" y="100"/>
                          <a:pt x="80" y="100"/>
                          <a:pt x="80" y="100"/>
                        </a:cubicBezTo>
                        <a:cubicBezTo>
                          <a:pt x="80" y="100"/>
                          <a:pt x="80" y="101"/>
                          <a:pt x="80" y="101"/>
                        </a:cubicBezTo>
                        <a:cubicBezTo>
                          <a:pt x="80" y="101"/>
                          <a:pt x="80" y="101"/>
                          <a:pt x="80" y="101"/>
                        </a:cubicBezTo>
                        <a:cubicBezTo>
                          <a:pt x="80" y="102"/>
                          <a:pt x="80" y="102"/>
                          <a:pt x="80" y="102"/>
                        </a:cubicBezTo>
                        <a:cubicBezTo>
                          <a:pt x="79" y="102"/>
                          <a:pt x="79" y="102"/>
                          <a:pt x="79" y="102"/>
                        </a:cubicBezTo>
                        <a:cubicBezTo>
                          <a:pt x="79" y="102"/>
                          <a:pt x="79" y="102"/>
                          <a:pt x="79" y="102"/>
                        </a:cubicBezTo>
                        <a:cubicBezTo>
                          <a:pt x="79" y="102"/>
                          <a:pt x="79" y="102"/>
                          <a:pt x="79" y="102"/>
                        </a:cubicBezTo>
                        <a:cubicBezTo>
                          <a:pt x="79" y="102"/>
                          <a:pt x="79" y="102"/>
                          <a:pt x="79" y="102"/>
                        </a:cubicBezTo>
                        <a:cubicBezTo>
                          <a:pt x="79" y="103"/>
                          <a:pt x="79" y="103"/>
                          <a:pt x="79" y="103"/>
                        </a:cubicBezTo>
                        <a:cubicBezTo>
                          <a:pt x="79" y="103"/>
                          <a:pt x="79" y="103"/>
                          <a:pt x="79" y="103"/>
                        </a:cubicBezTo>
                        <a:cubicBezTo>
                          <a:pt x="79" y="103"/>
                          <a:pt x="78" y="103"/>
                          <a:pt x="78" y="104"/>
                        </a:cubicBezTo>
                        <a:cubicBezTo>
                          <a:pt x="78" y="105"/>
                          <a:pt x="78" y="106"/>
                          <a:pt x="78" y="107"/>
                        </a:cubicBezTo>
                        <a:cubicBezTo>
                          <a:pt x="78" y="108"/>
                          <a:pt x="78" y="109"/>
                          <a:pt x="78" y="110"/>
                        </a:cubicBezTo>
                        <a:cubicBezTo>
                          <a:pt x="78" y="112"/>
                          <a:pt x="78" y="114"/>
                          <a:pt x="78" y="115"/>
                        </a:cubicBezTo>
                        <a:cubicBezTo>
                          <a:pt x="78" y="116"/>
                          <a:pt x="78" y="116"/>
                          <a:pt x="78"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6"/>
                          <a:pt x="77" y="116"/>
                        </a:cubicBezTo>
                        <a:cubicBezTo>
                          <a:pt x="77" y="116"/>
                          <a:pt x="77" y="117"/>
                          <a:pt x="77" y="117"/>
                        </a:cubicBezTo>
                        <a:cubicBezTo>
                          <a:pt x="77" y="117"/>
                          <a:pt x="77" y="117"/>
                          <a:pt x="76" y="117"/>
                        </a:cubicBezTo>
                        <a:cubicBezTo>
                          <a:pt x="76" y="118"/>
                          <a:pt x="76" y="119"/>
                          <a:pt x="76" y="119"/>
                        </a:cubicBezTo>
                        <a:cubicBezTo>
                          <a:pt x="76" y="120"/>
                          <a:pt x="76" y="121"/>
                          <a:pt x="76" y="122"/>
                        </a:cubicBezTo>
                        <a:cubicBezTo>
                          <a:pt x="76" y="122"/>
                          <a:pt x="76" y="122"/>
                          <a:pt x="76" y="123"/>
                        </a:cubicBezTo>
                        <a:cubicBezTo>
                          <a:pt x="76" y="123"/>
                          <a:pt x="76" y="124"/>
                          <a:pt x="76" y="124"/>
                        </a:cubicBezTo>
                        <a:cubicBezTo>
                          <a:pt x="76" y="125"/>
                          <a:pt x="76" y="125"/>
                          <a:pt x="76" y="125"/>
                        </a:cubicBezTo>
                        <a:cubicBezTo>
                          <a:pt x="75" y="126"/>
                          <a:pt x="75" y="126"/>
                          <a:pt x="75" y="126"/>
                        </a:cubicBezTo>
                        <a:cubicBezTo>
                          <a:pt x="74" y="126"/>
                          <a:pt x="73" y="127"/>
                          <a:pt x="72" y="128"/>
                        </a:cubicBezTo>
                        <a:cubicBezTo>
                          <a:pt x="72" y="129"/>
                          <a:pt x="72" y="129"/>
                          <a:pt x="71" y="129"/>
                        </a:cubicBezTo>
                        <a:cubicBezTo>
                          <a:pt x="71" y="130"/>
                          <a:pt x="71" y="130"/>
                          <a:pt x="71" y="130"/>
                        </a:cubicBezTo>
                        <a:cubicBezTo>
                          <a:pt x="71" y="130"/>
                          <a:pt x="71" y="130"/>
                          <a:pt x="71" y="131"/>
                        </a:cubicBezTo>
                        <a:cubicBezTo>
                          <a:pt x="71" y="131"/>
                          <a:pt x="71" y="132"/>
                          <a:pt x="71" y="132"/>
                        </a:cubicBezTo>
                        <a:cubicBezTo>
                          <a:pt x="71" y="133"/>
                          <a:pt x="70" y="133"/>
                          <a:pt x="70" y="133"/>
                        </a:cubicBezTo>
                        <a:cubicBezTo>
                          <a:pt x="70" y="133"/>
                          <a:pt x="70" y="133"/>
                          <a:pt x="70" y="133"/>
                        </a:cubicBezTo>
                        <a:cubicBezTo>
                          <a:pt x="69" y="133"/>
                          <a:pt x="69" y="133"/>
                          <a:pt x="69" y="134"/>
                        </a:cubicBezTo>
                        <a:cubicBezTo>
                          <a:pt x="69" y="134"/>
                          <a:pt x="69" y="134"/>
                          <a:pt x="69" y="135"/>
                        </a:cubicBezTo>
                        <a:cubicBezTo>
                          <a:pt x="69" y="136"/>
                          <a:pt x="69" y="136"/>
                          <a:pt x="69" y="136"/>
                        </a:cubicBezTo>
                        <a:cubicBezTo>
                          <a:pt x="68" y="136"/>
                          <a:pt x="68" y="136"/>
                          <a:pt x="68" y="136"/>
                        </a:cubicBezTo>
                        <a:cubicBezTo>
                          <a:pt x="68" y="135"/>
                          <a:pt x="68" y="135"/>
                          <a:pt x="68" y="135"/>
                        </a:cubicBezTo>
                        <a:cubicBezTo>
                          <a:pt x="68" y="136"/>
                          <a:pt x="68" y="136"/>
                          <a:pt x="68" y="137"/>
                        </a:cubicBezTo>
                        <a:cubicBezTo>
                          <a:pt x="68" y="137"/>
                          <a:pt x="68" y="137"/>
                          <a:pt x="68" y="137"/>
                        </a:cubicBezTo>
                        <a:cubicBezTo>
                          <a:pt x="68" y="138"/>
                          <a:pt x="68" y="139"/>
                          <a:pt x="68" y="140"/>
                        </a:cubicBezTo>
                        <a:cubicBezTo>
                          <a:pt x="67" y="141"/>
                          <a:pt x="67" y="142"/>
                          <a:pt x="66" y="142"/>
                        </a:cubicBezTo>
                        <a:cubicBezTo>
                          <a:pt x="66" y="142"/>
                          <a:pt x="66" y="142"/>
                          <a:pt x="65" y="142"/>
                        </a:cubicBezTo>
                        <a:cubicBezTo>
                          <a:pt x="65" y="142"/>
                          <a:pt x="65" y="142"/>
                          <a:pt x="65" y="142"/>
                        </a:cubicBezTo>
                        <a:cubicBezTo>
                          <a:pt x="65" y="142"/>
                          <a:pt x="65" y="142"/>
                          <a:pt x="65" y="142"/>
                        </a:cubicBezTo>
                        <a:cubicBezTo>
                          <a:pt x="65" y="142"/>
                          <a:pt x="65" y="142"/>
                          <a:pt x="65" y="142"/>
                        </a:cubicBezTo>
                        <a:cubicBezTo>
                          <a:pt x="65" y="143"/>
                          <a:pt x="65" y="143"/>
                          <a:pt x="65"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3"/>
                          <a:pt x="64" y="143"/>
                        </a:cubicBezTo>
                        <a:cubicBezTo>
                          <a:pt x="64" y="143"/>
                          <a:pt x="64" y="144"/>
                          <a:pt x="63" y="144"/>
                        </a:cubicBezTo>
                        <a:cubicBezTo>
                          <a:pt x="63" y="144"/>
                          <a:pt x="63" y="144"/>
                          <a:pt x="63" y="144"/>
                        </a:cubicBezTo>
                        <a:cubicBezTo>
                          <a:pt x="63" y="144"/>
                          <a:pt x="63" y="145"/>
                          <a:pt x="63" y="145"/>
                        </a:cubicBezTo>
                        <a:cubicBezTo>
                          <a:pt x="63" y="145"/>
                          <a:pt x="63" y="145"/>
                          <a:pt x="63" y="145"/>
                        </a:cubicBezTo>
                        <a:cubicBezTo>
                          <a:pt x="64" y="145"/>
                          <a:pt x="64" y="146"/>
                          <a:pt x="64" y="146"/>
                        </a:cubicBezTo>
                        <a:cubicBezTo>
                          <a:pt x="64" y="147"/>
                          <a:pt x="64" y="147"/>
                          <a:pt x="64" y="147"/>
                        </a:cubicBezTo>
                        <a:cubicBezTo>
                          <a:pt x="64" y="147"/>
                          <a:pt x="64" y="148"/>
                          <a:pt x="64" y="148"/>
                        </a:cubicBezTo>
                        <a:cubicBezTo>
                          <a:pt x="64" y="148"/>
                          <a:pt x="64" y="149"/>
                          <a:pt x="64" y="149"/>
                        </a:cubicBezTo>
                        <a:cubicBezTo>
                          <a:pt x="64" y="150"/>
                          <a:pt x="64" y="150"/>
                          <a:pt x="63" y="150"/>
                        </a:cubicBezTo>
                        <a:cubicBezTo>
                          <a:pt x="63" y="150"/>
                          <a:pt x="62" y="150"/>
                          <a:pt x="62" y="150"/>
                        </a:cubicBezTo>
                        <a:cubicBezTo>
                          <a:pt x="62" y="150"/>
                          <a:pt x="61" y="150"/>
                          <a:pt x="61" y="150"/>
                        </a:cubicBezTo>
                        <a:cubicBezTo>
                          <a:pt x="61" y="150"/>
                          <a:pt x="61" y="150"/>
                          <a:pt x="60" y="150"/>
                        </a:cubicBezTo>
                        <a:cubicBezTo>
                          <a:pt x="60" y="150"/>
                          <a:pt x="60" y="150"/>
                          <a:pt x="60" y="150"/>
                        </a:cubicBezTo>
                        <a:cubicBezTo>
                          <a:pt x="59" y="150"/>
                          <a:pt x="58" y="151"/>
                          <a:pt x="58" y="151"/>
                        </a:cubicBezTo>
                        <a:cubicBezTo>
                          <a:pt x="57" y="152"/>
                          <a:pt x="57" y="153"/>
                          <a:pt x="57" y="154"/>
                        </a:cubicBezTo>
                        <a:cubicBezTo>
                          <a:pt x="57" y="155"/>
                          <a:pt x="57" y="155"/>
                          <a:pt x="57" y="155"/>
                        </a:cubicBezTo>
                        <a:cubicBezTo>
                          <a:pt x="56" y="155"/>
                          <a:pt x="56" y="155"/>
                          <a:pt x="56" y="155"/>
                        </a:cubicBezTo>
                        <a:cubicBezTo>
                          <a:pt x="56" y="155"/>
                          <a:pt x="55" y="156"/>
                          <a:pt x="55" y="156"/>
                        </a:cubicBezTo>
                        <a:cubicBezTo>
                          <a:pt x="55" y="156"/>
                          <a:pt x="55" y="156"/>
                          <a:pt x="55" y="156"/>
                        </a:cubicBezTo>
                        <a:cubicBezTo>
                          <a:pt x="55" y="157"/>
                          <a:pt x="54" y="157"/>
                          <a:pt x="54" y="157"/>
                        </a:cubicBezTo>
                        <a:cubicBezTo>
                          <a:pt x="54" y="157"/>
                          <a:pt x="54" y="157"/>
                          <a:pt x="54" y="157"/>
                        </a:cubicBezTo>
                        <a:cubicBezTo>
                          <a:pt x="54" y="157"/>
                          <a:pt x="54" y="157"/>
                          <a:pt x="54" y="157"/>
                        </a:cubicBezTo>
                        <a:cubicBezTo>
                          <a:pt x="52" y="157"/>
                          <a:pt x="52" y="157"/>
                          <a:pt x="52" y="157"/>
                        </a:cubicBezTo>
                        <a:cubicBezTo>
                          <a:pt x="51" y="158"/>
                          <a:pt x="50" y="158"/>
                          <a:pt x="49" y="158"/>
                        </a:cubicBezTo>
                        <a:cubicBezTo>
                          <a:pt x="49" y="158"/>
                          <a:pt x="49" y="158"/>
                          <a:pt x="48" y="158"/>
                        </a:cubicBezTo>
                        <a:cubicBezTo>
                          <a:pt x="48" y="158"/>
                          <a:pt x="47" y="158"/>
                          <a:pt x="46" y="158"/>
                        </a:cubicBezTo>
                        <a:cubicBezTo>
                          <a:pt x="46" y="158"/>
                          <a:pt x="46" y="158"/>
                          <a:pt x="46" y="158"/>
                        </a:cubicBezTo>
                        <a:cubicBezTo>
                          <a:pt x="45" y="158"/>
                          <a:pt x="45" y="159"/>
                          <a:pt x="45" y="159"/>
                        </a:cubicBezTo>
                        <a:close/>
                        <a:moveTo>
                          <a:pt x="33" y="25"/>
                        </a:moveTo>
                        <a:cubicBezTo>
                          <a:pt x="33" y="25"/>
                          <a:pt x="33" y="26"/>
                          <a:pt x="34" y="26"/>
                        </a:cubicBezTo>
                        <a:cubicBezTo>
                          <a:pt x="34" y="25"/>
                          <a:pt x="34" y="25"/>
                          <a:pt x="34" y="25"/>
                        </a:cubicBezTo>
                        <a:cubicBezTo>
                          <a:pt x="34" y="25"/>
                          <a:pt x="34" y="25"/>
                          <a:pt x="34" y="25"/>
                        </a:cubicBezTo>
                        <a:cubicBezTo>
                          <a:pt x="34" y="25"/>
                          <a:pt x="34" y="25"/>
                          <a:pt x="33" y="24"/>
                        </a:cubicBezTo>
                        <a:cubicBezTo>
                          <a:pt x="33" y="24"/>
                          <a:pt x="33" y="24"/>
                          <a:pt x="33" y="24"/>
                        </a:cubicBezTo>
                        <a:cubicBezTo>
                          <a:pt x="32" y="24"/>
                          <a:pt x="32" y="24"/>
                          <a:pt x="32" y="24"/>
                        </a:cubicBezTo>
                        <a:cubicBezTo>
                          <a:pt x="32" y="24"/>
                          <a:pt x="32" y="23"/>
                          <a:pt x="32" y="23"/>
                        </a:cubicBezTo>
                        <a:cubicBezTo>
                          <a:pt x="31" y="23"/>
                          <a:pt x="31" y="23"/>
                          <a:pt x="31" y="23"/>
                        </a:cubicBezTo>
                        <a:cubicBezTo>
                          <a:pt x="30" y="23"/>
                          <a:pt x="30" y="23"/>
                          <a:pt x="30" y="23"/>
                        </a:cubicBezTo>
                        <a:cubicBezTo>
                          <a:pt x="30" y="22"/>
                          <a:pt x="30" y="22"/>
                          <a:pt x="30" y="22"/>
                        </a:cubicBezTo>
                        <a:cubicBezTo>
                          <a:pt x="30" y="22"/>
                          <a:pt x="30" y="22"/>
                          <a:pt x="30" y="22"/>
                        </a:cubicBezTo>
                        <a:cubicBezTo>
                          <a:pt x="30" y="22"/>
                          <a:pt x="30" y="22"/>
                          <a:pt x="30" y="22"/>
                        </a:cubicBezTo>
                        <a:cubicBezTo>
                          <a:pt x="30" y="22"/>
                          <a:pt x="29" y="22"/>
                          <a:pt x="29" y="22"/>
                        </a:cubicBezTo>
                        <a:cubicBezTo>
                          <a:pt x="29" y="22"/>
                          <a:pt x="30" y="22"/>
                          <a:pt x="30" y="22"/>
                        </a:cubicBezTo>
                        <a:cubicBezTo>
                          <a:pt x="30" y="23"/>
                          <a:pt x="30" y="24"/>
                          <a:pt x="31" y="24"/>
                        </a:cubicBezTo>
                        <a:cubicBezTo>
                          <a:pt x="32" y="24"/>
                          <a:pt x="32" y="24"/>
                          <a:pt x="32" y="24"/>
                        </a:cubicBezTo>
                        <a:cubicBezTo>
                          <a:pt x="31" y="24"/>
                          <a:pt x="31" y="24"/>
                          <a:pt x="31" y="24"/>
                        </a:cubicBezTo>
                        <a:cubicBezTo>
                          <a:pt x="31" y="24"/>
                          <a:pt x="31" y="24"/>
                          <a:pt x="31" y="24"/>
                        </a:cubicBezTo>
                        <a:cubicBezTo>
                          <a:pt x="31" y="24"/>
                          <a:pt x="31" y="24"/>
                          <a:pt x="31" y="24"/>
                        </a:cubicBezTo>
                        <a:cubicBezTo>
                          <a:pt x="31" y="24"/>
                          <a:pt x="32" y="25"/>
                          <a:pt x="32" y="25"/>
                        </a:cubicBezTo>
                        <a:cubicBezTo>
                          <a:pt x="32" y="25"/>
                          <a:pt x="32" y="25"/>
                          <a:pt x="32" y="25"/>
                        </a:cubicBezTo>
                        <a:cubicBezTo>
                          <a:pt x="33" y="25"/>
                          <a:pt x="33" y="25"/>
                          <a:pt x="33" y="25"/>
                        </a:cubicBezTo>
                        <a:cubicBezTo>
                          <a:pt x="33" y="25"/>
                          <a:pt x="33" y="25"/>
                          <a:pt x="33" y="25"/>
                        </a:cubicBezTo>
                        <a:cubicBezTo>
                          <a:pt x="33" y="25"/>
                          <a:pt x="33" y="25"/>
                          <a:pt x="33" y="25"/>
                        </a:cubicBezTo>
                        <a:cubicBezTo>
                          <a:pt x="33" y="25"/>
                          <a:pt x="33" y="25"/>
                          <a:pt x="33" y="2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36" name="Freeform 15"/>
                  <p:cNvSpPr/>
                  <p:nvPr/>
                </p:nvSpPr>
                <p:spPr bwMode="auto">
                  <a:xfrm>
                    <a:off x="3436" y="1498"/>
                    <a:ext cx="388" cy="810"/>
                  </a:xfrm>
                  <a:custGeom>
                    <a:avLst/>
                    <a:gdLst>
                      <a:gd name="T0" fmla="*/ 50 w 88"/>
                      <a:gd name="T1" fmla="*/ 182 h 184"/>
                      <a:gd name="T2" fmla="*/ 46 w 88"/>
                      <a:gd name="T3" fmla="*/ 177 h 184"/>
                      <a:gd name="T4" fmla="*/ 40 w 88"/>
                      <a:gd name="T5" fmla="*/ 170 h 184"/>
                      <a:gd name="T6" fmla="*/ 36 w 88"/>
                      <a:gd name="T7" fmla="*/ 159 h 184"/>
                      <a:gd name="T8" fmla="*/ 34 w 88"/>
                      <a:gd name="T9" fmla="*/ 143 h 184"/>
                      <a:gd name="T10" fmla="*/ 33 w 88"/>
                      <a:gd name="T11" fmla="*/ 139 h 184"/>
                      <a:gd name="T12" fmla="*/ 29 w 88"/>
                      <a:gd name="T13" fmla="*/ 133 h 184"/>
                      <a:gd name="T14" fmla="*/ 23 w 88"/>
                      <a:gd name="T15" fmla="*/ 127 h 184"/>
                      <a:gd name="T16" fmla="*/ 20 w 88"/>
                      <a:gd name="T17" fmla="*/ 119 h 184"/>
                      <a:gd name="T18" fmla="*/ 17 w 88"/>
                      <a:gd name="T19" fmla="*/ 113 h 184"/>
                      <a:gd name="T20" fmla="*/ 15 w 88"/>
                      <a:gd name="T21" fmla="*/ 102 h 184"/>
                      <a:gd name="T22" fmla="*/ 17 w 88"/>
                      <a:gd name="T23" fmla="*/ 95 h 184"/>
                      <a:gd name="T24" fmla="*/ 15 w 88"/>
                      <a:gd name="T25" fmla="*/ 84 h 184"/>
                      <a:gd name="T26" fmla="*/ 11 w 88"/>
                      <a:gd name="T27" fmla="*/ 79 h 184"/>
                      <a:gd name="T28" fmla="*/ 8 w 88"/>
                      <a:gd name="T29" fmla="*/ 74 h 184"/>
                      <a:gd name="T30" fmla="*/ 3 w 88"/>
                      <a:gd name="T31" fmla="*/ 71 h 184"/>
                      <a:gd name="T32" fmla="*/ 2 w 88"/>
                      <a:gd name="T33" fmla="*/ 54 h 184"/>
                      <a:gd name="T34" fmla="*/ 55 w 88"/>
                      <a:gd name="T35" fmla="*/ 0 h 184"/>
                      <a:gd name="T36" fmla="*/ 53 w 88"/>
                      <a:gd name="T37" fmla="*/ 6 h 184"/>
                      <a:gd name="T38" fmla="*/ 49 w 88"/>
                      <a:gd name="T39" fmla="*/ 10 h 184"/>
                      <a:gd name="T40" fmla="*/ 48 w 88"/>
                      <a:gd name="T41" fmla="*/ 15 h 184"/>
                      <a:gd name="T42" fmla="*/ 53 w 88"/>
                      <a:gd name="T43" fmla="*/ 8 h 184"/>
                      <a:gd name="T44" fmla="*/ 63 w 88"/>
                      <a:gd name="T45" fmla="*/ 8 h 184"/>
                      <a:gd name="T46" fmla="*/ 66 w 88"/>
                      <a:gd name="T47" fmla="*/ 16 h 184"/>
                      <a:gd name="T48" fmla="*/ 61 w 88"/>
                      <a:gd name="T49" fmla="*/ 17 h 184"/>
                      <a:gd name="T50" fmla="*/ 50 w 88"/>
                      <a:gd name="T51" fmla="*/ 20 h 184"/>
                      <a:gd name="T52" fmla="*/ 51 w 88"/>
                      <a:gd name="T53" fmla="*/ 23 h 184"/>
                      <a:gd name="T54" fmla="*/ 46 w 88"/>
                      <a:gd name="T55" fmla="*/ 26 h 184"/>
                      <a:gd name="T56" fmla="*/ 42 w 88"/>
                      <a:gd name="T57" fmla="*/ 30 h 184"/>
                      <a:gd name="T58" fmla="*/ 35 w 88"/>
                      <a:gd name="T59" fmla="*/ 38 h 184"/>
                      <a:gd name="T60" fmla="*/ 29 w 88"/>
                      <a:gd name="T61" fmla="*/ 44 h 184"/>
                      <a:gd name="T62" fmla="*/ 26 w 88"/>
                      <a:gd name="T63" fmla="*/ 48 h 184"/>
                      <a:gd name="T64" fmla="*/ 21 w 88"/>
                      <a:gd name="T65" fmla="*/ 53 h 184"/>
                      <a:gd name="T66" fmla="*/ 14 w 88"/>
                      <a:gd name="T67" fmla="*/ 48 h 184"/>
                      <a:gd name="T68" fmla="*/ 9 w 88"/>
                      <a:gd name="T69" fmla="*/ 54 h 184"/>
                      <a:gd name="T70" fmla="*/ 7 w 88"/>
                      <a:gd name="T71" fmla="*/ 60 h 184"/>
                      <a:gd name="T72" fmla="*/ 6 w 88"/>
                      <a:gd name="T73" fmla="*/ 64 h 184"/>
                      <a:gd name="T74" fmla="*/ 10 w 88"/>
                      <a:gd name="T75" fmla="*/ 62 h 184"/>
                      <a:gd name="T76" fmla="*/ 12 w 88"/>
                      <a:gd name="T77" fmla="*/ 65 h 184"/>
                      <a:gd name="T78" fmla="*/ 13 w 88"/>
                      <a:gd name="T79" fmla="*/ 69 h 184"/>
                      <a:gd name="T80" fmla="*/ 14 w 88"/>
                      <a:gd name="T81" fmla="*/ 79 h 184"/>
                      <a:gd name="T82" fmla="*/ 20 w 88"/>
                      <a:gd name="T83" fmla="*/ 82 h 184"/>
                      <a:gd name="T84" fmla="*/ 22 w 88"/>
                      <a:gd name="T85" fmla="*/ 79 h 184"/>
                      <a:gd name="T86" fmla="*/ 29 w 88"/>
                      <a:gd name="T87" fmla="*/ 77 h 184"/>
                      <a:gd name="T88" fmla="*/ 40 w 88"/>
                      <a:gd name="T89" fmla="*/ 79 h 184"/>
                      <a:gd name="T90" fmla="*/ 46 w 88"/>
                      <a:gd name="T91" fmla="*/ 84 h 184"/>
                      <a:gd name="T92" fmla="*/ 55 w 88"/>
                      <a:gd name="T93" fmla="*/ 89 h 184"/>
                      <a:gd name="T94" fmla="*/ 60 w 88"/>
                      <a:gd name="T95" fmla="*/ 94 h 184"/>
                      <a:gd name="T96" fmla="*/ 59 w 88"/>
                      <a:gd name="T97" fmla="*/ 100 h 184"/>
                      <a:gd name="T98" fmla="*/ 68 w 88"/>
                      <a:gd name="T99" fmla="*/ 102 h 184"/>
                      <a:gd name="T100" fmla="*/ 78 w 88"/>
                      <a:gd name="T101" fmla="*/ 104 h 184"/>
                      <a:gd name="T102" fmla="*/ 87 w 88"/>
                      <a:gd name="T103" fmla="*/ 107 h 184"/>
                      <a:gd name="T104" fmla="*/ 88 w 88"/>
                      <a:gd name="T105" fmla="*/ 115 h 184"/>
                      <a:gd name="T106" fmla="*/ 82 w 88"/>
                      <a:gd name="T107" fmla="*/ 121 h 184"/>
                      <a:gd name="T108" fmla="*/ 81 w 88"/>
                      <a:gd name="T109" fmla="*/ 133 h 184"/>
                      <a:gd name="T110" fmla="*/ 73 w 88"/>
                      <a:gd name="T111" fmla="*/ 141 h 184"/>
                      <a:gd name="T112" fmla="*/ 65 w 88"/>
                      <a:gd name="T113" fmla="*/ 145 h 184"/>
                      <a:gd name="T114" fmla="*/ 60 w 88"/>
                      <a:gd name="T115" fmla="*/ 159 h 184"/>
                      <a:gd name="T116" fmla="*/ 56 w 88"/>
                      <a:gd name="T117" fmla="*/ 165 h 184"/>
                      <a:gd name="T118" fmla="*/ 51 w 88"/>
                      <a:gd name="T119" fmla="*/ 169 h 184"/>
                      <a:gd name="T120" fmla="*/ 54 w 88"/>
                      <a:gd name="T121" fmla="*/ 178 h 184"/>
                      <a:gd name="T122" fmla="*/ 55 w 88"/>
                      <a:gd name="T12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8" h="184">
                        <a:moveTo>
                          <a:pt x="54" y="184"/>
                        </a:moveTo>
                        <a:cubicBezTo>
                          <a:pt x="54" y="184"/>
                          <a:pt x="53" y="184"/>
                          <a:pt x="53" y="184"/>
                        </a:cubicBezTo>
                        <a:cubicBezTo>
                          <a:pt x="53" y="184"/>
                          <a:pt x="53" y="184"/>
                          <a:pt x="53" y="184"/>
                        </a:cubicBezTo>
                        <a:cubicBezTo>
                          <a:pt x="52" y="184"/>
                          <a:pt x="52" y="184"/>
                          <a:pt x="52" y="184"/>
                        </a:cubicBezTo>
                        <a:cubicBezTo>
                          <a:pt x="52" y="183"/>
                          <a:pt x="52" y="183"/>
                          <a:pt x="52" y="183"/>
                        </a:cubicBezTo>
                        <a:cubicBezTo>
                          <a:pt x="52" y="183"/>
                          <a:pt x="52" y="183"/>
                          <a:pt x="52" y="183"/>
                        </a:cubicBezTo>
                        <a:cubicBezTo>
                          <a:pt x="52" y="183"/>
                          <a:pt x="52" y="183"/>
                          <a:pt x="52" y="183"/>
                        </a:cubicBezTo>
                        <a:cubicBezTo>
                          <a:pt x="52" y="183"/>
                          <a:pt x="52" y="183"/>
                          <a:pt x="52" y="183"/>
                        </a:cubicBezTo>
                        <a:cubicBezTo>
                          <a:pt x="52" y="183"/>
                          <a:pt x="51" y="183"/>
                          <a:pt x="51" y="183"/>
                        </a:cubicBezTo>
                        <a:cubicBezTo>
                          <a:pt x="51" y="183"/>
                          <a:pt x="51" y="183"/>
                          <a:pt x="51" y="183"/>
                        </a:cubicBezTo>
                        <a:cubicBezTo>
                          <a:pt x="50" y="183"/>
                          <a:pt x="50" y="183"/>
                          <a:pt x="50" y="183"/>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50" y="182"/>
                          <a:pt x="50" y="182"/>
                        </a:cubicBezTo>
                        <a:cubicBezTo>
                          <a:pt x="50" y="182"/>
                          <a:pt x="49" y="182"/>
                          <a:pt x="49" y="181"/>
                        </a:cubicBezTo>
                        <a:cubicBezTo>
                          <a:pt x="48" y="181"/>
                          <a:pt x="48" y="181"/>
                          <a:pt x="48" y="181"/>
                        </a:cubicBezTo>
                        <a:cubicBezTo>
                          <a:pt x="48" y="181"/>
                          <a:pt x="48" y="181"/>
                          <a:pt x="48" y="180"/>
                        </a:cubicBezTo>
                        <a:cubicBezTo>
                          <a:pt x="48" y="180"/>
                          <a:pt x="48" y="180"/>
                          <a:pt x="48" y="180"/>
                        </a:cubicBezTo>
                        <a:cubicBezTo>
                          <a:pt x="47" y="180"/>
                          <a:pt x="47" y="180"/>
                          <a:pt x="47" y="180"/>
                        </a:cubicBezTo>
                        <a:cubicBezTo>
                          <a:pt x="47" y="179"/>
                          <a:pt x="46" y="179"/>
                          <a:pt x="46" y="179"/>
                        </a:cubicBezTo>
                        <a:cubicBezTo>
                          <a:pt x="46" y="179"/>
                          <a:pt x="46" y="178"/>
                          <a:pt x="46" y="178"/>
                        </a:cubicBezTo>
                        <a:cubicBezTo>
                          <a:pt x="46" y="178"/>
                          <a:pt x="46" y="178"/>
                          <a:pt x="46" y="178"/>
                        </a:cubicBezTo>
                        <a:cubicBezTo>
                          <a:pt x="46" y="178"/>
                          <a:pt x="46" y="178"/>
                          <a:pt x="46" y="178"/>
                        </a:cubicBezTo>
                        <a:cubicBezTo>
                          <a:pt x="46" y="178"/>
                          <a:pt x="46" y="178"/>
                          <a:pt x="46" y="177"/>
                        </a:cubicBezTo>
                        <a:cubicBezTo>
                          <a:pt x="46" y="177"/>
                          <a:pt x="46" y="177"/>
                          <a:pt x="46" y="177"/>
                        </a:cubicBezTo>
                        <a:cubicBezTo>
                          <a:pt x="46" y="177"/>
                          <a:pt x="46" y="177"/>
                          <a:pt x="46" y="177"/>
                        </a:cubicBezTo>
                        <a:cubicBezTo>
                          <a:pt x="46" y="176"/>
                          <a:pt x="45" y="176"/>
                          <a:pt x="45" y="175"/>
                        </a:cubicBezTo>
                        <a:cubicBezTo>
                          <a:pt x="44" y="175"/>
                          <a:pt x="44" y="175"/>
                          <a:pt x="44" y="175"/>
                        </a:cubicBezTo>
                        <a:cubicBezTo>
                          <a:pt x="43" y="174"/>
                          <a:pt x="43" y="174"/>
                          <a:pt x="43" y="173"/>
                        </a:cubicBezTo>
                        <a:cubicBezTo>
                          <a:pt x="43" y="173"/>
                          <a:pt x="43" y="173"/>
                          <a:pt x="43" y="173"/>
                        </a:cubicBezTo>
                        <a:cubicBezTo>
                          <a:pt x="43" y="173"/>
                          <a:pt x="43" y="173"/>
                          <a:pt x="43" y="173"/>
                        </a:cubicBezTo>
                        <a:cubicBezTo>
                          <a:pt x="43" y="173"/>
                          <a:pt x="42" y="173"/>
                          <a:pt x="42" y="172"/>
                        </a:cubicBezTo>
                        <a:cubicBezTo>
                          <a:pt x="42" y="172"/>
                          <a:pt x="42" y="172"/>
                          <a:pt x="42" y="171"/>
                        </a:cubicBezTo>
                        <a:cubicBezTo>
                          <a:pt x="42" y="171"/>
                          <a:pt x="41" y="171"/>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1" y="170"/>
                          <a:pt x="41" y="170"/>
                          <a:pt x="41" y="170"/>
                        </a:cubicBezTo>
                        <a:cubicBezTo>
                          <a:pt x="40" y="170"/>
                          <a:pt x="40" y="170"/>
                          <a:pt x="40" y="170"/>
                        </a:cubicBezTo>
                        <a:cubicBezTo>
                          <a:pt x="40" y="169"/>
                          <a:pt x="40" y="169"/>
                          <a:pt x="40" y="169"/>
                        </a:cubicBezTo>
                        <a:cubicBezTo>
                          <a:pt x="40" y="169"/>
                          <a:pt x="40" y="168"/>
                          <a:pt x="39" y="168"/>
                        </a:cubicBezTo>
                        <a:cubicBezTo>
                          <a:pt x="39" y="168"/>
                          <a:pt x="39" y="168"/>
                          <a:pt x="39" y="168"/>
                        </a:cubicBezTo>
                        <a:cubicBezTo>
                          <a:pt x="38" y="167"/>
                          <a:pt x="37" y="166"/>
                          <a:pt x="37" y="165"/>
                        </a:cubicBezTo>
                        <a:cubicBezTo>
                          <a:pt x="37" y="165"/>
                          <a:pt x="37" y="164"/>
                          <a:pt x="37" y="164"/>
                        </a:cubicBezTo>
                        <a:cubicBezTo>
                          <a:pt x="37" y="164"/>
                          <a:pt x="37" y="164"/>
                          <a:pt x="37" y="163"/>
                        </a:cubicBezTo>
                        <a:cubicBezTo>
                          <a:pt x="37" y="163"/>
                          <a:pt x="37" y="163"/>
                          <a:pt x="37" y="163"/>
                        </a:cubicBezTo>
                        <a:cubicBezTo>
                          <a:pt x="37" y="162"/>
                          <a:pt x="37" y="162"/>
                          <a:pt x="38" y="162"/>
                        </a:cubicBezTo>
                        <a:cubicBezTo>
                          <a:pt x="38" y="161"/>
                          <a:pt x="37" y="161"/>
                          <a:pt x="37" y="161"/>
                        </a:cubicBezTo>
                        <a:cubicBezTo>
                          <a:pt x="37" y="161"/>
                          <a:pt x="37" y="161"/>
                          <a:pt x="37" y="161"/>
                        </a:cubicBezTo>
                        <a:cubicBezTo>
                          <a:pt x="37" y="161"/>
                          <a:pt x="37" y="161"/>
                          <a:pt x="37" y="161"/>
                        </a:cubicBezTo>
                        <a:cubicBezTo>
                          <a:pt x="36" y="161"/>
                          <a:pt x="36" y="161"/>
                          <a:pt x="36" y="161"/>
                        </a:cubicBezTo>
                        <a:cubicBezTo>
                          <a:pt x="36" y="160"/>
                          <a:pt x="36" y="160"/>
                          <a:pt x="36" y="160"/>
                        </a:cubicBezTo>
                        <a:cubicBezTo>
                          <a:pt x="36" y="160"/>
                          <a:pt x="36" y="160"/>
                          <a:pt x="36" y="159"/>
                        </a:cubicBezTo>
                        <a:cubicBezTo>
                          <a:pt x="36" y="158"/>
                          <a:pt x="36" y="158"/>
                          <a:pt x="37" y="157"/>
                        </a:cubicBezTo>
                        <a:cubicBezTo>
                          <a:pt x="37" y="157"/>
                          <a:pt x="37" y="156"/>
                          <a:pt x="36" y="156"/>
                        </a:cubicBezTo>
                        <a:cubicBezTo>
                          <a:pt x="36" y="156"/>
                          <a:pt x="36" y="156"/>
                          <a:pt x="36" y="156"/>
                        </a:cubicBezTo>
                        <a:cubicBezTo>
                          <a:pt x="36" y="156"/>
                          <a:pt x="36" y="156"/>
                          <a:pt x="36" y="155"/>
                        </a:cubicBezTo>
                        <a:cubicBezTo>
                          <a:pt x="36" y="154"/>
                          <a:pt x="36" y="154"/>
                          <a:pt x="36" y="154"/>
                        </a:cubicBezTo>
                        <a:cubicBezTo>
                          <a:pt x="36" y="154"/>
                          <a:pt x="36" y="154"/>
                          <a:pt x="36" y="154"/>
                        </a:cubicBezTo>
                        <a:cubicBezTo>
                          <a:pt x="36" y="154"/>
                          <a:pt x="36" y="154"/>
                          <a:pt x="36" y="154"/>
                        </a:cubicBezTo>
                        <a:cubicBezTo>
                          <a:pt x="35" y="154"/>
                          <a:pt x="35" y="154"/>
                          <a:pt x="35" y="154"/>
                        </a:cubicBezTo>
                        <a:cubicBezTo>
                          <a:pt x="35" y="154"/>
                          <a:pt x="35" y="154"/>
                          <a:pt x="35" y="154"/>
                        </a:cubicBezTo>
                        <a:cubicBezTo>
                          <a:pt x="35" y="154"/>
                          <a:pt x="35" y="154"/>
                          <a:pt x="35" y="154"/>
                        </a:cubicBezTo>
                        <a:cubicBezTo>
                          <a:pt x="35" y="146"/>
                          <a:pt x="35" y="146"/>
                          <a:pt x="35" y="146"/>
                        </a:cubicBezTo>
                        <a:cubicBezTo>
                          <a:pt x="35" y="146"/>
                          <a:pt x="35" y="146"/>
                          <a:pt x="35" y="145"/>
                        </a:cubicBezTo>
                        <a:cubicBezTo>
                          <a:pt x="35" y="145"/>
                          <a:pt x="35" y="145"/>
                          <a:pt x="35" y="144"/>
                        </a:cubicBezTo>
                        <a:cubicBezTo>
                          <a:pt x="35" y="144"/>
                          <a:pt x="35" y="143"/>
                          <a:pt x="34" y="143"/>
                        </a:cubicBezTo>
                        <a:cubicBezTo>
                          <a:pt x="34" y="143"/>
                          <a:pt x="34" y="143"/>
                          <a:pt x="34" y="143"/>
                        </a:cubicBezTo>
                        <a:cubicBezTo>
                          <a:pt x="34" y="143"/>
                          <a:pt x="34" y="143"/>
                          <a:pt x="34" y="143"/>
                        </a:cubicBezTo>
                        <a:cubicBezTo>
                          <a:pt x="34" y="142"/>
                          <a:pt x="34" y="142"/>
                          <a:pt x="34" y="142"/>
                        </a:cubicBezTo>
                        <a:cubicBezTo>
                          <a:pt x="34" y="142"/>
                          <a:pt x="34" y="142"/>
                          <a:pt x="34" y="142"/>
                        </a:cubicBezTo>
                        <a:cubicBezTo>
                          <a:pt x="34" y="142"/>
                          <a:pt x="34" y="141"/>
                          <a:pt x="34" y="141"/>
                        </a:cubicBezTo>
                        <a:cubicBezTo>
                          <a:pt x="34" y="141"/>
                          <a:pt x="34" y="141"/>
                          <a:pt x="34" y="141"/>
                        </a:cubicBezTo>
                        <a:cubicBezTo>
                          <a:pt x="34" y="141"/>
                          <a:pt x="34" y="141"/>
                          <a:pt x="33" y="141"/>
                        </a:cubicBezTo>
                        <a:cubicBezTo>
                          <a:pt x="33" y="141"/>
                          <a:pt x="33" y="141"/>
                          <a:pt x="33" y="141"/>
                        </a:cubicBezTo>
                        <a:cubicBezTo>
                          <a:pt x="33" y="141"/>
                          <a:pt x="33" y="140"/>
                          <a:pt x="33" y="140"/>
                        </a:cubicBezTo>
                        <a:cubicBezTo>
                          <a:pt x="33" y="140"/>
                          <a:pt x="33" y="140"/>
                          <a:pt x="33" y="140"/>
                        </a:cubicBezTo>
                        <a:cubicBezTo>
                          <a:pt x="33" y="140"/>
                          <a:pt x="33" y="140"/>
                          <a:pt x="33" y="140"/>
                        </a:cubicBezTo>
                        <a:cubicBezTo>
                          <a:pt x="33" y="140"/>
                          <a:pt x="33" y="139"/>
                          <a:pt x="33" y="139"/>
                        </a:cubicBezTo>
                        <a:cubicBezTo>
                          <a:pt x="33" y="139"/>
                          <a:pt x="33" y="139"/>
                          <a:pt x="33" y="139"/>
                        </a:cubicBezTo>
                        <a:cubicBezTo>
                          <a:pt x="33" y="139"/>
                          <a:pt x="33" y="139"/>
                          <a:pt x="33" y="139"/>
                        </a:cubicBezTo>
                        <a:cubicBezTo>
                          <a:pt x="32" y="139"/>
                          <a:pt x="32" y="138"/>
                          <a:pt x="32" y="138"/>
                        </a:cubicBezTo>
                        <a:cubicBezTo>
                          <a:pt x="32" y="138"/>
                          <a:pt x="32" y="138"/>
                          <a:pt x="32" y="138"/>
                        </a:cubicBezTo>
                        <a:cubicBezTo>
                          <a:pt x="32" y="138"/>
                          <a:pt x="32" y="137"/>
                          <a:pt x="32" y="137"/>
                        </a:cubicBezTo>
                        <a:cubicBezTo>
                          <a:pt x="32" y="137"/>
                          <a:pt x="32" y="136"/>
                          <a:pt x="32" y="136"/>
                        </a:cubicBezTo>
                        <a:cubicBezTo>
                          <a:pt x="32" y="135"/>
                          <a:pt x="32" y="135"/>
                          <a:pt x="32" y="134"/>
                        </a:cubicBezTo>
                        <a:cubicBezTo>
                          <a:pt x="32" y="134"/>
                          <a:pt x="32" y="134"/>
                          <a:pt x="32" y="134"/>
                        </a:cubicBezTo>
                        <a:cubicBezTo>
                          <a:pt x="32" y="134"/>
                          <a:pt x="32" y="134"/>
                          <a:pt x="32" y="134"/>
                        </a:cubicBezTo>
                        <a:cubicBezTo>
                          <a:pt x="31" y="134"/>
                          <a:pt x="31" y="134"/>
                          <a:pt x="31" y="134"/>
                        </a:cubicBezTo>
                        <a:cubicBezTo>
                          <a:pt x="31" y="134"/>
                          <a:pt x="31" y="134"/>
                          <a:pt x="31" y="134"/>
                        </a:cubicBezTo>
                        <a:cubicBezTo>
                          <a:pt x="31" y="134"/>
                          <a:pt x="31" y="134"/>
                          <a:pt x="31" y="134"/>
                        </a:cubicBezTo>
                        <a:cubicBezTo>
                          <a:pt x="31" y="134"/>
                          <a:pt x="31" y="134"/>
                          <a:pt x="31" y="134"/>
                        </a:cubicBezTo>
                        <a:cubicBezTo>
                          <a:pt x="30" y="134"/>
                          <a:pt x="30" y="133"/>
                          <a:pt x="30" y="133"/>
                        </a:cubicBezTo>
                        <a:cubicBezTo>
                          <a:pt x="30" y="133"/>
                          <a:pt x="30" y="133"/>
                          <a:pt x="29" y="133"/>
                        </a:cubicBezTo>
                        <a:cubicBezTo>
                          <a:pt x="29" y="133"/>
                          <a:pt x="29" y="133"/>
                          <a:pt x="29" y="133"/>
                        </a:cubicBezTo>
                        <a:cubicBezTo>
                          <a:pt x="29" y="133"/>
                          <a:pt x="29" y="133"/>
                          <a:pt x="28" y="133"/>
                        </a:cubicBezTo>
                        <a:cubicBezTo>
                          <a:pt x="28" y="133"/>
                          <a:pt x="28" y="133"/>
                          <a:pt x="28" y="133"/>
                        </a:cubicBezTo>
                        <a:cubicBezTo>
                          <a:pt x="28" y="133"/>
                          <a:pt x="28" y="133"/>
                          <a:pt x="28" y="133"/>
                        </a:cubicBezTo>
                        <a:cubicBezTo>
                          <a:pt x="28" y="133"/>
                          <a:pt x="28" y="133"/>
                          <a:pt x="28" y="133"/>
                        </a:cubicBezTo>
                        <a:cubicBezTo>
                          <a:pt x="28" y="133"/>
                          <a:pt x="27" y="133"/>
                          <a:pt x="27" y="132"/>
                        </a:cubicBezTo>
                        <a:cubicBezTo>
                          <a:pt x="27" y="131"/>
                          <a:pt x="27" y="131"/>
                          <a:pt x="27" y="131"/>
                        </a:cubicBezTo>
                        <a:cubicBezTo>
                          <a:pt x="27" y="130"/>
                          <a:pt x="27" y="130"/>
                          <a:pt x="27" y="130"/>
                        </a:cubicBezTo>
                        <a:cubicBezTo>
                          <a:pt x="27" y="130"/>
                          <a:pt x="27" y="130"/>
                          <a:pt x="27" y="130"/>
                        </a:cubicBezTo>
                        <a:cubicBezTo>
                          <a:pt x="27" y="130"/>
                          <a:pt x="27" y="130"/>
                          <a:pt x="27" y="130"/>
                        </a:cubicBezTo>
                        <a:cubicBezTo>
                          <a:pt x="23" y="130"/>
                          <a:pt x="23" y="130"/>
                          <a:pt x="23" y="130"/>
                        </a:cubicBezTo>
                        <a:cubicBezTo>
                          <a:pt x="23" y="129"/>
                          <a:pt x="23" y="129"/>
                          <a:pt x="23" y="129"/>
                        </a:cubicBezTo>
                        <a:cubicBezTo>
                          <a:pt x="24" y="129"/>
                          <a:pt x="24" y="128"/>
                          <a:pt x="23" y="128"/>
                        </a:cubicBezTo>
                        <a:cubicBezTo>
                          <a:pt x="23" y="128"/>
                          <a:pt x="23" y="128"/>
                          <a:pt x="23" y="128"/>
                        </a:cubicBezTo>
                        <a:cubicBezTo>
                          <a:pt x="23" y="128"/>
                          <a:pt x="22" y="128"/>
                          <a:pt x="23" y="127"/>
                        </a:cubicBezTo>
                        <a:cubicBezTo>
                          <a:pt x="23" y="127"/>
                          <a:pt x="23" y="127"/>
                          <a:pt x="23" y="127"/>
                        </a:cubicBezTo>
                        <a:cubicBezTo>
                          <a:pt x="23" y="127"/>
                          <a:pt x="23" y="127"/>
                          <a:pt x="22" y="126"/>
                        </a:cubicBezTo>
                        <a:cubicBezTo>
                          <a:pt x="22" y="126"/>
                          <a:pt x="22" y="126"/>
                          <a:pt x="22" y="125"/>
                        </a:cubicBezTo>
                        <a:cubicBezTo>
                          <a:pt x="21" y="125"/>
                          <a:pt x="21" y="125"/>
                          <a:pt x="21" y="125"/>
                        </a:cubicBezTo>
                        <a:cubicBezTo>
                          <a:pt x="21" y="125"/>
                          <a:pt x="21" y="125"/>
                          <a:pt x="21" y="125"/>
                        </a:cubicBezTo>
                        <a:cubicBezTo>
                          <a:pt x="21" y="124"/>
                          <a:pt x="21" y="124"/>
                          <a:pt x="21" y="124"/>
                        </a:cubicBezTo>
                        <a:cubicBezTo>
                          <a:pt x="21" y="124"/>
                          <a:pt x="21" y="124"/>
                          <a:pt x="21" y="124"/>
                        </a:cubicBezTo>
                        <a:cubicBezTo>
                          <a:pt x="21" y="124"/>
                          <a:pt x="21" y="124"/>
                          <a:pt x="21" y="124"/>
                        </a:cubicBezTo>
                        <a:cubicBezTo>
                          <a:pt x="21" y="123"/>
                          <a:pt x="21" y="123"/>
                          <a:pt x="21" y="122"/>
                        </a:cubicBezTo>
                        <a:cubicBezTo>
                          <a:pt x="21" y="121"/>
                          <a:pt x="21" y="120"/>
                          <a:pt x="21" y="120"/>
                        </a:cubicBezTo>
                        <a:cubicBezTo>
                          <a:pt x="21" y="120"/>
                          <a:pt x="21" y="120"/>
                          <a:pt x="20" y="120"/>
                        </a:cubicBezTo>
                        <a:cubicBezTo>
                          <a:pt x="20" y="120"/>
                          <a:pt x="20" y="120"/>
                          <a:pt x="20" y="120"/>
                        </a:cubicBezTo>
                        <a:cubicBezTo>
                          <a:pt x="20" y="120"/>
                          <a:pt x="20" y="120"/>
                          <a:pt x="20" y="120"/>
                        </a:cubicBezTo>
                        <a:cubicBezTo>
                          <a:pt x="20" y="119"/>
                          <a:pt x="20" y="119"/>
                          <a:pt x="20" y="119"/>
                        </a:cubicBezTo>
                        <a:cubicBezTo>
                          <a:pt x="20" y="119"/>
                          <a:pt x="20" y="119"/>
                          <a:pt x="20" y="119"/>
                        </a:cubicBezTo>
                        <a:cubicBezTo>
                          <a:pt x="20" y="119"/>
                          <a:pt x="20" y="118"/>
                          <a:pt x="20" y="118"/>
                        </a:cubicBezTo>
                        <a:cubicBezTo>
                          <a:pt x="20" y="118"/>
                          <a:pt x="20" y="118"/>
                          <a:pt x="20" y="118"/>
                        </a:cubicBezTo>
                        <a:cubicBezTo>
                          <a:pt x="19" y="118"/>
                          <a:pt x="19" y="118"/>
                          <a:pt x="19" y="118"/>
                        </a:cubicBezTo>
                        <a:cubicBezTo>
                          <a:pt x="19" y="117"/>
                          <a:pt x="19" y="117"/>
                          <a:pt x="19" y="117"/>
                        </a:cubicBezTo>
                        <a:cubicBezTo>
                          <a:pt x="19" y="117"/>
                          <a:pt x="19" y="117"/>
                          <a:pt x="19" y="117"/>
                        </a:cubicBezTo>
                        <a:cubicBezTo>
                          <a:pt x="19" y="117"/>
                          <a:pt x="19" y="117"/>
                          <a:pt x="19" y="116"/>
                        </a:cubicBezTo>
                        <a:cubicBezTo>
                          <a:pt x="19" y="116"/>
                          <a:pt x="19" y="116"/>
                          <a:pt x="19" y="116"/>
                        </a:cubicBezTo>
                        <a:cubicBezTo>
                          <a:pt x="19" y="116"/>
                          <a:pt x="19" y="116"/>
                          <a:pt x="19" y="116"/>
                        </a:cubicBezTo>
                        <a:cubicBezTo>
                          <a:pt x="19" y="116"/>
                          <a:pt x="19" y="116"/>
                          <a:pt x="19" y="116"/>
                        </a:cubicBezTo>
                        <a:cubicBezTo>
                          <a:pt x="18" y="116"/>
                          <a:pt x="18" y="116"/>
                          <a:pt x="18" y="115"/>
                        </a:cubicBezTo>
                        <a:cubicBezTo>
                          <a:pt x="18" y="115"/>
                          <a:pt x="18" y="115"/>
                          <a:pt x="18" y="115"/>
                        </a:cubicBezTo>
                        <a:cubicBezTo>
                          <a:pt x="17" y="115"/>
                          <a:pt x="17" y="114"/>
                          <a:pt x="17" y="114"/>
                        </a:cubicBezTo>
                        <a:cubicBezTo>
                          <a:pt x="17" y="114"/>
                          <a:pt x="17" y="113"/>
                          <a:pt x="17" y="113"/>
                        </a:cubicBezTo>
                        <a:cubicBezTo>
                          <a:pt x="16" y="113"/>
                          <a:pt x="16" y="112"/>
                          <a:pt x="16" y="112"/>
                        </a:cubicBezTo>
                        <a:cubicBezTo>
                          <a:pt x="16" y="111"/>
                          <a:pt x="15" y="111"/>
                          <a:pt x="15" y="110"/>
                        </a:cubicBezTo>
                        <a:cubicBezTo>
                          <a:pt x="14" y="110"/>
                          <a:pt x="14" y="110"/>
                          <a:pt x="14" y="110"/>
                        </a:cubicBezTo>
                        <a:cubicBezTo>
                          <a:pt x="13" y="109"/>
                          <a:pt x="13" y="108"/>
                          <a:pt x="13" y="108"/>
                        </a:cubicBezTo>
                        <a:cubicBezTo>
                          <a:pt x="13" y="108"/>
                          <a:pt x="13" y="108"/>
                          <a:pt x="13" y="108"/>
                        </a:cubicBezTo>
                        <a:cubicBezTo>
                          <a:pt x="13" y="104"/>
                          <a:pt x="13" y="104"/>
                          <a:pt x="13" y="104"/>
                        </a:cubicBezTo>
                        <a:cubicBezTo>
                          <a:pt x="14" y="105"/>
                          <a:pt x="14" y="105"/>
                          <a:pt x="14" y="105"/>
                        </a:cubicBezTo>
                        <a:cubicBezTo>
                          <a:pt x="14" y="105"/>
                          <a:pt x="14" y="105"/>
                          <a:pt x="14" y="105"/>
                        </a:cubicBezTo>
                        <a:cubicBezTo>
                          <a:pt x="14" y="105"/>
                          <a:pt x="14" y="105"/>
                          <a:pt x="14" y="105"/>
                        </a:cubicBezTo>
                        <a:cubicBezTo>
                          <a:pt x="14" y="105"/>
                          <a:pt x="14" y="104"/>
                          <a:pt x="14" y="104"/>
                        </a:cubicBezTo>
                        <a:cubicBezTo>
                          <a:pt x="14" y="104"/>
                          <a:pt x="14" y="104"/>
                          <a:pt x="14" y="104"/>
                        </a:cubicBezTo>
                        <a:cubicBezTo>
                          <a:pt x="14" y="103"/>
                          <a:pt x="14" y="103"/>
                          <a:pt x="15" y="103"/>
                        </a:cubicBezTo>
                        <a:cubicBezTo>
                          <a:pt x="15" y="103"/>
                          <a:pt x="15" y="103"/>
                          <a:pt x="15" y="103"/>
                        </a:cubicBezTo>
                        <a:cubicBezTo>
                          <a:pt x="15" y="103"/>
                          <a:pt x="15" y="103"/>
                          <a:pt x="15" y="102"/>
                        </a:cubicBezTo>
                        <a:cubicBezTo>
                          <a:pt x="15" y="102"/>
                          <a:pt x="15" y="102"/>
                          <a:pt x="15" y="102"/>
                        </a:cubicBezTo>
                        <a:cubicBezTo>
                          <a:pt x="14" y="102"/>
                          <a:pt x="14" y="101"/>
                          <a:pt x="14" y="100"/>
                        </a:cubicBezTo>
                        <a:cubicBezTo>
                          <a:pt x="14" y="100"/>
                          <a:pt x="14" y="100"/>
                          <a:pt x="14" y="100"/>
                        </a:cubicBezTo>
                        <a:cubicBezTo>
                          <a:pt x="14" y="98"/>
                          <a:pt x="14" y="98"/>
                          <a:pt x="14" y="98"/>
                        </a:cubicBezTo>
                        <a:cubicBezTo>
                          <a:pt x="15" y="98"/>
                          <a:pt x="15" y="98"/>
                          <a:pt x="15" y="98"/>
                        </a:cubicBezTo>
                        <a:cubicBezTo>
                          <a:pt x="15" y="98"/>
                          <a:pt x="15" y="98"/>
                          <a:pt x="15" y="98"/>
                        </a:cubicBezTo>
                        <a:cubicBezTo>
                          <a:pt x="15" y="98"/>
                          <a:pt x="15" y="98"/>
                          <a:pt x="15" y="98"/>
                        </a:cubicBezTo>
                        <a:cubicBezTo>
                          <a:pt x="15" y="98"/>
                          <a:pt x="15" y="97"/>
                          <a:pt x="15" y="97"/>
                        </a:cubicBezTo>
                        <a:cubicBezTo>
                          <a:pt x="15" y="97"/>
                          <a:pt x="16" y="97"/>
                          <a:pt x="16" y="97"/>
                        </a:cubicBezTo>
                        <a:cubicBezTo>
                          <a:pt x="16" y="96"/>
                          <a:pt x="16" y="96"/>
                          <a:pt x="16" y="96"/>
                        </a:cubicBezTo>
                        <a:cubicBezTo>
                          <a:pt x="16" y="95"/>
                          <a:pt x="16" y="95"/>
                          <a:pt x="16" y="95"/>
                        </a:cubicBezTo>
                        <a:cubicBezTo>
                          <a:pt x="17" y="95"/>
                          <a:pt x="17" y="95"/>
                          <a:pt x="17" y="95"/>
                        </a:cubicBezTo>
                        <a:cubicBezTo>
                          <a:pt x="17" y="95"/>
                          <a:pt x="17" y="95"/>
                          <a:pt x="17" y="95"/>
                        </a:cubicBezTo>
                        <a:cubicBezTo>
                          <a:pt x="17" y="95"/>
                          <a:pt x="17" y="95"/>
                          <a:pt x="17" y="95"/>
                        </a:cubicBezTo>
                        <a:cubicBezTo>
                          <a:pt x="17" y="95"/>
                          <a:pt x="17" y="95"/>
                          <a:pt x="17" y="95"/>
                        </a:cubicBezTo>
                        <a:cubicBezTo>
                          <a:pt x="17" y="91"/>
                          <a:pt x="17" y="91"/>
                          <a:pt x="17" y="91"/>
                        </a:cubicBezTo>
                        <a:cubicBezTo>
                          <a:pt x="18" y="92"/>
                          <a:pt x="18" y="92"/>
                          <a:pt x="18" y="92"/>
                        </a:cubicBezTo>
                        <a:cubicBezTo>
                          <a:pt x="18" y="92"/>
                          <a:pt x="18" y="91"/>
                          <a:pt x="18" y="90"/>
                        </a:cubicBezTo>
                        <a:cubicBezTo>
                          <a:pt x="18" y="90"/>
                          <a:pt x="18" y="89"/>
                          <a:pt x="18" y="89"/>
                        </a:cubicBezTo>
                        <a:cubicBezTo>
                          <a:pt x="17" y="89"/>
                          <a:pt x="17" y="89"/>
                          <a:pt x="17" y="89"/>
                        </a:cubicBezTo>
                        <a:cubicBezTo>
                          <a:pt x="17" y="88"/>
                          <a:pt x="17" y="88"/>
                          <a:pt x="17" y="88"/>
                        </a:cubicBezTo>
                        <a:cubicBezTo>
                          <a:pt x="17" y="88"/>
                          <a:pt x="17" y="88"/>
                          <a:pt x="17" y="88"/>
                        </a:cubicBezTo>
                        <a:cubicBezTo>
                          <a:pt x="17" y="87"/>
                          <a:pt x="17" y="87"/>
                          <a:pt x="17" y="86"/>
                        </a:cubicBezTo>
                        <a:cubicBezTo>
                          <a:pt x="17" y="86"/>
                          <a:pt x="17" y="86"/>
                          <a:pt x="17" y="86"/>
                        </a:cubicBezTo>
                        <a:cubicBezTo>
                          <a:pt x="16" y="86"/>
                          <a:pt x="16" y="86"/>
                          <a:pt x="16" y="85"/>
                        </a:cubicBezTo>
                        <a:cubicBezTo>
                          <a:pt x="16" y="84"/>
                          <a:pt x="16" y="84"/>
                          <a:pt x="16" y="84"/>
                        </a:cubicBezTo>
                        <a:cubicBezTo>
                          <a:pt x="16" y="84"/>
                          <a:pt x="16" y="84"/>
                          <a:pt x="16" y="84"/>
                        </a:cubicBezTo>
                        <a:cubicBezTo>
                          <a:pt x="15" y="84"/>
                          <a:pt x="15" y="84"/>
                          <a:pt x="15" y="84"/>
                        </a:cubicBezTo>
                        <a:cubicBezTo>
                          <a:pt x="15" y="84"/>
                          <a:pt x="15" y="84"/>
                          <a:pt x="15"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2" y="84"/>
                          <a:pt x="12" y="84"/>
                        </a:cubicBezTo>
                        <a:cubicBezTo>
                          <a:pt x="12" y="84"/>
                          <a:pt x="11" y="83"/>
                          <a:pt x="11" y="83"/>
                        </a:cubicBezTo>
                        <a:cubicBezTo>
                          <a:pt x="11" y="82"/>
                          <a:pt x="11" y="82"/>
                          <a:pt x="11" y="82"/>
                        </a:cubicBezTo>
                        <a:cubicBezTo>
                          <a:pt x="11" y="82"/>
                          <a:pt x="11" y="82"/>
                          <a:pt x="11" y="82"/>
                        </a:cubicBezTo>
                        <a:cubicBezTo>
                          <a:pt x="11" y="82"/>
                          <a:pt x="11" y="82"/>
                          <a:pt x="11" y="82"/>
                        </a:cubicBezTo>
                        <a:cubicBezTo>
                          <a:pt x="11" y="81"/>
                          <a:pt x="11" y="81"/>
                          <a:pt x="11" y="81"/>
                        </a:cubicBezTo>
                        <a:cubicBezTo>
                          <a:pt x="11" y="80"/>
                          <a:pt x="11" y="80"/>
                          <a:pt x="11" y="79"/>
                        </a:cubicBezTo>
                        <a:cubicBezTo>
                          <a:pt x="11" y="79"/>
                          <a:pt x="11" y="79"/>
                          <a:pt x="11" y="79"/>
                        </a:cubicBezTo>
                        <a:cubicBezTo>
                          <a:pt x="11" y="79"/>
                          <a:pt x="11" y="79"/>
                          <a:pt x="11" y="79"/>
                        </a:cubicBezTo>
                        <a:cubicBezTo>
                          <a:pt x="10" y="78"/>
                          <a:pt x="10" y="78"/>
                          <a:pt x="10" y="78"/>
                        </a:cubicBezTo>
                        <a:cubicBezTo>
                          <a:pt x="10" y="78"/>
                          <a:pt x="10" y="78"/>
                          <a:pt x="10" y="78"/>
                        </a:cubicBezTo>
                        <a:cubicBezTo>
                          <a:pt x="10" y="78"/>
                          <a:pt x="10" y="78"/>
                          <a:pt x="10" y="78"/>
                        </a:cubicBezTo>
                        <a:cubicBezTo>
                          <a:pt x="10" y="77"/>
                          <a:pt x="10" y="77"/>
                          <a:pt x="10" y="76"/>
                        </a:cubicBezTo>
                        <a:cubicBezTo>
                          <a:pt x="10" y="76"/>
                          <a:pt x="10" y="76"/>
                          <a:pt x="10" y="76"/>
                        </a:cubicBezTo>
                        <a:cubicBezTo>
                          <a:pt x="9" y="76"/>
                          <a:pt x="9" y="76"/>
                          <a:pt x="9" y="76"/>
                        </a:cubicBezTo>
                        <a:cubicBezTo>
                          <a:pt x="8" y="76"/>
                          <a:pt x="8" y="76"/>
                          <a:pt x="8" y="76"/>
                        </a:cubicBezTo>
                        <a:cubicBezTo>
                          <a:pt x="9" y="75"/>
                          <a:pt x="9" y="75"/>
                          <a:pt x="9" y="75"/>
                        </a:cubicBezTo>
                        <a:cubicBezTo>
                          <a:pt x="9" y="75"/>
                          <a:pt x="9" y="75"/>
                          <a:pt x="9" y="75"/>
                        </a:cubicBezTo>
                        <a:cubicBezTo>
                          <a:pt x="9" y="75"/>
                          <a:pt x="9" y="75"/>
                          <a:pt x="9" y="75"/>
                        </a:cubicBezTo>
                        <a:cubicBezTo>
                          <a:pt x="9" y="75"/>
                          <a:pt x="8" y="75"/>
                          <a:pt x="8" y="75"/>
                        </a:cubicBezTo>
                        <a:cubicBezTo>
                          <a:pt x="8" y="75"/>
                          <a:pt x="8" y="75"/>
                          <a:pt x="8" y="75"/>
                        </a:cubicBezTo>
                        <a:cubicBezTo>
                          <a:pt x="8" y="74"/>
                          <a:pt x="8" y="74"/>
                          <a:pt x="8" y="74"/>
                        </a:cubicBezTo>
                        <a:cubicBezTo>
                          <a:pt x="8" y="74"/>
                          <a:pt x="8" y="74"/>
                          <a:pt x="8" y="74"/>
                        </a:cubicBezTo>
                        <a:cubicBezTo>
                          <a:pt x="8" y="74"/>
                          <a:pt x="8" y="74"/>
                          <a:pt x="8" y="74"/>
                        </a:cubicBezTo>
                        <a:cubicBezTo>
                          <a:pt x="8" y="74"/>
                          <a:pt x="8" y="74"/>
                          <a:pt x="7" y="74"/>
                        </a:cubicBezTo>
                        <a:cubicBezTo>
                          <a:pt x="7" y="74"/>
                          <a:pt x="7" y="74"/>
                          <a:pt x="7" y="74"/>
                        </a:cubicBezTo>
                        <a:cubicBezTo>
                          <a:pt x="7" y="74"/>
                          <a:pt x="6" y="74"/>
                          <a:pt x="6" y="74"/>
                        </a:cubicBezTo>
                        <a:cubicBezTo>
                          <a:pt x="6" y="74"/>
                          <a:pt x="6" y="74"/>
                          <a:pt x="6" y="74"/>
                        </a:cubicBezTo>
                        <a:cubicBezTo>
                          <a:pt x="6" y="74"/>
                          <a:pt x="6" y="74"/>
                          <a:pt x="6" y="74"/>
                        </a:cubicBezTo>
                        <a:cubicBezTo>
                          <a:pt x="6" y="73"/>
                          <a:pt x="5" y="73"/>
                          <a:pt x="5" y="72"/>
                        </a:cubicBezTo>
                        <a:cubicBezTo>
                          <a:pt x="5" y="72"/>
                          <a:pt x="5" y="72"/>
                          <a:pt x="5" y="72"/>
                        </a:cubicBezTo>
                        <a:cubicBezTo>
                          <a:pt x="4" y="72"/>
                          <a:pt x="4" y="72"/>
                          <a:pt x="4" y="71"/>
                        </a:cubicBezTo>
                        <a:cubicBezTo>
                          <a:pt x="4" y="71"/>
                          <a:pt x="4" y="71"/>
                          <a:pt x="4" y="71"/>
                        </a:cubicBezTo>
                        <a:cubicBezTo>
                          <a:pt x="4" y="71"/>
                          <a:pt x="4" y="71"/>
                          <a:pt x="4" y="71"/>
                        </a:cubicBezTo>
                        <a:cubicBezTo>
                          <a:pt x="4" y="71"/>
                          <a:pt x="4" y="71"/>
                          <a:pt x="4" y="71"/>
                        </a:cubicBezTo>
                        <a:cubicBezTo>
                          <a:pt x="4" y="71"/>
                          <a:pt x="3" y="71"/>
                          <a:pt x="3" y="71"/>
                        </a:cubicBezTo>
                        <a:cubicBezTo>
                          <a:pt x="3" y="70"/>
                          <a:pt x="2" y="70"/>
                          <a:pt x="2" y="70"/>
                        </a:cubicBezTo>
                        <a:cubicBezTo>
                          <a:pt x="2" y="70"/>
                          <a:pt x="2" y="70"/>
                          <a:pt x="2" y="70"/>
                        </a:cubicBezTo>
                        <a:cubicBezTo>
                          <a:pt x="1" y="70"/>
                          <a:pt x="1" y="70"/>
                          <a:pt x="1" y="70"/>
                        </a:cubicBezTo>
                        <a:cubicBezTo>
                          <a:pt x="1" y="70"/>
                          <a:pt x="1" y="70"/>
                          <a:pt x="1" y="70"/>
                        </a:cubicBezTo>
                        <a:cubicBezTo>
                          <a:pt x="0" y="70"/>
                          <a:pt x="0" y="69"/>
                          <a:pt x="0" y="69"/>
                        </a:cubicBezTo>
                        <a:cubicBezTo>
                          <a:pt x="0" y="56"/>
                          <a:pt x="0" y="56"/>
                          <a:pt x="0" y="56"/>
                        </a:cubicBezTo>
                        <a:cubicBezTo>
                          <a:pt x="1" y="56"/>
                          <a:pt x="1" y="56"/>
                          <a:pt x="1" y="56"/>
                        </a:cubicBezTo>
                        <a:cubicBezTo>
                          <a:pt x="1" y="56"/>
                          <a:pt x="1" y="56"/>
                          <a:pt x="1" y="56"/>
                        </a:cubicBezTo>
                        <a:cubicBezTo>
                          <a:pt x="1" y="56"/>
                          <a:pt x="1" y="56"/>
                          <a:pt x="1" y="55"/>
                        </a:cubicBezTo>
                        <a:cubicBezTo>
                          <a:pt x="1" y="55"/>
                          <a:pt x="1" y="55"/>
                          <a:pt x="1" y="55"/>
                        </a:cubicBezTo>
                        <a:cubicBezTo>
                          <a:pt x="1" y="54"/>
                          <a:pt x="1" y="54"/>
                          <a:pt x="1" y="54"/>
                        </a:cubicBezTo>
                        <a:cubicBezTo>
                          <a:pt x="2" y="54"/>
                          <a:pt x="2" y="54"/>
                          <a:pt x="2" y="54"/>
                        </a:cubicBezTo>
                        <a:cubicBezTo>
                          <a:pt x="2" y="54"/>
                          <a:pt x="2" y="54"/>
                          <a:pt x="2" y="54"/>
                        </a:cubicBezTo>
                        <a:cubicBezTo>
                          <a:pt x="2" y="54"/>
                          <a:pt x="2" y="54"/>
                          <a:pt x="2" y="54"/>
                        </a:cubicBezTo>
                        <a:cubicBezTo>
                          <a:pt x="2" y="54"/>
                          <a:pt x="2" y="54"/>
                          <a:pt x="2" y="54"/>
                        </a:cubicBezTo>
                        <a:cubicBezTo>
                          <a:pt x="2" y="52"/>
                          <a:pt x="2" y="52"/>
                          <a:pt x="2" y="52"/>
                        </a:cubicBezTo>
                        <a:cubicBezTo>
                          <a:pt x="2" y="52"/>
                          <a:pt x="3" y="52"/>
                          <a:pt x="3" y="52"/>
                        </a:cubicBezTo>
                        <a:cubicBezTo>
                          <a:pt x="3" y="52"/>
                          <a:pt x="3" y="52"/>
                          <a:pt x="3" y="52"/>
                        </a:cubicBezTo>
                        <a:cubicBezTo>
                          <a:pt x="3" y="51"/>
                          <a:pt x="3" y="51"/>
                          <a:pt x="3" y="51"/>
                        </a:cubicBezTo>
                        <a:cubicBezTo>
                          <a:pt x="3" y="51"/>
                          <a:pt x="3" y="51"/>
                          <a:pt x="2" y="51"/>
                        </a:cubicBezTo>
                        <a:cubicBezTo>
                          <a:pt x="2" y="51"/>
                          <a:pt x="2" y="51"/>
                          <a:pt x="2" y="51"/>
                        </a:cubicBezTo>
                        <a:cubicBezTo>
                          <a:pt x="2" y="51"/>
                          <a:pt x="2" y="51"/>
                          <a:pt x="2" y="51"/>
                        </a:cubicBezTo>
                        <a:cubicBezTo>
                          <a:pt x="1" y="51"/>
                          <a:pt x="1" y="51"/>
                          <a:pt x="1" y="51"/>
                        </a:cubicBezTo>
                        <a:cubicBezTo>
                          <a:pt x="1" y="50"/>
                          <a:pt x="1" y="50"/>
                          <a:pt x="1" y="50"/>
                        </a:cubicBezTo>
                        <a:cubicBezTo>
                          <a:pt x="4" y="46"/>
                          <a:pt x="6" y="41"/>
                          <a:pt x="9" y="37"/>
                        </a:cubicBezTo>
                        <a:cubicBezTo>
                          <a:pt x="17" y="28"/>
                          <a:pt x="26" y="19"/>
                          <a:pt x="36" y="11"/>
                        </a:cubicBezTo>
                        <a:cubicBezTo>
                          <a:pt x="42" y="7"/>
                          <a:pt x="47" y="4"/>
                          <a:pt x="53" y="1"/>
                        </a:cubicBezTo>
                        <a:cubicBezTo>
                          <a:pt x="54" y="0"/>
                          <a:pt x="54" y="0"/>
                          <a:pt x="55" y="0"/>
                        </a:cubicBezTo>
                        <a:cubicBezTo>
                          <a:pt x="56" y="0"/>
                          <a:pt x="56" y="0"/>
                          <a:pt x="56" y="0"/>
                        </a:cubicBezTo>
                        <a:cubicBezTo>
                          <a:pt x="57" y="0"/>
                          <a:pt x="58" y="0"/>
                          <a:pt x="58" y="2"/>
                        </a:cubicBezTo>
                        <a:cubicBezTo>
                          <a:pt x="58" y="2"/>
                          <a:pt x="58" y="3"/>
                          <a:pt x="58" y="4"/>
                        </a:cubicBezTo>
                        <a:cubicBezTo>
                          <a:pt x="57" y="4"/>
                          <a:pt x="57" y="4"/>
                          <a:pt x="57" y="4"/>
                        </a:cubicBezTo>
                        <a:cubicBezTo>
                          <a:pt x="57" y="5"/>
                          <a:pt x="57" y="5"/>
                          <a:pt x="57" y="5"/>
                        </a:cubicBezTo>
                        <a:cubicBezTo>
                          <a:pt x="56" y="4"/>
                          <a:pt x="56" y="4"/>
                          <a:pt x="56" y="4"/>
                        </a:cubicBezTo>
                        <a:cubicBezTo>
                          <a:pt x="56" y="4"/>
                          <a:pt x="56" y="4"/>
                          <a:pt x="56" y="4"/>
                        </a:cubicBezTo>
                        <a:cubicBezTo>
                          <a:pt x="56" y="4"/>
                          <a:pt x="56" y="5"/>
                          <a:pt x="56" y="5"/>
                        </a:cubicBezTo>
                        <a:cubicBezTo>
                          <a:pt x="56" y="5"/>
                          <a:pt x="56" y="5"/>
                          <a:pt x="56" y="5"/>
                        </a:cubicBezTo>
                        <a:cubicBezTo>
                          <a:pt x="56" y="5"/>
                          <a:pt x="56" y="5"/>
                          <a:pt x="55" y="5"/>
                        </a:cubicBezTo>
                        <a:cubicBezTo>
                          <a:pt x="54" y="5"/>
                          <a:pt x="54" y="5"/>
                          <a:pt x="54" y="5"/>
                        </a:cubicBezTo>
                        <a:cubicBezTo>
                          <a:pt x="54" y="5"/>
                          <a:pt x="54" y="5"/>
                          <a:pt x="54" y="5"/>
                        </a:cubicBezTo>
                        <a:cubicBezTo>
                          <a:pt x="54" y="5"/>
                          <a:pt x="54" y="5"/>
                          <a:pt x="54" y="6"/>
                        </a:cubicBezTo>
                        <a:cubicBezTo>
                          <a:pt x="53" y="6"/>
                          <a:pt x="53" y="6"/>
                          <a:pt x="53" y="6"/>
                        </a:cubicBezTo>
                        <a:cubicBezTo>
                          <a:pt x="53" y="6"/>
                          <a:pt x="52" y="6"/>
                          <a:pt x="52" y="6"/>
                        </a:cubicBezTo>
                        <a:cubicBezTo>
                          <a:pt x="52" y="6"/>
                          <a:pt x="52" y="6"/>
                          <a:pt x="52" y="6"/>
                        </a:cubicBezTo>
                        <a:cubicBezTo>
                          <a:pt x="50" y="6"/>
                          <a:pt x="50" y="6"/>
                          <a:pt x="50" y="6"/>
                        </a:cubicBezTo>
                        <a:cubicBezTo>
                          <a:pt x="50" y="6"/>
                          <a:pt x="50" y="6"/>
                          <a:pt x="50" y="6"/>
                        </a:cubicBezTo>
                        <a:cubicBezTo>
                          <a:pt x="50" y="6"/>
                          <a:pt x="50" y="6"/>
                          <a:pt x="50" y="6"/>
                        </a:cubicBezTo>
                        <a:cubicBezTo>
                          <a:pt x="50" y="6"/>
                          <a:pt x="50" y="6"/>
                          <a:pt x="50" y="6"/>
                        </a:cubicBezTo>
                        <a:cubicBezTo>
                          <a:pt x="50" y="6"/>
                          <a:pt x="50" y="6"/>
                          <a:pt x="50" y="7"/>
                        </a:cubicBezTo>
                        <a:cubicBezTo>
                          <a:pt x="50" y="7"/>
                          <a:pt x="50" y="7"/>
                          <a:pt x="50" y="7"/>
                        </a:cubicBezTo>
                        <a:cubicBezTo>
                          <a:pt x="49" y="7"/>
                          <a:pt x="49" y="7"/>
                          <a:pt x="49" y="7"/>
                        </a:cubicBezTo>
                        <a:cubicBezTo>
                          <a:pt x="49" y="7"/>
                          <a:pt x="49" y="7"/>
                          <a:pt x="49" y="7"/>
                        </a:cubicBezTo>
                        <a:cubicBezTo>
                          <a:pt x="49" y="7"/>
                          <a:pt x="49" y="8"/>
                          <a:pt x="49" y="8"/>
                        </a:cubicBezTo>
                        <a:cubicBezTo>
                          <a:pt x="49" y="9"/>
                          <a:pt x="49" y="9"/>
                          <a:pt x="49" y="9"/>
                        </a:cubicBezTo>
                        <a:cubicBezTo>
                          <a:pt x="49" y="9"/>
                          <a:pt x="49" y="9"/>
                          <a:pt x="49" y="9"/>
                        </a:cubicBezTo>
                        <a:cubicBezTo>
                          <a:pt x="49" y="9"/>
                          <a:pt x="49" y="10"/>
                          <a:pt x="49" y="10"/>
                        </a:cubicBezTo>
                        <a:cubicBezTo>
                          <a:pt x="48" y="10"/>
                          <a:pt x="48" y="10"/>
                          <a:pt x="48" y="10"/>
                        </a:cubicBezTo>
                        <a:cubicBezTo>
                          <a:pt x="48" y="10"/>
                          <a:pt x="48" y="10"/>
                          <a:pt x="48" y="10"/>
                        </a:cubicBezTo>
                        <a:cubicBezTo>
                          <a:pt x="48" y="11"/>
                          <a:pt x="48" y="11"/>
                          <a:pt x="48" y="11"/>
                        </a:cubicBezTo>
                        <a:cubicBezTo>
                          <a:pt x="47" y="11"/>
                          <a:pt x="47" y="11"/>
                          <a:pt x="47" y="11"/>
                        </a:cubicBezTo>
                        <a:cubicBezTo>
                          <a:pt x="47" y="11"/>
                          <a:pt x="47" y="11"/>
                          <a:pt x="47" y="11"/>
                        </a:cubicBezTo>
                        <a:cubicBezTo>
                          <a:pt x="47" y="11"/>
                          <a:pt x="47" y="12"/>
                          <a:pt x="47" y="12"/>
                        </a:cubicBezTo>
                        <a:cubicBezTo>
                          <a:pt x="47" y="12"/>
                          <a:pt x="47" y="12"/>
                          <a:pt x="47" y="12"/>
                        </a:cubicBezTo>
                        <a:cubicBezTo>
                          <a:pt x="47" y="12"/>
                          <a:pt x="47" y="12"/>
                          <a:pt x="47" y="13"/>
                        </a:cubicBezTo>
                        <a:cubicBezTo>
                          <a:pt x="47" y="13"/>
                          <a:pt x="48" y="14"/>
                          <a:pt x="48" y="14"/>
                        </a:cubicBezTo>
                        <a:cubicBezTo>
                          <a:pt x="47" y="15"/>
                          <a:pt x="47" y="15"/>
                          <a:pt x="47" y="15"/>
                        </a:cubicBezTo>
                        <a:cubicBezTo>
                          <a:pt x="47" y="15"/>
                          <a:pt x="47" y="15"/>
                          <a:pt x="47" y="15"/>
                        </a:cubicBezTo>
                        <a:cubicBezTo>
                          <a:pt x="47" y="15"/>
                          <a:pt x="47" y="15"/>
                          <a:pt x="47" y="15"/>
                        </a:cubicBezTo>
                        <a:cubicBezTo>
                          <a:pt x="47" y="15"/>
                          <a:pt x="47" y="15"/>
                          <a:pt x="47" y="15"/>
                        </a:cubicBezTo>
                        <a:cubicBezTo>
                          <a:pt x="47" y="15"/>
                          <a:pt x="48" y="15"/>
                          <a:pt x="48" y="15"/>
                        </a:cubicBezTo>
                        <a:cubicBezTo>
                          <a:pt x="48" y="15"/>
                          <a:pt x="48" y="15"/>
                          <a:pt x="48" y="15"/>
                        </a:cubicBezTo>
                        <a:cubicBezTo>
                          <a:pt x="48" y="15"/>
                          <a:pt x="48" y="14"/>
                          <a:pt x="48" y="14"/>
                        </a:cubicBezTo>
                        <a:cubicBezTo>
                          <a:pt x="49" y="14"/>
                          <a:pt x="49" y="14"/>
                          <a:pt x="49" y="14"/>
                        </a:cubicBezTo>
                        <a:cubicBezTo>
                          <a:pt x="49" y="13"/>
                          <a:pt x="50" y="13"/>
                          <a:pt x="50" y="13"/>
                        </a:cubicBezTo>
                        <a:cubicBezTo>
                          <a:pt x="50" y="13"/>
                          <a:pt x="51" y="13"/>
                          <a:pt x="51" y="13"/>
                        </a:cubicBezTo>
                        <a:cubicBezTo>
                          <a:pt x="51" y="13"/>
                          <a:pt x="51" y="13"/>
                          <a:pt x="51" y="13"/>
                        </a:cubicBezTo>
                        <a:cubicBezTo>
                          <a:pt x="52" y="13"/>
                          <a:pt x="52" y="13"/>
                          <a:pt x="52" y="12"/>
                        </a:cubicBezTo>
                        <a:cubicBezTo>
                          <a:pt x="52" y="12"/>
                          <a:pt x="52" y="12"/>
                          <a:pt x="52" y="12"/>
                        </a:cubicBezTo>
                        <a:cubicBezTo>
                          <a:pt x="52" y="12"/>
                          <a:pt x="52" y="12"/>
                          <a:pt x="52" y="12"/>
                        </a:cubicBezTo>
                        <a:cubicBezTo>
                          <a:pt x="52" y="11"/>
                          <a:pt x="52" y="11"/>
                          <a:pt x="53" y="11"/>
                        </a:cubicBezTo>
                        <a:cubicBezTo>
                          <a:pt x="53" y="11"/>
                          <a:pt x="53" y="11"/>
                          <a:pt x="53" y="11"/>
                        </a:cubicBezTo>
                        <a:cubicBezTo>
                          <a:pt x="53" y="10"/>
                          <a:pt x="53" y="9"/>
                          <a:pt x="53" y="9"/>
                        </a:cubicBezTo>
                        <a:cubicBezTo>
                          <a:pt x="53" y="9"/>
                          <a:pt x="53" y="9"/>
                          <a:pt x="53" y="9"/>
                        </a:cubicBezTo>
                        <a:cubicBezTo>
                          <a:pt x="53" y="8"/>
                          <a:pt x="53" y="8"/>
                          <a:pt x="53" y="8"/>
                        </a:cubicBezTo>
                        <a:cubicBezTo>
                          <a:pt x="55" y="8"/>
                          <a:pt x="55" y="8"/>
                          <a:pt x="55" y="8"/>
                        </a:cubicBezTo>
                        <a:cubicBezTo>
                          <a:pt x="56" y="8"/>
                          <a:pt x="56" y="8"/>
                          <a:pt x="56" y="8"/>
                        </a:cubicBezTo>
                        <a:cubicBezTo>
                          <a:pt x="56" y="8"/>
                          <a:pt x="56" y="8"/>
                          <a:pt x="56" y="8"/>
                        </a:cubicBezTo>
                        <a:cubicBezTo>
                          <a:pt x="56" y="8"/>
                          <a:pt x="57" y="8"/>
                          <a:pt x="57" y="8"/>
                        </a:cubicBezTo>
                        <a:cubicBezTo>
                          <a:pt x="57" y="8"/>
                          <a:pt x="58" y="7"/>
                          <a:pt x="58" y="7"/>
                        </a:cubicBezTo>
                        <a:cubicBezTo>
                          <a:pt x="58" y="6"/>
                          <a:pt x="58" y="6"/>
                          <a:pt x="59" y="6"/>
                        </a:cubicBezTo>
                        <a:cubicBezTo>
                          <a:pt x="63" y="6"/>
                          <a:pt x="63" y="6"/>
                          <a:pt x="63" y="6"/>
                        </a:cubicBezTo>
                        <a:cubicBezTo>
                          <a:pt x="63" y="6"/>
                          <a:pt x="63" y="6"/>
                          <a:pt x="63" y="6"/>
                        </a:cubicBezTo>
                        <a:cubicBezTo>
                          <a:pt x="63" y="6"/>
                          <a:pt x="63" y="6"/>
                          <a:pt x="63" y="6"/>
                        </a:cubicBezTo>
                        <a:cubicBezTo>
                          <a:pt x="63" y="6"/>
                          <a:pt x="64" y="6"/>
                          <a:pt x="64" y="7"/>
                        </a:cubicBezTo>
                        <a:cubicBezTo>
                          <a:pt x="64" y="8"/>
                          <a:pt x="64" y="8"/>
                          <a:pt x="64" y="8"/>
                        </a:cubicBezTo>
                        <a:cubicBezTo>
                          <a:pt x="63" y="8"/>
                          <a:pt x="63" y="8"/>
                          <a:pt x="63" y="8"/>
                        </a:cubicBezTo>
                        <a:cubicBezTo>
                          <a:pt x="63" y="8"/>
                          <a:pt x="63" y="8"/>
                          <a:pt x="63" y="8"/>
                        </a:cubicBezTo>
                        <a:cubicBezTo>
                          <a:pt x="63" y="8"/>
                          <a:pt x="63" y="8"/>
                          <a:pt x="63" y="8"/>
                        </a:cubicBezTo>
                        <a:cubicBezTo>
                          <a:pt x="63" y="8"/>
                          <a:pt x="63" y="8"/>
                          <a:pt x="63" y="9"/>
                        </a:cubicBezTo>
                        <a:cubicBezTo>
                          <a:pt x="63" y="9"/>
                          <a:pt x="63" y="9"/>
                          <a:pt x="63" y="9"/>
                        </a:cubicBezTo>
                        <a:cubicBezTo>
                          <a:pt x="63" y="9"/>
                          <a:pt x="63" y="9"/>
                          <a:pt x="64" y="9"/>
                        </a:cubicBezTo>
                        <a:cubicBezTo>
                          <a:pt x="64" y="9"/>
                          <a:pt x="64" y="9"/>
                          <a:pt x="64" y="9"/>
                        </a:cubicBezTo>
                        <a:cubicBezTo>
                          <a:pt x="64" y="9"/>
                          <a:pt x="64" y="9"/>
                          <a:pt x="64" y="9"/>
                        </a:cubicBezTo>
                        <a:cubicBezTo>
                          <a:pt x="65" y="9"/>
                          <a:pt x="65" y="9"/>
                          <a:pt x="65" y="8"/>
                        </a:cubicBezTo>
                        <a:cubicBezTo>
                          <a:pt x="65" y="8"/>
                          <a:pt x="65" y="8"/>
                          <a:pt x="66" y="8"/>
                        </a:cubicBezTo>
                        <a:cubicBezTo>
                          <a:pt x="67" y="8"/>
                          <a:pt x="67" y="8"/>
                          <a:pt x="67" y="8"/>
                        </a:cubicBezTo>
                        <a:cubicBezTo>
                          <a:pt x="67" y="11"/>
                          <a:pt x="67" y="11"/>
                          <a:pt x="67" y="11"/>
                        </a:cubicBezTo>
                        <a:cubicBezTo>
                          <a:pt x="67" y="11"/>
                          <a:pt x="67" y="12"/>
                          <a:pt x="67" y="12"/>
                        </a:cubicBezTo>
                        <a:cubicBezTo>
                          <a:pt x="67" y="12"/>
                          <a:pt x="67" y="12"/>
                          <a:pt x="67" y="12"/>
                        </a:cubicBezTo>
                        <a:cubicBezTo>
                          <a:pt x="67" y="13"/>
                          <a:pt x="67" y="13"/>
                          <a:pt x="68" y="14"/>
                        </a:cubicBezTo>
                        <a:cubicBezTo>
                          <a:pt x="68" y="14"/>
                          <a:pt x="68" y="15"/>
                          <a:pt x="68" y="15"/>
                        </a:cubicBezTo>
                        <a:cubicBezTo>
                          <a:pt x="67" y="15"/>
                          <a:pt x="67" y="16"/>
                          <a:pt x="66" y="16"/>
                        </a:cubicBezTo>
                        <a:cubicBezTo>
                          <a:pt x="66" y="16"/>
                          <a:pt x="66" y="16"/>
                          <a:pt x="66" y="16"/>
                        </a:cubicBezTo>
                        <a:cubicBezTo>
                          <a:pt x="66" y="16"/>
                          <a:pt x="66" y="16"/>
                          <a:pt x="66" y="16"/>
                        </a:cubicBezTo>
                        <a:cubicBezTo>
                          <a:pt x="66" y="16"/>
                          <a:pt x="66" y="16"/>
                          <a:pt x="66" y="16"/>
                        </a:cubicBezTo>
                        <a:cubicBezTo>
                          <a:pt x="65" y="16"/>
                          <a:pt x="65" y="16"/>
                          <a:pt x="65" y="16"/>
                        </a:cubicBezTo>
                        <a:cubicBezTo>
                          <a:pt x="65" y="16"/>
                          <a:pt x="64" y="16"/>
                          <a:pt x="64" y="16"/>
                        </a:cubicBezTo>
                        <a:cubicBezTo>
                          <a:pt x="64" y="16"/>
                          <a:pt x="63" y="16"/>
                          <a:pt x="63" y="16"/>
                        </a:cubicBezTo>
                        <a:cubicBezTo>
                          <a:pt x="63" y="16"/>
                          <a:pt x="63" y="16"/>
                          <a:pt x="63" y="16"/>
                        </a:cubicBezTo>
                        <a:cubicBezTo>
                          <a:pt x="63" y="16"/>
                          <a:pt x="63" y="16"/>
                          <a:pt x="63" y="16"/>
                        </a:cubicBezTo>
                        <a:cubicBezTo>
                          <a:pt x="63" y="16"/>
                          <a:pt x="62" y="17"/>
                          <a:pt x="62" y="17"/>
                        </a:cubicBezTo>
                        <a:cubicBezTo>
                          <a:pt x="62" y="17"/>
                          <a:pt x="62" y="17"/>
                          <a:pt x="62" y="17"/>
                        </a:cubicBezTo>
                        <a:cubicBezTo>
                          <a:pt x="62" y="17"/>
                          <a:pt x="62" y="17"/>
                          <a:pt x="62" y="17"/>
                        </a:cubicBezTo>
                        <a:cubicBezTo>
                          <a:pt x="62" y="18"/>
                          <a:pt x="62" y="18"/>
                          <a:pt x="62" y="18"/>
                        </a:cubicBezTo>
                        <a:cubicBezTo>
                          <a:pt x="61" y="17"/>
                          <a:pt x="61" y="17"/>
                          <a:pt x="61" y="17"/>
                        </a:cubicBezTo>
                        <a:cubicBezTo>
                          <a:pt x="61" y="17"/>
                          <a:pt x="61" y="17"/>
                          <a:pt x="61" y="17"/>
                        </a:cubicBezTo>
                        <a:cubicBezTo>
                          <a:pt x="61" y="18"/>
                          <a:pt x="61" y="18"/>
                          <a:pt x="61" y="18"/>
                        </a:cubicBezTo>
                        <a:cubicBezTo>
                          <a:pt x="61" y="18"/>
                          <a:pt x="61" y="18"/>
                          <a:pt x="61" y="18"/>
                        </a:cubicBezTo>
                        <a:cubicBezTo>
                          <a:pt x="54" y="18"/>
                          <a:pt x="54" y="18"/>
                          <a:pt x="54" y="18"/>
                        </a:cubicBezTo>
                        <a:cubicBezTo>
                          <a:pt x="54" y="18"/>
                          <a:pt x="54" y="18"/>
                          <a:pt x="53" y="18"/>
                        </a:cubicBezTo>
                        <a:cubicBezTo>
                          <a:pt x="53" y="18"/>
                          <a:pt x="53" y="18"/>
                          <a:pt x="53" y="18"/>
                        </a:cubicBezTo>
                        <a:cubicBezTo>
                          <a:pt x="53" y="18"/>
                          <a:pt x="53" y="18"/>
                          <a:pt x="53" y="18"/>
                        </a:cubicBezTo>
                        <a:cubicBezTo>
                          <a:pt x="53" y="18"/>
                          <a:pt x="53" y="19"/>
                          <a:pt x="53" y="19"/>
                        </a:cubicBezTo>
                        <a:cubicBezTo>
                          <a:pt x="52" y="19"/>
                          <a:pt x="52" y="19"/>
                          <a:pt x="52" y="19"/>
                        </a:cubicBezTo>
                        <a:cubicBezTo>
                          <a:pt x="52" y="19"/>
                          <a:pt x="52" y="19"/>
                          <a:pt x="52" y="19"/>
                        </a:cubicBezTo>
                        <a:cubicBezTo>
                          <a:pt x="51" y="19"/>
                          <a:pt x="51" y="19"/>
                          <a:pt x="51" y="19"/>
                        </a:cubicBezTo>
                        <a:cubicBezTo>
                          <a:pt x="51" y="19"/>
                          <a:pt x="51" y="19"/>
                          <a:pt x="51" y="19"/>
                        </a:cubicBezTo>
                        <a:cubicBezTo>
                          <a:pt x="51" y="19"/>
                          <a:pt x="51" y="20"/>
                          <a:pt x="51" y="20"/>
                        </a:cubicBezTo>
                        <a:cubicBezTo>
                          <a:pt x="50" y="20"/>
                          <a:pt x="50" y="20"/>
                          <a:pt x="50" y="20"/>
                        </a:cubicBezTo>
                        <a:cubicBezTo>
                          <a:pt x="50" y="20"/>
                          <a:pt x="50" y="20"/>
                          <a:pt x="50" y="20"/>
                        </a:cubicBezTo>
                        <a:cubicBezTo>
                          <a:pt x="50" y="20"/>
                          <a:pt x="50" y="20"/>
                          <a:pt x="50" y="20"/>
                        </a:cubicBezTo>
                        <a:cubicBezTo>
                          <a:pt x="50" y="21"/>
                          <a:pt x="50" y="21"/>
                          <a:pt x="50" y="21"/>
                        </a:cubicBezTo>
                        <a:cubicBezTo>
                          <a:pt x="50" y="21"/>
                          <a:pt x="51" y="21"/>
                          <a:pt x="51" y="21"/>
                        </a:cubicBezTo>
                        <a:cubicBezTo>
                          <a:pt x="51" y="21"/>
                          <a:pt x="51" y="21"/>
                          <a:pt x="51" y="21"/>
                        </a:cubicBezTo>
                        <a:cubicBezTo>
                          <a:pt x="51" y="21"/>
                          <a:pt x="51" y="21"/>
                          <a:pt x="51" y="21"/>
                        </a:cubicBezTo>
                        <a:cubicBezTo>
                          <a:pt x="51" y="20"/>
                          <a:pt x="52" y="20"/>
                          <a:pt x="52" y="20"/>
                        </a:cubicBezTo>
                        <a:cubicBezTo>
                          <a:pt x="54" y="20"/>
                          <a:pt x="54" y="20"/>
                          <a:pt x="54" y="20"/>
                        </a:cubicBezTo>
                        <a:cubicBezTo>
                          <a:pt x="54" y="21"/>
                          <a:pt x="54" y="21"/>
                          <a:pt x="54" y="21"/>
                        </a:cubicBezTo>
                        <a:cubicBezTo>
                          <a:pt x="54" y="21"/>
                          <a:pt x="54" y="22"/>
                          <a:pt x="54" y="22"/>
                        </a:cubicBezTo>
                        <a:cubicBezTo>
                          <a:pt x="54" y="22"/>
                          <a:pt x="54" y="22"/>
                          <a:pt x="54" y="22"/>
                        </a:cubicBezTo>
                        <a:cubicBezTo>
                          <a:pt x="53" y="23"/>
                          <a:pt x="53" y="23"/>
                          <a:pt x="53" y="23"/>
                        </a:cubicBezTo>
                        <a:cubicBezTo>
                          <a:pt x="52" y="23"/>
                          <a:pt x="52" y="23"/>
                          <a:pt x="52" y="23"/>
                        </a:cubicBezTo>
                        <a:cubicBezTo>
                          <a:pt x="51" y="23"/>
                          <a:pt x="51" y="23"/>
                          <a:pt x="51" y="23"/>
                        </a:cubicBezTo>
                        <a:cubicBezTo>
                          <a:pt x="51" y="23"/>
                          <a:pt x="51" y="23"/>
                          <a:pt x="51" y="23"/>
                        </a:cubicBezTo>
                        <a:cubicBezTo>
                          <a:pt x="51" y="23"/>
                          <a:pt x="51" y="23"/>
                          <a:pt x="51" y="23"/>
                        </a:cubicBezTo>
                        <a:cubicBezTo>
                          <a:pt x="51" y="23"/>
                          <a:pt x="51" y="23"/>
                          <a:pt x="51" y="23"/>
                        </a:cubicBezTo>
                        <a:cubicBezTo>
                          <a:pt x="51" y="23"/>
                          <a:pt x="51" y="23"/>
                          <a:pt x="51" y="23"/>
                        </a:cubicBezTo>
                        <a:cubicBezTo>
                          <a:pt x="51" y="24"/>
                          <a:pt x="51" y="24"/>
                          <a:pt x="50" y="24"/>
                        </a:cubicBezTo>
                        <a:cubicBezTo>
                          <a:pt x="50" y="24"/>
                          <a:pt x="49" y="24"/>
                          <a:pt x="49" y="24"/>
                        </a:cubicBezTo>
                        <a:cubicBezTo>
                          <a:pt x="49" y="24"/>
                          <a:pt x="49" y="24"/>
                          <a:pt x="49" y="24"/>
                        </a:cubicBezTo>
                        <a:cubicBezTo>
                          <a:pt x="49" y="24"/>
                          <a:pt x="49" y="24"/>
                          <a:pt x="49" y="24"/>
                        </a:cubicBezTo>
                        <a:cubicBezTo>
                          <a:pt x="49" y="24"/>
                          <a:pt x="49" y="25"/>
                          <a:pt x="49" y="25"/>
                        </a:cubicBezTo>
                        <a:cubicBezTo>
                          <a:pt x="48" y="25"/>
                          <a:pt x="48" y="25"/>
                          <a:pt x="48" y="25"/>
                        </a:cubicBezTo>
                        <a:cubicBezTo>
                          <a:pt x="48" y="25"/>
                          <a:pt x="48" y="25"/>
                          <a:pt x="48" y="25"/>
                        </a:cubicBezTo>
                        <a:cubicBezTo>
                          <a:pt x="48" y="25"/>
                          <a:pt x="47" y="25"/>
                          <a:pt x="47" y="25"/>
                        </a:cubicBezTo>
                        <a:cubicBezTo>
                          <a:pt x="47" y="25"/>
                          <a:pt x="47" y="25"/>
                          <a:pt x="47" y="25"/>
                        </a:cubicBezTo>
                        <a:cubicBezTo>
                          <a:pt x="47" y="25"/>
                          <a:pt x="47" y="26"/>
                          <a:pt x="47" y="26"/>
                        </a:cubicBezTo>
                        <a:cubicBezTo>
                          <a:pt x="46" y="26"/>
                          <a:pt x="46" y="26"/>
                          <a:pt x="46" y="26"/>
                        </a:cubicBezTo>
                        <a:cubicBezTo>
                          <a:pt x="46" y="26"/>
                          <a:pt x="46" y="26"/>
                          <a:pt x="46" y="26"/>
                        </a:cubicBezTo>
                        <a:cubicBezTo>
                          <a:pt x="46" y="26"/>
                          <a:pt x="46" y="26"/>
                          <a:pt x="46" y="26"/>
                        </a:cubicBezTo>
                        <a:cubicBezTo>
                          <a:pt x="46" y="26"/>
                          <a:pt x="46" y="26"/>
                          <a:pt x="46" y="26"/>
                        </a:cubicBezTo>
                        <a:cubicBezTo>
                          <a:pt x="46" y="27"/>
                          <a:pt x="46" y="27"/>
                          <a:pt x="46" y="27"/>
                        </a:cubicBezTo>
                        <a:cubicBezTo>
                          <a:pt x="45" y="27"/>
                          <a:pt x="45" y="27"/>
                          <a:pt x="45" y="27"/>
                        </a:cubicBezTo>
                        <a:cubicBezTo>
                          <a:pt x="45" y="27"/>
                          <a:pt x="45" y="27"/>
                          <a:pt x="45" y="27"/>
                        </a:cubicBezTo>
                        <a:cubicBezTo>
                          <a:pt x="45" y="27"/>
                          <a:pt x="45" y="27"/>
                          <a:pt x="45" y="28"/>
                        </a:cubicBezTo>
                        <a:cubicBezTo>
                          <a:pt x="45" y="28"/>
                          <a:pt x="45" y="29"/>
                          <a:pt x="45" y="29"/>
                        </a:cubicBezTo>
                        <a:cubicBezTo>
                          <a:pt x="45" y="29"/>
                          <a:pt x="45" y="29"/>
                          <a:pt x="45" y="30"/>
                        </a:cubicBezTo>
                        <a:cubicBezTo>
                          <a:pt x="44" y="30"/>
                          <a:pt x="44" y="30"/>
                          <a:pt x="44" y="30"/>
                        </a:cubicBezTo>
                        <a:cubicBezTo>
                          <a:pt x="44" y="30"/>
                          <a:pt x="44" y="30"/>
                          <a:pt x="44" y="30"/>
                        </a:cubicBezTo>
                        <a:cubicBezTo>
                          <a:pt x="44" y="30"/>
                          <a:pt x="44" y="30"/>
                          <a:pt x="43" y="30"/>
                        </a:cubicBezTo>
                        <a:cubicBezTo>
                          <a:pt x="42" y="30"/>
                          <a:pt x="42" y="30"/>
                          <a:pt x="42" y="30"/>
                        </a:cubicBezTo>
                        <a:cubicBezTo>
                          <a:pt x="42" y="30"/>
                          <a:pt x="42" y="30"/>
                          <a:pt x="42" y="30"/>
                        </a:cubicBezTo>
                        <a:cubicBezTo>
                          <a:pt x="42" y="30"/>
                          <a:pt x="42" y="30"/>
                          <a:pt x="41" y="30"/>
                        </a:cubicBezTo>
                        <a:cubicBezTo>
                          <a:pt x="41" y="30"/>
                          <a:pt x="41" y="30"/>
                          <a:pt x="41" y="30"/>
                        </a:cubicBezTo>
                        <a:cubicBezTo>
                          <a:pt x="41" y="31"/>
                          <a:pt x="41" y="31"/>
                          <a:pt x="41" y="31"/>
                        </a:cubicBezTo>
                        <a:cubicBezTo>
                          <a:pt x="41" y="31"/>
                          <a:pt x="41" y="31"/>
                          <a:pt x="40" y="31"/>
                        </a:cubicBezTo>
                        <a:cubicBezTo>
                          <a:pt x="40" y="31"/>
                          <a:pt x="40" y="31"/>
                          <a:pt x="40" y="31"/>
                        </a:cubicBezTo>
                        <a:cubicBezTo>
                          <a:pt x="40" y="31"/>
                          <a:pt x="40" y="31"/>
                          <a:pt x="40" y="31"/>
                        </a:cubicBezTo>
                        <a:cubicBezTo>
                          <a:pt x="39" y="32"/>
                          <a:pt x="38" y="33"/>
                          <a:pt x="37" y="34"/>
                        </a:cubicBezTo>
                        <a:cubicBezTo>
                          <a:pt x="37" y="34"/>
                          <a:pt x="37" y="34"/>
                          <a:pt x="37" y="35"/>
                        </a:cubicBezTo>
                        <a:cubicBezTo>
                          <a:pt x="37" y="36"/>
                          <a:pt x="37" y="36"/>
                          <a:pt x="37" y="36"/>
                        </a:cubicBezTo>
                        <a:cubicBezTo>
                          <a:pt x="37" y="36"/>
                          <a:pt x="37" y="36"/>
                          <a:pt x="37" y="36"/>
                        </a:cubicBezTo>
                        <a:cubicBezTo>
                          <a:pt x="37" y="37"/>
                          <a:pt x="36" y="37"/>
                          <a:pt x="36" y="37"/>
                        </a:cubicBezTo>
                        <a:cubicBezTo>
                          <a:pt x="36" y="37"/>
                          <a:pt x="36" y="37"/>
                          <a:pt x="36" y="37"/>
                        </a:cubicBezTo>
                        <a:cubicBezTo>
                          <a:pt x="36" y="37"/>
                          <a:pt x="36" y="37"/>
                          <a:pt x="35" y="38"/>
                        </a:cubicBezTo>
                        <a:cubicBezTo>
                          <a:pt x="35" y="38"/>
                          <a:pt x="35" y="38"/>
                          <a:pt x="35" y="38"/>
                        </a:cubicBezTo>
                        <a:cubicBezTo>
                          <a:pt x="35" y="38"/>
                          <a:pt x="35" y="38"/>
                          <a:pt x="35" y="38"/>
                        </a:cubicBezTo>
                        <a:cubicBezTo>
                          <a:pt x="35" y="39"/>
                          <a:pt x="34" y="39"/>
                          <a:pt x="34" y="39"/>
                        </a:cubicBezTo>
                        <a:cubicBezTo>
                          <a:pt x="33" y="39"/>
                          <a:pt x="33" y="39"/>
                          <a:pt x="33" y="39"/>
                        </a:cubicBezTo>
                        <a:cubicBezTo>
                          <a:pt x="33" y="39"/>
                          <a:pt x="33" y="39"/>
                          <a:pt x="32" y="40"/>
                        </a:cubicBezTo>
                        <a:cubicBezTo>
                          <a:pt x="32" y="40"/>
                          <a:pt x="31" y="41"/>
                          <a:pt x="31" y="41"/>
                        </a:cubicBezTo>
                        <a:cubicBezTo>
                          <a:pt x="31" y="42"/>
                          <a:pt x="31" y="42"/>
                          <a:pt x="30" y="42"/>
                        </a:cubicBezTo>
                        <a:cubicBezTo>
                          <a:pt x="30" y="42"/>
                          <a:pt x="30" y="42"/>
                          <a:pt x="30" y="42"/>
                        </a:cubicBezTo>
                        <a:cubicBezTo>
                          <a:pt x="30" y="42"/>
                          <a:pt x="29" y="42"/>
                          <a:pt x="29" y="42"/>
                        </a:cubicBezTo>
                        <a:cubicBezTo>
                          <a:pt x="28" y="42"/>
                          <a:pt x="28" y="42"/>
                          <a:pt x="28" y="42"/>
                        </a:cubicBezTo>
                        <a:cubicBezTo>
                          <a:pt x="28" y="42"/>
                          <a:pt x="28" y="42"/>
                          <a:pt x="28" y="42"/>
                        </a:cubicBezTo>
                        <a:cubicBezTo>
                          <a:pt x="28" y="42"/>
                          <a:pt x="28" y="42"/>
                          <a:pt x="29" y="42"/>
                        </a:cubicBezTo>
                        <a:cubicBezTo>
                          <a:pt x="29" y="42"/>
                          <a:pt x="29" y="42"/>
                          <a:pt x="29" y="42"/>
                        </a:cubicBezTo>
                        <a:cubicBezTo>
                          <a:pt x="29" y="43"/>
                          <a:pt x="29" y="43"/>
                          <a:pt x="29" y="44"/>
                        </a:cubicBezTo>
                        <a:cubicBezTo>
                          <a:pt x="29" y="44"/>
                          <a:pt x="29" y="44"/>
                          <a:pt x="29" y="44"/>
                        </a:cubicBezTo>
                        <a:cubicBezTo>
                          <a:pt x="29" y="45"/>
                          <a:pt x="29" y="45"/>
                          <a:pt x="29" y="45"/>
                        </a:cubicBezTo>
                        <a:cubicBezTo>
                          <a:pt x="29" y="44"/>
                          <a:pt x="29" y="44"/>
                          <a:pt x="29" y="44"/>
                        </a:cubicBezTo>
                        <a:cubicBezTo>
                          <a:pt x="29" y="44"/>
                          <a:pt x="28" y="44"/>
                          <a:pt x="28" y="44"/>
                        </a:cubicBezTo>
                        <a:cubicBezTo>
                          <a:pt x="28" y="44"/>
                          <a:pt x="28" y="44"/>
                          <a:pt x="28" y="45"/>
                        </a:cubicBezTo>
                        <a:cubicBezTo>
                          <a:pt x="28" y="45"/>
                          <a:pt x="28" y="45"/>
                          <a:pt x="27" y="45"/>
                        </a:cubicBezTo>
                        <a:cubicBezTo>
                          <a:pt x="27" y="45"/>
                          <a:pt x="27"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5"/>
                          <a:pt x="26" y="45"/>
                        </a:cubicBezTo>
                        <a:cubicBezTo>
                          <a:pt x="26" y="45"/>
                          <a:pt x="26" y="46"/>
                          <a:pt x="26" y="47"/>
                        </a:cubicBezTo>
                        <a:cubicBezTo>
                          <a:pt x="26" y="47"/>
                          <a:pt x="26" y="47"/>
                          <a:pt x="26" y="48"/>
                        </a:cubicBezTo>
                        <a:cubicBezTo>
                          <a:pt x="26" y="48"/>
                          <a:pt x="26" y="48"/>
                          <a:pt x="26" y="48"/>
                        </a:cubicBezTo>
                        <a:cubicBezTo>
                          <a:pt x="25" y="48"/>
                          <a:pt x="25" y="48"/>
                          <a:pt x="25" y="48"/>
                        </a:cubicBezTo>
                        <a:cubicBezTo>
                          <a:pt x="25" y="48"/>
                          <a:pt x="25" y="48"/>
                          <a:pt x="25" y="48"/>
                        </a:cubicBezTo>
                        <a:cubicBezTo>
                          <a:pt x="25" y="48"/>
                          <a:pt x="25" y="49"/>
                          <a:pt x="25" y="49"/>
                        </a:cubicBezTo>
                        <a:cubicBezTo>
                          <a:pt x="25" y="49"/>
                          <a:pt x="25" y="49"/>
                          <a:pt x="25" y="49"/>
                        </a:cubicBezTo>
                        <a:cubicBezTo>
                          <a:pt x="25" y="50"/>
                          <a:pt x="25" y="50"/>
                          <a:pt x="25" y="50"/>
                        </a:cubicBezTo>
                        <a:cubicBezTo>
                          <a:pt x="24" y="50"/>
                          <a:pt x="24" y="50"/>
                          <a:pt x="24" y="50"/>
                        </a:cubicBezTo>
                        <a:cubicBezTo>
                          <a:pt x="24" y="50"/>
                          <a:pt x="24" y="50"/>
                          <a:pt x="24" y="50"/>
                        </a:cubicBezTo>
                        <a:cubicBezTo>
                          <a:pt x="24" y="50"/>
                          <a:pt x="24" y="51"/>
                          <a:pt x="24" y="51"/>
                        </a:cubicBezTo>
                        <a:cubicBezTo>
                          <a:pt x="24" y="52"/>
                          <a:pt x="24" y="54"/>
                          <a:pt x="22" y="54"/>
                        </a:cubicBezTo>
                        <a:cubicBezTo>
                          <a:pt x="21" y="54"/>
                          <a:pt x="21" y="54"/>
                          <a:pt x="21" y="54"/>
                        </a:cubicBezTo>
                        <a:cubicBezTo>
                          <a:pt x="22" y="53"/>
                          <a:pt x="22" y="53"/>
                          <a:pt x="22" y="53"/>
                        </a:cubicBezTo>
                        <a:cubicBezTo>
                          <a:pt x="22" y="53"/>
                          <a:pt x="22" y="53"/>
                          <a:pt x="22" y="53"/>
                        </a:cubicBezTo>
                        <a:cubicBezTo>
                          <a:pt x="22" y="53"/>
                          <a:pt x="22" y="53"/>
                          <a:pt x="21" y="53"/>
                        </a:cubicBezTo>
                        <a:cubicBezTo>
                          <a:pt x="21" y="53"/>
                          <a:pt x="21" y="53"/>
                          <a:pt x="21" y="53"/>
                        </a:cubicBezTo>
                        <a:cubicBezTo>
                          <a:pt x="21" y="53"/>
                          <a:pt x="21" y="53"/>
                          <a:pt x="21" y="52"/>
                        </a:cubicBezTo>
                        <a:cubicBezTo>
                          <a:pt x="21" y="51"/>
                          <a:pt x="21" y="51"/>
                          <a:pt x="21" y="51"/>
                        </a:cubicBezTo>
                        <a:cubicBezTo>
                          <a:pt x="21" y="51"/>
                          <a:pt x="21" y="51"/>
                          <a:pt x="21" y="51"/>
                        </a:cubicBezTo>
                        <a:cubicBezTo>
                          <a:pt x="21" y="51"/>
                          <a:pt x="21" y="50"/>
                          <a:pt x="22" y="50"/>
                        </a:cubicBezTo>
                        <a:cubicBezTo>
                          <a:pt x="22" y="50"/>
                          <a:pt x="22" y="49"/>
                          <a:pt x="22" y="48"/>
                        </a:cubicBezTo>
                        <a:cubicBezTo>
                          <a:pt x="22" y="47"/>
                          <a:pt x="21" y="47"/>
                          <a:pt x="21" y="46"/>
                        </a:cubicBezTo>
                        <a:cubicBezTo>
                          <a:pt x="21" y="46"/>
                          <a:pt x="21" y="46"/>
                          <a:pt x="20" y="46"/>
                        </a:cubicBezTo>
                        <a:cubicBezTo>
                          <a:pt x="20" y="46"/>
                          <a:pt x="20" y="46"/>
                          <a:pt x="20" y="46"/>
                        </a:cubicBezTo>
                        <a:cubicBezTo>
                          <a:pt x="20" y="46"/>
                          <a:pt x="20" y="46"/>
                          <a:pt x="20" y="46"/>
                        </a:cubicBezTo>
                        <a:cubicBezTo>
                          <a:pt x="19" y="46"/>
                          <a:pt x="18" y="47"/>
                          <a:pt x="18" y="47"/>
                        </a:cubicBezTo>
                        <a:cubicBezTo>
                          <a:pt x="18" y="47"/>
                          <a:pt x="18" y="47"/>
                          <a:pt x="18" y="47"/>
                        </a:cubicBezTo>
                        <a:cubicBezTo>
                          <a:pt x="17" y="48"/>
                          <a:pt x="17" y="48"/>
                          <a:pt x="16" y="48"/>
                        </a:cubicBezTo>
                        <a:cubicBezTo>
                          <a:pt x="16" y="48"/>
                          <a:pt x="16" y="48"/>
                          <a:pt x="16" y="48"/>
                        </a:cubicBezTo>
                        <a:cubicBezTo>
                          <a:pt x="15" y="48"/>
                          <a:pt x="15" y="48"/>
                          <a:pt x="14" y="48"/>
                        </a:cubicBezTo>
                        <a:cubicBezTo>
                          <a:pt x="14" y="48"/>
                          <a:pt x="14" y="47"/>
                          <a:pt x="14" y="47"/>
                        </a:cubicBezTo>
                        <a:cubicBezTo>
                          <a:pt x="14" y="47"/>
                          <a:pt x="14" y="47"/>
                          <a:pt x="14" y="47"/>
                        </a:cubicBezTo>
                        <a:cubicBezTo>
                          <a:pt x="14" y="47"/>
                          <a:pt x="14" y="47"/>
                          <a:pt x="14" y="48"/>
                        </a:cubicBezTo>
                        <a:cubicBezTo>
                          <a:pt x="14" y="48"/>
                          <a:pt x="13" y="48"/>
                          <a:pt x="13" y="48"/>
                        </a:cubicBezTo>
                        <a:cubicBezTo>
                          <a:pt x="13" y="49"/>
                          <a:pt x="13" y="49"/>
                          <a:pt x="12" y="50"/>
                        </a:cubicBezTo>
                        <a:cubicBezTo>
                          <a:pt x="12" y="50"/>
                          <a:pt x="11" y="50"/>
                          <a:pt x="11" y="51"/>
                        </a:cubicBezTo>
                        <a:cubicBezTo>
                          <a:pt x="11" y="51"/>
                          <a:pt x="11" y="51"/>
                          <a:pt x="11" y="51"/>
                        </a:cubicBezTo>
                        <a:cubicBezTo>
                          <a:pt x="11" y="52"/>
                          <a:pt x="10" y="52"/>
                          <a:pt x="10" y="52"/>
                        </a:cubicBezTo>
                        <a:cubicBezTo>
                          <a:pt x="10" y="52"/>
                          <a:pt x="10" y="52"/>
                          <a:pt x="10" y="52"/>
                        </a:cubicBezTo>
                        <a:cubicBezTo>
                          <a:pt x="10" y="52"/>
                          <a:pt x="10" y="52"/>
                          <a:pt x="10" y="52"/>
                        </a:cubicBezTo>
                        <a:cubicBezTo>
                          <a:pt x="10" y="52"/>
                          <a:pt x="10" y="53"/>
                          <a:pt x="10" y="53"/>
                        </a:cubicBezTo>
                        <a:cubicBezTo>
                          <a:pt x="10" y="53"/>
                          <a:pt x="10" y="53"/>
                          <a:pt x="10" y="53"/>
                        </a:cubicBezTo>
                        <a:cubicBezTo>
                          <a:pt x="10" y="54"/>
                          <a:pt x="10" y="54"/>
                          <a:pt x="10" y="54"/>
                        </a:cubicBezTo>
                        <a:cubicBezTo>
                          <a:pt x="9" y="54"/>
                          <a:pt x="9" y="54"/>
                          <a:pt x="9" y="54"/>
                        </a:cubicBezTo>
                        <a:cubicBezTo>
                          <a:pt x="9" y="54"/>
                          <a:pt x="9" y="54"/>
                          <a:pt x="9" y="54"/>
                        </a:cubicBezTo>
                        <a:cubicBezTo>
                          <a:pt x="9" y="54"/>
                          <a:pt x="9" y="54"/>
                          <a:pt x="9" y="55"/>
                        </a:cubicBezTo>
                        <a:cubicBezTo>
                          <a:pt x="9" y="55"/>
                          <a:pt x="9" y="55"/>
                          <a:pt x="9" y="55"/>
                        </a:cubicBezTo>
                        <a:cubicBezTo>
                          <a:pt x="9" y="56"/>
                          <a:pt x="9" y="56"/>
                          <a:pt x="9" y="56"/>
                        </a:cubicBezTo>
                        <a:cubicBezTo>
                          <a:pt x="8" y="56"/>
                          <a:pt x="8" y="56"/>
                          <a:pt x="8" y="56"/>
                        </a:cubicBezTo>
                        <a:cubicBezTo>
                          <a:pt x="8" y="56"/>
                          <a:pt x="8" y="56"/>
                          <a:pt x="8" y="56"/>
                        </a:cubicBezTo>
                        <a:cubicBezTo>
                          <a:pt x="8" y="56"/>
                          <a:pt x="8" y="56"/>
                          <a:pt x="8" y="57"/>
                        </a:cubicBezTo>
                        <a:cubicBezTo>
                          <a:pt x="8" y="57"/>
                          <a:pt x="8" y="58"/>
                          <a:pt x="8" y="58"/>
                        </a:cubicBezTo>
                        <a:cubicBezTo>
                          <a:pt x="8" y="59"/>
                          <a:pt x="8" y="59"/>
                          <a:pt x="8" y="59"/>
                        </a:cubicBezTo>
                        <a:cubicBezTo>
                          <a:pt x="7" y="58"/>
                          <a:pt x="7" y="58"/>
                          <a:pt x="7" y="58"/>
                        </a:cubicBezTo>
                        <a:cubicBezTo>
                          <a:pt x="7" y="58"/>
                          <a:pt x="7" y="58"/>
                          <a:pt x="7" y="58"/>
                        </a:cubicBezTo>
                        <a:cubicBezTo>
                          <a:pt x="7" y="58"/>
                          <a:pt x="7" y="59"/>
                          <a:pt x="7" y="59"/>
                        </a:cubicBezTo>
                        <a:cubicBezTo>
                          <a:pt x="7" y="59"/>
                          <a:pt x="7" y="60"/>
                          <a:pt x="7" y="60"/>
                        </a:cubicBezTo>
                        <a:cubicBezTo>
                          <a:pt x="7" y="60"/>
                          <a:pt x="7" y="60"/>
                          <a:pt x="7" y="60"/>
                        </a:cubicBezTo>
                        <a:cubicBezTo>
                          <a:pt x="6" y="60"/>
                          <a:pt x="6" y="60"/>
                          <a:pt x="6" y="60"/>
                        </a:cubicBezTo>
                        <a:cubicBezTo>
                          <a:pt x="6" y="60"/>
                          <a:pt x="6" y="60"/>
                          <a:pt x="6" y="60"/>
                        </a:cubicBezTo>
                        <a:cubicBezTo>
                          <a:pt x="6" y="60"/>
                          <a:pt x="6" y="60"/>
                          <a:pt x="6" y="60"/>
                        </a:cubicBezTo>
                        <a:cubicBezTo>
                          <a:pt x="6" y="60"/>
                          <a:pt x="6" y="60"/>
                          <a:pt x="6" y="61"/>
                        </a:cubicBezTo>
                        <a:cubicBezTo>
                          <a:pt x="6" y="61"/>
                          <a:pt x="6" y="61"/>
                          <a:pt x="6" y="61"/>
                        </a:cubicBezTo>
                        <a:cubicBezTo>
                          <a:pt x="5" y="61"/>
                          <a:pt x="5" y="61"/>
                          <a:pt x="5" y="61"/>
                        </a:cubicBezTo>
                        <a:cubicBezTo>
                          <a:pt x="5" y="61"/>
                          <a:pt x="5" y="61"/>
                          <a:pt x="5" y="61"/>
                        </a:cubicBezTo>
                        <a:cubicBezTo>
                          <a:pt x="5" y="61"/>
                          <a:pt x="5" y="61"/>
                          <a:pt x="5" y="61"/>
                        </a:cubicBezTo>
                        <a:cubicBezTo>
                          <a:pt x="5" y="61"/>
                          <a:pt x="5" y="61"/>
                          <a:pt x="5" y="62"/>
                        </a:cubicBezTo>
                        <a:cubicBezTo>
                          <a:pt x="5" y="62"/>
                          <a:pt x="5" y="62"/>
                          <a:pt x="5" y="62"/>
                        </a:cubicBezTo>
                        <a:cubicBezTo>
                          <a:pt x="5" y="62"/>
                          <a:pt x="5" y="63"/>
                          <a:pt x="5" y="63"/>
                        </a:cubicBezTo>
                        <a:cubicBezTo>
                          <a:pt x="5" y="63"/>
                          <a:pt x="5" y="63"/>
                          <a:pt x="5" y="63"/>
                        </a:cubicBezTo>
                        <a:cubicBezTo>
                          <a:pt x="5" y="63"/>
                          <a:pt x="5" y="63"/>
                          <a:pt x="5" y="63"/>
                        </a:cubicBezTo>
                        <a:cubicBezTo>
                          <a:pt x="6" y="63"/>
                          <a:pt x="6" y="63"/>
                          <a:pt x="6" y="64"/>
                        </a:cubicBezTo>
                        <a:cubicBezTo>
                          <a:pt x="6" y="64"/>
                          <a:pt x="6" y="64"/>
                          <a:pt x="6" y="64"/>
                        </a:cubicBezTo>
                        <a:cubicBezTo>
                          <a:pt x="6" y="64"/>
                          <a:pt x="6" y="65"/>
                          <a:pt x="6" y="65"/>
                        </a:cubicBezTo>
                        <a:cubicBezTo>
                          <a:pt x="6" y="65"/>
                          <a:pt x="6" y="65"/>
                          <a:pt x="6" y="65"/>
                        </a:cubicBezTo>
                        <a:cubicBezTo>
                          <a:pt x="7" y="65"/>
                          <a:pt x="7" y="65"/>
                          <a:pt x="8" y="64"/>
                        </a:cubicBezTo>
                        <a:cubicBezTo>
                          <a:pt x="8" y="64"/>
                          <a:pt x="8" y="64"/>
                          <a:pt x="8" y="64"/>
                        </a:cubicBezTo>
                        <a:cubicBezTo>
                          <a:pt x="8" y="64"/>
                          <a:pt x="8" y="64"/>
                          <a:pt x="8" y="64"/>
                        </a:cubicBezTo>
                        <a:cubicBezTo>
                          <a:pt x="8" y="63"/>
                          <a:pt x="9" y="63"/>
                          <a:pt x="9" y="63"/>
                        </a:cubicBezTo>
                        <a:cubicBezTo>
                          <a:pt x="9" y="63"/>
                          <a:pt x="9" y="63"/>
                          <a:pt x="9" y="63"/>
                        </a:cubicBezTo>
                        <a:cubicBezTo>
                          <a:pt x="9" y="63"/>
                          <a:pt x="9" y="63"/>
                          <a:pt x="9" y="63"/>
                        </a:cubicBezTo>
                        <a:cubicBezTo>
                          <a:pt x="9" y="63"/>
                          <a:pt x="9" y="63"/>
                          <a:pt x="9" y="63"/>
                        </a:cubicBezTo>
                        <a:cubicBezTo>
                          <a:pt x="9" y="63"/>
                          <a:pt x="9" y="63"/>
                          <a:pt x="9" y="63"/>
                        </a:cubicBezTo>
                        <a:cubicBezTo>
                          <a:pt x="9" y="63"/>
                          <a:pt x="9" y="63"/>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0" y="62"/>
                          <a:pt x="10" y="62"/>
                          <a:pt x="10" y="62"/>
                        </a:cubicBezTo>
                        <a:cubicBezTo>
                          <a:pt x="11" y="61"/>
                          <a:pt x="11" y="60"/>
                          <a:pt x="12" y="60"/>
                        </a:cubicBezTo>
                        <a:cubicBezTo>
                          <a:pt x="12" y="60"/>
                          <a:pt x="12" y="60"/>
                          <a:pt x="13" y="60"/>
                        </a:cubicBezTo>
                        <a:cubicBezTo>
                          <a:pt x="13" y="60"/>
                          <a:pt x="13" y="60"/>
                          <a:pt x="14" y="60"/>
                        </a:cubicBezTo>
                        <a:cubicBezTo>
                          <a:pt x="14" y="60"/>
                          <a:pt x="14" y="60"/>
                          <a:pt x="14" y="60"/>
                        </a:cubicBezTo>
                        <a:cubicBezTo>
                          <a:pt x="14" y="61"/>
                          <a:pt x="14" y="61"/>
                          <a:pt x="14" y="61"/>
                        </a:cubicBezTo>
                        <a:cubicBezTo>
                          <a:pt x="14" y="61"/>
                          <a:pt x="14" y="61"/>
                          <a:pt x="14" y="61"/>
                        </a:cubicBezTo>
                        <a:cubicBezTo>
                          <a:pt x="14" y="62"/>
                          <a:pt x="14" y="62"/>
                          <a:pt x="14" y="63"/>
                        </a:cubicBezTo>
                        <a:cubicBezTo>
                          <a:pt x="14" y="65"/>
                          <a:pt x="13" y="65"/>
                          <a:pt x="12" y="65"/>
                        </a:cubicBezTo>
                        <a:cubicBezTo>
                          <a:pt x="12" y="65"/>
                          <a:pt x="12" y="65"/>
                          <a:pt x="12" y="65"/>
                        </a:cubicBezTo>
                        <a:cubicBezTo>
                          <a:pt x="12" y="65"/>
                          <a:pt x="12" y="65"/>
                          <a:pt x="12" y="65"/>
                        </a:cubicBezTo>
                        <a:cubicBezTo>
                          <a:pt x="12" y="65"/>
                          <a:pt x="12" y="65"/>
                          <a:pt x="12" y="65"/>
                        </a:cubicBezTo>
                        <a:cubicBezTo>
                          <a:pt x="12" y="65"/>
                          <a:pt x="12" y="65"/>
                          <a:pt x="12" y="65"/>
                        </a:cubicBezTo>
                        <a:cubicBezTo>
                          <a:pt x="12" y="65"/>
                          <a:pt x="12" y="66"/>
                          <a:pt x="12" y="66"/>
                        </a:cubicBezTo>
                        <a:cubicBezTo>
                          <a:pt x="12" y="67"/>
                          <a:pt x="12" y="67"/>
                          <a:pt x="12" y="67"/>
                        </a:cubicBezTo>
                        <a:cubicBezTo>
                          <a:pt x="12" y="68"/>
                          <a:pt x="12" y="68"/>
                          <a:pt x="12" y="68"/>
                        </a:cubicBezTo>
                        <a:cubicBezTo>
                          <a:pt x="11" y="68"/>
                          <a:pt x="11" y="68"/>
                          <a:pt x="11" y="68"/>
                        </a:cubicBezTo>
                        <a:cubicBezTo>
                          <a:pt x="11" y="68"/>
                          <a:pt x="11" y="68"/>
                          <a:pt x="11" y="68"/>
                        </a:cubicBezTo>
                        <a:cubicBezTo>
                          <a:pt x="11" y="68"/>
                          <a:pt x="11" y="68"/>
                          <a:pt x="11" y="69"/>
                        </a:cubicBezTo>
                        <a:cubicBezTo>
                          <a:pt x="11" y="69"/>
                          <a:pt x="11" y="69"/>
                          <a:pt x="11" y="69"/>
                        </a:cubicBezTo>
                        <a:cubicBezTo>
                          <a:pt x="11" y="69"/>
                          <a:pt x="11" y="69"/>
                          <a:pt x="12" y="69"/>
                        </a:cubicBezTo>
                        <a:cubicBezTo>
                          <a:pt x="12" y="69"/>
                          <a:pt x="12" y="69"/>
                          <a:pt x="12" y="69"/>
                        </a:cubicBezTo>
                        <a:cubicBezTo>
                          <a:pt x="12" y="69"/>
                          <a:pt x="12" y="69"/>
                          <a:pt x="13" y="69"/>
                        </a:cubicBezTo>
                        <a:cubicBezTo>
                          <a:pt x="13" y="69"/>
                          <a:pt x="13" y="69"/>
                          <a:pt x="13" y="69"/>
                        </a:cubicBezTo>
                        <a:cubicBezTo>
                          <a:pt x="13" y="69"/>
                          <a:pt x="13" y="69"/>
                          <a:pt x="13" y="69"/>
                        </a:cubicBezTo>
                        <a:cubicBezTo>
                          <a:pt x="13" y="69"/>
                          <a:pt x="13" y="69"/>
                          <a:pt x="13" y="69"/>
                        </a:cubicBezTo>
                        <a:cubicBezTo>
                          <a:pt x="14" y="69"/>
                          <a:pt x="14" y="70"/>
                          <a:pt x="14" y="70"/>
                        </a:cubicBezTo>
                        <a:cubicBezTo>
                          <a:pt x="15" y="70"/>
                          <a:pt x="14" y="71"/>
                          <a:pt x="14" y="71"/>
                        </a:cubicBezTo>
                        <a:cubicBezTo>
                          <a:pt x="14" y="72"/>
                          <a:pt x="14" y="72"/>
                          <a:pt x="15" y="72"/>
                        </a:cubicBezTo>
                        <a:cubicBezTo>
                          <a:pt x="15" y="73"/>
                          <a:pt x="15" y="73"/>
                          <a:pt x="15" y="73"/>
                        </a:cubicBezTo>
                        <a:cubicBezTo>
                          <a:pt x="15" y="73"/>
                          <a:pt x="15" y="73"/>
                          <a:pt x="15" y="73"/>
                        </a:cubicBezTo>
                        <a:cubicBezTo>
                          <a:pt x="15" y="73"/>
                          <a:pt x="15" y="73"/>
                          <a:pt x="15" y="73"/>
                        </a:cubicBezTo>
                        <a:cubicBezTo>
                          <a:pt x="15" y="74"/>
                          <a:pt x="16" y="75"/>
                          <a:pt x="15" y="75"/>
                        </a:cubicBezTo>
                        <a:cubicBezTo>
                          <a:pt x="15" y="76"/>
                          <a:pt x="14" y="76"/>
                          <a:pt x="13" y="76"/>
                        </a:cubicBezTo>
                        <a:cubicBezTo>
                          <a:pt x="13" y="76"/>
                          <a:pt x="13" y="77"/>
                          <a:pt x="13" y="77"/>
                        </a:cubicBezTo>
                        <a:cubicBezTo>
                          <a:pt x="13" y="77"/>
                          <a:pt x="13" y="77"/>
                          <a:pt x="13" y="77"/>
                        </a:cubicBezTo>
                        <a:cubicBezTo>
                          <a:pt x="13" y="77"/>
                          <a:pt x="13" y="77"/>
                          <a:pt x="13" y="77"/>
                        </a:cubicBezTo>
                        <a:cubicBezTo>
                          <a:pt x="13" y="78"/>
                          <a:pt x="13" y="78"/>
                          <a:pt x="13" y="78"/>
                        </a:cubicBezTo>
                        <a:cubicBezTo>
                          <a:pt x="13" y="78"/>
                          <a:pt x="13" y="78"/>
                          <a:pt x="13" y="78"/>
                        </a:cubicBezTo>
                        <a:cubicBezTo>
                          <a:pt x="13" y="79"/>
                          <a:pt x="14" y="79"/>
                          <a:pt x="14" y="79"/>
                        </a:cubicBezTo>
                        <a:cubicBezTo>
                          <a:pt x="14" y="79"/>
                          <a:pt x="14" y="79"/>
                          <a:pt x="14" y="79"/>
                        </a:cubicBezTo>
                        <a:cubicBezTo>
                          <a:pt x="14" y="79"/>
                          <a:pt x="14" y="80"/>
                          <a:pt x="14" y="80"/>
                        </a:cubicBezTo>
                        <a:cubicBezTo>
                          <a:pt x="14" y="80"/>
                          <a:pt x="15" y="80"/>
                          <a:pt x="15" y="80"/>
                        </a:cubicBezTo>
                        <a:cubicBezTo>
                          <a:pt x="15" y="80"/>
                          <a:pt x="15" y="80"/>
                          <a:pt x="15" y="80"/>
                        </a:cubicBezTo>
                        <a:cubicBezTo>
                          <a:pt x="15" y="80"/>
                          <a:pt x="15" y="80"/>
                          <a:pt x="15" y="80"/>
                        </a:cubicBezTo>
                        <a:cubicBezTo>
                          <a:pt x="15" y="80"/>
                          <a:pt x="15" y="80"/>
                          <a:pt x="15" y="81"/>
                        </a:cubicBezTo>
                        <a:cubicBezTo>
                          <a:pt x="15" y="80"/>
                          <a:pt x="16" y="80"/>
                          <a:pt x="17" y="80"/>
                        </a:cubicBezTo>
                        <a:cubicBezTo>
                          <a:pt x="17" y="80"/>
                          <a:pt x="17" y="80"/>
                          <a:pt x="17" y="80"/>
                        </a:cubicBezTo>
                        <a:cubicBezTo>
                          <a:pt x="17" y="80"/>
                          <a:pt x="17" y="80"/>
                          <a:pt x="18" y="80"/>
                        </a:cubicBezTo>
                        <a:cubicBezTo>
                          <a:pt x="18" y="80"/>
                          <a:pt x="19" y="80"/>
                          <a:pt x="19" y="81"/>
                        </a:cubicBezTo>
                        <a:cubicBezTo>
                          <a:pt x="19" y="81"/>
                          <a:pt x="19" y="81"/>
                          <a:pt x="19" y="81"/>
                        </a:cubicBezTo>
                        <a:cubicBezTo>
                          <a:pt x="19" y="81"/>
                          <a:pt x="19" y="81"/>
                          <a:pt x="19" y="81"/>
                        </a:cubicBezTo>
                        <a:cubicBezTo>
                          <a:pt x="19" y="81"/>
                          <a:pt x="19" y="81"/>
                          <a:pt x="19" y="81"/>
                        </a:cubicBezTo>
                        <a:cubicBezTo>
                          <a:pt x="20" y="82"/>
                          <a:pt x="20" y="82"/>
                          <a:pt x="20" y="82"/>
                        </a:cubicBezTo>
                        <a:cubicBezTo>
                          <a:pt x="20" y="82"/>
                          <a:pt x="20" y="82"/>
                          <a:pt x="20" y="82"/>
                        </a:cubicBezTo>
                        <a:cubicBezTo>
                          <a:pt x="20" y="82"/>
                          <a:pt x="20" y="82"/>
                          <a:pt x="20" y="82"/>
                        </a:cubicBezTo>
                        <a:cubicBezTo>
                          <a:pt x="20" y="82"/>
                          <a:pt x="20" y="82"/>
                          <a:pt x="21" y="82"/>
                        </a:cubicBezTo>
                        <a:cubicBezTo>
                          <a:pt x="21" y="82"/>
                          <a:pt x="21" y="82"/>
                          <a:pt x="21" y="82"/>
                        </a:cubicBezTo>
                        <a:cubicBezTo>
                          <a:pt x="21" y="82"/>
                          <a:pt x="21" y="82"/>
                          <a:pt x="21" y="82"/>
                        </a:cubicBezTo>
                        <a:cubicBezTo>
                          <a:pt x="22" y="82"/>
                          <a:pt x="22" y="82"/>
                          <a:pt x="22" y="82"/>
                        </a:cubicBezTo>
                        <a:cubicBezTo>
                          <a:pt x="22" y="82"/>
                          <a:pt x="22" y="82"/>
                          <a:pt x="22" y="82"/>
                        </a:cubicBezTo>
                        <a:cubicBezTo>
                          <a:pt x="22" y="81"/>
                          <a:pt x="22" y="81"/>
                          <a:pt x="22" y="81"/>
                        </a:cubicBezTo>
                        <a:cubicBezTo>
                          <a:pt x="22" y="81"/>
                          <a:pt x="22" y="81"/>
                          <a:pt x="22" y="81"/>
                        </a:cubicBezTo>
                        <a:cubicBezTo>
                          <a:pt x="22" y="81"/>
                          <a:pt x="21" y="80"/>
                          <a:pt x="21" y="80"/>
                        </a:cubicBezTo>
                        <a:cubicBezTo>
                          <a:pt x="21" y="80"/>
                          <a:pt x="21" y="80"/>
                          <a:pt x="21" y="79"/>
                        </a:cubicBezTo>
                        <a:cubicBezTo>
                          <a:pt x="21" y="79"/>
                          <a:pt x="21" y="79"/>
                          <a:pt x="21" y="79"/>
                        </a:cubicBezTo>
                        <a:cubicBezTo>
                          <a:pt x="21" y="79"/>
                          <a:pt x="21" y="79"/>
                          <a:pt x="21" y="79"/>
                        </a:cubicBezTo>
                        <a:cubicBezTo>
                          <a:pt x="22" y="79"/>
                          <a:pt x="22" y="79"/>
                          <a:pt x="22" y="79"/>
                        </a:cubicBezTo>
                        <a:cubicBezTo>
                          <a:pt x="22" y="79"/>
                          <a:pt x="22" y="79"/>
                          <a:pt x="22" y="79"/>
                        </a:cubicBezTo>
                        <a:cubicBezTo>
                          <a:pt x="23" y="79"/>
                          <a:pt x="23" y="79"/>
                          <a:pt x="23" y="78"/>
                        </a:cubicBezTo>
                        <a:cubicBezTo>
                          <a:pt x="24" y="78"/>
                          <a:pt x="24" y="78"/>
                          <a:pt x="24" y="78"/>
                        </a:cubicBezTo>
                        <a:cubicBezTo>
                          <a:pt x="25" y="78"/>
                          <a:pt x="25" y="78"/>
                          <a:pt x="25" y="78"/>
                        </a:cubicBezTo>
                        <a:cubicBezTo>
                          <a:pt x="25" y="78"/>
                          <a:pt x="25" y="78"/>
                          <a:pt x="25" y="78"/>
                        </a:cubicBezTo>
                        <a:cubicBezTo>
                          <a:pt x="25" y="78"/>
                          <a:pt x="25" y="78"/>
                          <a:pt x="25" y="78"/>
                        </a:cubicBezTo>
                        <a:cubicBezTo>
                          <a:pt x="25" y="78"/>
                          <a:pt x="25" y="78"/>
                          <a:pt x="25" y="77"/>
                        </a:cubicBezTo>
                        <a:cubicBezTo>
                          <a:pt x="25" y="77"/>
                          <a:pt x="25" y="77"/>
                          <a:pt x="25" y="77"/>
                        </a:cubicBezTo>
                        <a:cubicBezTo>
                          <a:pt x="26" y="77"/>
                          <a:pt x="26" y="77"/>
                          <a:pt x="26" y="77"/>
                        </a:cubicBezTo>
                        <a:cubicBezTo>
                          <a:pt x="27" y="77"/>
                          <a:pt x="28" y="77"/>
                          <a:pt x="28" y="77"/>
                        </a:cubicBezTo>
                        <a:cubicBezTo>
                          <a:pt x="28" y="77"/>
                          <a:pt x="28" y="77"/>
                          <a:pt x="28" y="77"/>
                        </a:cubicBezTo>
                        <a:cubicBezTo>
                          <a:pt x="28" y="77"/>
                          <a:pt x="28" y="77"/>
                          <a:pt x="29" y="77"/>
                        </a:cubicBezTo>
                        <a:cubicBezTo>
                          <a:pt x="29" y="77"/>
                          <a:pt x="29" y="77"/>
                          <a:pt x="29" y="77"/>
                        </a:cubicBezTo>
                        <a:cubicBezTo>
                          <a:pt x="29" y="77"/>
                          <a:pt x="29" y="77"/>
                          <a:pt x="29" y="77"/>
                        </a:cubicBezTo>
                        <a:cubicBezTo>
                          <a:pt x="30" y="77"/>
                          <a:pt x="30" y="77"/>
                          <a:pt x="30" y="77"/>
                        </a:cubicBezTo>
                        <a:cubicBezTo>
                          <a:pt x="30" y="77"/>
                          <a:pt x="31" y="77"/>
                          <a:pt x="31" y="77"/>
                        </a:cubicBezTo>
                        <a:cubicBezTo>
                          <a:pt x="32" y="77"/>
                          <a:pt x="32" y="78"/>
                          <a:pt x="33" y="78"/>
                        </a:cubicBezTo>
                        <a:cubicBezTo>
                          <a:pt x="33" y="78"/>
                          <a:pt x="33" y="78"/>
                          <a:pt x="34" y="79"/>
                        </a:cubicBezTo>
                        <a:cubicBezTo>
                          <a:pt x="34" y="79"/>
                          <a:pt x="35" y="79"/>
                          <a:pt x="35" y="79"/>
                        </a:cubicBezTo>
                        <a:cubicBezTo>
                          <a:pt x="36" y="79"/>
                          <a:pt x="36" y="79"/>
                          <a:pt x="37" y="79"/>
                        </a:cubicBezTo>
                        <a:cubicBezTo>
                          <a:pt x="38" y="78"/>
                          <a:pt x="38" y="78"/>
                          <a:pt x="38" y="78"/>
                        </a:cubicBezTo>
                        <a:cubicBezTo>
                          <a:pt x="38" y="79"/>
                          <a:pt x="38" y="79"/>
                          <a:pt x="38" y="79"/>
                        </a:cubicBezTo>
                        <a:cubicBezTo>
                          <a:pt x="38" y="80"/>
                          <a:pt x="38" y="80"/>
                          <a:pt x="39" y="80"/>
                        </a:cubicBezTo>
                        <a:cubicBezTo>
                          <a:pt x="39" y="80"/>
                          <a:pt x="39" y="81"/>
                          <a:pt x="39" y="81"/>
                        </a:cubicBezTo>
                        <a:cubicBezTo>
                          <a:pt x="39" y="81"/>
                          <a:pt x="39" y="81"/>
                          <a:pt x="39" y="80"/>
                        </a:cubicBezTo>
                        <a:cubicBezTo>
                          <a:pt x="39" y="80"/>
                          <a:pt x="39" y="80"/>
                          <a:pt x="39" y="80"/>
                        </a:cubicBezTo>
                        <a:cubicBezTo>
                          <a:pt x="39" y="80"/>
                          <a:pt x="39" y="80"/>
                          <a:pt x="39" y="80"/>
                        </a:cubicBezTo>
                        <a:cubicBezTo>
                          <a:pt x="39" y="80"/>
                          <a:pt x="40" y="79"/>
                          <a:pt x="40" y="79"/>
                        </a:cubicBezTo>
                        <a:cubicBezTo>
                          <a:pt x="42" y="79"/>
                          <a:pt x="42" y="79"/>
                          <a:pt x="42" y="79"/>
                        </a:cubicBezTo>
                        <a:cubicBezTo>
                          <a:pt x="41" y="80"/>
                          <a:pt x="41" y="80"/>
                          <a:pt x="41" y="80"/>
                        </a:cubicBezTo>
                        <a:cubicBezTo>
                          <a:pt x="41" y="80"/>
                          <a:pt x="41" y="80"/>
                          <a:pt x="41" y="80"/>
                        </a:cubicBezTo>
                        <a:cubicBezTo>
                          <a:pt x="41" y="80"/>
                          <a:pt x="41" y="80"/>
                          <a:pt x="41" y="80"/>
                        </a:cubicBezTo>
                        <a:cubicBezTo>
                          <a:pt x="41" y="80"/>
                          <a:pt x="42" y="80"/>
                          <a:pt x="42" y="80"/>
                        </a:cubicBezTo>
                        <a:cubicBezTo>
                          <a:pt x="43" y="81"/>
                          <a:pt x="43" y="81"/>
                          <a:pt x="43" y="81"/>
                        </a:cubicBezTo>
                        <a:cubicBezTo>
                          <a:pt x="42" y="81"/>
                          <a:pt x="42" y="81"/>
                          <a:pt x="42" y="81"/>
                        </a:cubicBezTo>
                        <a:cubicBezTo>
                          <a:pt x="42" y="82"/>
                          <a:pt x="42" y="82"/>
                          <a:pt x="42" y="82"/>
                        </a:cubicBezTo>
                        <a:cubicBezTo>
                          <a:pt x="42" y="82"/>
                          <a:pt x="42" y="82"/>
                          <a:pt x="42" y="82"/>
                        </a:cubicBezTo>
                        <a:cubicBezTo>
                          <a:pt x="43" y="82"/>
                          <a:pt x="43" y="82"/>
                          <a:pt x="43" y="82"/>
                        </a:cubicBezTo>
                        <a:cubicBezTo>
                          <a:pt x="44" y="82"/>
                          <a:pt x="44" y="82"/>
                          <a:pt x="44" y="82"/>
                        </a:cubicBezTo>
                        <a:cubicBezTo>
                          <a:pt x="45" y="82"/>
                          <a:pt x="45" y="82"/>
                          <a:pt x="46" y="83"/>
                        </a:cubicBezTo>
                        <a:cubicBezTo>
                          <a:pt x="46" y="83"/>
                          <a:pt x="46" y="84"/>
                          <a:pt x="46" y="84"/>
                        </a:cubicBezTo>
                        <a:cubicBezTo>
                          <a:pt x="46" y="84"/>
                          <a:pt x="46" y="84"/>
                          <a:pt x="46" y="84"/>
                        </a:cubicBezTo>
                        <a:cubicBezTo>
                          <a:pt x="46" y="84"/>
                          <a:pt x="46" y="84"/>
                          <a:pt x="46" y="84"/>
                        </a:cubicBezTo>
                        <a:cubicBezTo>
                          <a:pt x="47" y="84"/>
                          <a:pt x="47" y="85"/>
                          <a:pt x="47" y="85"/>
                        </a:cubicBezTo>
                        <a:cubicBezTo>
                          <a:pt x="47" y="85"/>
                          <a:pt x="47" y="85"/>
                          <a:pt x="47" y="85"/>
                        </a:cubicBezTo>
                        <a:cubicBezTo>
                          <a:pt x="47" y="86"/>
                          <a:pt x="48" y="86"/>
                          <a:pt x="48" y="86"/>
                        </a:cubicBezTo>
                        <a:cubicBezTo>
                          <a:pt x="48" y="86"/>
                          <a:pt x="49" y="86"/>
                          <a:pt x="49" y="86"/>
                        </a:cubicBezTo>
                        <a:cubicBezTo>
                          <a:pt x="49" y="86"/>
                          <a:pt x="50" y="86"/>
                          <a:pt x="50" y="86"/>
                        </a:cubicBezTo>
                        <a:cubicBezTo>
                          <a:pt x="51" y="86"/>
                          <a:pt x="51" y="86"/>
                          <a:pt x="51" y="86"/>
                        </a:cubicBezTo>
                        <a:cubicBezTo>
                          <a:pt x="51" y="87"/>
                          <a:pt x="51" y="87"/>
                          <a:pt x="51" y="87"/>
                        </a:cubicBezTo>
                        <a:cubicBezTo>
                          <a:pt x="51" y="87"/>
                          <a:pt x="51" y="87"/>
                          <a:pt x="52" y="87"/>
                        </a:cubicBezTo>
                        <a:cubicBezTo>
                          <a:pt x="53" y="87"/>
                          <a:pt x="53" y="87"/>
                          <a:pt x="53" y="87"/>
                        </a:cubicBezTo>
                        <a:cubicBezTo>
                          <a:pt x="53" y="87"/>
                          <a:pt x="54" y="87"/>
                          <a:pt x="54" y="88"/>
                        </a:cubicBezTo>
                        <a:cubicBezTo>
                          <a:pt x="54" y="88"/>
                          <a:pt x="54" y="88"/>
                          <a:pt x="54" y="88"/>
                        </a:cubicBezTo>
                        <a:cubicBezTo>
                          <a:pt x="55" y="88"/>
                          <a:pt x="55" y="88"/>
                          <a:pt x="55" y="89"/>
                        </a:cubicBezTo>
                        <a:cubicBezTo>
                          <a:pt x="55" y="89"/>
                          <a:pt x="55" y="89"/>
                          <a:pt x="55" y="89"/>
                        </a:cubicBezTo>
                        <a:cubicBezTo>
                          <a:pt x="56" y="89"/>
                          <a:pt x="56" y="90"/>
                          <a:pt x="57" y="90"/>
                        </a:cubicBezTo>
                        <a:cubicBezTo>
                          <a:pt x="57" y="90"/>
                          <a:pt x="57" y="91"/>
                          <a:pt x="57" y="91"/>
                        </a:cubicBezTo>
                        <a:cubicBezTo>
                          <a:pt x="57" y="91"/>
                          <a:pt x="57" y="91"/>
                          <a:pt x="57" y="91"/>
                        </a:cubicBezTo>
                        <a:cubicBezTo>
                          <a:pt x="57" y="91"/>
                          <a:pt x="57" y="91"/>
                          <a:pt x="57" y="91"/>
                        </a:cubicBezTo>
                        <a:cubicBezTo>
                          <a:pt x="57" y="91"/>
                          <a:pt x="57" y="91"/>
                          <a:pt x="57" y="92"/>
                        </a:cubicBezTo>
                        <a:cubicBezTo>
                          <a:pt x="57" y="92"/>
                          <a:pt x="57" y="92"/>
                          <a:pt x="57" y="92"/>
                        </a:cubicBezTo>
                        <a:cubicBezTo>
                          <a:pt x="58" y="92"/>
                          <a:pt x="58" y="92"/>
                          <a:pt x="59" y="93"/>
                        </a:cubicBezTo>
                        <a:cubicBezTo>
                          <a:pt x="59" y="93"/>
                          <a:pt x="59" y="93"/>
                          <a:pt x="59" y="93"/>
                        </a:cubicBezTo>
                        <a:cubicBezTo>
                          <a:pt x="59" y="93"/>
                          <a:pt x="59" y="93"/>
                          <a:pt x="59" y="93"/>
                        </a:cubicBezTo>
                        <a:cubicBezTo>
                          <a:pt x="59" y="93"/>
                          <a:pt x="59" y="93"/>
                          <a:pt x="59" y="93"/>
                        </a:cubicBezTo>
                        <a:cubicBezTo>
                          <a:pt x="59" y="93"/>
                          <a:pt x="59" y="93"/>
                          <a:pt x="59" y="93"/>
                        </a:cubicBezTo>
                        <a:cubicBezTo>
                          <a:pt x="60" y="93"/>
                          <a:pt x="60" y="93"/>
                          <a:pt x="60" y="93"/>
                        </a:cubicBezTo>
                        <a:cubicBezTo>
                          <a:pt x="60" y="94"/>
                          <a:pt x="60" y="94"/>
                          <a:pt x="60" y="94"/>
                        </a:cubicBezTo>
                        <a:cubicBezTo>
                          <a:pt x="60" y="94"/>
                          <a:pt x="60" y="94"/>
                          <a:pt x="60" y="94"/>
                        </a:cubicBezTo>
                        <a:cubicBezTo>
                          <a:pt x="61" y="94"/>
                          <a:pt x="62" y="95"/>
                          <a:pt x="62" y="95"/>
                        </a:cubicBezTo>
                        <a:cubicBezTo>
                          <a:pt x="63" y="96"/>
                          <a:pt x="63" y="96"/>
                          <a:pt x="63" y="97"/>
                        </a:cubicBezTo>
                        <a:cubicBezTo>
                          <a:pt x="63" y="97"/>
                          <a:pt x="63" y="97"/>
                          <a:pt x="63" y="98"/>
                        </a:cubicBezTo>
                        <a:cubicBezTo>
                          <a:pt x="63" y="98"/>
                          <a:pt x="63" y="98"/>
                          <a:pt x="63" y="98"/>
                        </a:cubicBezTo>
                        <a:cubicBezTo>
                          <a:pt x="63" y="98"/>
                          <a:pt x="62" y="98"/>
                          <a:pt x="62" y="98"/>
                        </a:cubicBezTo>
                        <a:cubicBezTo>
                          <a:pt x="62" y="98"/>
                          <a:pt x="62" y="98"/>
                          <a:pt x="62" y="98"/>
                        </a:cubicBezTo>
                        <a:cubicBezTo>
                          <a:pt x="60" y="98"/>
                          <a:pt x="60" y="98"/>
                          <a:pt x="60" y="98"/>
                        </a:cubicBezTo>
                        <a:cubicBezTo>
                          <a:pt x="60" y="98"/>
                          <a:pt x="60" y="99"/>
                          <a:pt x="60" y="99"/>
                        </a:cubicBezTo>
                        <a:cubicBezTo>
                          <a:pt x="60" y="99"/>
                          <a:pt x="59" y="99"/>
                          <a:pt x="59" y="99"/>
                        </a:cubicBezTo>
                        <a:cubicBezTo>
                          <a:pt x="58" y="99"/>
                          <a:pt x="58" y="99"/>
                          <a:pt x="58" y="99"/>
                        </a:cubicBezTo>
                        <a:cubicBezTo>
                          <a:pt x="58" y="99"/>
                          <a:pt x="58" y="99"/>
                          <a:pt x="58" y="99"/>
                        </a:cubicBezTo>
                        <a:cubicBezTo>
                          <a:pt x="58" y="99"/>
                          <a:pt x="58" y="99"/>
                          <a:pt x="58" y="99"/>
                        </a:cubicBezTo>
                        <a:cubicBezTo>
                          <a:pt x="58" y="99"/>
                          <a:pt x="58" y="99"/>
                          <a:pt x="58" y="100"/>
                        </a:cubicBezTo>
                        <a:cubicBezTo>
                          <a:pt x="58" y="100"/>
                          <a:pt x="58" y="100"/>
                          <a:pt x="59" y="100"/>
                        </a:cubicBezTo>
                        <a:cubicBezTo>
                          <a:pt x="59" y="100"/>
                          <a:pt x="59" y="100"/>
                          <a:pt x="59" y="100"/>
                        </a:cubicBezTo>
                        <a:cubicBezTo>
                          <a:pt x="60" y="100"/>
                          <a:pt x="60" y="100"/>
                          <a:pt x="60" y="100"/>
                        </a:cubicBezTo>
                        <a:cubicBezTo>
                          <a:pt x="60" y="100"/>
                          <a:pt x="60" y="100"/>
                          <a:pt x="60" y="100"/>
                        </a:cubicBezTo>
                        <a:cubicBezTo>
                          <a:pt x="61" y="100"/>
                          <a:pt x="61" y="100"/>
                          <a:pt x="61" y="100"/>
                        </a:cubicBezTo>
                        <a:cubicBezTo>
                          <a:pt x="62" y="100"/>
                          <a:pt x="62" y="100"/>
                          <a:pt x="62" y="100"/>
                        </a:cubicBezTo>
                        <a:cubicBezTo>
                          <a:pt x="65" y="100"/>
                          <a:pt x="65" y="100"/>
                          <a:pt x="65" y="100"/>
                        </a:cubicBezTo>
                        <a:cubicBezTo>
                          <a:pt x="65" y="100"/>
                          <a:pt x="66" y="100"/>
                          <a:pt x="66" y="100"/>
                        </a:cubicBezTo>
                        <a:cubicBezTo>
                          <a:pt x="66" y="100"/>
                          <a:pt x="66" y="100"/>
                          <a:pt x="66" y="100"/>
                        </a:cubicBezTo>
                        <a:cubicBezTo>
                          <a:pt x="66" y="100"/>
                          <a:pt x="67" y="100"/>
                          <a:pt x="67" y="101"/>
                        </a:cubicBezTo>
                        <a:cubicBezTo>
                          <a:pt x="67" y="101"/>
                          <a:pt x="67" y="101"/>
                          <a:pt x="67" y="101"/>
                        </a:cubicBezTo>
                        <a:cubicBezTo>
                          <a:pt x="67" y="101"/>
                          <a:pt x="67" y="101"/>
                          <a:pt x="67" y="101"/>
                        </a:cubicBezTo>
                        <a:cubicBezTo>
                          <a:pt x="67" y="101"/>
                          <a:pt x="67" y="101"/>
                          <a:pt x="67" y="101"/>
                        </a:cubicBezTo>
                        <a:cubicBezTo>
                          <a:pt x="67" y="101"/>
                          <a:pt x="67" y="101"/>
                          <a:pt x="67" y="101"/>
                        </a:cubicBezTo>
                        <a:cubicBezTo>
                          <a:pt x="67" y="102"/>
                          <a:pt x="68" y="102"/>
                          <a:pt x="68" y="102"/>
                        </a:cubicBezTo>
                        <a:cubicBezTo>
                          <a:pt x="68" y="102"/>
                          <a:pt x="68" y="102"/>
                          <a:pt x="68" y="102"/>
                        </a:cubicBezTo>
                        <a:cubicBezTo>
                          <a:pt x="68" y="102"/>
                          <a:pt x="68" y="102"/>
                          <a:pt x="69" y="102"/>
                        </a:cubicBezTo>
                        <a:cubicBezTo>
                          <a:pt x="69" y="102"/>
                          <a:pt x="69" y="102"/>
                          <a:pt x="70" y="102"/>
                        </a:cubicBezTo>
                        <a:cubicBezTo>
                          <a:pt x="70" y="102"/>
                          <a:pt x="70" y="102"/>
                          <a:pt x="70" y="103"/>
                        </a:cubicBezTo>
                        <a:cubicBezTo>
                          <a:pt x="70" y="103"/>
                          <a:pt x="71" y="103"/>
                          <a:pt x="71" y="103"/>
                        </a:cubicBezTo>
                        <a:cubicBezTo>
                          <a:pt x="72" y="103"/>
                          <a:pt x="72" y="103"/>
                          <a:pt x="72" y="103"/>
                        </a:cubicBezTo>
                        <a:cubicBezTo>
                          <a:pt x="72" y="103"/>
                          <a:pt x="72" y="103"/>
                          <a:pt x="72" y="103"/>
                        </a:cubicBezTo>
                        <a:cubicBezTo>
                          <a:pt x="72" y="103"/>
                          <a:pt x="73" y="103"/>
                          <a:pt x="73" y="103"/>
                        </a:cubicBezTo>
                        <a:cubicBezTo>
                          <a:pt x="74" y="103"/>
                          <a:pt x="75" y="103"/>
                          <a:pt x="75" y="103"/>
                        </a:cubicBezTo>
                        <a:cubicBezTo>
                          <a:pt x="75" y="103"/>
                          <a:pt x="75" y="104"/>
                          <a:pt x="76" y="104"/>
                        </a:cubicBezTo>
                        <a:cubicBezTo>
                          <a:pt x="76" y="104"/>
                          <a:pt x="76" y="104"/>
                          <a:pt x="76" y="104"/>
                        </a:cubicBezTo>
                        <a:cubicBezTo>
                          <a:pt x="77" y="104"/>
                          <a:pt x="77" y="104"/>
                          <a:pt x="77" y="104"/>
                        </a:cubicBezTo>
                        <a:cubicBezTo>
                          <a:pt x="77" y="104"/>
                          <a:pt x="77" y="104"/>
                          <a:pt x="77" y="104"/>
                        </a:cubicBezTo>
                        <a:cubicBezTo>
                          <a:pt x="78" y="104"/>
                          <a:pt x="78" y="104"/>
                          <a:pt x="78" y="104"/>
                        </a:cubicBezTo>
                        <a:cubicBezTo>
                          <a:pt x="78" y="104"/>
                          <a:pt x="78" y="104"/>
                          <a:pt x="78" y="104"/>
                        </a:cubicBezTo>
                        <a:cubicBezTo>
                          <a:pt x="79" y="104"/>
                          <a:pt x="79" y="104"/>
                          <a:pt x="79" y="104"/>
                        </a:cubicBezTo>
                        <a:cubicBezTo>
                          <a:pt x="79" y="104"/>
                          <a:pt x="79" y="104"/>
                          <a:pt x="79" y="104"/>
                        </a:cubicBezTo>
                        <a:cubicBezTo>
                          <a:pt x="79" y="104"/>
                          <a:pt x="79" y="104"/>
                          <a:pt x="80" y="104"/>
                        </a:cubicBezTo>
                        <a:cubicBezTo>
                          <a:pt x="80" y="104"/>
                          <a:pt x="80" y="105"/>
                          <a:pt x="80" y="105"/>
                        </a:cubicBezTo>
                        <a:cubicBezTo>
                          <a:pt x="80" y="105"/>
                          <a:pt x="80" y="105"/>
                          <a:pt x="81" y="106"/>
                        </a:cubicBezTo>
                        <a:cubicBezTo>
                          <a:pt x="82" y="106"/>
                          <a:pt x="82" y="106"/>
                          <a:pt x="82" y="106"/>
                        </a:cubicBezTo>
                        <a:cubicBezTo>
                          <a:pt x="82" y="106"/>
                          <a:pt x="82" y="106"/>
                          <a:pt x="82" y="106"/>
                        </a:cubicBezTo>
                        <a:cubicBezTo>
                          <a:pt x="82" y="106"/>
                          <a:pt x="82" y="106"/>
                          <a:pt x="82" y="106"/>
                        </a:cubicBezTo>
                        <a:cubicBezTo>
                          <a:pt x="82" y="106"/>
                          <a:pt x="83" y="107"/>
                          <a:pt x="83" y="107"/>
                        </a:cubicBezTo>
                        <a:cubicBezTo>
                          <a:pt x="83" y="107"/>
                          <a:pt x="84" y="107"/>
                          <a:pt x="85" y="107"/>
                        </a:cubicBezTo>
                        <a:cubicBezTo>
                          <a:pt x="85" y="107"/>
                          <a:pt x="85" y="107"/>
                          <a:pt x="86" y="107"/>
                        </a:cubicBezTo>
                        <a:cubicBezTo>
                          <a:pt x="86" y="107"/>
                          <a:pt x="86" y="107"/>
                          <a:pt x="86" y="107"/>
                        </a:cubicBezTo>
                        <a:cubicBezTo>
                          <a:pt x="87" y="107"/>
                          <a:pt x="87" y="107"/>
                          <a:pt x="87" y="107"/>
                        </a:cubicBezTo>
                        <a:cubicBezTo>
                          <a:pt x="87" y="108"/>
                          <a:pt x="87" y="108"/>
                          <a:pt x="87" y="108"/>
                        </a:cubicBezTo>
                        <a:cubicBezTo>
                          <a:pt x="87" y="108"/>
                          <a:pt x="87" y="108"/>
                          <a:pt x="87" y="108"/>
                        </a:cubicBezTo>
                        <a:cubicBezTo>
                          <a:pt x="87" y="108"/>
                          <a:pt x="87" y="108"/>
                          <a:pt x="87" y="108"/>
                        </a:cubicBezTo>
                        <a:cubicBezTo>
                          <a:pt x="87" y="108"/>
                          <a:pt x="87" y="108"/>
                          <a:pt x="87" y="108"/>
                        </a:cubicBezTo>
                        <a:cubicBezTo>
                          <a:pt x="88" y="108"/>
                          <a:pt x="88" y="108"/>
                          <a:pt x="88" y="108"/>
                        </a:cubicBezTo>
                        <a:cubicBezTo>
                          <a:pt x="88" y="112"/>
                          <a:pt x="88" y="112"/>
                          <a:pt x="88" y="112"/>
                        </a:cubicBezTo>
                        <a:cubicBezTo>
                          <a:pt x="87" y="112"/>
                          <a:pt x="87" y="112"/>
                          <a:pt x="87" y="112"/>
                        </a:cubicBezTo>
                        <a:cubicBezTo>
                          <a:pt x="87" y="112"/>
                          <a:pt x="87" y="112"/>
                          <a:pt x="87" y="112"/>
                        </a:cubicBezTo>
                        <a:cubicBezTo>
                          <a:pt x="87" y="112"/>
                          <a:pt x="87" y="112"/>
                          <a:pt x="87" y="112"/>
                        </a:cubicBezTo>
                        <a:cubicBezTo>
                          <a:pt x="87" y="112"/>
                          <a:pt x="87" y="112"/>
                          <a:pt x="87" y="112"/>
                        </a:cubicBezTo>
                        <a:cubicBezTo>
                          <a:pt x="87" y="113"/>
                          <a:pt x="87" y="114"/>
                          <a:pt x="87" y="114"/>
                        </a:cubicBezTo>
                        <a:cubicBezTo>
                          <a:pt x="87" y="114"/>
                          <a:pt x="87" y="114"/>
                          <a:pt x="87" y="114"/>
                        </a:cubicBezTo>
                        <a:cubicBezTo>
                          <a:pt x="88" y="114"/>
                          <a:pt x="88" y="114"/>
                          <a:pt x="88" y="114"/>
                        </a:cubicBezTo>
                        <a:cubicBezTo>
                          <a:pt x="88" y="115"/>
                          <a:pt x="88" y="115"/>
                          <a:pt x="88" y="115"/>
                        </a:cubicBezTo>
                        <a:cubicBezTo>
                          <a:pt x="88" y="115"/>
                          <a:pt x="88" y="115"/>
                          <a:pt x="88" y="115"/>
                        </a:cubicBezTo>
                        <a:cubicBezTo>
                          <a:pt x="88" y="115"/>
                          <a:pt x="88" y="116"/>
                          <a:pt x="87" y="116"/>
                        </a:cubicBezTo>
                        <a:cubicBezTo>
                          <a:pt x="87" y="116"/>
                          <a:pt x="87" y="116"/>
                          <a:pt x="87" y="116"/>
                        </a:cubicBezTo>
                        <a:cubicBezTo>
                          <a:pt x="86" y="117"/>
                          <a:pt x="85" y="118"/>
                          <a:pt x="85" y="119"/>
                        </a:cubicBezTo>
                        <a:cubicBezTo>
                          <a:pt x="85" y="119"/>
                          <a:pt x="84" y="119"/>
                          <a:pt x="84" y="119"/>
                        </a:cubicBezTo>
                        <a:cubicBezTo>
                          <a:pt x="84" y="120"/>
                          <a:pt x="84" y="120"/>
                          <a:pt x="83" y="120"/>
                        </a:cubicBezTo>
                        <a:cubicBezTo>
                          <a:pt x="83" y="120"/>
                          <a:pt x="83" y="120"/>
                          <a:pt x="83" y="120"/>
                        </a:cubicBezTo>
                        <a:cubicBezTo>
                          <a:pt x="83" y="120"/>
                          <a:pt x="83" y="120"/>
                          <a:pt x="83" y="120"/>
                        </a:cubicBezTo>
                        <a:cubicBezTo>
                          <a:pt x="83" y="120"/>
                          <a:pt x="83" y="120"/>
                          <a:pt x="83" y="120"/>
                        </a:cubicBezTo>
                        <a:cubicBezTo>
                          <a:pt x="83" y="120"/>
                          <a:pt x="83" y="120"/>
                          <a:pt x="83" y="120"/>
                        </a:cubicBezTo>
                        <a:cubicBezTo>
                          <a:pt x="83" y="121"/>
                          <a:pt x="83" y="121"/>
                          <a:pt x="83" y="121"/>
                        </a:cubicBezTo>
                        <a:cubicBezTo>
                          <a:pt x="83" y="121"/>
                          <a:pt x="83" y="121"/>
                          <a:pt x="83" y="121"/>
                        </a:cubicBezTo>
                        <a:cubicBezTo>
                          <a:pt x="83" y="121"/>
                          <a:pt x="83" y="121"/>
                          <a:pt x="82" y="121"/>
                        </a:cubicBezTo>
                        <a:cubicBezTo>
                          <a:pt x="82" y="121"/>
                          <a:pt x="82" y="121"/>
                          <a:pt x="82" y="121"/>
                        </a:cubicBezTo>
                        <a:cubicBezTo>
                          <a:pt x="82" y="122"/>
                          <a:pt x="82" y="122"/>
                          <a:pt x="82" y="122"/>
                        </a:cubicBezTo>
                        <a:cubicBezTo>
                          <a:pt x="82" y="122"/>
                          <a:pt x="82" y="123"/>
                          <a:pt x="81" y="123"/>
                        </a:cubicBezTo>
                        <a:cubicBezTo>
                          <a:pt x="81" y="123"/>
                          <a:pt x="81" y="123"/>
                          <a:pt x="81" y="123"/>
                        </a:cubicBezTo>
                        <a:cubicBezTo>
                          <a:pt x="81" y="123"/>
                          <a:pt x="81" y="123"/>
                          <a:pt x="81" y="123"/>
                        </a:cubicBezTo>
                        <a:cubicBezTo>
                          <a:pt x="80" y="123"/>
                          <a:pt x="80" y="123"/>
                          <a:pt x="80" y="123"/>
                        </a:cubicBezTo>
                        <a:cubicBezTo>
                          <a:pt x="80" y="123"/>
                          <a:pt x="80" y="123"/>
                          <a:pt x="80" y="123"/>
                        </a:cubicBezTo>
                        <a:cubicBezTo>
                          <a:pt x="80" y="123"/>
                          <a:pt x="80" y="123"/>
                          <a:pt x="80" y="123"/>
                        </a:cubicBezTo>
                        <a:cubicBezTo>
                          <a:pt x="80" y="123"/>
                          <a:pt x="79" y="124"/>
                          <a:pt x="80" y="124"/>
                        </a:cubicBezTo>
                        <a:cubicBezTo>
                          <a:pt x="80" y="124"/>
                          <a:pt x="80" y="124"/>
                          <a:pt x="80" y="124"/>
                        </a:cubicBezTo>
                        <a:cubicBezTo>
                          <a:pt x="80" y="124"/>
                          <a:pt x="80" y="124"/>
                          <a:pt x="80" y="124"/>
                        </a:cubicBezTo>
                        <a:cubicBezTo>
                          <a:pt x="80" y="125"/>
                          <a:pt x="80" y="125"/>
                          <a:pt x="80" y="125"/>
                        </a:cubicBezTo>
                        <a:cubicBezTo>
                          <a:pt x="80" y="128"/>
                          <a:pt x="80" y="128"/>
                          <a:pt x="80" y="128"/>
                        </a:cubicBezTo>
                        <a:cubicBezTo>
                          <a:pt x="80" y="129"/>
                          <a:pt x="80" y="129"/>
                          <a:pt x="80" y="130"/>
                        </a:cubicBezTo>
                        <a:cubicBezTo>
                          <a:pt x="80" y="131"/>
                          <a:pt x="80" y="132"/>
                          <a:pt x="81" y="133"/>
                        </a:cubicBezTo>
                        <a:cubicBezTo>
                          <a:pt x="81" y="134"/>
                          <a:pt x="80" y="135"/>
                          <a:pt x="79" y="135"/>
                        </a:cubicBezTo>
                        <a:cubicBezTo>
                          <a:pt x="79" y="135"/>
                          <a:pt x="78" y="135"/>
                          <a:pt x="78" y="135"/>
                        </a:cubicBezTo>
                        <a:cubicBezTo>
                          <a:pt x="78" y="136"/>
                          <a:pt x="78" y="136"/>
                          <a:pt x="77" y="137"/>
                        </a:cubicBezTo>
                        <a:cubicBezTo>
                          <a:pt x="77" y="137"/>
                          <a:pt x="77" y="137"/>
                          <a:pt x="77" y="138"/>
                        </a:cubicBezTo>
                        <a:cubicBezTo>
                          <a:pt x="77" y="138"/>
                          <a:pt x="76" y="138"/>
                          <a:pt x="76" y="138"/>
                        </a:cubicBezTo>
                        <a:cubicBezTo>
                          <a:pt x="76" y="138"/>
                          <a:pt x="76" y="138"/>
                          <a:pt x="76" y="138"/>
                        </a:cubicBezTo>
                        <a:cubicBezTo>
                          <a:pt x="76" y="138"/>
                          <a:pt x="75" y="138"/>
                          <a:pt x="75" y="138"/>
                        </a:cubicBezTo>
                        <a:cubicBezTo>
                          <a:pt x="75" y="138"/>
                          <a:pt x="75" y="139"/>
                          <a:pt x="75" y="139"/>
                        </a:cubicBezTo>
                        <a:cubicBezTo>
                          <a:pt x="75" y="139"/>
                          <a:pt x="74" y="139"/>
                          <a:pt x="74" y="139"/>
                        </a:cubicBezTo>
                        <a:cubicBezTo>
                          <a:pt x="74" y="139"/>
                          <a:pt x="74" y="139"/>
                          <a:pt x="73" y="139"/>
                        </a:cubicBezTo>
                        <a:cubicBezTo>
                          <a:pt x="73" y="139"/>
                          <a:pt x="73" y="139"/>
                          <a:pt x="73" y="139"/>
                        </a:cubicBezTo>
                        <a:cubicBezTo>
                          <a:pt x="73" y="139"/>
                          <a:pt x="73" y="140"/>
                          <a:pt x="73" y="140"/>
                        </a:cubicBezTo>
                        <a:cubicBezTo>
                          <a:pt x="73" y="140"/>
                          <a:pt x="73" y="140"/>
                          <a:pt x="73" y="141"/>
                        </a:cubicBezTo>
                        <a:cubicBezTo>
                          <a:pt x="73" y="141"/>
                          <a:pt x="73" y="141"/>
                          <a:pt x="73"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1"/>
                          <a:pt x="72" y="141"/>
                          <a:pt x="72" y="141"/>
                        </a:cubicBezTo>
                        <a:cubicBezTo>
                          <a:pt x="72" y="142"/>
                          <a:pt x="72" y="142"/>
                          <a:pt x="71" y="142"/>
                        </a:cubicBezTo>
                        <a:cubicBezTo>
                          <a:pt x="70" y="142"/>
                          <a:pt x="70" y="142"/>
                          <a:pt x="70" y="142"/>
                        </a:cubicBezTo>
                        <a:cubicBezTo>
                          <a:pt x="70" y="142"/>
                          <a:pt x="70" y="142"/>
                          <a:pt x="69" y="142"/>
                        </a:cubicBezTo>
                        <a:cubicBezTo>
                          <a:pt x="69" y="142"/>
                          <a:pt x="69" y="142"/>
                          <a:pt x="68" y="142"/>
                        </a:cubicBezTo>
                        <a:cubicBezTo>
                          <a:pt x="68" y="142"/>
                          <a:pt x="67" y="142"/>
                          <a:pt x="67" y="142"/>
                        </a:cubicBezTo>
                        <a:cubicBezTo>
                          <a:pt x="66" y="142"/>
                          <a:pt x="66" y="143"/>
                          <a:pt x="66" y="143"/>
                        </a:cubicBezTo>
                        <a:cubicBezTo>
                          <a:pt x="66" y="143"/>
                          <a:pt x="66" y="143"/>
                          <a:pt x="66" y="143"/>
                        </a:cubicBezTo>
                        <a:cubicBezTo>
                          <a:pt x="65" y="144"/>
                          <a:pt x="65" y="144"/>
                          <a:pt x="65" y="145"/>
                        </a:cubicBezTo>
                        <a:cubicBezTo>
                          <a:pt x="65" y="145"/>
                          <a:pt x="65" y="145"/>
                          <a:pt x="65" y="145"/>
                        </a:cubicBezTo>
                        <a:cubicBezTo>
                          <a:pt x="65" y="146"/>
                          <a:pt x="65" y="146"/>
                          <a:pt x="65" y="146"/>
                        </a:cubicBezTo>
                        <a:cubicBezTo>
                          <a:pt x="64" y="146"/>
                          <a:pt x="64" y="146"/>
                          <a:pt x="64" y="146"/>
                        </a:cubicBezTo>
                        <a:cubicBezTo>
                          <a:pt x="64" y="146"/>
                          <a:pt x="64" y="146"/>
                          <a:pt x="64" y="146"/>
                        </a:cubicBezTo>
                        <a:cubicBezTo>
                          <a:pt x="64" y="146"/>
                          <a:pt x="64" y="146"/>
                          <a:pt x="64" y="146"/>
                        </a:cubicBezTo>
                        <a:cubicBezTo>
                          <a:pt x="64" y="152"/>
                          <a:pt x="64" y="152"/>
                          <a:pt x="64" y="152"/>
                        </a:cubicBezTo>
                        <a:cubicBezTo>
                          <a:pt x="64" y="152"/>
                          <a:pt x="64" y="153"/>
                          <a:pt x="63" y="154"/>
                        </a:cubicBezTo>
                        <a:cubicBezTo>
                          <a:pt x="63" y="155"/>
                          <a:pt x="62" y="155"/>
                          <a:pt x="61" y="156"/>
                        </a:cubicBezTo>
                        <a:cubicBezTo>
                          <a:pt x="61" y="156"/>
                          <a:pt x="61" y="156"/>
                          <a:pt x="61" y="156"/>
                        </a:cubicBezTo>
                        <a:cubicBezTo>
                          <a:pt x="61" y="156"/>
                          <a:pt x="60" y="156"/>
                          <a:pt x="60" y="156"/>
                        </a:cubicBezTo>
                        <a:cubicBezTo>
                          <a:pt x="60" y="156"/>
                          <a:pt x="60" y="156"/>
                          <a:pt x="60" y="156"/>
                        </a:cubicBezTo>
                        <a:cubicBezTo>
                          <a:pt x="60" y="156"/>
                          <a:pt x="60" y="156"/>
                          <a:pt x="60" y="156"/>
                        </a:cubicBezTo>
                        <a:cubicBezTo>
                          <a:pt x="60" y="157"/>
                          <a:pt x="60" y="157"/>
                          <a:pt x="60" y="158"/>
                        </a:cubicBezTo>
                        <a:cubicBezTo>
                          <a:pt x="60" y="158"/>
                          <a:pt x="60" y="158"/>
                          <a:pt x="60" y="158"/>
                        </a:cubicBezTo>
                        <a:cubicBezTo>
                          <a:pt x="60" y="159"/>
                          <a:pt x="60" y="159"/>
                          <a:pt x="60" y="159"/>
                        </a:cubicBezTo>
                        <a:cubicBezTo>
                          <a:pt x="59" y="159"/>
                          <a:pt x="59" y="159"/>
                          <a:pt x="59" y="159"/>
                        </a:cubicBezTo>
                        <a:cubicBezTo>
                          <a:pt x="59" y="159"/>
                          <a:pt x="59" y="159"/>
                          <a:pt x="59" y="159"/>
                        </a:cubicBezTo>
                        <a:cubicBezTo>
                          <a:pt x="59" y="159"/>
                          <a:pt x="59" y="159"/>
                          <a:pt x="59" y="159"/>
                        </a:cubicBezTo>
                        <a:cubicBezTo>
                          <a:pt x="59" y="159"/>
                          <a:pt x="59" y="159"/>
                          <a:pt x="59" y="159"/>
                        </a:cubicBezTo>
                        <a:cubicBezTo>
                          <a:pt x="59" y="160"/>
                          <a:pt x="59" y="160"/>
                          <a:pt x="59" y="160"/>
                        </a:cubicBezTo>
                        <a:cubicBezTo>
                          <a:pt x="55" y="160"/>
                          <a:pt x="55" y="160"/>
                          <a:pt x="55" y="160"/>
                        </a:cubicBezTo>
                        <a:cubicBezTo>
                          <a:pt x="55" y="160"/>
                          <a:pt x="55" y="160"/>
                          <a:pt x="55" y="160"/>
                        </a:cubicBezTo>
                        <a:cubicBezTo>
                          <a:pt x="56" y="160"/>
                          <a:pt x="56" y="160"/>
                          <a:pt x="56" y="160"/>
                        </a:cubicBezTo>
                        <a:cubicBezTo>
                          <a:pt x="56" y="160"/>
                          <a:pt x="56" y="160"/>
                          <a:pt x="57" y="160"/>
                        </a:cubicBezTo>
                        <a:cubicBezTo>
                          <a:pt x="57" y="160"/>
                          <a:pt x="57" y="160"/>
                          <a:pt x="57" y="160"/>
                        </a:cubicBezTo>
                        <a:cubicBezTo>
                          <a:pt x="57" y="161"/>
                          <a:pt x="57" y="161"/>
                          <a:pt x="57" y="161"/>
                        </a:cubicBezTo>
                        <a:cubicBezTo>
                          <a:pt x="57" y="161"/>
                          <a:pt x="57" y="162"/>
                          <a:pt x="58" y="162"/>
                        </a:cubicBezTo>
                        <a:cubicBezTo>
                          <a:pt x="58" y="162"/>
                          <a:pt x="59" y="163"/>
                          <a:pt x="58" y="164"/>
                        </a:cubicBezTo>
                        <a:cubicBezTo>
                          <a:pt x="58" y="165"/>
                          <a:pt x="57" y="165"/>
                          <a:pt x="56" y="165"/>
                        </a:cubicBezTo>
                        <a:cubicBezTo>
                          <a:pt x="56" y="165"/>
                          <a:pt x="56" y="165"/>
                          <a:pt x="56" y="165"/>
                        </a:cubicBezTo>
                        <a:cubicBezTo>
                          <a:pt x="56" y="165"/>
                          <a:pt x="56" y="165"/>
                          <a:pt x="56" y="165"/>
                        </a:cubicBezTo>
                        <a:cubicBezTo>
                          <a:pt x="55" y="165"/>
                          <a:pt x="55" y="165"/>
                          <a:pt x="55" y="165"/>
                        </a:cubicBezTo>
                        <a:cubicBezTo>
                          <a:pt x="55" y="165"/>
                          <a:pt x="55" y="165"/>
                          <a:pt x="55" y="166"/>
                        </a:cubicBezTo>
                        <a:cubicBezTo>
                          <a:pt x="55" y="167"/>
                          <a:pt x="55" y="167"/>
                          <a:pt x="55" y="167"/>
                        </a:cubicBezTo>
                        <a:cubicBezTo>
                          <a:pt x="55" y="166"/>
                          <a:pt x="55" y="166"/>
                          <a:pt x="55" y="166"/>
                        </a:cubicBezTo>
                        <a:cubicBezTo>
                          <a:pt x="54" y="166"/>
                          <a:pt x="54" y="166"/>
                          <a:pt x="53" y="166"/>
                        </a:cubicBezTo>
                        <a:cubicBezTo>
                          <a:pt x="53" y="166"/>
                          <a:pt x="53" y="166"/>
                          <a:pt x="53" y="166"/>
                        </a:cubicBezTo>
                        <a:cubicBezTo>
                          <a:pt x="53" y="166"/>
                          <a:pt x="53" y="167"/>
                          <a:pt x="53" y="167"/>
                        </a:cubicBezTo>
                        <a:cubicBezTo>
                          <a:pt x="53" y="167"/>
                          <a:pt x="53" y="167"/>
                          <a:pt x="53" y="167"/>
                        </a:cubicBezTo>
                        <a:cubicBezTo>
                          <a:pt x="53" y="168"/>
                          <a:pt x="52" y="169"/>
                          <a:pt x="51" y="169"/>
                        </a:cubicBezTo>
                        <a:cubicBezTo>
                          <a:pt x="51" y="169"/>
                          <a:pt x="51" y="169"/>
                          <a:pt x="51" y="169"/>
                        </a:cubicBezTo>
                        <a:cubicBezTo>
                          <a:pt x="51" y="169"/>
                          <a:pt x="51" y="169"/>
                          <a:pt x="51" y="169"/>
                        </a:cubicBezTo>
                        <a:cubicBezTo>
                          <a:pt x="51" y="169"/>
                          <a:pt x="51" y="169"/>
                          <a:pt x="51" y="169"/>
                        </a:cubicBezTo>
                        <a:cubicBezTo>
                          <a:pt x="51" y="169"/>
                          <a:pt x="51" y="170"/>
                          <a:pt x="51" y="170"/>
                        </a:cubicBezTo>
                        <a:cubicBezTo>
                          <a:pt x="51" y="170"/>
                          <a:pt x="51" y="170"/>
                          <a:pt x="51" y="170"/>
                        </a:cubicBezTo>
                        <a:cubicBezTo>
                          <a:pt x="52" y="170"/>
                          <a:pt x="52" y="170"/>
                          <a:pt x="52" y="170"/>
                        </a:cubicBezTo>
                        <a:cubicBezTo>
                          <a:pt x="52" y="170"/>
                          <a:pt x="52" y="170"/>
                          <a:pt x="52" y="170"/>
                        </a:cubicBezTo>
                        <a:cubicBezTo>
                          <a:pt x="52" y="170"/>
                          <a:pt x="52" y="171"/>
                          <a:pt x="52" y="171"/>
                        </a:cubicBezTo>
                        <a:cubicBezTo>
                          <a:pt x="52" y="171"/>
                          <a:pt x="52" y="171"/>
                          <a:pt x="52" y="171"/>
                        </a:cubicBezTo>
                        <a:cubicBezTo>
                          <a:pt x="52" y="171"/>
                          <a:pt x="53" y="172"/>
                          <a:pt x="53" y="172"/>
                        </a:cubicBezTo>
                        <a:cubicBezTo>
                          <a:pt x="53" y="173"/>
                          <a:pt x="53" y="173"/>
                          <a:pt x="53" y="173"/>
                        </a:cubicBezTo>
                        <a:cubicBezTo>
                          <a:pt x="53" y="174"/>
                          <a:pt x="53" y="175"/>
                          <a:pt x="53" y="175"/>
                        </a:cubicBezTo>
                        <a:cubicBezTo>
                          <a:pt x="53" y="175"/>
                          <a:pt x="53" y="175"/>
                          <a:pt x="53" y="175"/>
                        </a:cubicBezTo>
                        <a:cubicBezTo>
                          <a:pt x="53" y="175"/>
                          <a:pt x="53" y="175"/>
                          <a:pt x="53" y="176"/>
                        </a:cubicBezTo>
                        <a:cubicBezTo>
                          <a:pt x="54" y="176"/>
                          <a:pt x="54" y="176"/>
                          <a:pt x="54" y="176"/>
                        </a:cubicBezTo>
                        <a:cubicBezTo>
                          <a:pt x="54" y="176"/>
                          <a:pt x="54" y="176"/>
                          <a:pt x="54" y="176"/>
                        </a:cubicBezTo>
                        <a:cubicBezTo>
                          <a:pt x="54" y="178"/>
                          <a:pt x="54" y="178"/>
                          <a:pt x="54" y="178"/>
                        </a:cubicBezTo>
                        <a:cubicBezTo>
                          <a:pt x="54" y="178"/>
                          <a:pt x="54" y="178"/>
                          <a:pt x="54" y="178"/>
                        </a:cubicBezTo>
                        <a:cubicBezTo>
                          <a:pt x="53" y="178"/>
                          <a:pt x="53" y="178"/>
                          <a:pt x="53" y="178"/>
                        </a:cubicBezTo>
                        <a:cubicBezTo>
                          <a:pt x="54" y="178"/>
                          <a:pt x="54" y="178"/>
                          <a:pt x="54" y="178"/>
                        </a:cubicBezTo>
                        <a:cubicBezTo>
                          <a:pt x="54" y="178"/>
                          <a:pt x="55" y="178"/>
                          <a:pt x="55" y="179"/>
                        </a:cubicBezTo>
                        <a:cubicBezTo>
                          <a:pt x="55" y="179"/>
                          <a:pt x="55" y="180"/>
                          <a:pt x="55" y="180"/>
                        </a:cubicBezTo>
                        <a:cubicBezTo>
                          <a:pt x="55" y="180"/>
                          <a:pt x="55" y="180"/>
                          <a:pt x="55" y="181"/>
                        </a:cubicBezTo>
                        <a:cubicBezTo>
                          <a:pt x="55" y="181"/>
                          <a:pt x="55" y="181"/>
                          <a:pt x="55" y="181"/>
                        </a:cubicBezTo>
                        <a:cubicBezTo>
                          <a:pt x="55" y="181"/>
                          <a:pt x="55" y="181"/>
                          <a:pt x="55" y="181"/>
                        </a:cubicBezTo>
                        <a:cubicBezTo>
                          <a:pt x="55" y="181"/>
                          <a:pt x="55" y="181"/>
                          <a:pt x="54" y="181"/>
                        </a:cubicBezTo>
                        <a:cubicBezTo>
                          <a:pt x="54" y="181"/>
                          <a:pt x="54" y="181"/>
                          <a:pt x="54" y="181"/>
                        </a:cubicBezTo>
                        <a:cubicBezTo>
                          <a:pt x="54" y="181"/>
                          <a:pt x="54" y="181"/>
                          <a:pt x="54" y="181"/>
                        </a:cubicBezTo>
                        <a:cubicBezTo>
                          <a:pt x="54" y="181"/>
                          <a:pt x="55" y="182"/>
                          <a:pt x="55" y="182"/>
                        </a:cubicBezTo>
                        <a:cubicBezTo>
                          <a:pt x="55" y="182"/>
                          <a:pt x="55" y="182"/>
                          <a:pt x="55" y="183"/>
                        </a:cubicBezTo>
                        <a:cubicBezTo>
                          <a:pt x="55" y="183"/>
                          <a:pt x="55" y="183"/>
                          <a:pt x="55" y="184"/>
                        </a:cubicBezTo>
                        <a:cubicBezTo>
                          <a:pt x="55" y="184"/>
                          <a:pt x="54" y="184"/>
                          <a:pt x="54" y="18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37" name="Freeform 16"/>
                  <p:cNvSpPr/>
                  <p:nvPr/>
                </p:nvSpPr>
                <p:spPr bwMode="auto">
                  <a:xfrm>
                    <a:off x="4260" y="2053"/>
                    <a:ext cx="40" cy="66"/>
                  </a:xfrm>
                  <a:custGeom>
                    <a:avLst/>
                    <a:gdLst>
                      <a:gd name="T0" fmla="*/ 2 w 9"/>
                      <a:gd name="T1" fmla="*/ 15 h 15"/>
                      <a:gd name="T2" fmla="*/ 1 w 9"/>
                      <a:gd name="T3" fmla="*/ 15 h 15"/>
                      <a:gd name="T4" fmla="*/ 0 w 9"/>
                      <a:gd name="T5" fmla="*/ 15 h 15"/>
                      <a:gd name="T6" fmla="*/ 1 w 9"/>
                      <a:gd name="T7" fmla="*/ 14 h 15"/>
                      <a:gd name="T8" fmla="*/ 1 w 9"/>
                      <a:gd name="T9" fmla="*/ 13 h 15"/>
                      <a:gd name="T10" fmla="*/ 1 w 9"/>
                      <a:gd name="T11" fmla="*/ 10 h 15"/>
                      <a:gd name="T12" fmla="*/ 1 w 9"/>
                      <a:gd name="T13" fmla="*/ 9 h 15"/>
                      <a:gd name="T14" fmla="*/ 1 w 9"/>
                      <a:gd name="T15" fmla="*/ 9 h 15"/>
                      <a:gd name="T16" fmla="*/ 2 w 9"/>
                      <a:gd name="T17" fmla="*/ 7 h 15"/>
                      <a:gd name="T18" fmla="*/ 2 w 9"/>
                      <a:gd name="T19" fmla="*/ 6 h 15"/>
                      <a:gd name="T20" fmla="*/ 2 w 9"/>
                      <a:gd name="T21" fmla="*/ 6 h 15"/>
                      <a:gd name="T22" fmla="*/ 3 w 9"/>
                      <a:gd name="T23" fmla="*/ 5 h 15"/>
                      <a:gd name="T24" fmla="*/ 3 w 9"/>
                      <a:gd name="T25" fmla="*/ 5 h 15"/>
                      <a:gd name="T26" fmla="*/ 3 w 9"/>
                      <a:gd name="T27" fmla="*/ 4 h 15"/>
                      <a:gd name="T28" fmla="*/ 4 w 9"/>
                      <a:gd name="T29" fmla="*/ 3 h 15"/>
                      <a:gd name="T30" fmla="*/ 5 w 9"/>
                      <a:gd name="T31" fmla="*/ 2 h 15"/>
                      <a:gd name="T32" fmla="*/ 6 w 9"/>
                      <a:gd name="T33" fmla="*/ 0 h 15"/>
                      <a:gd name="T34" fmla="*/ 7 w 9"/>
                      <a:gd name="T35" fmla="*/ 1 h 15"/>
                      <a:gd name="T36" fmla="*/ 7 w 9"/>
                      <a:gd name="T37" fmla="*/ 1 h 15"/>
                      <a:gd name="T38" fmla="*/ 8 w 9"/>
                      <a:gd name="T39" fmla="*/ 1 h 15"/>
                      <a:gd name="T40" fmla="*/ 8 w 9"/>
                      <a:gd name="T41" fmla="*/ 2 h 15"/>
                      <a:gd name="T42" fmla="*/ 6 w 9"/>
                      <a:gd name="T43" fmla="*/ 6 h 15"/>
                      <a:gd name="T44" fmla="*/ 6 w 9"/>
                      <a:gd name="T45" fmla="*/ 6 h 15"/>
                      <a:gd name="T46" fmla="*/ 5 w 9"/>
                      <a:gd name="T47" fmla="*/ 6 h 15"/>
                      <a:gd name="T48" fmla="*/ 6 w 9"/>
                      <a:gd name="T49" fmla="*/ 7 h 15"/>
                      <a:gd name="T50" fmla="*/ 6 w 9"/>
                      <a:gd name="T51" fmla="*/ 7 h 15"/>
                      <a:gd name="T52" fmla="*/ 5 w 9"/>
                      <a:gd name="T53" fmla="*/ 8 h 15"/>
                      <a:gd name="T54" fmla="*/ 5 w 9"/>
                      <a:gd name="T55" fmla="*/ 8 h 15"/>
                      <a:gd name="T56" fmla="*/ 5 w 9"/>
                      <a:gd name="T57" fmla="*/ 9 h 15"/>
                      <a:gd name="T58" fmla="*/ 5 w 9"/>
                      <a:gd name="T59" fmla="*/ 9 h 15"/>
                      <a:gd name="T60" fmla="*/ 5 w 9"/>
                      <a:gd name="T61" fmla="*/ 10 h 15"/>
                      <a:gd name="T62" fmla="*/ 5 w 9"/>
                      <a:gd name="T63" fmla="*/ 11 h 15"/>
                      <a:gd name="T64" fmla="*/ 4 w 9"/>
                      <a:gd name="T65" fmla="*/ 12 h 15"/>
                      <a:gd name="T66" fmla="*/ 4 w 9"/>
                      <a:gd name="T67" fmla="*/ 12 h 15"/>
                      <a:gd name="T68" fmla="*/ 4 w 9"/>
                      <a:gd name="T69" fmla="*/ 13 h 15"/>
                      <a:gd name="T70" fmla="*/ 2 w 9"/>
                      <a:gd name="T7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15">
                        <a:moveTo>
                          <a:pt x="2" y="15"/>
                        </a:moveTo>
                        <a:cubicBezTo>
                          <a:pt x="1" y="15"/>
                          <a:pt x="1" y="15"/>
                          <a:pt x="1" y="15"/>
                        </a:cubicBezTo>
                        <a:cubicBezTo>
                          <a:pt x="0" y="15"/>
                          <a:pt x="0" y="15"/>
                          <a:pt x="0" y="15"/>
                        </a:cubicBezTo>
                        <a:cubicBezTo>
                          <a:pt x="1" y="14"/>
                          <a:pt x="1" y="14"/>
                          <a:pt x="1" y="14"/>
                        </a:cubicBezTo>
                        <a:cubicBezTo>
                          <a:pt x="1" y="14"/>
                          <a:pt x="1" y="13"/>
                          <a:pt x="1" y="13"/>
                        </a:cubicBezTo>
                        <a:cubicBezTo>
                          <a:pt x="0" y="12"/>
                          <a:pt x="0" y="10"/>
                          <a:pt x="1" y="10"/>
                        </a:cubicBezTo>
                        <a:cubicBezTo>
                          <a:pt x="1" y="10"/>
                          <a:pt x="1" y="9"/>
                          <a:pt x="1" y="9"/>
                        </a:cubicBezTo>
                        <a:cubicBezTo>
                          <a:pt x="1" y="9"/>
                          <a:pt x="1" y="9"/>
                          <a:pt x="1" y="9"/>
                        </a:cubicBezTo>
                        <a:cubicBezTo>
                          <a:pt x="1" y="8"/>
                          <a:pt x="1" y="7"/>
                          <a:pt x="2" y="7"/>
                        </a:cubicBezTo>
                        <a:cubicBezTo>
                          <a:pt x="2" y="7"/>
                          <a:pt x="2" y="7"/>
                          <a:pt x="2" y="6"/>
                        </a:cubicBezTo>
                        <a:cubicBezTo>
                          <a:pt x="2" y="6"/>
                          <a:pt x="2" y="6"/>
                          <a:pt x="2" y="6"/>
                        </a:cubicBezTo>
                        <a:cubicBezTo>
                          <a:pt x="2" y="6"/>
                          <a:pt x="2" y="5"/>
                          <a:pt x="3" y="5"/>
                        </a:cubicBezTo>
                        <a:cubicBezTo>
                          <a:pt x="3" y="5"/>
                          <a:pt x="3" y="5"/>
                          <a:pt x="3" y="5"/>
                        </a:cubicBezTo>
                        <a:cubicBezTo>
                          <a:pt x="3" y="5"/>
                          <a:pt x="3" y="5"/>
                          <a:pt x="3" y="4"/>
                        </a:cubicBezTo>
                        <a:cubicBezTo>
                          <a:pt x="3" y="4"/>
                          <a:pt x="4" y="3"/>
                          <a:pt x="4" y="3"/>
                        </a:cubicBezTo>
                        <a:cubicBezTo>
                          <a:pt x="4" y="2"/>
                          <a:pt x="5" y="2"/>
                          <a:pt x="5" y="2"/>
                        </a:cubicBezTo>
                        <a:cubicBezTo>
                          <a:pt x="6" y="1"/>
                          <a:pt x="6" y="1"/>
                          <a:pt x="6" y="0"/>
                        </a:cubicBezTo>
                        <a:cubicBezTo>
                          <a:pt x="7" y="1"/>
                          <a:pt x="7" y="1"/>
                          <a:pt x="7" y="1"/>
                        </a:cubicBezTo>
                        <a:cubicBezTo>
                          <a:pt x="7" y="1"/>
                          <a:pt x="7" y="1"/>
                          <a:pt x="7" y="1"/>
                        </a:cubicBezTo>
                        <a:cubicBezTo>
                          <a:pt x="8" y="1"/>
                          <a:pt x="8" y="1"/>
                          <a:pt x="8" y="1"/>
                        </a:cubicBezTo>
                        <a:cubicBezTo>
                          <a:pt x="8" y="2"/>
                          <a:pt x="8" y="2"/>
                          <a:pt x="8" y="2"/>
                        </a:cubicBezTo>
                        <a:cubicBezTo>
                          <a:pt x="9" y="3"/>
                          <a:pt x="7" y="5"/>
                          <a:pt x="6" y="6"/>
                        </a:cubicBezTo>
                        <a:cubicBezTo>
                          <a:pt x="6" y="6"/>
                          <a:pt x="6" y="6"/>
                          <a:pt x="6" y="6"/>
                        </a:cubicBezTo>
                        <a:cubicBezTo>
                          <a:pt x="6" y="6"/>
                          <a:pt x="6" y="6"/>
                          <a:pt x="5" y="6"/>
                        </a:cubicBezTo>
                        <a:cubicBezTo>
                          <a:pt x="5" y="7"/>
                          <a:pt x="5" y="7"/>
                          <a:pt x="6" y="7"/>
                        </a:cubicBezTo>
                        <a:cubicBezTo>
                          <a:pt x="6" y="7"/>
                          <a:pt x="6" y="7"/>
                          <a:pt x="6" y="7"/>
                        </a:cubicBezTo>
                        <a:cubicBezTo>
                          <a:pt x="6" y="8"/>
                          <a:pt x="5" y="8"/>
                          <a:pt x="5" y="8"/>
                        </a:cubicBezTo>
                        <a:cubicBezTo>
                          <a:pt x="5" y="8"/>
                          <a:pt x="5" y="8"/>
                          <a:pt x="5" y="8"/>
                        </a:cubicBezTo>
                        <a:cubicBezTo>
                          <a:pt x="5" y="9"/>
                          <a:pt x="5" y="9"/>
                          <a:pt x="5" y="9"/>
                        </a:cubicBezTo>
                        <a:cubicBezTo>
                          <a:pt x="5" y="9"/>
                          <a:pt x="5" y="9"/>
                          <a:pt x="5" y="9"/>
                        </a:cubicBezTo>
                        <a:cubicBezTo>
                          <a:pt x="5" y="10"/>
                          <a:pt x="5" y="10"/>
                          <a:pt x="5" y="10"/>
                        </a:cubicBezTo>
                        <a:cubicBezTo>
                          <a:pt x="5" y="10"/>
                          <a:pt x="5" y="10"/>
                          <a:pt x="5" y="11"/>
                        </a:cubicBezTo>
                        <a:cubicBezTo>
                          <a:pt x="5" y="11"/>
                          <a:pt x="5" y="12"/>
                          <a:pt x="4" y="12"/>
                        </a:cubicBezTo>
                        <a:cubicBezTo>
                          <a:pt x="4" y="12"/>
                          <a:pt x="4" y="12"/>
                          <a:pt x="4" y="12"/>
                        </a:cubicBezTo>
                        <a:cubicBezTo>
                          <a:pt x="4" y="13"/>
                          <a:pt x="4" y="13"/>
                          <a:pt x="4" y="13"/>
                        </a:cubicBezTo>
                        <a:cubicBezTo>
                          <a:pt x="4" y="14"/>
                          <a:pt x="3" y="15"/>
                          <a:pt x="2" y="1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38" name="Freeform 17"/>
                  <p:cNvSpPr/>
                  <p:nvPr/>
                </p:nvSpPr>
                <p:spPr bwMode="auto">
                  <a:xfrm>
                    <a:off x="4286" y="2053"/>
                    <a:ext cx="9" cy="13"/>
                  </a:xfrm>
                  <a:custGeom>
                    <a:avLst/>
                    <a:gdLst>
                      <a:gd name="T0" fmla="*/ 1 w 2"/>
                      <a:gd name="T1" fmla="*/ 2 h 3"/>
                      <a:gd name="T2" fmla="*/ 0 w 2"/>
                      <a:gd name="T3" fmla="*/ 1 h 3"/>
                      <a:gd name="T4" fmla="*/ 1 w 2"/>
                      <a:gd name="T5" fmla="*/ 0 h 3"/>
                      <a:gd name="T6" fmla="*/ 2 w 2"/>
                      <a:gd name="T7" fmla="*/ 1 h 3"/>
                      <a:gd name="T8" fmla="*/ 2 w 2"/>
                      <a:gd name="T9" fmla="*/ 2 h 3"/>
                      <a:gd name="T10" fmla="*/ 1 w 2"/>
                      <a:gd name="T11" fmla="*/ 3 h 3"/>
                      <a:gd name="T12" fmla="*/ 1 w 2"/>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1" y="2"/>
                        </a:moveTo>
                        <a:cubicBezTo>
                          <a:pt x="1" y="1"/>
                          <a:pt x="1" y="1"/>
                          <a:pt x="0" y="1"/>
                        </a:cubicBezTo>
                        <a:cubicBezTo>
                          <a:pt x="1" y="0"/>
                          <a:pt x="1" y="0"/>
                          <a:pt x="1" y="0"/>
                        </a:cubicBezTo>
                        <a:cubicBezTo>
                          <a:pt x="2" y="0"/>
                          <a:pt x="2" y="1"/>
                          <a:pt x="2" y="1"/>
                        </a:cubicBezTo>
                        <a:cubicBezTo>
                          <a:pt x="2" y="2"/>
                          <a:pt x="2" y="2"/>
                          <a:pt x="2" y="2"/>
                        </a:cubicBezTo>
                        <a:cubicBezTo>
                          <a:pt x="1" y="3"/>
                          <a:pt x="1" y="3"/>
                          <a:pt x="1" y="3"/>
                        </a:cubicBezTo>
                        <a:lnTo>
                          <a:pt x="1" y="2"/>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39" name="Freeform 18"/>
                  <p:cNvSpPr/>
                  <p:nvPr/>
                </p:nvSpPr>
                <p:spPr bwMode="auto">
                  <a:xfrm>
                    <a:off x="3978" y="1498"/>
                    <a:ext cx="13" cy="9"/>
                  </a:xfrm>
                  <a:custGeom>
                    <a:avLst/>
                    <a:gdLst>
                      <a:gd name="T0" fmla="*/ 3 w 3"/>
                      <a:gd name="T1" fmla="*/ 2 h 2"/>
                      <a:gd name="T2" fmla="*/ 3 w 3"/>
                      <a:gd name="T3" fmla="*/ 1 h 2"/>
                      <a:gd name="T4" fmla="*/ 2 w 3"/>
                      <a:gd name="T5" fmla="*/ 0 h 2"/>
                      <a:gd name="T6" fmla="*/ 1 w 3"/>
                      <a:gd name="T7" fmla="*/ 0 h 2"/>
                      <a:gd name="T8" fmla="*/ 1 w 3"/>
                      <a:gd name="T9" fmla="*/ 0 h 2"/>
                      <a:gd name="T10" fmla="*/ 1 w 3"/>
                      <a:gd name="T11" fmla="*/ 1 h 2"/>
                      <a:gd name="T12" fmla="*/ 1 w 3"/>
                      <a:gd name="T13" fmla="*/ 2 h 2"/>
                      <a:gd name="T14" fmla="*/ 1 w 3"/>
                      <a:gd name="T15" fmla="*/ 2 h 2"/>
                      <a:gd name="T16" fmla="*/ 3 w 3"/>
                      <a:gd name="T17" fmla="*/ 2 h 2"/>
                      <a:gd name="T18" fmla="*/ 3 w 3"/>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
                        <a:moveTo>
                          <a:pt x="3" y="2"/>
                        </a:moveTo>
                        <a:cubicBezTo>
                          <a:pt x="3" y="2"/>
                          <a:pt x="3" y="1"/>
                          <a:pt x="3" y="1"/>
                        </a:cubicBezTo>
                        <a:cubicBezTo>
                          <a:pt x="3" y="1"/>
                          <a:pt x="2" y="0"/>
                          <a:pt x="2" y="0"/>
                        </a:cubicBezTo>
                        <a:cubicBezTo>
                          <a:pt x="2" y="0"/>
                          <a:pt x="2" y="0"/>
                          <a:pt x="1" y="0"/>
                        </a:cubicBezTo>
                        <a:cubicBezTo>
                          <a:pt x="1" y="0"/>
                          <a:pt x="1" y="0"/>
                          <a:pt x="1" y="0"/>
                        </a:cubicBezTo>
                        <a:cubicBezTo>
                          <a:pt x="1" y="0"/>
                          <a:pt x="1" y="1"/>
                          <a:pt x="1" y="1"/>
                        </a:cubicBezTo>
                        <a:cubicBezTo>
                          <a:pt x="1" y="1"/>
                          <a:pt x="1" y="1"/>
                          <a:pt x="1" y="2"/>
                        </a:cubicBezTo>
                        <a:cubicBezTo>
                          <a:pt x="1" y="2"/>
                          <a:pt x="0" y="2"/>
                          <a:pt x="1" y="2"/>
                        </a:cubicBezTo>
                        <a:cubicBezTo>
                          <a:pt x="2" y="2"/>
                          <a:pt x="3" y="2"/>
                          <a:pt x="3" y="2"/>
                        </a:cubicBezTo>
                        <a:cubicBezTo>
                          <a:pt x="3" y="1"/>
                          <a:pt x="3" y="2"/>
                          <a:pt x="3" y="2"/>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40" name="Freeform 19"/>
                  <p:cNvSpPr/>
                  <p:nvPr/>
                </p:nvSpPr>
                <p:spPr bwMode="auto">
                  <a:xfrm>
                    <a:off x="3978" y="1507"/>
                    <a:ext cx="35" cy="36"/>
                  </a:xfrm>
                  <a:custGeom>
                    <a:avLst/>
                    <a:gdLst>
                      <a:gd name="T0" fmla="*/ 2 w 8"/>
                      <a:gd name="T1" fmla="*/ 6 h 8"/>
                      <a:gd name="T2" fmla="*/ 2 w 8"/>
                      <a:gd name="T3" fmla="*/ 6 h 8"/>
                      <a:gd name="T4" fmla="*/ 3 w 8"/>
                      <a:gd name="T5" fmla="*/ 7 h 8"/>
                      <a:gd name="T6" fmla="*/ 6 w 8"/>
                      <a:gd name="T7" fmla="*/ 7 h 8"/>
                      <a:gd name="T8" fmla="*/ 6 w 8"/>
                      <a:gd name="T9" fmla="*/ 7 h 8"/>
                      <a:gd name="T10" fmla="*/ 7 w 8"/>
                      <a:gd name="T11" fmla="*/ 6 h 8"/>
                      <a:gd name="T12" fmla="*/ 8 w 8"/>
                      <a:gd name="T13" fmla="*/ 4 h 8"/>
                      <a:gd name="T14" fmla="*/ 7 w 8"/>
                      <a:gd name="T15" fmla="*/ 2 h 8"/>
                      <a:gd name="T16" fmla="*/ 8 w 8"/>
                      <a:gd name="T17" fmla="*/ 2 h 8"/>
                      <a:gd name="T18" fmla="*/ 8 w 8"/>
                      <a:gd name="T19" fmla="*/ 2 h 8"/>
                      <a:gd name="T20" fmla="*/ 8 w 8"/>
                      <a:gd name="T21" fmla="*/ 1 h 8"/>
                      <a:gd name="T22" fmla="*/ 8 w 8"/>
                      <a:gd name="T23" fmla="*/ 1 h 8"/>
                      <a:gd name="T24" fmla="*/ 7 w 8"/>
                      <a:gd name="T25" fmla="*/ 0 h 8"/>
                      <a:gd name="T26" fmla="*/ 5 w 8"/>
                      <a:gd name="T27" fmla="*/ 0 h 8"/>
                      <a:gd name="T28" fmla="*/ 4 w 8"/>
                      <a:gd name="T29" fmla="*/ 0 h 8"/>
                      <a:gd name="T30" fmla="*/ 4 w 8"/>
                      <a:gd name="T31" fmla="*/ 1 h 8"/>
                      <a:gd name="T32" fmla="*/ 4 w 8"/>
                      <a:gd name="T33" fmla="*/ 1 h 8"/>
                      <a:gd name="T34" fmla="*/ 2 w 8"/>
                      <a:gd name="T35" fmla="*/ 2 h 8"/>
                      <a:gd name="T36" fmla="*/ 2 w 8"/>
                      <a:gd name="T37" fmla="*/ 3 h 8"/>
                      <a:gd name="T38" fmla="*/ 1 w 8"/>
                      <a:gd name="T39" fmla="*/ 3 h 8"/>
                      <a:gd name="T40" fmla="*/ 1 w 8"/>
                      <a:gd name="T41" fmla="*/ 3 h 8"/>
                      <a:gd name="T42" fmla="*/ 1 w 8"/>
                      <a:gd name="T43" fmla="*/ 5 h 8"/>
                      <a:gd name="T44" fmla="*/ 2 w 8"/>
                      <a:gd name="T45" fmla="*/ 6 h 8"/>
                      <a:gd name="T46" fmla="*/ 2 w 8"/>
                      <a:gd name="T4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8">
                        <a:moveTo>
                          <a:pt x="2" y="6"/>
                        </a:moveTo>
                        <a:cubicBezTo>
                          <a:pt x="2" y="6"/>
                          <a:pt x="3" y="6"/>
                          <a:pt x="2" y="6"/>
                        </a:cubicBezTo>
                        <a:cubicBezTo>
                          <a:pt x="2" y="7"/>
                          <a:pt x="3" y="7"/>
                          <a:pt x="3" y="7"/>
                        </a:cubicBezTo>
                        <a:cubicBezTo>
                          <a:pt x="4" y="7"/>
                          <a:pt x="5" y="8"/>
                          <a:pt x="6" y="7"/>
                        </a:cubicBezTo>
                        <a:cubicBezTo>
                          <a:pt x="6" y="7"/>
                          <a:pt x="6" y="7"/>
                          <a:pt x="6" y="7"/>
                        </a:cubicBezTo>
                        <a:cubicBezTo>
                          <a:pt x="7" y="7"/>
                          <a:pt x="7" y="7"/>
                          <a:pt x="7" y="6"/>
                        </a:cubicBezTo>
                        <a:cubicBezTo>
                          <a:pt x="8" y="6"/>
                          <a:pt x="8" y="5"/>
                          <a:pt x="8" y="4"/>
                        </a:cubicBezTo>
                        <a:cubicBezTo>
                          <a:pt x="8" y="4"/>
                          <a:pt x="7" y="3"/>
                          <a:pt x="7" y="2"/>
                        </a:cubicBezTo>
                        <a:cubicBezTo>
                          <a:pt x="7" y="2"/>
                          <a:pt x="7" y="2"/>
                          <a:pt x="8" y="2"/>
                        </a:cubicBezTo>
                        <a:cubicBezTo>
                          <a:pt x="8" y="2"/>
                          <a:pt x="8" y="2"/>
                          <a:pt x="8" y="2"/>
                        </a:cubicBezTo>
                        <a:cubicBezTo>
                          <a:pt x="8" y="1"/>
                          <a:pt x="8" y="1"/>
                          <a:pt x="8" y="1"/>
                        </a:cubicBezTo>
                        <a:cubicBezTo>
                          <a:pt x="8" y="1"/>
                          <a:pt x="8" y="1"/>
                          <a:pt x="8" y="1"/>
                        </a:cubicBezTo>
                        <a:cubicBezTo>
                          <a:pt x="7" y="1"/>
                          <a:pt x="7" y="1"/>
                          <a:pt x="7" y="0"/>
                        </a:cubicBezTo>
                        <a:cubicBezTo>
                          <a:pt x="6" y="0"/>
                          <a:pt x="6" y="0"/>
                          <a:pt x="5" y="0"/>
                        </a:cubicBezTo>
                        <a:cubicBezTo>
                          <a:pt x="5" y="0"/>
                          <a:pt x="4" y="0"/>
                          <a:pt x="4" y="0"/>
                        </a:cubicBezTo>
                        <a:cubicBezTo>
                          <a:pt x="4" y="0"/>
                          <a:pt x="4" y="0"/>
                          <a:pt x="4" y="1"/>
                        </a:cubicBezTo>
                        <a:cubicBezTo>
                          <a:pt x="4" y="1"/>
                          <a:pt x="4" y="1"/>
                          <a:pt x="4" y="1"/>
                        </a:cubicBezTo>
                        <a:cubicBezTo>
                          <a:pt x="4" y="2"/>
                          <a:pt x="3" y="2"/>
                          <a:pt x="2" y="2"/>
                        </a:cubicBezTo>
                        <a:cubicBezTo>
                          <a:pt x="2" y="2"/>
                          <a:pt x="2" y="3"/>
                          <a:pt x="2" y="3"/>
                        </a:cubicBezTo>
                        <a:cubicBezTo>
                          <a:pt x="1" y="3"/>
                          <a:pt x="1" y="3"/>
                          <a:pt x="1" y="3"/>
                        </a:cubicBezTo>
                        <a:cubicBezTo>
                          <a:pt x="0" y="3"/>
                          <a:pt x="1" y="3"/>
                          <a:pt x="1" y="3"/>
                        </a:cubicBezTo>
                        <a:cubicBezTo>
                          <a:pt x="1" y="4"/>
                          <a:pt x="1" y="4"/>
                          <a:pt x="1" y="5"/>
                        </a:cubicBezTo>
                        <a:cubicBezTo>
                          <a:pt x="1" y="5"/>
                          <a:pt x="2" y="5"/>
                          <a:pt x="2" y="6"/>
                        </a:cubicBezTo>
                        <a:cubicBezTo>
                          <a:pt x="2" y="6"/>
                          <a:pt x="2" y="5"/>
                          <a:pt x="2" y="6"/>
                        </a:cubicBezTo>
                        <a:close/>
                      </a:path>
                    </a:pathLst>
                  </a:custGeom>
                  <a:solidFill>
                    <a:srgbClr val="01B3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41" name="Freeform 20"/>
                  <p:cNvSpPr/>
                  <p:nvPr/>
                </p:nvSpPr>
                <p:spPr bwMode="auto">
                  <a:xfrm>
                    <a:off x="4018" y="1512"/>
                    <a:ext cx="22" cy="22"/>
                  </a:xfrm>
                  <a:custGeom>
                    <a:avLst/>
                    <a:gdLst>
                      <a:gd name="T0" fmla="*/ 2 w 5"/>
                      <a:gd name="T1" fmla="*/ 4 h 5"/>
                      <a:gd name="T2" fmla="*/ 3 w 5"/>
                      <a:gd name="T3" fmla="*/ 5 h 5"/>
                      <a:gd name="T4" fmla="*/ 4 w 5"/>
                      <a:gd name="T5" fmla="*/ 4 h 5"/>
                      <a:gd name="T6" fmla="*/ 5 w 5"/>
                      <a:gd name="T7" fmla="*/ 2 h 5"/>
                      <a:gd name="T8" fmla="*/ 4 w 5"/>
                      <a:gd name="T9" fmla="*/ 1 h 5"/>
                      <a:gd name="T10" fmla="*/ 0 w 5"/>
                      <a:gd name="T11" fmla="*/ 1 h 5"/>
                      <a:gd name="T12" fmla="*/ 0 w 5"/>
                      <a:gd name="T13" fmla="*/ 2 h 5"/>
                      <a:gd name="T14" fmla="*/ 1 w 5"/>
                      <a:gd name="T15" fmla="*/ 2 h 5"/>
                      <a:gd name="T16" fmla="*/ 2 w 5"/>
                      <a:gd name="T17" fmla="*/ 4 h 5"/>
                      <a:gd name="T18" fmla="*/ 2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2" y="4"/>
                        </a:moveTo>
                        <a:cubicBezTo>
                          <a:pt x="3" y="3"/>
                          <a:pt x="3" y="4"/>
                          <a:pt x="3" y="5"/>
                        </a:cubicBezTo>
                        <a:cubicBezTo>
                          <a:pt x="3" y="5"/>
                          <a:pt x="4" y="5"/>
                          <a:pt x="4" y="4"/>
                        </a:cubicBezTo>
                        <a:cubicBezTo>
                          <a:pt x="5" y="3"/>
                          <a:pt x="5" y="2"/>
                          <a:pt x="5" y="2"/>
                        </a:cubicBezTo>
                        <a:cubicBezTo>
                          <a:pt x="4" y="2"/>
                          <a:pt x="4" y="2"/>
                          <a:pt x="4" y="1"/>
                        </a:cubicBezTo>
                        <a:cubicBezTo>
                          <a:pt x="3" y="1"/>
                          <a:pt x="1" y="0"/>
                          <a:pt x="0" y="1"/>
                        </a:cubicBezTo>
                        <a:cubicBezTo>
                          <a:pt x="0" y="1"/>
                          <a:pt x="0" y="2"/>
                          <a:pt x="0" y="2"/>
                        </a:cubicBezTo>
                        <a:cubicBezTo>
                          <a:pt x="0" y="2"/>
                          <a:pt x="1" y="2"/>
                          <a:pt x="1" y="2"/>
                        </a:cubicBezTo>
                        <a:cubicBezTo>
                          <a:pt x="1" y="3"/>
                          <a:pt x="2" y="3"/>
                          <a:pt x="2" y="4"/>
                        </a:cubicBezTo>
                        <a:cubicBezTo>
                          <a:pt x="3" y="3"/>
                          <a:pt x="2" y="3"/>
                          <a:pt x="2" y="4"/>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42" name="Freeform 21"/>
                  <p:cNvSpPr/>
                  <p:nvPr/>
                </p:nvSpPr>
                <p:spPr bwMode="auto">
                  <a:xfrm>
                    <a:off x="4018" y="1534"/>
                    <a:ext cx="22" cy="13"/>
                  </a:xfrm>
                  <a:custGeom>
                    <a:avLst/>
                    <a:gdLst>
                      <a:gd name="T0" fmla="*/ 2 w 5"/>
                      <a:gd name="T1" fmla="*/ 3 h 3"/>
                      <a:gd name="T2" fmla="*/ 4 w 5"/>
                      <a:gd name="T3" fmla="*/ 3 h 3"/>
                      <a:gd name="T4" fmla="*/ 4 w 5"/>
                      <a:gd name="T5" fmla="*/ 3 h 3"/>
                      <a:gd name="T6" fmla="*/ 5 w 5"/>
                      <a:gd name="T7" fmla="*/ 3 h 3"/>
                      <a:gd name="T8" fmla="*/ 5 w 5"/>
                      <a:gd name="T9" fmla="*/ 2 h 3"/>
                      <a:gd name="T10" fmla="*/ 4 w 5"/>
                      <a:gd name="T11" fmla="*/ 1 h 3"/>
                      <a:gd name="T12" fmla="*/ 3 w 5"/>
                      <a:gd name="T13" fmla="*/ 1 h 3"/>
                      <a:gd name="T14" fmla="*/ 3 w 5"/>
                      <a:gd name="T15" fmla="*/ 0 h 3"/>
                      <a:gd name="T16" fmla="*/ 2 w 5"/>
                      <a:gd name="T17" fmla="*/ 0 h 3"/>
                      <a:gd name="T18" fmla="*/ 1 w 5"/>
                      <a:gd name="T19" fmla="*/ 0 h 3"/>
                      <a:gd name="T20" fmla="*/ 0 w 5"/>
                      <a:gd name="T21" fmla="*/ 0 h 3"/>
                      <a:gd name="T22" fmla="*/ 0 w 5"/>
                      <a:gd name="T23" fmla="*/ 1 h 3"/>
                      <a:gd name="T24" fmla="*/ 0 w 5"/>
                      <a:gd name="T25" fmla="*/ 2 h 3"/>
                      <a:gd name="T26" fmla="*/ 0 w 5"/>
                      <a:gd name="T27" fmla="*/ 2 h 3"/>
                      <a:gd name="T28" fmla="*/ 1 w 5"/>
                      <a:gd name="T29" fmla="*/ 2 h 3"/>
                      <a:gd name="T30" fmla="*/ 2 w 5"/>
                      <a:gd name="T31" fmla="*/ 2 h 3"/>
                      <a:gd name="T32" fmla="*/ 2 w 5"/>
                      <a:gd name="T33" fmla="*/ 3 h 3"/>
                      <a:gd name="T34" fmla="*/ 2 w 5"/>
                      <a:gd name="T35" fmla="*/ 3 h 3"/>
                      <a:gd name="T36" fmla="*/ 2 w 5"/>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3">
                        <a:moveTo>
                          <a:pt x="2" y="3"/>
                        </a:moveTo>
                        <a:cubicBezTo>
                          <a:pt x="3" y="3"/>
                          <a:pt x="3" y="3"/>
                          <a:pt x="4" y="3"/>
                        </a:cubicBezTo>
                        <a:cubicBezTo>
                          <a:pt x="4" y="3"/>
                          <a:pt x="4" y="3"/>
                          <a:pt x="4" y="3"/>
                        </a:cubicBezTo>
                        <a:cubicBezTo>
                          <a:pt x="5" y="3"/>
                          <a:pt x="5" y="3"/>
                          <a:pt x="5" y="3"/>
                        </a:cubicBezTo>
                        <a:cubicBezTo>
                          <a:pt x="5" y="3"/>
                          <a:pt x="5" y="2"/>
                          <a:pt x="5" y="2"/>
                        </a:cubicBezTo>
                        <a:cubicBezTo>
                          <a:pt x="5" y="2"/>
                          <a:pt x="4" y="1"/>
                          <a:pt x="4" y="1"/>
                        </a:cubicBezTo>
                        <a:cubicBezTo>
                          <a:pt x="3" y="1"/>
                          <a:pt x="3" y="2"/>
                          <a:pt x="3" y="1"/>
                        </a:cubicBezTo>
                        <a:cubicBezTo>
                          <a:pt x="3" y="1"/>
                          <a:pt x="3" y="1"/>
                          <a:pt x="3" y="0"/>
                        </a:cubicBezTo>
                        <a:cubicBezTo>
                          <a:pt x="2" y="0"/>
                          <a:pt x="2" y="0"/>
                          <a:pt x="2" y="0"/>
                        </a:cubicBezTo>
                        <a:cubicBezTo>
                          <a:pt x="1" y="0"/>
                          <a:pt x="1" y="0"/>
                          <a:pt x="1" y="0"/>
                        </a:cubicBezTo>
                        <a:cubicBezTo>
                          <a:pt x="0" y="0"/>
                          <a:pt x="0" y="0"/>
                          <a:pt x="0" y="0"/>
                        </a:cubicBezTo>
                        <a:cubicBezTo>
                          <a:pt x="0" y="0"/>
                          <a:pt x="0" y="1"/>
                          <a:pt x="0" y="1"/>
                        </a:cubicBezTo>
                        <a:cubicBezTo>
                          <a:pt x="0" y="1"/>
                          <a:pt x="0" y="2"/>
                          <a:pt x="0" y="2"/>
                        </a:cubicBezTo>
                        <a:cubicBezTo>
                          <a:pt x="0" y="2"/>
                          <a:pt x="0" y="2"/>
                          <a:pt x="0" y="2"/>
                        </a:cubicBezTo>
                        <a:cubicBezTo>
                          <a:pt x="0" y="2"/>
                          <a:pt x="0" y="2"/>
                          <a:pt x="1" y="2"/>
                        </a:cubicBezTo>
                        <a:cubicBezTo>
                          <a:pt x="1" y="2"/>
                          <a:pt x="1" y="2"/>
                          <a:pt x="2" y="2"/>
                        </a:cubicBezTo>
                        <a:cubicBezTo>
                          <a:pt x="2" y="2"/>
                          <a:pt x="2" y="2"/>
                          <a:pt x="2" y="3"/>
                        </a:cubicBezTo>
                        <a:cubicBezTo>
                          <a:pt x="2" y="3"/>
                          <a:pt x="2" y="3"/>
                          <a:pt x="2" y="3"/>
                        </a:cubicBezTo>
                        <a:cubicBezTo>
                          <a:pt x="2" y="3"/>
                          <a:pt x="2" y="3"/>
                          <a:pt x="2" y="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43" name="Freeform 22"/>
                  <p:cNvSpPr/>
                  <p:nvPr/>
                </p:nvSpPr>
                <p:spPr bwMode="auto">
                  <a:xfrm>
                    <a:off x="3784" y="1702"/>
                    <a:ext cx="93" cy="66"/>
                  </a:xfrm>
                  <a:custGeom>
                    <a:avLst/>
                    <a:gdLst>
                      <a:gd name="T0" fmla="*/ 1 w 21"/>
                      <a:gd name="T1" fmla="*/ 2 h 15"/>
                      <a:gd name="T2" fmla="*/ 1 w 21"/>
                      <a:gd name="T3" fmla="*/ 2 h 15"/>
                      <a:gd name="T4" fmla="*/ 1 w 21"/>
                      <a:gd name="T5" fmla="*/ 3 h 15"/>
                      <a:gd name="T6" fmla="*/ 2 w 21"/>
                      <a:gd name="T7" fmla="*/ 3 h 15"/>
                      <a:gd name="T8" fmla="*/ 3 w 21"/>
                      <a:gd name="T9" fmla="*/ 5 h 15"/>
                      <a:gd name="T10" fmla="*/ 3 w 21"/>
                      <a:gd name="T11" fmla="*/ 8 h 15"/>
                      <a:gd name="T12" fmla="*/ 2 w 21"/>
                      <a:gd name="T13" fmla="*/ 8 h 15"/>
                      <a:gd name="T14" fmla="*/ 2 w 21"/>
                      <a:gd name="T15" fmla="*/ 8 h 15"/>
                      <a:gd name="T16" fmla="*/ 1 w 21"/>
                      <a:gd name="T17" fmla="*/ 9 h 15"/>
                      <a:gd name="T18" fmla="*/ 0 w 21"/>
                      <a:gd name="T19" fmla="*/ 10 h 15"/>
                      <a:gd name="T20" fmla="*/ 0 w 21"/>
                      <a:gd name="T21" fmla="*/ 11 h 15"/>
                      <a:gd name="T22" fmla="*/ 0 w 21"/>
                      <a:gd name="T23" fmla="*/ 12 h 15"/>
                      <a:gd name="T24" fmla="*/ 1 w 21"/>
                      <a:gd name="T25" fmla="*/ 13 h 15"/>
                      <a:gd name="T26" fmla="*/ 3 w 21"/>
                      <a:gd name="T27" fmla="*/ 15 h 15"/>
                      <a:gd name="T28" fmla="*/ 6 w 21"/>
                      <a:gd name="T29" fmla="*/ 15 h 15"/>
                      <a:gd name="T30" fmla="*/ 7 w 21"/>
                      <a:gd name="T31" fmla="*/ 14 h 15"/>
                      <a:gd name="T32" fmla="*/ 8 w 21"/>
                      <a:gd name="T33" fmla="*/ 12 h 15"/>
                      <a:gd name="T34" fmla="*/ 8 w 21"/>
                      <a:gd name="T35" fmla="*/ 12 h 15"/>
                      <a:gd name="T36" fmla="*/ 8 w 21"/>
                      <a:gd name="T37" fmla="*/ 12 h 15"/>
                      <a:gd name="T38" fmla="*/ 8 w 21"/>
                      <a:gd name="T39" fmla="*/ 11 h 15"/>
                      <a:gd name="T40" fmla="*/ 10 w 21"/>
                      <a:gd name="T41" fmla="*/ 11 h 15"/>
                      <a:gd name="T42" fmla="*/ 12 w 21"/>
                      <a:gd name="T43" fmla="*/ 11 h 15"/>
                      <a:gd name="T44" fmla="*/ 12 w 21"/>
                      <a:gd name="T45" fmla="*/ 10 h 15"/>
                      <a:gd name="T46" fmla="*/ 13 w 21"/>
                      <a:gd name="T47" fmla="*/ 10 h 15"/>
                      <a:gd name="T48" fmla="*/ 13 w 21"/>
                      <a:gd name="T49" fmla="*/ 10 h 15"/>
                      <a:gd name="T50" fmla="*/ 14 w 21"/>
                      <a:gd name="T51" fmla="*/ 10 h 15"/>
                      <a:gd name="T52" fmla="*/ 15 w 21"/>
                      <a:gd name="T53" fmla="*/ 8 h 15"/>
                      <a:gd name="T54" fmla="*/ 16 w 21"/>
                      <a:gd name="T55" fmla="*/ 8 h 15"/>
                      <a:gd name="T56" fmla="*/ 17 w 21"/>
                      <a:gd name="T57" fmla="*/ 8 h 15"/>
                      <a:gd name="T58" fmla="*/ 18 w 21"/>
                      <a:gd name="T59" fmla="*/ 8 h 15"/>
                      <a:gd name="T60" fmla="*/ 18 w 21"/>
                      <a:gd name="T61" fmla="*/ 7 h 15"/>
                      <a:gd name="T62" fmla="*/ 19 w 21"/>
                      <a:gd name="T63" fmla="*/ 7 h 15"/>
                      <a:gd name="T64" fmla="*/ 19 w 21"/>
                      <a:gd name="T65" fmla="*/ 6 h 15"/>
                      <a:gd name="T66" fmla="*/ 19 w 21"/>
                      <a:gd name="T67" fmla="*/ 4 h 15"/>
                      <a:gd name="T68" fmla="*/ 20 w 21"/>
                      <a:gd name="T69" fmla="*/ 3 h 15"/>
                      <a:gd name="T70" fmla="*/ 20 w 21"/>
                      <a:gd name="T71" fmla="*/ 3 h 15"/>
                      <a:gd name="T72" fmla="*/ 20 w 21"/>
                      <a:gd name="T73" fmla="*/ 2 h 15"/>
                      <a:gd name="T74" fmla="*/ 20 w 21"/>
                      <a:gd name="T75" fmla="*/ 1 h 15"/>
                      <a:gd name="T76" fmla="*/ 20 w 21"/>
                      <a:gd name="T77" fmla="*/ 1 h 15"/>
                      <a:gd name="T78" fmla="*/ 19 w 21"/>
                      <a:gd name="T79" fmla="*/ 1 h 15"/>
                      <a:gd name="T80" fmla="*/ 17 w 21"/>
                      <a:gd name="T81" fmla="*/ 0 h 15"/>
                      <a:gd name="T82" fmla="*/ 1 w 21"/>
                      <a:gd name="T83" fmla="*/ 2 h 15"/>
                      <a:gd name="T84" fmla="*/ 1 w 21"/>
                      <a:gd name="T8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15">
                        <a:moveTo>
                          <a:pt x="1" y="2"/>
                        </a:moveTo>
                        <a:cubicBezTo>
                          <a:pt x="1" y="2"/>
                          <a:pt x="1" y="2"/>
                          <a:pt x="1" y="2"/>
                        </a:cubicBezTo>
                        <a:cubicBezTo>
                          <a:pt x="1" y="3"/>
                          <a:pt x="1" y="2"/>
                          <a:pt x="1" y="3"/>
                        </a:cubicBezTo>
                        <a:cubicBezTo>
                          <a:pt x="1" y="3"/>
                          <a:pt x="2" y="3"/>
                          <a:pt x="2" y="3"/>
                        </a:cubicBezTo>
                        <a:cubicBezTo>
                          <a:pt x="3" y="4"/>
                          <a:pt x="3" y="4"/>
                          <a:pt x="3" y="5"/>
                        </a:cubicBezTo>
                        <a:cubicBezTo>
                          <a:pt x="3" y="6"/>
                          <a:pt x="3" y="7"/>
                          <a:pt x="3" y="8"/>
                        </a:cubicBezTo>
                        <a:cubicBezTo>
                          <a:pt x="3" y="8"/>
                          <a:pt x="2" y="8"/>
                          <a:pt x="2" y="8"/>
                        </a:cubicBezTo>
                        <a:cubicBezTo>
                          <a:pt x="2" y="8"/>
                          <a:pt x="2" y="8"/>
                          <a:pt x="2" y="8"/>
                        </a:cubicBezTo>
                        <a:cubicBezTo>
                          <a:pt x="2" y="8"/>
                          <a:pt x="2" y="9"/>
                          <a:pt x="1" y="9"/>
                        </a:cubicBezTo>
                        <a:cubicBezTo>
                          <a:pt x="1" y="9"/>
                          <a:pt x="1" y="10"/>
                          <a:pt x="0" y="10"/>
                        </a:cubicBezTo>
                        <a:cubicBezTo>
                          <a:pt x="0" y="10"/>
                          <a:pt x="0" y="11"/>
                          <a:pt x="0" y="11"/>
                        </a:cubicBezTo>
                        <a:cubicBezTo>
                          <a:pt x="0" y="12"/>
                          <a:pt x="0" y="12"/>
                          <a:pt x="0" y="12"/>
                        </a:cubicBezTo>
                        <a:cubicBezTo>
                          <a:pt x="0" y="12"/>
                          <a:pt x="1" y="12"/>
                          <a:pt x="1" y="13"/>
                        </a:cubicBezTo>
                        <a:cubicBezTo>
                          <a:pt x="1" y="13"/>
                          <a:pt x="2" y="14"/>
                          <a:pt x="3" y="15"/>
                        </a:cubicBezTo>
                        <a:cubicBezTo>
                          <a:pt x="4" y="15"/>
                          <a:pt x="5" y="15"/>
                          <a:pt x="6" y="15"/>
                        </a:cubicBezTo>
                        <a:cubicBezTo>
                          <a:pt x="6" y="15"/>
                          <a:pt x="7" y="15"/>
                          <a:pt x="7" y="14"/>
                        </a:cubicBezTo>
                        <a:cubicBezTo>
                          <a:pt x="7" y="13"/>
                          <a:pt x="7" y="13"/>
                          <a:pt x="8" y="12"/>
                        </a:cubicBezTo>
                        <a:cubicBezTo>
                          <a:pt x="8" y="12"/>
                          <a:pt x="8" y="12"/>
                          <a:pt x="8" y="12"/>
                        </a:cubicBezTo>
                        <a:cubicBezTo>
                          <a:pt x="8" y="12"/>
                          <a:pt x="8" y="12"/>
                          <a:pt x="8" y="12"/>
                        </a:cubicBezTo>
                        <a:cubicBezTo>
                          <a:pt x="8" y="12"/>
                          <a:pt x="8" y="11"/>
                          <a:pt x="8" y="11"/>
                        </a:cubicBezTo>
                        <a:cubicBezTo>
                          <a:pt x="9" y="11"/>
                          <a:pt x="10" y="11"/>
                          <a:pt x="10" y="11"/>
                        </a:cubicBezTo>
                        <a:cubicBezTo>
                          <a:pt x="11" y="11"/>
                          <a:pt x="11" y="11"/>
                          <a:pt x="12" y="11"/>
                        </a:cubicBezTo>
                        <a:cubicBezTo>
                          <a:pt x="12" y="11"/>
                          <a:pt x="12" y="11"/>
                          <a:pt x="12" y="10"/>
                        </a:cubicBezTo>
                        <a:cubicBezTo>
                          <a:pt x="12" y="10"/>
                          <a:pt x="13" y="10"/>
                          <a:pt x="13" y="10"/>
                        </a:cubicBezTo>
                        <a:cubicBezTo>
                          <a:pt x="13" y="10"/>
                          <a:pt x="13" y="10"/>
                          <a:pt x="13" y="10"/>
                        </a:cubicBezTo>
                        <a:cubicBezTo>
                          <a:pt x="14" y="10"/>
                          <a:pt x="14" y="10"/>
                          <a:pt x="14" y="10"/>
                        </a:cubicBezTo>
                        <a:cubicBezTo>
                          <a:pt x="14" y="9"/>
                          <a:pt x="15" y="8"/>
                          <a:pt x="15" y="8"/>
                        </a:cubicBezTo>
                        <a:cubicBezTo>
                          <a:pt x="16" y="8"/>
                          <a:pt x="16" y="8"/>
                          <a:pt x="16" y="8"/>
                        </a:cubicBezTo>
                        <a:cubicBezTo>
                          <a:pt x="17" y="8"/>
                          <a:pt x="17" y="8"/>
                          <a:pt x="17" y="8"/>
                        </a:cubicBezTo>
                        <a:cubicBezTo>
                          <a:pt x="18" y="8"/>
                          <a:pt x="18" y="8"/>
                          <a:pt x="18" y="8"/>
                        </a:cubicBezTo>
                        <a:cubicBezTo>
                          <a:pt x="18" y="7"/>
                          <a:pt x="18" y="7"/>
                          <a:pt x="18" y="7"/>
                        </a:cubicBezTo>
                        <a:cubicBezTo>
                          <a:pt x="19" y="7"/>
                          <a:pt x="19" y="7"/>
                          <a:pt x="19" y="7"/>
                        </a:cubicBezTo>
                        <a:cubicBezTo>
                          <a:pt x="19" y="6"/>
                          <a:pt x="19" y="6"/>
                          <a:pt x="19" y="6"/>
                        </a:cubicBezTo>
                        <a:cubicBezTo>
                          <a:pt x="18" y="5"/>
                          <a:pt x="18" y="4"/>
                          <a:pt x="19" y="4"/>
                        </a:cubicBezTo>
                        <a:cubicBezTo>
                          <a:pt x="19" y="4"/>
                          <a:pt x="19" y="3"/>
                          <a:pt x="20" y="3"/>
                        </a:cubicBezTo>
                        <a:cubicBezTo>
                          <a:pt x="20" y="3"/>
                          <a:pt x="20" y="3"/>
                          <a:pt x="20" y="3"/>
                        </a:cubicBezTo>
                        <a:cubicBezTo>
                          <a:pt x="21" y="2"/>
                          <a:pt x="20" y="2"/>
                          <a:pt x="20" y="2"/>
                        </a:cubicBezTo>
                        <a:cubicBezTo>
                          <a:pt x="20" y="1"/>
                          <a:pt x="20" y="1"/>
                          <a:pt x="20" y="1"/>
                        </a:cubicBezTo>
                        <a:cubicBezTo>
                          <a:pt x="20" y="1"/>
                          <a:pt x="21" y="1"/>
                          <a:pt x="20" y="1"/>
                        </a:cubicBezTo>
                        <a:cubicBezTo>
                          <a:pt x="20" y="1"/>
                          <a:pt x="19" y="1"/>
                          <a:pt x="19" y="1"/>
                        </a:cubicBezTo>
                        <a:cubicBezTo>
                          <a:pt x="18" y="0"/>
                          <a:pt x="17" y="0"/>
                          <a:pt x="17" y="0"/>
                        </a:cubicBezTo>
                        <a:cubicBezTo>
                          <a:pt x="11" y="0"/>
                          <a:pt x="6" y="1"/>
                          <a:pt x="1" y="2"/>
                        </a:cubicBezTo>
                        <a:cubicBezTo>
                          <a:pt x="1" y="2"/>
                          <a:pt x="8" y="1"/>
                          <a:pt x="1" y="2"/>
                        </a:cubicBezTo>
                        <a:close/>
                      </a:path>
                    </a:pathLst>
                  </a:custGeom>
                  <a:solidFill>
                    <a:srgbClr val="01B3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44" name="Freeform 23"/>
                  <p:cNvSpPr/>
                  <p:nvPr/>
                </p:nvSpPr>
                <p:spPr bwMode="auto">
                  <a:xfrm>
                    <a:off x="3947" y="1507"/>
                    <a:ext cx="357" cy="691"/>
                  </a:xfrm>
                  <a:custGeom>
                    <a:avLst/>
                    <a:gdLst>
                      <a:gd name="T0" fmla="*/ 75 w 81"/>
                      <a:gd name="T1" fmla="*/ 71 h 157"/>
                      <a:gd name="T2" fmla="*/ 71 w 81"/>
                      <a:gd name="T3" fmla="*/ 62 h 157"/>
                      <a:gd name="T4" fmla="*/ 63 w 81"/>
                      <a:gd name="T5" fmla="*/ 51 h 157"/>
                      <a:gd name="T6" fmla="*/ 64 w 81"/>
                      <a:gd name="T7" fmla="*/ 47 h 157"/>
                      <a:gd name="T8" fmla="*/ 70 w 81"/>
                      <a:gd name="T9" fmla="*/ 54 h 157"/>
                      <a:gd name="T10" fmla="*/ 73 w 81"/>
                      <a:gd name="T11" fmla="*/ 61 h 157"/>
                      <a:gd name="T12" fmla="*/ 76 w 81"/>
                      <a:gd name="T13" fmla="*/ 68 h 157"/>
                      <a:gd name="T14" fmla="*/ 76 w 81"/>
                      <a:gd name="T15" fmla="*/ 54 h 157"/>
                      <a:gd name="T16" fmla="*/ 73 w 81"/>
                      <a:gd name="T17" fmla="*/ 47 h 157"/>
                      <a:gd name="T18" fmla="*/ 70 w 81"/>
                      <a:gd name="T19" fmla="*/ 43 h 157"/>
                      <a:gd name="T20" fmla="*/ 66 w 81"/>
                      <a:gd name="T21" fmla="*/ 36 h 157"/>
                      <a:gd name="T22" fmla="*/ 60 w 81"/>
                      <a:gd name="T23" fmla="*/ 29 h 157"/>
                      <a:gd name="T24" fmla="*/ 45 w 81"/>
                      <a:gd name="T25" fmla="*/ 15 h 157"/>
                      <a:gd name="T26" fmla="*/ 37 w 81"/>
                      <a:gd name="T27" fmla="*/ 9 h 157"/>
                      <a:gd name="T28" fmla="*/ 23 w 81"/>
                      <a:gd name="T29" fmla="*/ 1 h 157"/>
                      <a:gd name="T30" fmla="*/ 24 w 81"/>
                      <a:gd name="T31" fmla="*/ 7 h 157"/>
                      <a:gd name="T32" fmla="*/ 22 w 81"/>
                      <a:gd name="T33" fmla="*/ 11 h 157"/>
                      <a:gd name="T34" fmla="*/ 15 w 81"/>
                      <a:gd name="T35" fmla="*/ 15 h 157"/>
                      <a:gd name="T36" fmla="*/ 25 w 81"/>
                      <a:gd name="T37" fmla="*/ 25 h 157"/>
                      <a:gd name="T38" fmla="*/ 31 w 81"/>
                      <a:gd name="T39" fmla="*/ 27 h 157"/>
                      <a:gd name="T40" fmla="*/ 38 w 81"/>
                      <a:gd name="T41" fmla="*/ 33 h 157"/>
                      <a:gd name="T42" fmla="*/ 29 w 81"/>
                      <a:gd name="T43" fmla="*/ 22 h 157"/>
                      <a:gd name="T44" fmla="*/ 35 w 81"/>
                      <a:gd name="T45" fmla="*/ 24 h 157"/>
                      <a:gd name="T46" fmla="*/ 43 w 81"/>
                      <a:gd name="T47" fmla="*/ 30 h 157"/>
                      <a:gd name="T48" fmla="*/ 42 w 81"/>
                      <a:gd name="T49" fmla="*/ 22 h 157"/>
                      <a:gd name="T50" fmla="*/ 49 w 81"/>
                      <a:gd name="T51" fmla="*/ 23 h 157"/>
                      <a:gd name="T52" fmla="*/ 50 w 81"/>
                      <a:gd name="T53" fmla="*/ 27 h 157"/>
                      <a:gd name="T54" fmla="*/ 51 w 81"/>
                      <a:gd name="T55" fmla="*/ 33 h 157"/>
                      <a:gd name="T56" fmla="*/ 57 w 81"/>
                      <a:gd name="T57" fmla="*/ 37 h 157"/>
                      <a:gd name="T58" fmla="*/ 53 w 81"/>
                      <a:gd name="T59" fmla="*/ 42 h 157"/>
                      <a:gd name="T60" fmla="*/ 40 w 81"/>
                      <a:gd name="T61" fmla="*/ 39 h 157"/>
                      <a:gd name="T62" fmla="*/ 35 w 81"/>
                      <a:gd name="T63" fmla="*/ 34 h 157"/>
                      <a:gd name="T64" fmla="*/ 17 w 81"/>
                      <a:gd name="T65" fmla="*/ 35 h 157"/>
                      <a:gd name="T66" fmla="*/ 11 w 81"/>
                      <a:gd name="T67" fmla="*/ 41 h 157"/>
                      <a:gd name="T68" fmla="*/ 5 w 81"/>
                      <a:gd name="T69" fmla="*/ 47 h 157"/>
                      <a:gd name="T70" fmla="*/ 1 w 81"/>
                      <a:gd name="T71" fmla="*/ 57 h 157"/>
                      <a:gd name="T72" fmla="*/ 3 w 81"/>
                      <a:gd name="T73" fmla="*/ 63 h 157"/>
                      <a:gd name="T74" fmla="*/ 3 w 81"/>
                      <a:gd name="T75" fmla="*/ 72 h 157"/>
                      <a:gd name="T76" fmla="*/ 12 w 81"/>
                      <a:gd name="T77" fmla="*/ 84 h 157"/>
                      <a:gd name="T78" fmla="*/ 18 w 81"/>
                      <a:gd name="T79" fmla="*/ 88 h 157"/>
                      <a:gd name="T80" fmla="*/ 24 w 81"/>
                      <a:gd name="T81" fmla="*/ 87 h 157"/>
                      <a:gd name="T82" fmla="*/ 30 w 81"/>
                      <a:gd name="T83" fmla="*/ 86 h 157"/>
                      <a:gd name="T84" fmla="*/ 42 w 81"/>
                      <a:gd name="T85" fmla="*/ 88 h 157"/>
                      <a:gd name="T86" fmla="*/ 45 w 81"/>
                      <a:gd name="T87" fmla="*/ 98 h 157"/>
                      <a:gd name="T88" fmla="*/ 50 w 81"/>
                      <a:gd name="T89" fmla="*/ 106 h 157"/>
                      <a:gd name="T90" fmla="*/ 50 w 81"/>
                      <a:gd name="T91" fmla="*/ 116 h 157"/>
                      <a:gd name="T92" fmla="*/ 47 w 81"/>
                      <a:gd name="T93" fmla="*/ 125 h 157"/>
                      <a:gd name="T94" fmla="*/ 46 w 81"/>
                      <a:gd name="T95" fmla="*/ 136 h 157"/>
                      <a:gd name="T96" fmla="*/ 47 w 81"/>
                      <a:gd name="T97" fmla="*/ 150 h 157"/>
                      <a:gd name="T98" fmla="*/ 49 w 81"/>
                      <a:gd name="T99" fmla="*/ 156 h 157"/>
                      <a:gd name="T100" fmla="*/ 63 w 81"/>
                      <a:gd name="T101" fmla="*/ 149 h 157"/>
                      <a:gd name="T102" fmla="*/ 63 w 81"/>
                      <a:gd name="T103" fmla="*/ 142 h 157"/>
                      <a:gd name="T104" fmla="*/ 69 w 81"/>
                      <a:gd name="T105" fmla="*/ 131 h 157"/>
                      <a:gd name="T106" fmla="*/ 75 w 81"/>
                      <a:gd name="T107" fmla="*/ 122 h 157"/>
                      <a:gd name="T108" fmla="*/ 78 w 81"/>
                      <a:gd name="T109" fmla="*/ 101 h 157"/>
                      <a:gd name="T110" fmla="*/ 80 w 81"/>
                      <a:gd name="T111" fmla="*/ 90 h 157"/>
                      <a:gd name="T112" fmla="*/ 78 w 81"/>
                      <a:gd name="T113" fmla="*/ 7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1" h="157">
                        <a:moveTo>
                          <a:pt x="78" y="77"/>
                        </a:moveTo>
                        <a:cubicBezTo>
                          <a:pt x="78" y="77"/>
                          <a:pt x="78" y="76"/>
                          <a:pt x="78" y="75"/>
                        </a:cubicBezTo>
                        <a:cubicBezTo>
                          <a:pt x="78" y="75"/>
                          <a:pt x="78" y="75"/>
                          <a:pt x="78" y="74"/>
                        </a:cubicBezTo>
                        <a:cubicBezTo>
                          <a:pt x="78" y="74"/>
                          <a:pt x="78" y="74"/>
                          <a:pt x="78" y="74"/>
                        </a:cubicBezTo>
                        <a:cubicBezTo>
                          <a:pt x="77" y="74"/>
                          <a:pt x="77" y="74"/>
                          <a:pt x="77" y="73"/>
                        </a:cubicBezTo>
                        <a:cubicBezTo>
                          <a:pt x="77" y="73"/>
                          <a:pt x="77" y="73"/>
                          <a:pt x="77" y="72"/>
                        </a:cubicBezTo>
                        <a:cubicBezTo>
                          <a:pt x="77" y="72"/>
                          <a:pt x="76" y="72"/>
                          <a:pt x="76" y="72"/>
                        </a:cubicBezTo>
                        <a:cubicBezTo>
                          <a:pt x="76" y="72"/>
                          <a:pt x="76" y="71"/>
                          <a:pt x="75" y="71"/>
                        </a:cubicBezTo>
                        <a:cubicBezTo>
                          <a:pt x="75" y="71"/>
                          <a:pt x="76" y="70"/>
                          <a:pt x="75" y="70"/>
                        </a:cubicBezTo>
                        <a:cubicBezTo>
                          <a:pt x="75" y="70"/>
                          <a:pt x="75" y="70"/>
                          <a:pt x="75" y="69"/>
                        </a:cubicBezTo>
                        <a:cubicBezTo>
                          <a:pt x="74" y="69"/>
                          <a:pt x="75" y="69"/>
                          <a:pt x="74" y="69"/>
                        </a:cubicBezTo>
                        <a:cubicBezTo>
                          <a:pt x="74" y="69"/>
                          <a:pt x="74" y="68"/>
                          <a:pt x="74" y="68"/>
                        </a:cubicBezTo>
                        <a:cubicBezTo>
                          <a:pt x="74" y="68"/>
                          <a:pt x="74" y="68"/>
                          <a:pt x="74" y="68"/>
                        </a:cubicBezTo>
                        <a:cubicBezTo>
                          <a:pt x="73" y="67"/>
                          <a:pt x="73" y="67"/>
                          <a:pt x="73" y="66"/>
                        </a:cubicBezTo>
                        <a:cubicBezTo>
                          <a:pt x="72" y="65"/>
                          <a:pt x="71" y="64"/>
                          <a:pt x="72" y="62"/>
                        </a:cubicBezTo>
                        <a:cubicBezTo>
                          <a:pt x="71" y="62"/>
                          <a:pt x="71" y="62"/>
                          <a:pt x="71" y="62"/>
                        </a:cubicBezTo>
                        <a:cubicBezTo>
                          <a:pt x="71" y="61"/>
                          <a:pt x="70" y="60"/>
                          <a:pt x="70" y="60"/>
                        </a:cubicBezTo>
                        <a:cubicBezTo>
                          <a:pt x="70" y="60"/>
                          <a:pt x="69" y="59"/>
                          <a:pt x="69" y="59"/>
                        </a:cubicBezTo>
                        <a:cubicBezTo>
                          <a:pt x="69" y="58"/>
                          <a:pt x="68" y="59"/>
                          <a:pt x="68" y="58"/>
                        </a:cubicBezTo>
                        <a:cubicBezTo>
                          <a:pt x="68" y="57"/>
                          <a:pt x="68" y="57"/>
                          <a:pt x="68" y="57"/>
                        </a:cubicBezTo>
                        <a:cubicBezTo>
                          <a:pt x="68" y="57"/>
                          <a:pt x="68" y="57"/>
                          <a:pt x="67" y="57"/>
                        </a:cubicBezTo>
                        <a:cubicBezTo>
                          <a:pt x="67" y="56"/>
                          <a:pt x="67" y="56"/>
                          <a:pt x="67" y="56"/>
                        </a:cubicBezTo>
                        <a:cubicBezTo>
                          <a:pt x="67" y="55"/>
                          <a:pt x="67" y="55"/>
                          <a:pt x="66" y="55"/>
                        </a:cubicBezTo>
                        <a:cubicBezTo>
                          <a:pt x="65" y="53"/>
                          <a:pt x="64" y="52"/>
                          <a:pt x="63" y="51"/>
                        </a:cubicBezTo>
                        <a:cubicBezTo>
                          <a:pt x="63" y="49"/>
                          <a:pt x="62" y="48"/>
                          <a:pt x="61" y="47"/>
                        </a:cubicBezTo>
                        <a:cubicBezTo>
                          <a:pt x="60" y="46"/>
                          <a:pt x="59" y="45"/>
                          <a:pt x="60" y="45"/>
                        </a:cubicBezTo>
                        <a:cubicBezTo>
                          <a:pt x="60" y="45"/>
                          <a:pt x="61" y="45"/>
                          <a:pt x="61" y="46"/>
                        </a:cubicBezTo>
                        <a:cubicBezTo>
                          <a:pt x="61" y="46"/>
                          <a:pt x="61" y="46"/>
                          <a:pt x="61" y="46"/>
                        </a:cubicBezTo>
                        <a:cubicBezTo>
                          <a:pt x="62" y="46"/>
                          <a:pt x="61" y="46"/>
                          <a:pt x="62" y="46"/>
                        </a:cubicBezTo>
                        <a:cubicBezTo>
                          <a:pt x="62" y="46"/>
                          <a:pt x="62" y="46"/>
                          <a:pt x="62" y="46"/>
                        </a:cubicBezTo>
                        <a:cubicBezTo>
                          <a:pt x="63" y="46"/>
                          <a:pt x="63" y="46"/>
                          <a:pt x="63" y="46"/>
                        </a:cubicBezTo>
                        <a:cubicBezTo>
                          <a:pt x="64" y="46"/>
                          <a:pt x="64" y="47"/>
                          <a:pt x="64" y="47"/>
                        </a:cubicBezTo>
                        <a:cubicBezTo>
                          <a:pt x="65" y="47"/>
                          <a:pt x="65" y="48"/>
                          <a:pt x="65" y="48"/>
                        </a:cubicBezTo>
                        <a:cubicBezTo>
                          <a:pt x="66" y="48"/>
                          <a:pt x="66" y="48"/>
                          <a:pt x="66" y="49"/>
                        </a:cubicBezTo>
                        <a:cubicBezTo>
                          <a:pt x="66" y="50"/>
                          <a:pt x="66" y="50"/>
                          <a:pt x="66" y="50"/>
                        </a:cubicBezTo>
                        <a:cubicBezTo>
                          <a:pt x="66" y="51"/>
                          <a:pt x="66" y="51"/>
                          <a:pt x="66" y="51"/>
                        </a:cubicBezTo>
                        <a:cubicBezTo>
                          <a:pt x="66" y="51"/>
                          <a:pt x="66" y="51"/>
                          <a:pt x="67" y="51"/>
                        </a:cubicBezTo>
                        <a:cubicBezTo>
                          <a:pt x="67" y="51"/>
                          <a:pt x="67" y="52"/>
                          <a:pt x="67" y="52"/>
                        </a:cubicBezTo>
                        <a:cubicBezTo>
                          <a:pt x="67" y="53"/>
                          <a:pt x="68" y="53"/>
                          <a:pt x="69" y="53"/>
                        </a:cubicBezTo>
                        <a:cubicBezTo>
                          <a:pt x="69" y="53"/>
                          <a:pt x="69" y="54"/>
                          <a:pt x="70" y="54"/>
                        </a:cubicBezTo>
                        <a:cubicBezTo>
                          <a:pt x="70" y="55"/>
                          <a:pt x="70" y="55"/>
                          <a:pt x="70" y="56"/>
                        </a:cubicBezTo>
                        <a:cubicBezTo>
                          <a:pt x="70" y="56"/>
                          <a:pt x="70" y="56"/>
                          <a:pt x="71" y="56"/>
                        </a:cubicBezTo>
                        <a:cubicBezTo>
                          <a:pt x="71" y="56"/>
                          <a:pt x="71" y="58"/>
                          <a:pt x="71" y="58"/>
                        </a:cubicBezTo>
                        <a:cubicBezTo>
                          <a:pt x="72" y="58"/>
                          <a:pt x="72" y="58"/>
                          <a:pt x="72" y="59"/>
                        </a:cubicBezTo>
                        <a:cubicBezTo>
                          <a:pt x="72" y="59"/>
                          <a:pt x="72" y="59"/>
                          <a:pt x="72" y="59"/>
                        </a:cubicBezTo>
                        <a:cubicBezTo>
                          <a:pt x="72" y="60"/>
                          <a:pt x="72" y="59"/>
                          <a:pt x="72" y="60"/>
                        </a:cubicBezTo>
                        <a:cubicBezTo>
                          <a:pt x="72" y="60"/>
                          <a:pt x="73" y="60"/>
                          <a:pt x="73" y="60"/>
                        </a:cubicBezTo>
                        <a:cubicBezTo>
                          <a:pt x="73" y="60"/>
                          <a:pt x="73" y="60"/>
                          <a:pt x="73" y="61"/>
                        </a:cubicBezTo>
                        <a:cubicBezTo>
                          <a:pt x="73" y="61"/>
                          <a:pt x="73" y="61"/>
                          <a:pt x="73" y="61"/>
                        </a:cubicBezTo>
                        <a:cubicBezTo>
                          <a:pt x="73" y="62"/>
                          <a:pt x="73" y="62"/>
                          <a:pt x="74" y="62"/>
                        </a:cubicBezTo>
                        <a:cubicBezTo>
                          <a:pt x="74" y="62"/>
                          <a:pt x="74" y="62"/>
                          <a:pt x="74" y="62"/>
                        </a:cubicBezTo>
                        <a:cubicBezTo>
                          <a:pt x="75" y="63"/>
                          <a:pt x="74" y="64"/>
                          <a:pt x="75" y="64"/>
                        </a:cubicBezTo>
                        <a:cubicBezTo>
                          <a:pt x="75" y="64"/>
                          <a:pt x="75" y="65"/>
                          <a:pt x="75" y="65"/>
                        </a:cubicBezTo>
                        <a:cubicBezTo>
                          <a:pt x="75" y="66"/>
                          <a:pt x="75" y="66"/>
                          <a:pt x="75" y="67"/>
                        </a:cubicBezTo>
                        <a:cubicBezTo>
                          <a:pt x="75" y="67"/>
                          <a:pt x="76" y="67"/>
                          <a:pt x="76" y="67"/>
                        </a:cubicBezTo>
                        <a:cubicBezTo>
                          <a:pt x="76" y="67"/>
                          <a:pt x="76" y="67"/>
                          <a:pt x="76" y="68"/>
                        </a:cubicBezTo>
                        <a:cubicBezTo>
                          <a:pt x="76" y="68"/>
                          <a:pt x="77" y="68"/>
                          <a:pt x="77" y="69"/>
                        </a:cubicBezTo>
                        <a:cubicBezTo>
                          <a:pt x="77" y="69"/>
                          <a:pt x="78" y="69"/>
                          <a:pt x="78" y="70"/>
                        </a:cubicBezTo>
                        <a:cubicBezTo>
                          <a:pt x="77" y="67"/>
                          <a:pt x="77" y="65"/>
                          <a:pt x="76" y="62"/>
                        </a:cubicBezTo>
                        <a:cubicBezTo>
                          <a:pt x="76" y="61"/>
                          <a:pt x="76" y="59"/>
                          <a:pt x="76" y="58"/>
                        </a:cubicBezTo>
                        <a:cubicBezTo>
                          <a:pt x="76" y="57"/>
                          <a:pt x="76" y="57"/>
                          <a:pt x="76" y="56"/>
                        </a:cubicBezTo>
                        <a:cubicBezTo>
                          <a:pt x="76" y="56"/>
                          <a:pt x="76" y="55"/>
                          <a:pt x="76" y="54"/>
                        </a:cubicBezTo>
                        <a:cubicBezTo>
                          <a:pt x="76" y="54"/>
                          <a:pt x="77" y="54"/>
                          <a:pt x="76" y="54"/>
                        </a:cubicBezTo>
                        <a:cubicBezTo>
                          <a:pt x="76" y="54"/>
                          <a:pt x="76" y="54"/>
                          <a:pt x="76" y="54"/>
                        </a:cubicBezTo>
                        <a:cubicBezTo>
                          <a:pt x="76" y="54"/>
                          <a:pt x="75" y="54"/>
                          <a:pt x="75" y="53"/>
                        </a:cubicBezTo>
                        <a:cubicBezTo>
                          <a:pt x="75" y="53"/>
                          <a:pt x="75" y="52"/>
                          <a:pt x="75" y="52"/>
                        </a:cubicBezTo>
                        <a:cubicBezTo>
                          <a:pt x="75" y="52"/>
                          <a:pt x="75" y="52"/>
                          <a:pt x="75" y="52"/>
                        </a:cubicBezTo>
                        <a:cubicBezTo>
                          <a:pt x="74" y="52"/>
                          <a:pt x="75" y="51"/>
                          <a:pt x="75" y="51"/>
                        </a:cubicBezTo>
                        <a:cubicBezTo>
                          <a:pt x="75" y="51"/>
                          <a:pt x="75" y="50"/>
                          <a:pt x="75" y="50"/>
                        </a:cubicBezTo>
                        <a:cubicBezTo>
                          <a:pt x="74" y="50"/>
                          <a:pt x="74" y="50"/>
                          <a:pt x="74" y="50"/>
                        </a:cubicBezTo>
                        <a:cubicBezTo>
                          <a:pt x="73" y="50"/>
                          <a:pt x="74" y="49"/>
                          <a:pt x="74" y="48"/>
                        </a:cubicBezTo>
                        <a:cubicBezTo>
                          <a:pt x="73" y="48"/>
                          <a:pt x="73" y="48"/>
                          <a:pt x="73" y="47"/>
                        </a:cubicBezTo>
                        <a:cubicBezTo>
                          <a:pt x="73" y="47"/>
                          <a:pt x="73" y="47"/>
                          <a:pt x="73" y="47"/>
                        </a:cubicBezTo>
                        <a:cubicBezTo>
                          <a:pt x="73" y="46"/>
                          <a:pt x="73" y="46"/>
                          <a:pt x="72" y="46"/>
                        </a:cubicBezTo>
                        <a:cubicBezTo>
                          <a:pt x="72" y="46"/>
                          <a:pt x="72" y="46"/>
                          <a:pt x="72" y="46"/>
                        </a:cubicBezTo>
                        <a:cubicBezTo>
                          <a:pt x="72" y="46"/>
                          <a:pt x="72" y="45"/>
                          <a:pt x="72" y="45"/>
                        </a:cubicBezTo>
                        <a:cubicBezTo>
                          <a:pt x="72" y="45"/>
                          <a:pt x="71" y="45"/>
                          <a:pt x="71" y="44"/>
                        </a:cubicBezTo>
                        <a:cubicBezTo>
                          <a:pt x="71" y="44"/>
                          <a:pt x="71" y="44"/>
                          <a:pt x="71" y="44"/>
                        </a:cubicBezTo>
                        <a:cubicBezTo>
                          <a:pt x="71" y="44"/>
                          <a:pt x="70" y="44"/>
                          <a:pt x="70" y="43"/>
                        </a:cubicBezTo>
                        <a:cubicBezTo>
                          <a:pt x="70" y="43"/>
                          <a:pt x="70" y="43"/>
                          <a:pt x="70" y="43"/>
                        </a:cubicBezTo>
                        <a:cubicBezTo>
                          <a:pt x="70" y="42"/>
                          <a:pt x="70" y="42"/>
                          <a:pt x="70" y="42"/>
                        </a:cubicBezTo>
                        <a:cubicBezTo>
                          <a:pt x="70" y="42"/>
                          <a:pt x="70" y="42"/>
                          <a:pt x="69" y="42"/>
                        </a:cubicBezTo>
                        <a:cubicBezTo>
                          <a:pt x="69" y="42"/>
                          <a:pt x="69" y="41"/>
                          <a:pt x="69" y="40"/>
                        </a:cubicBezTo>
                        <a:cubicBezTo>
                          <a:pt x="69" y="40"/>
                          <a:pt x="69" y="40"/>
                          <a:pt x="68" y="40"/>
                        </a:cubicBezTo>
                        <a:cubicBezTo>
                          <a:pt x="68" y="39"/>
                          <a:pt x="68" y="39"/>
                          <a:pt x="68" y="39"/>
                        </a:cubicBezTo>
                        <a:cubicBezTo>
                          <a:pt x="68" y="39"/>
                          <a:pt x="67" y="39"/>
                          <a:pt x="67" y="39"/>
                        </a:cubicBezTo>
                        <a:cubicBezTo>
                          <a:pt x="67" y="39"/>
                          <a:pt x="67" y="38"/>
                          <a:pt x="67" y="38"/>
                        </a:cubicBezTo>
                        <a:cubicBezTo>
                          <a:pt x="67" y="37"/>
                          <a:pt x="66" y="37"/>
                          <a:pt x="66" y="36"/>
                        </a:cubicBezTo>
                        <a:cubicBezTo>
                          <a:pt x="66" y="36"/>
                          <a:pt x="66" y="36"/>
                          <a:pt x="65" y="36"/>
                        </a:cubicBezTo>
                        <a:cubicBezTo>
                          <a:pt x="65" y="36"/>
                          <a:pt x="65" y="35"/>
                          <a:pt x="65" y="35"/>
                        </a:cubicBezTo>
                        <a:cubicBezTo>
                          <a:pt x="64" y="35"/>
                          <a:pt x="64" y="34"/>
                          <a:pt x="64" y="33"/>
                        </a:cubicBezTo>
                        <a:cubicBezTo>
                          <a:pt x="64" y="33"/>
                          <a:pt x="64" y="33"/>
                          <a:pt x="63" y="33"/>
                        </a:cubicBezTo>
                        <a:cubicBezTo>
                          <a:pt x="63" y="33"/>
                          <a:pt x="63" y="33"/>
                          <a:pt x="63" y="32"/>
                        </a:cubicBezTo>
                        <a:cubicBezTo>
                          <a:pt x="63" y="32"/>
                          <a:pt x="63" y="32"/>
                          <a:pt x="63" y="32"/>
                        </a:cubicBezTo>
                        <a:cubicBezTo>
                          <a:pt x="62" y="32"/>
                          <a:pt x="62" y="31"/>
                          <a:pt x="61" y="31"/>
                        </a:cubicBezTo>
                        <a:cubicBezTo>
                          <a:pt x="61" y="30"/>
                          <a:pt x="61" y="30"/>
                          <a:pt x="60" y="29"/>
                        </a:cubicBezTo>
                        <a:cubicBezTo>
                          <a:pt x="60" y="28"/>
                          <a:pt x="59" y="28"/>
                          <a:pt x="58" y="27"/>
                        </a:cubicBezTo>
                        <a:cubicBezTo>
                          <a:pt x="58" y="26"/>
                          <a:pt x="58" y="26"/>
                          <a:pt x="58" y="26"/>
                        </a:cubicBezTo>
                        <a:cubicBezTo>
                          <a:pt x="57" y="26"/>
                          <a:pt x="57" y="25"/>
                          <a:pt x="57" y="25"/>
                        </a:cubicBezTo>
                        <a:cubicBezTo>
                          <a:pt x="56" y="25"/>
                          <a:pt x="55" y="24"/>
                          <a:pt x="55" y="23"/>
                        </a:cubicBezTo>
                        <a:cubicBezTo>
                          <a:pt x="53" y="22"/>
                          <a:pt x="52" y="21"/>
                          <a:pt x="51" y="20"/>
                        </a:cubicBezTo>
                        <a:cubicBezTo>
                          <a:pt x="50" y="19"/>
                          <a:pt x="49" y="18"/>
                          <a:pt x="49" y="17"/>
                        </a:cubicBezTo>
                        <a:cubicBezTo>
                          <a:pt x="48" y="17"/>
                          <a:pt x="48" y="16"/>
                          <a:pt x="47" y="16"/>
                        </a:cubicBezTo>
                        <a:cubicBezTo>
                          <a:pt x="47" y="16"/>
                          <a:pt x="46" y="16"/>
                          <a:pt x="45" y="15"/>
                        </a:cubicBezTo>
                        <a:cubicBezTo>
                          <a:pt x="45" y="15"/>
                          <a:pt x="44" y="14"/>
                          <a:pt x="44" y="13"/>
                        </a:cubicBezTo>
                        <a:cubicBezTo>
                          <a:pt x="44" y="13"/>
                          <a:pt x="44" y="13"/>
                          <a:pt x="44" y="13"/>
                        </a:cubicBezTo>
                        <a:cubicBezTo>
                          <a:pt x="44" y="13"/>
                          <a:pt x="43" y="13"/>
                          <a:pt x="43" y="13"/>
                        </a:cubicBezTo>
                        <a:cubicBezTo>
                          <a:pt x="43" y="13"/>
                          <a:pt x="42" y="13"/>
                          <a:pt x="42" y="13"/>
                        </a:cubicBezTo>
                        <a:cubicBezTo>
                          <a:pt x="41" y="12"/>
                          <a:pt x="41" y="12"/>
                          <a:pt x="41" y="11"/>
                        </a:cubicBezTo>
                        <a:cubicBezTo>
                          <a:pt x="40" y="11"/>
                          <a:pt x="40" y="11"/>
                          <a:pt x="40" y="10"/>
                        </a:cubicBezTo>
                        <a:cubicBezTo>
                          <a:pt x="40" y="10"/>
                          <a:pt x="39" y="10"/>
                          <a:pt x="39" y="10"/>
                        </a:cubicBezTo>
                        <a:cubicBezTo>
                          <a:pt x="38" y="10"/>
                          <a:pt x="38" y="9"/>
                          <a:pt x="37" y="9"/>
                        </a:cubicBezTo>
                        <a:cubicBezTo>
                          <a:pt x="37" y="8"/>
                          <a:pt x="37" y="8"/>
                          <a:pt x="37" y="8"/>
                        </a:cubicBezTo>
                        <a:cubicBezTo>
                          <a:pt x="37" y="8"/>
                          <a:pt x="37" y="8"/>
                          <a:pt x="36" y="8"/>
                        </a:cubicBezTo>
                        <a:cubicBezTo>
                          <a:pt x="36" y="8"/>
                          <a:pt x="36" y="8"/>
                          <a:pt x="35" y="7"/>
                        </a:cubicBezTo>
                        <a:cubicBezTo>
                          <a:pt x="34" y="6"/>
                          <a:pt x="33" y="5"/>
                          <a:pt x="32" y="5"/>
                        </a:cubicBezTo>
                        <a:cubicBezTo>
                          <a:pt x="29" y="3"/>
                          <a:pt x="26" y="2"/>
                          <a:pt x="23" y="0"/>
                        </a:cubicBezTo>
                        <a:cubicBezTo>
                          <a:pt x="23" y="0"/>
                          <a:pt x="23" y="0"/>
                          <a:pt x="22" y="0"/>
                        </a:cubicBezTo>
                        <a:cubicBezTo>
                          <a:pt x="22" y="0"/>
                          <a:pt x="22" y="0"/>
                          <a:pt x="22" y="1"/>
                        </a:cubicBezTo>
                        <a:cubicBezTo>
                          <a:pt x="22" y="1"/>
                          <a:pt x="22" y="1"/>
                          <a:pt x="23" y="1"/>
                        </a:cubicBezTo>
                        <a:cubicBezTo>
                          <a:pt x="23" y="1"/>
                          <a:pt x="23" y="1"/>
                          <a:pt x="23" y="1"/>
                        </a:cubicBezTo>
                        <a:cubicBezTo>
                          <a:pt x="24" y="2"/>
                          <a:pt x="23" y="2"/>
                          <a:pt x="23" y="2"/>
                        </a:cubicBezTo>
                        <a:cubicBezTo>
                          <a:pt x="23" y="3"/>
                          <a:pt x="23" y="3"/>
                          <a:pt x="24" y="3"/>
                        </a:cubicBezTo>
                        <a:cubicBezTo>
                          <a:pt x="24" y="3"/>
                          <a:pt x="24" y="3"/>
                          <a:pt x="24" y="3"/>
                        </a:cubicBezTo>
                        <a:cubicBezTo>
                          <a:pt x="25" y="3"/>
                          <a:pt x="24" y="4"/>
                          <a:pt x="24" y="5"/>
                        </a:cubicBezTo>
                        <a:cubicBezTo>
                          <a:pt x="24" y="5"/>
                          <a:pt x="24" y="6"/>
                          <a:pt x="23" y="6"/>
                        </a:cubicBezTo>
                        <a:cubicBezTo>
                          <a:pt x="23" y="6"/>
                          <a:pt x="23" y="6"/>
                          <a:pt x="23" y="6"/>
                        </a:cubicBezTo>
                        <a:cubicBezTo>
                          <a:pt x="23" y="7"/>
                          <a:pt x="23" y="7"/>
                          <a:pt x="24" y="7"/>
                        </a:cubicBezTo>
                        <a:cubicBezTo>
                          <a:pt x="24" y="8"/>
                          <a:pt x="24" y="8"/>
                          <a:pt x="25" y="8"/>
                        </a:cubicBezTo>
                        <a:cubicBezTo>
                          <a:pt x="25" y="9"/>
                          <a:pt x="25" y="9"/>
                          <a:pt x="26" y="9"/>
                        </a:cubicBezTo>
                        <a:cubicBezTo>
                          <a:pt x="26" y="10"/>
                          <a:pt x="26" y="10"/>
                          <a:pt x="26" y="10"/>
                        </a:cubicBezTo>
                        <a:cubicBezTo>
                          <a:pt x="26" y="10"/>
                          <a:pt x="26" y="11"/>
                          <a:pt x="26" y="11"/>
                        </a:cubicBezTo>
                        <a:cubicBezTo>
                          <a:pt x="26" y="11"/>
                          <a:pt x="26" y="11"/>
                          <a:pt x="26" y="11"/>
                        </a:cubicBezTo>
                        <a:cubicBezTo>
                          <a:pt x="25" y="11"/>
                          <a:pt x="25" y="12"/>
                          <a:pt x="25" y="12"/>
                        </a:cubicBezTo>
                        <a:cubicBezTo>
                          <a:pt x="25" y="12"/>
                          <a:pt x="24" y="11"/>
                          <a:pt x="24" y="11"/>
                        </a:cubicBezTo>
                        <a:cubicBezTo>
                          <a:pt x="24" y="11"/>
                          <a:pt x="23" y="11"/>
                          <a:pt x="22" y="11"/>
                        </a:cubicBezTo>
                        <a:cubicBezTo>
                          <a:pt x="22" y="11"/>
                          <a:pt x="22" y="11"/>
                          <a:pt x="22" y="11"/>
                        </a:cubicBezTo>
                        <a:cubicBezTo>
                          <a:pt x="21" y="11"/>
                          <a:pt x="21" y="12"/>
                          <a:pt x="21" y="12"/>
                        </a:cubicBezTo>
                        <a:cubicBezTo>
                          <a:pt x="21" y="12"/>
                          <a:pt x="20" y="12"/>
                          <a:pt x="20" y="12"/>
                        </a:cubicBezTo>
                        <a:cubicBezTo>
                          <a:pt x="20" y="12"/>
                          <a:pt x="19" y="12"/>
                          <a:pt x="19" y="12"/>
                        </a:cubicBezTo>
                        <a:cubicBezTo>
                          <a:pt x="19" y="12"/>
                          <a:pt x="19" y="12"/>
                          <a:pt x="19" y="13"/>
                        </a:cubicBezTo>
                        <a:cubicBezTo>
                          <a:pt x="18" y="13"/>
                          <a:pt x="18" y="13"/>
                          <a:pt x="17" y="13"/>
                        </a:cubicBezTo>
                        <a:cubicBezTo>
                          <a:pt x="17" y="13"/>
                          <a:pt x="16" y="13"/>
                          <a:pt x="16" y="13"/>
                        </a:cubicBezTo>
                        <a:cubicBezTo>
                          <a:pt x="16" y="14"/>
                          <a:pt x="15" y="14"/>
                          <a:pt x="15" y="15"/>
                        </a:cubicBezTo>
                        <a:cubicBezTo>
                          <a:pt x="15" y="15"/>
                          <a:pt x="15" y="15"/>
                          <a:pt x="15" y="16"/>
                        </a:cubicBezTo>
                        <a:cubicBezTo>
                          <a:pt x="14" y="16"/>
                          <a:pt x="14" y="16"/>
                          <a:pt x="13" y="17"/>
                        </a:cubicBezTo>
                        <a:cubicBezTo>
                          <a:pt x="14" y="19"/>
                          <a:pt x="16" y="20"/>
                          <a:pt x="17" y="22"/>
                        </a:cubicBezTo>
                        <a:cubicBezTo>
                          <a:pt x="19" y="23"/>
                          <a:pt x="20" y="25"/>
                          <a:pt x="21" y="28"/>
                        </a:cubicBezTo>
                        <a:cubicBezTo>
                          <a:pt x="21" y="28"/>
                          <a:pt x="22" y="27"/>
                          <a:pt x="22" y="26"/>
                        </a:cubicBezTo>
                        <a:cubicBezTo>
                          <a:pt x="22" y="26"/>
                          <a:pt x="22" y="25"/>
                          <a:pt x="22" y="25"/>
                        </a:cubicBezTo>
                        <a:cubicBezTo>
                          <a:pt x="23" y="25"/>
                          <a:pt x="24" y="25"/>
                          <a:pt x="24" y="25"/>
                        </a:cubicBezTo>
                        <a:cubicBezTo>
                          <a:pt x="24" y="25"/>
                          <a:pt x="25" y="25"/>
                          <a:pt x="25" y="25"/>
                        </a:cubicBezTo>
                        <a:cubicBezTo>
                          <a:pt x="25" y="25"/>
                          <a:pt x="25" y="25"/>
                          <a:pt x="25" y="25"/>
                        </a:cubicBezTo>
                        <a:cubicBezTo>
                          <a:pt x="25" y="24"/>
                          <a:pt x="26" y="24"/>
                          <a:pt x="26" y="24"/>
                        </a:cubicBezTo>
                        <a:cubicBezTo>
                          <a:pt x="27" y="24"/>
                          <a:pt x="27" y="24"/>
                          <a:pt x="28" y="25"/>
                        </a:cubicBezTo>
                        <a:cubicBezTo>
                          <a:pt x="28" y="25"/>
                          <a:pt x="28" y="25"/>
                          <a:pt x="28" y="25"/>
                        </a:cubicBezTo>
                        <a:cubicBezTo>
                          <a:pt x="28" y="25"/>
                          <a:pt x="28" y="25"/>
                          <a:pt x="29" y="25"/>
                        </a:cubicBezTo>
                        <a:cubicBezTo>
                          <a:pt x="29" y="25"/>
                          <a:pt x="29" y="25"/>
                          <a:pt x="30" y="25"/>
                        </a:cubicBezTo>
                        <a:cubicBezTo>
                          <a:pt x="30" y="26"/>
                          <a:pt x="30" y="26"/>
                          <a:pt x="30" y="26"/>
                        </a:cubicBezTo>
                        <a:cubicBezTo>
                          <a:pt x="31" y="26"/>
                          <a:pt x="31" y="27"/>
                          <a:pt x="31" y="27"/>
                        </a:cubicBezTo>
                        <a:cubicBezTo>
                          <a:pt x="31" y="27"/>
                          <a:pt x="31" y="27"/>
                          <a:pt x="31" y="27"/>
                        </a:cubicBezTo>
                        <a:cubicBezTo>
                          <a:pt x="32" y="27"/>
                          <a:pt x="33" y="27"/>
                          <a:pt x="33" y="28"/>
                        </a:cubicBezTo>
                        <a:cubicBezTo>
                          <a:pt x="33" y="28"/>
                          <a:pt x="34" y="28"/>
                          <a:pt x="35" y="28"/>
                        </a:cubicBezTo>
                        <a:cubicBezTo>
                          <a:pt x="35" y="29"/>
                          <a:pt x="35" y="29"/>
                          <a:pt x="35" y="30"/>
                        </a:cubicBezTo>
                        <a:cubicBezTo>
                          <a:pt x="35" y="31"/>
                          <a:pt x="35" y="32"/>
                          <a:pt x="35" y="33"/>
                        </a:cubicBezTo>
                        <a:cubicBezTo>
                          <a:pt x="36" y="33"/>
                          <a:pt x="37" y="33"/>
                          <a:pt x="36" y="33"/>
                        </a:cubicBezTo>
                        <a:cubicBezTo>
                          <a:pt x="37" y="33"/>
                          <a:pt x="37" y="33"/>
                          <a:pt x="37" y="33"/>
                        </a:cubicBezTo>
                        <a:cubicBezTo>
                          <a:pt x="37" y="33"/>
                          <a:pt x="37" y="33"/>
                          <a:pt x="38" y="33"/>
                        </a:cubicBezTo>
                        <a:cubicBezTo>
                          <a:pt x="38" y="32"/>
                          <a:pt x="38" y="32"/>
                          <a:pt x="38" y="32"/>
                        </a:cubicBezTo>
                        <a:cubicBezTo>
                          <a:pt x="38" y="31"/>
                          <a:pt x="38" y="30"/>
                          <a:pt x="38" y="29"/>
                        </a:cubicBezTo>
                        <a:cubicBezTo>
                          <a:pt x="38" y="29"/>
                          <a:pt x="38" y="29"/>
                          <a:pt x="38" y="28"/>
                        </a:cubicBezTo>
                        <a:cubicBezTo>
                          <a:pt x="38" y="28"/>
                          <a:pt x="38" y="28"/>
                          <a:pt x="38" y="28"/>
                        </a:cubicBezTo>
                        <a:cubicBezTo>
                          <a:pt x="37" y="27"/>
                          <a:pt x="36" y="26"/>
                          <a:pt x="35" y="25"/>
                        </a:cubicBezTo>
                        <a:cubicBezTo>
                          <a:pt x="35" y="25"/>
                          <a:pt x="32" y="26"/>
                          <a:pt x="33" y="24"/>
                        </a:cubicBezTo>
                        <a:cubicBezTo>
                          <a:pt x="32" y="24"/>
                          <a:pt x="31" y="24"/>
                          <a:pt x="31" y="23"/>
                        </a:cubicBezTo>
                        <a:cubicBezTo>
                          <a:pt x="30" y="23"/>
                          <a:pt x="29" y="22"/>
                          <a:pt x="29" y="22"/>
                        </a:cubicBezTo>
                        <a:cubicBezTo>
                          <a:pt x="29" y="21"/>
                          <a:pt x="29" y="21"/>
                          <a:pt x="28" y="21"/>
                        </a:cubicBezTo>
                        <a:cubicBezTo>
                          <a:pt x="28" y="21"/>
                          <a:pt x="29" y="21"/>
                          <a:pt x="29" y="20"/>
                        </a:cubicBezTo>
                        <a:cubicBezTo>
                          <a:pt x="29" y="20"/>
                          <a:pt x="31" y="20"/>
                          <a:pt x="31" y="21"/>
                        </a:cubicBezTo>
                        <a:cubicBezTo>
                          <a:pt x="31" y="21"/>
                          <a:pt x="32" y="22"/>
                          <a:pt x="32" y="22"/>
                        </a:cubicBezTo>
                        <a:cubicBezTo>
                          <a:pt x="33" y="22"/>
                          <a:pt x="33" y="22"/>
                          <a:pt x="34" y="23"/>
                        </a:cubicBezTo>
                        <a:cubicBezTo>
                          <a:pt x="34" y="23"/>
                          <a:pt x="34" y="24"/>
                          <a:pt x="34" y="24"/>
                        </a:cubicBezTo>
                        <a:cubicBezTo>
                          <a:pt x="35" y="24"/>
                          <a:pt x="34" y="24"/>
                          <a:pt x="35" y="24"/>
                        </a:cubicBezTo>
                        <a:cubicBezTo>
                          <a:pt x="35" y="24"/>
                          <a:pt x="35" y="24"/>
                          <a:pt x="35" y="24"/>
                        </a:cubicBezTo>
                        <a:cubicBezTo>
                          <a:pt x="36" y="24"/>
                          <a:pt x="37" y="24"/>
                          <a:pt x="36" y="25"/>
                        </a:cubicBezTo>
                        <a:cubicBezTo>
                          <a:pt x="37" y="25"/>
                          <a:pt x="39" y="25"/>
                          <a:pt x="38" y="26"/>
                        </a:cubicBezTo>
                        <a:cubicBezTo>
                          <a:pt x="39" y="26"/>
                          <a:pt x="40" y="26"/>
                          <a:pt x="40" y="26"/>
                        </a:cubicBezTo>
                        <a:cubicBezTo>
                          <a:pt x="40" y="27"/>
                          <a:pt x="40" y="27"/>
                          <a:pt x="40" y="27"/>
                        </a:cubicBezTo>
                        <a:cubicBezTo>
                          <a:pt x="40" y="28"/>
                          <a:pt x="40" y="28"/>
                          <a:pt x="41" y="28"/>
                        </a:cubicBezTo>
                        <a:cubicBezTo>
                          <a:pt x="41" y="28"/>
                          <a:pt x="41" y="29"/>
                          <a:pt x="41" y="29"/>
                        </a:cubicBezTo>
                        <a:cubicBezTo>
                          <a:pt x="41" y="29"/>
                          <a:pt x="42" y="29"/>
                          <a:pt x="42" y="29"/>
                        </a:cubicBezTo>
                        <a:cubicBezTo>
                          <a:pt x="42" y="29"/>
                          <a:pt x="42" y="30"/>
                          <a:pt x="43" y="30"/>
                        </a:cubicBezTo>
                        <a:cubicBezTo>
                          <a:pt x="43" y="30"/>
                          <a:pt x="43" y="30"/>
                          <a:pt x="43" y="30"/>
                        </a:cubicBezTo>
                        <a:cubicBezTo>
                          <a:pt x="43" y="31"/>
                          <a:pt x="43" y="31"/>
                          <a:pt x="43" y="31"/>
                        </a:cubicBezTo>
                        <a:cubicBezTo>
                          <a:pt x="43" y="31"/>
                          <a:pt x="44" y="31"/>
                          <a:pt x="44" y="30"/>
                        </a:cubicBezTo>
                        <a:cubicBezTo>
                          <a:pt x="44" y="30"/>
                          <a:pt x="44" y="30"/>
                          <a:pt x="44" y="30"/>
                        </a:cubicBezTo>
                        <a:cubicBezTo>
                          <a:pt x="44" y="30"/>
                          <a:pt x="44" y="30"/>
                          <a:pt x="44" y="29"/>
                        </a:cubicBezTo>
                        <a:cubicBezTo>
                          <a:pt x="45" y="29"/>
                          <a:pt x="45" y="28"/>
                          <a:pt x="45" y="27"/>
                        </a:cubicBezTo>
                        <a:cubicBezTo>
                          <a:pt x="45" y="26"/>
                          <a:pt x="44" y="25"/>
                          <a:pt x="43" y="24"/>
                        </a:cubicBezTo>
                        <a:cubicBezTo>
                          <a:pt x="43" y="23"/>
                          <a:pt x="42" y="23"/>
                          <a:pt x="42" y="22"/>
                        </a:cubicBezTo>
                        <a:cubicBezTo>
                          <a:pt x="42" y="22"/>
                          <a:pt x="42" y="21"/>
                          <a:pt x="42" y="21"/>
                        </a:cubicBezTo>
                        <a:cubicBezTo>
                          <a:pt x="42" y="21"/>
                          <a:pt x="43" y="21"/>
                          <a:pt x="43" y="20"/>
                        </a:cubicBezTo>
                        <a:cubicBezTo>
                          <a:pt x="44" y="20"/>
                          <a:pt x="45" y="20"/>
                          <a:pt x="46" y="21"/>
                        </a:cubicBezTo>
                        <a:cubicBezTo>
                          <a:pt x="46" y="21"/>
                          <a:pt x="47" y="22"/>
                          <a:pt x="47" y="22"/>
                        </a:cubicBezTo>
                        <a:cubicBezTo>
                          <a:pt x="47" y="22"/>
                          <a:pt x="47" y="22"/>
                          <a:pt x="47" y="22"/>
                        </a:cubicBezTo>
                        <a:cubicBezTo>
                          <a:pt x="48" y="22"/>
                          <a:pt x="48" y="22"/>
                          <a:pt x="48" y="22"/>
                        </a:cubicBezTo>
                        <a:cubicBezTo>
                          <a:pt x="48" y="22"/>
                          <a:pt x="49" y="23"/>
                          <a:pt x="49" y="23"/>
                        </a:cubicBezTo>
                        <a:cubicBezTo>
                          <a:pt x="49" y="23"/>
                          <a:pt x="48" y="23"/>
                          <a:pt x="49" y="23"/>
                        </a:cubicBezTo>
                        <a:cubicBezTo>
                          <a:pt x="49" y="23"/>
                          <a:pt x="49" y="23"/>
                          <a:pt x="49" y="24"/>
                        </a:cubicBezTo>
                        <a:cubicBezTo>
                          <a:pt x="50" y="24"/>
                          <a:pt x="50" y="24"/>
                          <a:pt x="51" y="25"/>
                        </a:cubicBezTo>
                        <a:cubicBezTo>
                          <a:pt x="51" y="25"/>
                          <a:pt x="51" y="26"/>
                          <a:pt x="51" y="26"/>
                        </a:cubicBezTo>
                        <a:cubicBezTo>
                          <a:pt x="52" y="26"/>
                          <a:pt x="52" y="26"/>
                          <a:pt x="52" y="26"/>
                        </a:cubicBezTo>
                        <a:cubicBezTo>
                          <a:pt x="52" y="27"/>
                          <a:pt x="52" y="27"/>
                          <a:pt x="52" y="28"/>
                        </a:cubicBezTo>
                        <a:cubicBezTo>
                          <a:pt x="52" y="28"/>
                          <a:pt x="52" y="27"/>
                          <a:pt x="51" y="27"/>
                        </a:cubicBezTo>
                        <a:cubicBezTo>
                          <a:pt x="51" y="27"/>
                          <a:pt x="51" y="27"/>
                          <a:pt x="51" y="27"/>
                        </a:cubicBezTo>
                        <a:cubicBezTo>
                          <a:pt x="51" y="27"/>
                          <a:pt x="50" y="27"/>
                          <a:pt x="50" y="27"/>
                        </a:cubicBezTo>
                        <a:cubicBezTo>
                          <a:pt x="50" y="27"/>
                          <a:pt x="49" y="27"/>
                          <a:pt x="49" y="27"/>
                        </a:cubicBezTo>
                        <a:cubicBezTo>
                          <a:pt x="48" y="27"/>
                          <a:pt x="49" y="27"/>
                          <a:pt x="48" y="27"/>
                        </a:cubicBezTo>
                        <a:cubicBezTo>
                          <a:pt x="48" y="28"/>
                          <a:pt x="48" y="28"/>
                          <a:pt x="48" y="28"/>
                        </a:cubicBezTo>
                        <a:cubicBezTo>
                          <a:pt x="48" y="29"/>
                          <a:pt x="48" y="29"/>
                          <a:pt x="48" y="30"/>
                        </a:cubicBezTo>
                        <a:cubicBezTo>
                          <a:pt x="48" y="30"/>
                          <a:pt x="48" y="31"/>
                          <a:pt x="49" y="31"/>
                        </a:cubicBezTo>
                        <a:cubicBezTo>
                          <a:pt x="49" y="31"/>
                          <a:pt x="49" y="31"/>
                          <a:pt x="49" y="31"/>
                        </a:cubicBezTo>
                        <a:cubicBezTo>
                          <a:pt x="50" y="32"/>
                          <a:pt x="49" y="33"/>
                          <a:pt x="50" y="33"/>
                        </a:cubicBezTo>
                        <a:cubicBezTo>
                          <a:pt x="51" y="33"/>
                          <a:pt x="51" y="33"/>
                          <a:pt x="51" y="33"/>
                        </a:cubicBezTo>
                        <a:cubicBezTo>
                          <a:pt x="52" y="33"/>
                          <a:pt x="52" y="34"/>
                          <a:pt x="53" y="34"/>
                        </a:cubicBezTo>
                        <a:cubicBezTo>
                          <a:pt x="53" y="34"/>
                          <a:pt x="54" y="34"/>
                          <a:pt x="54" y="34"/>
                        </a:cubicBezTo>
                        <a:cubicBezTo>
                          <a:pt x="54" y="34"/>
                          <a:pt x="54" y="33"/>
                          <a:pt x="55" y="33"/>
                        </a:cubicBezTo>
                        <a:cubicBezTo>
                          <a:pt x="56" y="34"/>
                          <a:pt x="56" y="34"/>
                          <a:pt x="56" y="34"/>
                        </a:cubicBezTo>
                        <a:cubicBezTo>
                          <a:pt x="56" y="34"/>
                          <a:pt x="57" y="34"/>
                          <a:pt x="57" y="35"/>
                        </a:cubicBezTo>
                        <a:cubicBezTo>
                          <a:pt x="57" y="35"/>
                          <a:pt x="57" y="35"/>
                          <a:pt x="57" y="36"/>
                        </a:cubicBezTo>
                        <a:cubicBezTo>
                          <a:pt x="57" y="36"/>
                          <a:pt x="57" y="36"/>
                          <a:pt x="57" y="37"/>
                        </a:cubicBezTo>
                        <a:cubicBezTo>
                          <a:pt x="57" y="37"/>
                          <a:pt x="57" y="37"/>
                          <a:pt x="57" y="37"/>
                        </a:cubicBezTo>
                        <a:cubicBezTo>
                          <a:pt x="57" y="37"/>
                          <a:pt x="58" y="37"/>
                          <a:pt x="58" y="37"/>
                        </a:cubicBezTo>
                        <a:cubicBezTo>
                          <a:pt x="58" y="38"/>
                          <a:pt x="58" y="39"/>
                          <a:pt x="58" y="39"/>
                        </a:cubicBezTo>
                        <a:cubicBezTo>
                          <a:pt x="58" y="39"/>
                          <a:pt x="59" y="39"/>
                          <a:pt x="59" y="40"/>
                        </a:cubicBezTo>
                        <a:cubicBezTo>
                          <a:pt x="59" y="40"/>
                          <a:pt x="59" y="40"/>
                          <a:pt x="59" y="41"/>
                        </a:cubicBezTo>
                        <a:cubicBezTo>
                          <a:pt x="58" y="42"/>
                          <a:pt x="58" y="42"/>
                          <a:pt x="57" y="42"/>
                        </a:cubicBezTo>
                        <a:cubicBezTo>
                          <a:pt x="57" y="43"/>
                          <a:pt x="55" y="43"/>
                          <a:pt x="55" y="42"/>
                        </a:cubicBezTo>
                        <a:cubicBezTo>
                          <a:pt x="54" y="42"/>
                          <a:pt x="54" y="42"/>
                          <a:pt x="54" y="42"/>
                        </a:cubicBezTo>
                        <a:cubicBezTo>
                          <a:pt x="54" y="42"/>
                          <a:pt x="53" y="42"/>
                          <a:pt x="53" y="42"/>
                        </a:cubicBezTo>
                        <a:cubicBezTo>
                          <a:pt x="52" y="42"/>
                          <a:pt x="51" y="42"/>
                          <a:pt x="51" y="41"/>
                        </a:cubicBezTo>
                        <a:cubicBezTo>
                          <a:pt x="50" y="41"/>
                          <a:pt x="50" y="40"/>
                          <a:pt x="49" y="40"/>
                        </a:cubicBezTo>
                        <a:cubicBezTo>
                          <a:pt x="49" y="41"/>
                          <a:pt x="50" y="42"/>
                          <a:pt x="49" y="42"/>
                        </a:cubicBezTo>
                        <a:cubicBezTo>
                          <a:pt x="49" y="43"/>
                          <a:pt x="48" y="43"/>
                          <a:pt x="47" y="43"/>
                        </a:cubicBezTo>
                        <a:cubicBezTo>
                          <a:pt x="47" y="43"/>
                          <a:pt x="46" y="43"/>
                          <a:pt x="46" y="42"/>
                        </a:cubicBezTo>
                        <a:cubicBezTo>
                          <a:pt x="45" y="42"/>
                          <a:pt x="44" y="42"/>
                          <a:pt x="44" y="41"/>
                        </a:cubicBezTo>
                        <a:cubicBezTo>
                          <a:pt x="43" y="41"/>
                          <a:pt x="43" y="41"/>
                          <a:pt x="43" y="40"/>
                        </a:cubicBezTo>
                        <a:cubicBezTo>
                          <a:pt x="42" y="40"/>
                          <a:pt x="40" y="40"/>
                          <a:pt x="40" y="39"/>
                        </a:cubicBezTo>
                        <a:cubicBezTo>
                          <a:pt x="39" y="39"/>
                          <a:pt x="38" y="39"/>
                          <a:pt x="37" y="39"/>
                        </a:cubicBezTo>
                        <a:cubicBezTo>
                          <a:pt x="36" y="39"/>
                          <a:pt x="36" y="38"/>
                          <a:pt x="36" y="37"/>
                        </a:cubicBezTo>
                        <a:cubicBezTo>
                          <a:pt x="36" y="37"/>
                          <a:pt x="36" y="37"/>
                          <a:pt x="36" y="37"/>
                        </a:cubicBezTo>
                        <a:cubicBezTo>
                          <a:pt x="35" y="37"/>
                          <a:pt x="35" y="36"/>
                          <a:pt x="35" y="36"/>
                        </a:cubicBezTo>
                        <a:cubicBezTo>
                          <a:pt x="35" y="36"/>
                          <a:pt x="35" y="36"/>
                          <a:pt x="35" y="35"/>
                        </a:cubicBezTo>
                        <a:cubicBezTo>
                          <a:pt x="35" y="35"/>
                          <a:pt x="35" y="35"/>
                          <a:pt x="35" y="35"/>
                        </a:cubicBezTo>
                        <a:cubicBezTo>
                          <a:pt x="35" y="35"/>
                          <a:pt x="35" y="35"/>
                          <a:pt x="35" y="35"/>
                        </a:cubicBezTo>
                        <a:cubicBezTo>
                          <a:pt x="34" y="34"/>
                          <a:pt x="35" y="34"/>
                          <a:pt x="35" y="34"/>
                        </a:cubicBezTo>
                        <a:cubicBezTo>
                          <a:pt x="34" y="34"/>
                          <a:pt x="34" y="34"/>
                          <a:pt x="34" y="33"/>
                        </a:cubicBezTo>
                        <a:cubicBezTo>
                          <a:pt x="33" y="33"/>
                          <a:pt x="33" y="33"/>
                          <a:pt x="33" y="33"/>
                        </a:cubicBezTo>
                        <a:cubicBezTo>
                          <a:pt x="31" y="33"/>
                          <a:pt x="31" y="34"/>
                          <a:pt x="30" y="35"/>
                        </a:cubicBezTo>
                        <a:cubicBezTo>
                          <a:pt x="29" y="35"/>
                          <a:pt x="28" y="34"/>
                          <a:pt x="27" y="34"/>
                        </a:cubicBezTo>
                        <a:cubicBezTo>
                          <a:pt x="26" y="33"/>
                          <a:pt x="25" y="33"/>
                          <a:pt x="23" y="33"/>
                        </a:cubicBezTo>
                        <a:cubicBezTo>
                          <a:pt x="24" y="35"/>
                          <a:pt x="22" y="34"/>
                          <a:pt x="22" y="34"/>
                        </a:cubicBezTo>
                        <a:cubicBezTo>
                          <a:pt x="22" y="36"/>
                          <a:pt x="20" y="35"/>
                          <a:pt x="19" y="35"/>
                        </a:cubicBezTo>
                        <a:cubicBezTo>
                          <a:pt x="18" y="35"/>
                          <a:pt x="18" y="35"/>
                          <a:pt x="17" y="35"/>
                        </a:cubicBezTo>
                        <a:cubicBezTo>
                          <a:pt x="17" y="35"/>
                          <a:pt x="16" y="35"/>
                          <a:pt x="16" y="36"/>
                        </a:cubicBezTo>
                        <a:cubicBezTo>
                          <a:pt x="16" y="36"/>
                          <a:pt x="16" y="36"/>
                          <a:pt x="16" y="36"/>
                        </a:cubicBezTo>
                        <a:cubicBezTo>
                          <a:pt x="16" y="36"/>
                          <a:pt x="16" y="37"/>
                          <a:pt x="16" y="37"/>
                        </a:cubicBezTo>
                        <a:cubicBezTo>
                          <a:pt x="15" y="38"/>
                          <a:pt x="14" y="38"/>
                          <a:pt x="13" y="38"/>
                        </a:cubicBezTo>
                        <a:cubicBezTo>
                          <a:pt x="13" y="38"/>
                          <a:pt x="13" y="38"/>
                          <a:pt x="13" y="39"/>
                        </a:cubicBezTo>
                        <a:cubicBezTo>
                          <a:pt x="13" y="39"/>
                          <a:pt x="13" y="39"/>
                          <a:pt x="13" y="39"/>
                        </a:cubicBezTo>
                        <a:cubicBezTo>
                          <a:pt x="13" y="39"/>
                          <a:pt x="12" y="39"/>
                          <a:pt x="12" y="39"/>
                        </a:cubicBezTo>
                        <a:cubicBezTo>
                          <a:pt x="11" y="39"/>
                          <a:pt x="11" y="41"/>
                          <a:pt x="11" y="41"/>
                        </a:cubicBezTo>
                        <a:cubicBezTo>
                          <a:pt x="11" y="42"/>
                          <a:pt x="11" y="43"/>
                          <a:pt x="10" y="43"/>
                        </a:cubicBezTo>
                        <a:cubicBezTo>
                          <a:pt x="11" y="44"/>
                          <a:pt x="11" y="45"/>
                          <a:pt x="10" y="46"/>
                        </a:cubicBezTo>
                        <a:cubicBezTo>
                          <a:pt x="9" y="46"/>
                          <a:pt x="9" y="46"/>
                          <a:pt x="8" y="46"/>
                        </a:cubicBezTo>
                        <a:cubicBezTo>
                          <a:pt x="8" y="46"/>
                          <a:pt x="8" y="45"/>
                          <a:pt x="8" y="46"/>
                        </a:cubicBezTo>
                        <a:cubicBezTo>
                          <a:pt x="7" y="46"/>
                          <a:pt x="7" y="46"/>
                          <a:pt x="7" y="46"/>
                        </a:cubicBezTo>
                        <a:cubicBezTo>
                          <a:pt x="7" y="46"/>
                          <a:pt x="6" y="47"/>
                          <a:pt x="6" y="47"/>
                        </a:cubicBezTo>
                        <a:cubicBezTo>
                          <a:pt x="6" y="47"/>
                          <a:pt x="6" y="46"/>
                          <a:pt x="6" y="47"/>
                        </a:cubicBezTo>
                        <a:cubicBezTo>
                          <a:pt x="6" y="47"/>
                          <a:pt x="5" y="47"/>
                          <a:pt x="5" y="47"/>
                        </a:cubicBezTo>
                        <a:cubicBezTo>
                          <a:pt x="5" y="48"/>
                          <a:pt x="5" y="48"/>
                          <a:pt x="5" y="49"/>
                        </a:cubicBezTo>
                        <a:cubicBezTo>
                          <a:pt x="5" y="50"/>
                          <a:pt x="5" y="50"/>
                          <a:pt x="4" y="51"/>
                        </a:cubicBezTo>
                        <a:cubicBezTo>
                          <a:pt x="4" y="51"/>
                          <a:pt x="4" y="51"/>
                          <a:pt x="4" y="51"/>
                        </a:cubicBezTo>
                        <a:cubicBezTo>
                          <a:pt x="4" y="52"/>
                          <a:pt x="4" y="52"/>
                          <a:pt x="4" y="53"/>
                        </a:cubicBezTo>
                        <a:cubicBezTo>
                          <a:pt x="4" y="53"/>
                          <a:pt x="3" y="54"/>
                          <a:pt x="3" y="54"/>
                        </a:cubicBezTo>
                        <a:cubicBezTo>
                          <a:pt x="3" y="55"/>
                          <a:pt x="2" y="55"/>
                          <a:pt x="2" y="55"/>
                        </a:cubicBezTo>
                        <a:cubicBezTo>
                          <a:pt x="2" y="55"/>
                          <a:pt x="2" y="56"/>
                          <a:pt x="2" y="56"/>
                        </a:cubicBezTo>
                        <a:cubicBezTo>
                          <a:pt x="2" y="57"/>
                          <a:pt x="1" y="57"/>
                          <a:pt x="1" y="57"/>
                        </a:cubicBezTo>
                        <a:cubicBezTo>
                          <a:pt x="1" y="57"/>
                          <a:pt x="0" y="58"/>
                          <a:pt x="0" y="58"/>
                        </a:cubicBezTo>
                        <a:cubicBezTo>
                          <a:pt x="0" y="58"/>
                          <a:pt x="0" y="59"/>
                          <a:pt x="0" y="59"/>
                        </a:cubicBezTo>
                        <a:cubicBezTo>
                          <a:pt x="0" y="60"/>
                          <a:pt x="1" y="60"/>
                          <a:pt x="1" y="61"/>
                        </a:cubicBezTo>
                        <a:cubicBezTo>
                          <a:pt x="1" y="61"/>
                          <a:pt x="1" y="61"/>
                          <a:pt x="1" y="61"/>
                        </a:cubicBezTo>
                        <a:cubicBezTo>
                          <a:pt x="1" y="61"/>
                          <a:pt x="1" y="61"/>
                          <a:pt x="1" y="61"/>
                        </a:cubicBezTo>
                        <a:cubicBezTo>
                          <a:pt x="2" y="61"/>
                          <a:pt x="2" y="62"/>
                          <a:pt x="2" y="62"/>
                        </a:cubicBezTo>
                        <a:cubicBezTo>
                          <a:pt x="2" y="62"/>
                          <a:pt x="2" y="63"/>
                          <a:pt x="2" y="63"/>
                        </a:cubicBezTo>
                        <a:cubicBezTo>
                          <a:pt x="2" y="63"/>
                          <a:pt x="2" y="63"/>
                          <a:pt x="3" y="63"/>
                        </a:cubicBezTo>
                        <a:cubicBezTo>
                          <a:pt x="3" y="63"/>
                          <a:pt x="3" y="64"/>
                          <a:pt x="3" y="64"/>
                        </a:cubicBezTo>
                        <a:cubicBezTo>
                          <a:pt x="3" y="64"/>
                          <a:pt x="3" y="65"/>
                          <a:pt x="3" y="65"/>
                        </a:cubicBezTo>
                        <a:cubicBezTo>
                          <a:pt x="3" y="66"/>
                          <a:pt x="3" y="67"/>
                          <a:pt x="2" y="68"/>
                        </a:cubicBezTo>
                        <a:cubicBezTo>
                          <a:pt x="2" y="68"/>
                          <a:pt x="1" y="69"/>
                          <a:pt x="1" y="70"/>
                        </a:cubicBezTo>
                        <a:cubicBezTo>
                          <a:pt x="1" y="70"/>
                          <a:pt x="2" y="70"/>
                          <a:pt x="2" y="70"/>
                        </a:cubicBezTo>
                        <a:cubicBezTo>
                          <a:pt x="2" y="70"/>
                          <a:pt x="2" y="71"/>
                          <a:pt x="2" y="71"/>
                        </a:cubicBezTo>
                        <a:cubicBezTo>
                          <a:pt x="2" y="71"/>
                          <a:pt x="2" y="72"/>
                          <a:pt x="2" y="72"/>
                        </a:cubicBezTo>
                        <a:cubicBezTo>
                          <a:pt x="2" y="72"/>
                          <a:pt x="3" y="72"/>
                          <a:pt x="3" y="72"/>
                        </a:cubicBezTo>
                        <a:cubicBezTo>
                          <a:pt x="3" y="73"/>
                          <a:pt x="3" y="73"/>
                          <a:pt x="3" y="73"/>
                        </a:cubicBezTo>
                        <a:cubicBezTo>
                          <a:pt x="4" y="74"/>
                          <a:pt x="4" y="74"/>
                          <a:pt x="4" y="74"/>
                        </a:cubicBezTo>
                        <a:cubicBezTo>
                          <a:pt x="4" y="75"/>
                          <a:pt x="4" y="75"/>
                          <a:pt x="5" y="75"/>
                        </a:cubicBezTo>
                        <a:cubicBezTo>
                          <a:pt x="5" y="75"/>
                          <a:pt x="6" y="76"/>
                          <a:pt x="6" y="76"/>
                        </a:cubicBezTo>
                        <a:cubicBezTo>
                          <a:pt x="7" y="77"/>
                          <a:pt x="8" y="78"/>
                          <a:pt x="8" y="80"/>
                        </a:cubicBezTo>
                        <a:cubicBezTo>
                          <a:pt x="8" y="80"/>
                          <a:pt x="7" y="82"/>
                          <a:pt x="8" y="82"/>
                        </a:cubicBezTo>
                        <a:cubicBezTo>
                          <a:pt x="9" y="82"/>
                          <a:pt x="10" y="82"/>
                          <a:pt x="9" y="83"/>
                        </a:cubicBezTo>
                        <a:cubicBezTo>
                          <a:pt x="10" y="83"/>
                          <a:pt x="12" y="83"/>
                          <a:pt x="12" y="84"/>
                        </a:cubicBezTo>
                        <a:cubicBezTo>
                          <a:pt x="12" y="84"/>
                          <a:pt x="13" y="84"/>
                          <a:pt x="13" y="84"/>
                        </a:cubicBezTo>
                        <a:cubicBezTo>
                          <a:pt x="13" y="84"/>
                          <a:pt x="14" y="84"/>
                          <a:pt x="14" y="84"/>
                        </a:cubicBezTo>
                        <a:cubicBezTo>
                          <a:pt x="14" y="84"/>
                          <a:pt x="14" y="84"/>
                          <a:pt x="14" y="84"/>
                        </a:cubicBezTo>
                        <a:cubicBezTo>
                          <a:pt x="14" y="85"/>
                          <a:pt x="14" y="85"/>
                          <a:pt x="14" y="85"/>
                        </a:cubicBezTo>
                        <a:cubicBezTo>
                          <a:pt x="15" y="86"/>
                          <a:pt x="15" y="86"/>
                          <a:pt x="16" y="86"/>
                        </a:cubicBezTo>
                        <a:cubicBezTo>
                          <a:pt x="16" y="87"/>
                          <a:pt x="17" y="87"/>
                          <a:pt x="17" y="87"/>
                        </a:cubicBezTo>
                        <a:cubicBezTo>
                          <a:pt x="17" y="88"/>
                          <a:pt x="18" y="88"/>
                          <a:pt x="18" y="88"/>
                        </a:cubicBezTo>
                        <a:cubicBezTo>
                          <a:pt x="18" y="88"/>
                          <a:pt x="18" y="88"/>
                          <a:pt x="18" y="88"/>
                        </a:cubicBezTo>
                        <a:cubicBezTo>
                          <a:pt x="18" y="88"/>
                          <a:pt x="19" y="88"/>
                          <a:pt x="19" y="88"/>
                        </a:cubicBezTo>
                        <a:cubicBezTo>
                          <a:pt x="19" y="88"/>
                          <a:pt x="19" y="87"/>
                          <a:pt x="19" y="87"/>
                        </a:cubicBezTo>
                        <a:cubicBezTo>
                          <a:pt x="20" y="87"/>
                          <a:pt x="20" y="87"/>
                          <a:pt x="21" y="87"/>
                        </a:cubicBezTo>
                        <a:cubicBezTo>
                          <a:pt x="21" y="87"/>
                          <a:pt x="21" y="87"/>
                          <a:pt x="21" y="87"/>
                        </a:cubicBezTo>
                        <a:cubicBezTo>
                          <a:pt x="21" y="87"/>
                          <a:pt x="21" y="87"/>
                          <a:pt x="22" y="87"/>
                        </a:cubicBezTo>
                        <a:cubicBezTo>
                          <a:pt x="22" y="86"/>
                          <a:pt x="23" y="87"/>
                          <a:pt x="23" y="87"/>
                        </a:cubicBezTo>
                        <a:cubicBezTo>
                          <a:pt x="23" y="87"/>
                          <a:pt x="23" y="87"/>
                          <a:pt x="23" y="87"/>
                        </a:cubicBezTo>
                        <a:cubicBezTo>
                          <a:pt x="23" y="87"/>
                          <a:pt x="23" y="87"/>
                          <a:pt x="24" y="87"/>
                        </a:cubicBezTo>
                        <a:cubicBezTo>
                          <a:pt x="24" y="87"/>
                          <a:pt x="24" y="87"/>
                          <a:pt x="24" y="87"/>
                        </a:cubicBezTo>
                        <a:cubicBezTo>
                          <a:pt x="25" y="87"/>
                          <a:pt x="25" y="87"/>
                          <a:pt x="25" y="88"/>
                        </a:cubicBezTo>
                        <a:cubicBezTo>
                          <a:pt x="25" y="88"/>
                          <a:pt x="25" y="88"/>
                          <a:pt x="26" y="88"/>
                        </a:cubicBezTo>
                        <a:cubicBezTo>
                          <a:pt x="26" y="88"/>
                          <a:pt x="27" y="88"/>
                          <a:pt x="27" y="88"/>
                        </a:cubicBezTo>
                        <a:cubicBezTo>
                          <a:pt x="27" y="88"/>
                          <a:pt x="28" y="88"/>
                          <a:pt x="28" y="88"/>
                        </a:cubicBezTo>
                        <a:cubicBezTo>
                          <a:pt x="28" y="88"/>
                          <a:pt x="29" y="88"/>
                          <a:pt x="29" y="88"/>
                        </a:cubicBezTo>
                        <a:cubicBezTo>
                          <a:pt x="29" y="88"/>
                          <a:pt x="29" y="87"/>
                          <a:pt x="30" y="87"/>
                        </a:cubicBezTo>
                        <a:cubicBezTo>
                          <a:pt x="30" y="87"/>
                          <a:pt x="30" y="86"/>
                          <a:pt x="30" y="86"/>
                        </a:cubicBezTo>
                        <a:cubicBezTo>
                          <a:pt x="30" y="85"/>
                          <a:pt x="31" y="85"/>
                          <a:pt x="31" y="85"/>
                        </a:cubicBezTo>
                        <a:cubicBezTo>
                          <a:pt x="32" y="85"/>
                          <a:pt x="32" y="85"/>
                          <a:pt x="33" y="85"/>
                        </a:cubicBezTo>
                        <a:cubicBezTo>
                          <a:pt x="34" y="85"/>
                          <a:pt x="34" y="85"/>
                          <a:pt x="35" y="85"/>
                        </a:cubicBezTo>
                        <a:cubicBezTo>
                          <a:pt x="36" y="85"/>
                          <a:pt x="37" y="85"/>
                          <a:pt x="37" y="86"/>
                        </a:cubicBezTo>
                        <a:cubicBezTo>
                          <a:pt x="37" y="87"/>
                          <a:pt x="37" y="86"/>
                          <a:pt x="38" y="86"/>
                        </a:cubicBezTo>
                        <a:cubicBezTo>
                          <a:pt x="38" y="86"/>
                          <a:pt x="38" y="86"/>
                          <a:pt x="39" y="87"/>
                        </a:cubicBezTo>
                        <a:cubicBezTo>
                          <a:pt x="39" y="87"/>
                          <a:pt x="39" y="87"/>
                          <a:pt x="39" y="87"/>
                        </a:cubicBezTo>
                        <a:cubicBezTo>
                          <a:pt x="40" y="87"/>
                          <a:pt x="42" y="87"/>
                          <a:pt x="42" y="88"/>
                        </a:cubicBezTo>
                        <a:cubicBezTo>
                          <a:pt x="43" y="88"/>
                          <a:pt x="43" y="88"/>
                          <a:pt x="44" y="89"/>
                        </a:cubicBezTo>
                        <a:cubicBezTo>
                          <a:pt x="44" y="89"/>
                          <a:pt x="44" y="89"/>
                          <a:pt x="45" y="89"/>
                        </a:cubicBezTo>
                        <a:cubicBezTo>
                          <a:pt x="45" y="90"/>
                          <a:pt x="46" y="91"/>
                          <a:pt x="46" y="92"/>
                        </a:cubicBezTo>
                        <a:cubicBezTo>
                          <a:pt x="46" y="93"/>
                          <a:pt x="45" y="93"/>
                          <a:pt x="45" y="94"/>
                        </a:cubicBezTo>
                        <a:cubicBezTo>
                          <a:pt x="45" y="95"/>
                          <a:pt x="45" y="96"/>
                          <a:pt x="44" y="96"/>
                        </a:cubicBezTo>
                        <a:cubicBezTo>
                          <a:pt x="44" y="96"/>
                          <a:pt x="44" y="96"/>
                          <a:pt x="44" y="97"/>
                        </a:cubicBezTo>
                        <a:cubicBezTo>
                          <a:pt x="44" y="97"/>
                          <a:pt x="44" y="97"/>
                          <a:pt x="44" y="97"/>
                        </a:cubicBezTo>
                        <a:cubicBezTo>
                          <a:pt x="45" y="97"/>
                          <a:pt x="45" y="98"/>
                          <a:pt x="45" y="98"/>
                        </a:cubicBezTo>
                        <a:cubicBezTo>
                          <a:pt x="45" y="98"/>
                          <a:pt x="45" y="99"/>
                          <a:pt x="45" y="99"/>
                        </a:cubicBezTo>
                        <a:cubicBezTo>
                          <a:pt x="45" y="99"/>
                          <a:pt x="46" y="99"/>
                          <a:pt x="46" y="99"/>
                        </a:cubicBezTo>
                        <a:cubicBezTo>
                          <a:pt x="46" y="99"/>
                          <a:pt x="46" y="100"/>
                          <a:pt x="46" y="100"/>
                        </a:cubicBezTo>
                        <a:cubicBezTo>
                          <a:pt x="47" y="101"/>
                          <a:pt x="47" y="101"/>
                          <a:pt x="47" y="102"/>
                        </a:cubicBezTo>
                        <a:cubicBezTo>
                          <a:pt x="48" y="103"/>
                          <a:pt x="48" y="103"/>
                          <a:pt x="48" y="104"/>
                        </a:cubicBezTo>
                        <a:cubicBezTo>
                          <a:pt x="48" y="104"/>
                          <a:pt x="48" y="104"/>
                          <a:pt x="48" y="104"/>
                        </a:cubicBezTo>
                        <a:cubicBezTo>
                          <a:pt x="49" y="105"/>
                          <a:pt x="49" y="105"/>
                          <a:pt x="49" y="105"/>
                        </a:cubicBezTo>
                        <a:cubicBezTo>
                          <a:pt x="50" y="106"/>
                          <a:pt x="50" y="106"/>
                          <a:pt x="50" y="106"/>
                        </a:cubicBezTo>
                        <a:cubicBezTo>
                          <a:pt x="49" y="107"/>
                          <a:pt x="49" y="107"/>
                          <a:pt x="49" y="107"/>
                        </a:cubicBezTo>
                        <a:cubicBezTo>
                          <a:pt x="49" y="108"/>
                          <a:pt x="49" y="108"/>
                          <a:pt x="49" y="108"/>
                        </a:cubicBezTo>
                        <a:cubicBezTo>
                          <a:pt x="50" y="108"/>
                          <a:pt x="50" y="108"/>
                          <a:pt x="50" y="108"/>
                        </a:cubicBezTo>
                        <a:cubicBezTo>
                          <a:pt x="50" y="108"/>
                          <a:pt x="50" y="108"/>
                          <a:pt x="50" y="109"/>
                        </a:cubicBezTo>
                        <a:cubicBezTo>
                          <a:pt x="50" y="109"/>
                          <a:pt x="50" y="110"/>
                          <a:pt x="50" y="111"/>
                        </a:cubicBezTo>
                        <a:cubicBezTo>
                          <a:pt x="50" y="112"/>
                          <a:pt x="51" y="114"/>
                          <a:pt x="49" y="113"/>
                        </a:cubicBezTo>
                        <a:cubicBezTo>
                          <a:pt x="49" y="114"/>
                          <a:pt x="49" y="115"/>
                          <a:pt x="49" y="115"/>
                        </a:cubicBezTo>
                        <a:cubicBezTo>
                          <a:pt x="50" y="115"/>
                          <a:pt x="50" y="116"/>
                          <a:pt x="50" y="116"/>
                        </a:cubicBezTo>
                        <a:cubicBezTo>
                          <a:pt x="51" y="116"/>
                          <a:pt x="51" y="116"/>
                          <a:pt x="51" y="117"/>
                        </a:cubicBezTo>
                        <a:cubicBezTo>
                          <a:pt x="51" y="117"/>
                          <a:pt x="51" y="117"/>
                          <a:pt x="51" y="117"/>
                        </a:cubicBezTo>
                        <a:cubicBezTo>
                          <a:pt x="51" y="117"/>
                          <a:pt x="51" y="117"/>
                          <a:pt x="51" y="117"/>
                        </a:cubicBezTo>
                        <a:cubicBezTo>
                          <a:pt x="50" y="117"/>
                          <a:pt x="50" y="117"/>
                          <a:pt x="50" y="117"/>
                        </a:cubicBezTo>
                        <a:cubicBezTo>
                          <a:pt x="50" y="118"/>
                          <a:pt x="49" y="119"/>
                          <a:pt x="49" y="119"/>
                        </a:cubicBezTo>
                        <a:cubicBezTo>
                          <a:pt x="48" y="120"/>
                          <a:pt x="49" y="121"/>
                          <a:pt x="48" y="121"/>
                        </a:cubicBezTo>
                        <a:cubicBezTo>
                          <a:pt x="48" y="122"/>
                          <a:pt x="48" y="123"/>
                          <a:pt x="48" y="124"/>
                        </a:cubicBezTo>
                        <a:cubicBezTo>
                          <a:pt x="48" y="124"/>
                          <a:pt x="47" y="125"/>
                          <a:pt x="47" y="125"/>
                        </a:cubicBezTo>
                        <a:cubicBezTo>
                          <a:pt x="47" y="125"/>
                          <a:pt x="46" y="126"/>
                          <a:pt x="46" y="126"/>
                        </a:cubicBezTo>
                        <a:cubicBezTo>
                          <a:pt x="46" y="127"/>
                          <a:pt x="46" y="128"/>
                          <a:pt x="45" y="127"/>
                        </a:cubicBezTo>
                        <a:cubicBezTo>
                          <a:pt x="45" y="129"/>
                          <a:pt x="45" y="130"/>
                          <a:pt x="45" y="132"/>
                        </a:cubicBezTo>
                        <a:cubicBezTo>
                          <a:pt x="45" y="133"/>
                          <a:pt x="45" y="134"/>
                          <a:pt x="45" y="134"/>
                        </a:cubicBezTo>
                        <a:cubicBezTo>
                          <a:pt x="45" y="135"/>
                          <a:pt x="45" y="135"/>
                          <a:pt x="45" y="135"/>
                        </a:cubicBezTo>
                        <a:cubicBezTo>
                          <a:pt x="45" y="135"/>
                          <a:pt x="45" y="135"/>
                          <a:pt x="45" y="135"/>
                        </a:cubicBezTo>
                        <a:cubicBezTo>
                          <a:pt x="45" y="135"/>
                          <a:pt x="46" y="135"/>
                          <a:pt x="46" y="135"/>
                        </a:cubicBezTo>
                        <a:cubicBezTo>
                          <a:pt x="46" y="135"/>
                          <a:pt x="46" y="136"/>
                          <a:pt x="46" y="136"/>
                        </a:cubicBezTo>
                        <a:cubicBezTo>
                          <a:pt x="46" y="136"/>
                          <a:pt x="46" y="136"/>
                          <a:pt x="46" y="136"/>
                        </a:cubicBezTo>
                        <a:cubicBezTo>
                          <a:pt x="46" y="137"/>
                          <a:pt x="46" y="137"/>
                          <a:pt x="46" y="137"/>
                        </a:cubicBezTo>
                        <a:cubicBezTo>
                          <a:pt x="47" y="137"/>
                          <a:pt x="47" y="137"/>
                          <a:pt x="47" y="138"/>
                        </a:cubicBezTo>
                        <a:cubicBezTo>
                          <a:pt x="47" y="138"/>
                          <a:pt x="47" y="141"/>
                          <a:pt x="46" y="140"/>
                        </a:cubicBezTo>
                        <a:cubicBezTo>
                          <a:pt x="46" y="142"/>
                          <a:pt x="46" y="144"/>
                          <a:pt x="46" y="146"/>
                        </a:cubicBezTo>
                        <a:cubicBezTo>
                          <a:pt x="46" y="147"/>
                          <a:pt x="46" y="147"/>
                          <a:pt x="46" y="148"/>
                        </a:cubicBezTo>
                        <a:cubicBezTo>
                          <a:pt x="46" y="148"/>
                          <a:pt x="46" y="148"/>
                          <a:pt x="46" y="148"/>
                        </a:cubicBezTo>
                        <a:cubicBezTo>
                          <a:pt x="47" y="149"/>
                          <a:pt x="47" y="149"/>
                          <a:pt x="47" y="150"/>
                        </a:cubicBezTo>
                        <a:cubicBezTo>
                          <a:pt x="48" y="151"/>
                          <a:pt x="48" y="152"/>
                          <a:pt x="47" y="152"/>
                        </a:cubicBezTo>
                        <a:cubicBezTo>
                          <a:pt x="47" y="153"/>
                          <a:pt x="47" y="153"/>
                          <a:pt x="46" y="153"/>
                        </a:cubicBezTo>
                        <a:cubicBezTo>
                          <a:pt x="46" y="154"/>
                          <a:pt x="45" y="154"/>
                          <a:pt x="45" y="154"/>
                        </a:cubicBezTo>
                        <a:cubicBezTo>
                          <a:pt x="44" y="154"/>
                          <a:pt x="44" y="154"/>
                          <a:pt x="44" y="154"/>
                        </a:cubicBezTo>
                        <a:cubicBezTo>
                          <a:pt x="44" y="154"/>
                          <a:pt x="44" y="155"/>
                          <a:pt x="44" y="156"/>
                        </a:cubicBezTo>
                        <a:cubicBezTo>
                          <a:pt x="44" y="156"/>
                          <a:pt x="44" y="157"/>
                          <a:pt x="44" y="157"/>
                        </a:cubicBezTo>
                        <a:cubicBezTo>
                          <a:pt x="45" y="157"/>
                          <a:pt x="45" y="157"/>
                          <a:pt x="46" y="157"/>
                        </a:cubicBezTo>
                        <a:cubicBezTo>
                          <a:pt x="47" y="156"/>
                          <a:pt x="48" y="156"/>
                          <a:pt x="49" y="156"/>
                        </a:cubicBezTo>
                        <a:cubicBezTo>
                          <a:pt x="50" y="156"/>
                          <a:pt x="51" y="156"/>
                          <a:pt x="52" y="155"/>
                        </a:cubicBezTo>
                        <a:cubicBezTo>
                          <a:pt x="53" y="155"/>
                          <a:pt x="53" y="155"/>
                          <a:pt x="54" y="155"/>
                        </a:cubicBezTo>
                        <a:cubicBezTo>
                          <a:pt x="54" y="155"/>
                          <a:pt x="54" y="155"/>
                          <a:pt x="54" y="155"/>
                        </a:cubicBezTo>
                        <a:cubicBezTo>
                          <a:pt x="54" y="155"/>
                          <a:pt x="54" y="155"/>
                          <a:pt x="54" y="155"/>
                        </a:cubicBezTo>
                        <a:cubicBezTo>
                          <a:pt x="55" y="154"/>
                          <a:pt x="55" y="154"/>
                          <a:pt x="56" y="153"/>
                        </a:cubicBezTo>
                        <a:cubicBezTo>
                          <a:pt x="56" y="152"/>
                          <a:pt x="56" y="150"/>
                          <a:pt x="58" y="149"/>
                        </a:cubicBezTo>
                        <a:cubicBezTo>
                          <a:pt x="58" y="149"/>
                          <a:pt x="59" y="149"/>
                          <a:pt x="60" y="149"/>
                        </a:cubicBezTo>
                        <a:cubicBezTo>
                          <a:pt x="61" y="149"/>
                          <a:pt x="62" y="149"/>
                          <a:pt x="63" y="149"/>
                        </a:cubicBezTo>
                        <a:cubicBezTo>
                          <a:pt x="63" y="149"/>
                          <a:pt x="63" y="149"/>
                          <a:pt x="63" y="148"/>
                        </a:cubicBezTo>
                        <a:cubicBezTo>
                          <a:pt x="63" y="148"/>
                          <a:pt x="63" y="147"/>
                          <a:pt x="63" y="146"/>
                        </a:cubicBezTo>
                        <a:cubicBezTo>
                          <a:pt x="63" y="146"/>
                          <a:pt x="63" y="146"/>
                          <a:pt x="63" y="145"/>
                        </a:cubicBezTo>
                        <a:cubicBezTo>
                          <a:pt x="63" y="145"/>
                          <a:pt x="63" y="145"/>
                          <a:pt x="63" y="145"/>
                        </a:cubicBezTo>
                        <a:cubicBezTo>
                          <a:pt x="63" y="145"/>
                          <a:pt x="63" y="145"/>
                          <a:pt x="63" y="144"/>
                        </a:cubicBezTo>
                        <a:cubicBezTo>
                          <a:pt x="62" y="144"/>
                          <a:pt x="62" y="143"/>
                          <a:pt x="63" y="143"/>
                        </a:cubicBezTo>
                        <a:cubicBezTo>
                          <a:pt x="63" y="142"/>
                          <a:pt x="63" y="142"/>
                          <a:pt x="63" y="142"/>
                        </a:cubicBezTo>
                        <a:cubicBezTo>
                          <a:pt x="63" y="142"/>
                          <a:pt x="63" y="142"/>
                          <a:pt x="63" y="142"/>
                        </a:cubicBezTo>
                        <a:cubicBezTo>
                          <a:pt x="64" y="141"/>
                          <a:pt x="64" y="141"/>
                          <a:pt x="64" y="141"/>
                        </a:cubicBezTo>
                        <a:cubicBezTo>
                          <a:pt x="64" y="141"/>
                          <a:pt x="64" y="141"/>
                          <a:pt x="65" y="140"/>
                        </a:cubicBezTo>
                        <a:cubicBezTo>
                          <a:pt x="65" y="140"/>
                          <a:pt x="66" y="140"/>
                          <a:pt x="66" y="140"/>
                        </a:cubicBezTo>
                        <a:cubicBezTo>
                          <a:pt x="67" y="140"/>
                          <a:pt x="67" y="139"/>
                          <a:pt x="67" y="139"/>
                        </a:cubicBezTo>
                        <a:cubicBezTo>
                          <a:pt x="67" y="138"/>
                          <a:pt x="67" y="137"/>
                          <a:pt x="67" y="136"/>
                        </a:cubicBezTo>
                        <a:cubicBezTo>
                          <a:pt x="67" y="135"/>
                          <a:pt x="67" y="134"/>
                          <a:pt x="68" y="134"/>
                        </a:cubicBezTo>
                        <a:cubicBezTo>
                          <a:pt x="68" y="133"/>
                          <a:pt x="68" y="133"/>
                          <a:pt x="68" y="132"/>
                        </a:cubicBezTo>
                        <a:cubicBezTo>
                          <a:pt x="69" y="132"/>
                          <a:pt x="69" y="132"/>
                          <a:pt x="69" y="131"/>
                        </a:cubicBezTo>
                        <a:cubicBezTo>
                          <a:pt x="70" y="131"/>
                          <a:pt x="70" y="131"/>
                          <a:pt x="70" y="131"/>
                        </a:cubicBezTo>
                        <a:cubicBezTo>
                          <a:pt x="71" y="130"/>
                          <a:pt x="71" y="130"/>
                          <a:pt x="71" y="130"/>
                        </a:cubicBezTo>
                        <a:cubicBezTo>
                          <a:pt x="71" y="129"/>
                          <a:pt x="71" y="129"/>
                          <a:pt x="71" y="128"/>
                        </a:cubicBezTo>
                        <a:cubicBezTo>
                          <a:pt x="71" y="128"/>
                          <a:pt x="72" y="127"/>
                          <a:pt x="72" y="127"/>
                        </a:cubicBezTo>
                        <a:cubicBezTo>
                          <a:pt x="73" y="126"/>
                          <a:pt x="74" y="125"/>
                          <a:pt x="74" y="124"/>
                        </a:cubicBezTo>
                        <a:cubicBezTo>
                          <a:pt x="75" y="124"/>
                          <a:pt x="75" y="124"/>
                          <a:pt x="75" y="124"/>
                        </a:cubicBezTo>
                        <a:cubicBezTo>
                          <a:pt x="75" y="124"/>
                          <a:pt x="75" y="124"/>
                          <a:pt x="75" y="123"/>
                        </a:cubicBezTo>
                        <a:cubicBezTo>
                          <a:pt x="76" y="123"/>
                          <a:pt x="76" y="122"/>
                          <a:pt x="75" y="122"/>
                        </a:cubicBezTo>
                        <a:cubicBezTo>
                          <a:pt x="75" y="121"/>
                          <a:pt x="75" y="120"/>
                          <a:pt x="75" y="118"/>
                        </a:cubicBezTo>
                        <a:cubicBezTo>
                          <a:pt x="75" y="118"/>
                          <a:pt x="76" y="117"/>
                          <a:pt x="76" y="116"/>
                        </a:cubicBezTo>
                        <a:cubicBezTo>
                          <a:pt x="76" y="116"/>
                          <a:pt x="76" y="116"/>
                          <a:pt x="76" y="115"/>
                        </a:cubicBezTo>
                        <a:cubicBezTo>
                          <a:pt x="76" y="115"/>
                          <a:pt x="76" y="115"/>
                          <a:pt x="76" y="115"/>
                        </a:cubicBezTo>
                        <a:cubicBezTo>
                          <a:pt x="77" y="114"/>
                          <a:pt x="77" y="114"/>
                          <a:pt x="77" y="114"/>
                        </a:cubicBezTo>
                        <a:cubicBezTo>
                          <a:pt x="78" y="112"/>
                          <a:pt x="77" y="109"/>
                          <a:pt x="77" y="106"/>
                        </a:cubicBezTo>
                        <a:cubicBezTo>
                          <a:pt x="77" y="105"/>
                          <a:pt x="77" y="104"/>
                          <a:pt x="78" y="103"/>
                        </a:cubicBezTo>
                        <a:cubicBezTo>
                          <a:pt x="78" y="102"/>
                          <a:pt x="78" y="102"/>
                          <a:pt x="78" y="101"/>
                        </a:cubicBezTo>
                        <a:cubicBezTo>
                          <a:pt x="78" y="101"/>
                          <a:pt x="78" y="100"/>
                          <a:pt x="79" y="100"/>
                        </a:cubicBezTo>
                        <a:cubicBezTo>
                          <a:pt x="79" y="100"/>
                          <a:pt x="79" y="98"/>
                          <a:pt x="80" y="99"/>
                        </a:cubicBezTo>
                        <a:cubicBezTo>
                          <a:pt x="80" y="98"/>
                          <a:pt x="80" y="97"/>
                          <a:pt x="80" y="97"/>
                        </a:cubicBezTo>
                        <a:cubicBezTo>
                          <a:pt x="80" y="97"/>
                          <a:pt x="80" y="96"/>
                          <a:pt x="80" y="96"/>
                        </a:cubicBezTo>
                        <a:cubicBezTo>
                          <a:pt x="80" y="96"/>
                          <a:pt x="80" y="96"/>
                          <a:pt x="80" y="96"/>
                        </a:cubicBezTo>
                        <a:cubicBezTo>
                          <a:pt x="79" y="95"/>
                          <a:pt x="79" y="94"/>
                          <a:pt x="79" y="93"/>
                        </a:cubicBezTo>
                        <a:cubicBezTo>
                          <a:pt x="79" y="92"/>
                          <a:pt x="79" y="91"/>
                          <a:pt x="79" y="91"/>
                        </a:cubicBezTo>
                        <a:cubicBezTo>
                          <a:pt x="80" y="90"/>
                          <a:pt x="80" y="90"/>
                          <a:pt x="80" y="90"/>
                        </a:cubicBezTo>
                        <a:cubicBezTo>
                          <a:pt x="80" y="90"/>
                          <a:pt x="80" y="90"/>
                          <a:pt x="80" y="90"/>
                        </a:cubicBezTo>
                        <a:cubicBezTo>
                          <a:pt x="80" y="89"/>
                          <a:pt x="80" y="89"/>
                          <a:pt x="80" y="88"/>
                        </a:cubicBezTo>
                        <a:cubicBezTo>
                          <a:pt x="80" y="88"/>
                          <a:pt x="80" y="87"/>
                          <a:pt x="80" y="86"/>
                        </a:cubicBezTo>
                        <a:cubicBezTo>
                          <a:pt x="80" y="86"/>
                          <a:pt x="81" y="86"/>
                          <a:pt x="81" y="86"/>
                        </a:cubicBezTo>
                        <a:cubicBezTo>
                          <a:pt x="81" y="85"/>
                          <a:pt x="81" y="84"/>
                          <a:pt x="81" y="84"/>
                        </a:cubicBezTo>
                        <a:cubicBezTo>
                          <a:pt x="81" y="83"/>
                          <a:pt x="81" y="82"/>
                          <a:pt x="81" y="82"/>
                        </a:cubicBezTo>
                        <a:cubicBezTo>
                          <a:pt x="81" y="81"/>
                          <a:pt x="81" y="80"/>
                          <a:pt x="81" y="80"/>
                        </a:cubicBezTo>
                        <a:cubicBezTo>
                          <a:pt x="80" y="79"/>
                          <a:pt x="79" y="78"/>
                          <a:pt x="78" y="77"/>
                        </a:cubicBezTo>
                        <a:cubicBezTo>
                          <a:pt x="78" y="76"/>
                          <a:pt x="79" y="78"/>
                          <a:pt x="78" y="77"/>
                        </a:cubicBezTo>
                        <a:close/>
                      </a:path>
                    </a:pathLst>
                  </a:custGeom>
                  <a:solidFill>
                    <a:srgbClr val="01B3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45" name="Freeform 24"/>
                  <p:cNvSpPr/>
                  <p:nvPr/>
                </p:nvSpPr>
                <p:spPr bwMode="auto">
                  <a:xfrm>
                    <a:off x="3441" y="1503"/>
                    <a:ext cx="379" cy="805"/>
                  </a:xfrm>
                  <a:custGeom>
                    <a:avLst/>
                    <a:gdLst>
                      <a:gd name="T0" fmla="*/ 77 w 86"/>
                      <a:gd name="T1" fmla="*/ 103 h 183"/>
                      <a:gd name="T2" fmla="*/ 69 w 86"/>
                      <a:gd name="T3" fmla="*/ 103 h 183"/>
                      <a:gd name="T4" fmla="*/ 64 w 86"/>
                      <a:gd name="T5" fmla="*/ 100 h 183"/>
                      <a:gd name="T6" fmla="*/ 61 w 86"/>
                      <a:gd name="T7" fmla="*/ 97 h 183"/>
                      <a:gd name="T8" fmla="*/ 56 w 86"/>
                      <a:gd name="T9" fmla="*/ 90 h 183"/>
                      <a:gd name="T10" fmla="*/ 45 w 86"/>
                      <a:gd name="T11" fmla="*/ 84 h 183"/>
                      <a:gd name="T12" fmla="*/ 39 w 86"/>
                      <a:gd name="T13" fmla="*/ 79 h 183"/>
                      <a:gd name="T14" fmla="*/ 28 w 86"/>
                      <a:gd name="T15" fmla="*/ 76 h 183"/>
                      <a:gd name="T16" fmla="*/ 23 w 86"/>
                      <a:gd name="T17" fmla="*/ 78 h 183"/>
                      <a:gd name="T18" fmla="*/ 18 w 86"/>
                      <a:gd name="T19" fmla="*/ 82 h 183"/>
                      <a:gd name="T20" fmla="*/ 13 w 86"/>
                      <a:gd name="T21" fmla="*/ 80 h 183"/>
                      <a:gd name="T22" fmla="*/ 14 w 86"/>
                      <a:gd name="T23" fmla="*/ 74 h 183"/>
                      <a:gd name="T24" fmla="*/ 10 w 86"/>
                      <a:gd name="T25" fmla="*/ 64 h 183"/>
                      <a:gd name="T26" fmla="*/ 7 w 86"/>
                      <a:gd name="T27" fmla="*/ 63 h 183"/>
                      <a:gd name="T28" fmla="*/ 5 w 86"/>
                      <a:gd name="T29" fmla="*/ 59 h 183"/>
                      <a:gd name="T30" fmla="*/ 12 w 86"/>
                      <a:gd name="T31" fmla="*/ 47 h 183"/>
                      <a:gd name="T32" fmla="*/ 21 w 86"/>
                      <a:gd name="T33" fmla="*/ 50 h 183"/>
                      <a:gd name="T34" fmla="*/ 25 w 86"/>
                      <a:gd name="T35" fmla="*/ 44 h 183"/>
                      <a:gd name="T36" fmla="*/ 27 w 86"/>
                      <a:gd name="T37" fmla="*/ 40 h 183"/>
                      <a:gd name="T38" fmla="*/ 35 w 86"/>
                      <a:gd name="T39" fmla="*/ 36 h 183"/>
                      <a:gd name="T40" fmla="*/ 41 w 86"/>
                      <a:gd name="T41" fmla="*/ 29 h 183"/>
                      <a:gd name="T42" fmla="*/ 47 w 86"/>
                      <a:gd name="T43" fmla="*/ 23 h 183"/>
                      <a:gd name="T44" fmla="*/ 53 w 86"/>
                      <a:gd name="T45" fmla="*/ 20 h 183"/>
                      <a:gd name="T46" fmla="*/ 51 w 86"/>
                      <a:gd name="T47" fmla="*/ 18 h 183"/>
                      <a:gd name="T48" fmla="*/ 61 w 86"/>
                      <a:gd name="T49" fmla="*/ 15 h 183"/>
                      <a:gd name="T50" fmla="*/ 65 w 86"/>
                      <a:gd name="T51" fmla="*/ 7 h 183"/>
                      <a:gd name="T52" fmla="*/ 59 w 86"/>
                      <a:gd name="T53" fmla="*/ 6 h 183"/>
                      <a:gd name="T54" fmla="*/ 52 w 86"/>
                      <a:gd name="T55" fmla="*/ 11 h 183"/>
                      <a:gd name="T56" fmla="*/ 46 w 86"/>
                      <a:gd name="T57" fmla="*/ 13 h 183"/>
                      <a:gd name="T58" fmla="*/ 48 w 86"/>
                      <a:gd name="T59" fmla="*/ 6 h 183"/>
                      <a:gd name="T60" fmla="*/ 55 w 86"/>
                      <a:gd name="T61" fmla="*/ 3 h 183"/>
                      <a:gd name="T62" fmla="*/ 9 w 86"/>
                      <a:gd name="T63" fmla="*/ 37 h 183"/>
                      <a:gd name="T64" fmla="*/ 0 w 86"/>
                      <a:gd name="T65" fmla="*/ 63 h 183"/>
                      <a:gd name="T66" fmla="*/ 4 w 86"/>
                      <a:gd name="T67" fmla="*/ 71 h 183"/>
                      <a:gd name="T68" fmla="*/ 11 w 86"/>
                      <a:gd name="T69" fmla="*/ 81 h 183"/>
                      <a:gd name="T70" fmla="*/ 16 w 86"/>
                      <a:gd name="T71" fmla="*/ 83 h 183"/>
                      <a:gd name="T72" fmla="*/ 14 w 86"/>
                      <a:gd name="T73" fmla="*/ 98 h 183"/>
                      <a:gd name="T74" fmla="*/ 13 w 86"/>
                      <a:gd name="T75" fmla="*/ 107 h 183"/>
                      <a:gd name="T76" fmla="*/ 18 w 86"/>
                      <a:gd name="T77" fmla="*/ 116 h 183"/>
                      <a:gd name="T78" fmla="*/ 22 w 86"/>
                      <a:gd name="T79" fmla="*/ 125 h 183"/>
                      <a:gd name="T80" fmla="*/ 27 w 86"/>
                      <a:gd name="T81" fmla="*/ 131 h 183"/>
                      <a:gd name="T82" fmla="*/ 31 w 86"/>
                      <a:gd name="T83" fmla="*/ 136 h 183"/>
                      <a:gd name="T84" fmla="*/ 34 w 86"/>
                      <a:gd name="T85" fmla="*/ 142 h 183"/>
                      <a:gd name="T86" fmla="*/ 36 w 86"/>
                      <a:gd name="T87" fmla="*/ 155 h 183"/>
                      <a:gd name="T88" fmla="*/ 41 w 86"/>
                      <a:gd name="T89" fmla="*/ 169 h 183"/>
                      <a:gd name="T90" fmla="*/ 46 w 86"/>
                      <a:gd name="T91" fmla="*/ 177 h 183"/>
                      <a:gd name="T92" fmla="*/ 50 w 86"/>
                      <a:gd name="T93" fmla="*/ 181 h 183"/>
                      <a:gd name="T94" fmla="*/ 52 w 86"/>
                      <a:gd name="T95" fmla="*/ 177 h 183"/>
                      <a:gd name="T96" fmla="*/ 50 w 86"/>
                      <a:gd name="T97" fmla="*/ 169 h 183"/>
                      <a:gd name="T98" fmla="*/ 55 w 86"/>
                      <a:gd name="T99" fmla="*/ 164 h 183"/>
                      <a:gd name="T100" fmla="*/ 58 w 86"/>
                      <a:gd name="T101" fmla="*/ 157 h 183"/>
                      <a:gd name="T102" fmla="*/ 64 w 86"/>
                      <a:gd name="T103" fmla="*/ 143 h 183"/>
                      <a:gd name="T104" fmla="*/ 73 w 86"/>
                      <a:gd name="T105" fmla="*/ 138 h 183"/>
                      <a:gd name="T106" fmla="*/ 79 w 86"/>
                      <a:gd name="T107" fmla="*/ 125 h 183"/>
                      <a:gd name="T108" fmla="*/ 81 w 86"/>
                      <a:gd name="T109" fmla="*/ 120 h 183"/>
                      <a:gd name="T110" fmla="*/ 85 w 86"/>
                      <a:gd name="T111" fmla="*/ 11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3">
                        <a:moveTo>
                          <a:pt x="85" y="107"/>
                        </a:moveTo>
                        <a:cubicBezTo>
                          <a:pt x="84" y="107"/>
                          <a:pt x="82" y="107"/>
                          <a:pt x="81" y="106"/>
                        </a:cubicBezTo>
                        <a:cubicBezTo>
                          <a:pt x="81" y="106"/>
                          <a:pt x="81" y="106"/>
                          <a:pt x="81" y="105"/>
                        </a:cubicBezTo>
                        <a:cubicBezTo>
                          <a:pt x="81" y="105"/>
                          <a:pt x="81" y="105"/>
                          <a:pt x="81" y="105"/>
                        </a:cubicBezTo>
                        <a:cubicBezTo>
                          <a:pt x="80" y="105"/>
                          <a:pt x="80" y="105"/>
                          <a:pt x="80" y="105"/>
                        </a:cubicBezTo>
                        <a:cubicBezTo>
                          <a:pt x="79" y="105"/>
                          <a:pt x="79" y="105"/>
                          <a:pt x="78" y="104"/>
                        </a:cubicBezTo>
                        <a:cubicBezTo>
                          <a:pt x="78" y="104"/>
                          <a:pt x="78" y="104"/>
                          <a:pt x="78" y="103"/>
                        </a:cubicBezTo>
                        <a:cubicBezTo>
                          <a:pt x="78" y="103"/>
                          <a:pt x="78" y="103"/>
                          <a:pt x="77" y="103"/>
                        </a:cubicBezTo>
                        <a:cubicBezTo>
                          <a:pt x="77" y="103"/>
                          <a:pt x="77" y="103"/>
                          <a:pt x="76" y="103"/>
                        </a:cubicBezTo>
                        <a:cubicBezTo>
                          <a:pt x="76" y="103"/>
                          <a:pt x="75" y="103"/>
                          <a:pt x="74" y="103"/>
                        </a:cubicBezTo>
                        <a:cubicBezTo>
                          <a:pt x="74" y="103"/>
                          <a:pt x="73" y="103"/>
                          <a:pt x="73" y="102"/>
                        </a:cubicBezTo>
                        <a:cubicBezTo>
                          <a:pt x="73" y="102"/>
                          <a:pt x="71" y="102"/>
                          <a:pt x="71" y="102"/>
                        </a:cubicBezTo>
                        <a:cubicBezTo>
                          <a:pt x="70" y="102"/>
                          <a:pt x="70" y="102"/>
                          <a:pt x="70" y="102"/>
                        </a:cubicBezTo>
                        <a:cubicBezTo>
                          <a:pt x="69" y="102"/>
                          <a:pt x="70" y="102"/>
                          <a:pt x="70" y="103"/>
                        </a:cubicBezTo>
                        <a:cubicBezTo>
                          <a:pt x="69" y="103"/>
                          <a:pt x="69" y="103"/>
                          <a:pt x="69" y="103"/>
                        </a:cubicBezTo>
                        <a:cubicBezTo>
                          <a:pt x="69" y="103"/>
                          <a:pt x="69" y="103"/>
                          <a:pt x="69" y="103"/>
                        </a:cubicBezTo>
                        <a:cubicBezTo>
                          <a:pt x="69" y="102"/>
                          <a:pt x="69" y="101"/>
                          <a:pt x="69" y="101"/>
                        </a:cubicBezTo>
                        <a:cubicBezTo>
                          <a:pt x="68" y="101"/>
                          <a:pt x="67" y="101"/>
                          <a:pt x="67" y="101"/>
                        </a:cubicBezTo>
                        <a:cubicBezTo>
                          <a:pt x="67" y="101"/>
                          <a:pt x="66" y="101"/>
                          <a:pt x="66" y="101"/>
                        </a:cubicBezTo>
                        <a:cubicBezTo>
                          <a:pt x="66" y="101"/>
                          <a:pt x="66" y="101"/>
                          <a:pt x="66" y="101"/>
                        </a:cubicBezTo>
                        <a:cubicBezTo>
                          <a:pt x="66" y="100"/>
                          <a:pt x="66" y="101"/>
                          <a:pt x="66" y="101"/>
                        </a:cubicBezTo>
                        <a:cubicBezTo>
                          <a:pt x="65" y="101"/>
                          <a:pt x="65" y="100"/>
                          <a:pt x="65" y="100"/>
                        </a:cubicBezTo>
                        <a:cubicBezTo>
                          <a:pt x="65" y="100"/>
                          <a:pt x="65" y="100"/>
                          <a:pt x="65" y="100"/>
                        </a:cubicBezTo>
                        <a:cubicBezTo>
                          <a:pt x="65" y="99"/>
                          <a:pt x="65" y="100"/>
                          <a:pt x="64" y="100"/>
                        </a:cubicBezTo>
                        <a:cubicBezTo>
                          <a:pt x="63" y="100"/>
                          <a:pt x="62" y="100"/>
                          <a:pt x="61" y="100"/>
                        </a:cubicBezTo>
                        <a:cubicBezTo>
                          <a:pt x="61" y="100"/>
                          <a:pt x="60" y="100"/>
                          <a:pt x="59" y="100"/>
                        </a:cubicBezTo>
                        <a:cubicBezTo>
                          <a:pt x="59" y="100"/>
                          <a:pt x="58" y="100"/>
                          <a:pt x="57" y="99"/>
                        </a:cubicBezTo>
                        <a:cubicBezTo>
                          <a:pt x="57" y="99"/>
                          <a:pt x="56" y="98"/>
                          <a:pt x="57" y="98"/>
                        </a:cubicBezTo>
                        <a:cubicBezTo>
                          <a:pt x="57" y="98"/>
                          <a:pt x="58" y="98"/>
                          <a:pt x="58" y="97"/>
                        </a:cubicBezTo>
                        <a:cubicBezTo>
                          <a:pt x="58" y="97"/>
                          <a:pt x="58" y="97"/>
                          <a:pt x="58" y="97"/>
                        </a:cubicBezTo>
                        <a:cubicBezTo>
                          <a:pt x="59" y="97"/>
                          <a:pt x="59" y="97"/>
                          <a:pt x="60" y="97"/>
                        </a:cubicBezTo>
                        <a:cubicBezTo>
                          <a:pt x="60" y="97"/>
                          <a:pt x="61" y="97"/>
                          <a:pt x="61" y="97"/>
                        </a:cubicBezTo>
                        <a:cubicBezTo>
                          <a:pt x="61" y="97"/>
                          <a:pt x="61" y="97"/>
                          <a:pt x="61" y="97"/>
                        </a:cubicBezTo>
                        <a:cubicBezTo>
                          <a:pt x="61" y="96"/>
                          <a:pt x="61" y="96"/>
                          <a:pt x="61" y="96"/>
                        </a:cubicBezTo>
                        <a:cubicBezTo>
                          <a:pt x="61" y="96"/>
                          <a:pt x="61" y="95"/>
                          <a:pt x="61" y="95"/>
                        </a:cubicBezTo>
                        <a:cubicBezTo>
                          <a:pt x="60" y="94"/>
                          <a:pt x="59" y="94"/>
                          <a:pt x="58" y="93"/>
                        </a:cubicBezTo>
                        <a:cubicBezTo>
                          <a:pt x="58" y="93"/>
                          <a:pt x="58" y="93"/>
                          <a:pt x="57" y="93"/>
                        </a:cubicBezTo>
                        <a:cubicBezTo>
                          <a:pt x="57" y="93"/>
                          <a:pt x="57" y="92"/>
                          <a:pt x="57" y="92"/>
                        </a:cubicBezTo>
                        <a:cubicBezTo>
                          <a:pt x="57" y="92"/>
                          <a:pt x="56" y="91"/>
                          <a:pt x="56" y="91"/>
                        </a:cubicBezTo>
                        <a:cubicBezTo>
                          <a:pt x="55" y="91"/>
                          <a:pt x="56" y="91"/>
                          <a:pt x="56" y="90"/>
                        </a:cubicBezTo>
                        <a:cubicBezTo>
                          <a:pt x="56" y="90"/>
                          <a:pt x="55" y="90"/>
                          <a:pt x="55" y="90"/>
                        </a:cubicBezTo>
                        <a:cubicBezTo>
                          <a:pt x="55" y="89"/>
                          <a:pt x="55" y="89"/>
                          <a:pt x="54" y="88"/>
                        </a:cubicBezTo>
                        <a:cubicBezTo>
                          <a:pt x="54" y="88"/>
                          <a:pt x="53" y="88"/>
                          <a:pt x="53" y="88"/>
                        </a:cubicBezTo>
                        <a:cubicBezTo>
                          <a:pt x="53" y="87"/>
                          <a:pt x="52" y="87"/>
                          <a:pt x="52" y="87"/>
                        </a:cubicBezTo>
                        <a:cubicBezTo>
                          <a:pt x="51" y="87"/>
                          <a:pt x="49" y="87"/>
                          <a:pt x="49" y="86"/>
                        </a:cubicBezTo>
                        <a:cubicBezTo>
                          <a:pt x="48" y="86"/>
                          <a:pt x="47" y="86"/>
                          <a:pt x="46" y="85"/>
                        </a:cubicBezTo>
                        <a:cubicBezTo>
                          <a:pt x="46" y="85"/>
                          <a:pt x="46" y="85"/>
                          <a:pt x="46" y="85"/>
                        </a:cubicBezTo>
                        <a:cubicBezTo>
                          <a:pt x="46" y="85"/>
                          <a:pt x="45" y="84"/>
                          <a:pt x="45" y="84"/>
                        </a:cubicBezTo>
                        <a:cubicBezTo>
                          <a:pt x="45" y="84"/>
                          <a:pt x="45" y="84"/>
                          <a:pt x="44" y="83"/>
                        </a:cubicBezTo>
                        <a:cubicBezTo>
                          <a:pt x="44" y="83"/>
                          <a:pt x="45" y="83"/>
                          <a:pt x="44" y="82"/>
                        </a:cubicBezTo>
                        <a:cubicBezTo>
                          <a:pt x="44" y="82"/>
                          <a:pt x="44" y="82"/>
                          <a:pt x="43" y="82"/>
                        </a:cubicBezTo>
                        <a:cubicBezTo>
                          <a:pt x="42" y="82"/>
                          <a:pt x="41" y="82"/>
                          <a:pt x="40" y="82"/>
                        </a:cubicBezTo>
                        <a:cubicBezTo>
                          <a:pt x="39" y="82"/>
                          <a:pt x="40" y="80"/>
                          <a:pt x="41" y="80"/>
                        </a:cubicBezTo>
                        <a:cubicBezTo>
                          <a:pt x="40" y="80"/>
                          <a:pt x="40" y="80"/>
                          <a:pt x="40" y="79"/>
                        </a:cubicBezTo>
                        <a:cubicBezTo>
                          <a:pt x="40" y="79"/>
                          <a:pt x="39" y="79"/>
                          <a:pt x="39" y="79"/>
                        </a:cubicBezTo>
                        <a:cubicBezTo>
                          <a:pt x="39" y="79"/>
                          <a:pt x="39" y="79"/>
                          <a:pt x="39" y="79"/>
                        </a:cubicBezTo>
                        <a:cubicBezTo>
                          <a:pt x="39" y="80"/>
                          <a:pt x="39" y="80"/>
                          <a:pt x="39" y="80"/>
                        </a:cubicBezTo>
                        <a:cubicBezTo>
                          <a:pt x="38" y="80"/>
                          <a:pt x="38" y="80"/>
                          <a:pt x="38" y="80"/>
                        </a:cubicBezTo>
                        <a:cubicBezTo>
                          <a:pt x="37" y="80"/>
                          <a:pt x="36" y="79"/>
                          <a:pt x="36" y="78"/>
                        </a:cubicBezTo>
                        <a:cubicBezTo>
                          <a:pt x="35" y="78"/>
                          <a:pt x="34" y="79"/>
                          <a:pt x="33" y="78"/>
                        </a:cubicBezTo>
                        <a:cubicBezTo>
                          <a:pt x="32" y="78"/>
                          <a:pt x="31" y="77"/>
                          <a:pt x="30" y="77"/>
                        </a:cubicBezTo>
                        <a:cubicBezTo>
                          <a:pt x="30" y="77"/>
                          <a:pt x="29" y="76"/>
                          <a:pt x="29" y="76"/>
                        </a:cubicBezTo>
                        <a:cubicBezTo>
                          <a:pt x="29" y="76"/>
                          <a:pt x="28" y="76"/>
                          <a:pt x="28" y="76"/>
                        </a:cubicBezTo>
                        <a:cubicBezTo>
                          <a:pt x="28" y="76"/>
                          <a:pt x="28" y="76"/>
                          <a:pt x="28" y="76"/>
                        </a:cubicBezTo>
                        <a:cubicBezTo>
                          <a:pt x="28" y="77"/>
                          <a:pt x="28" y="77"/>
                          <a:pt x="28" y="77"/>
                        </a:cubicBezTo>
                        <a:cubicBezTo>
                          <a:pt x="28" y="78"/>
                          <a:pt x="28" y="80"/>
                          <a:pt x="27" y="80"/>
                        </a:cubicBezTo>
                        <a:cubicBezTo>
                          <a:pt x="27" y="79"/>
                          <a:pt x="27" y="78"/>
                          <a:pt x="27" y="77"/>
                        </a:cubicBezTo>
                        <a:cubicBezTo>
                          <a:pt x="27" y="76"/>
                          <a:pt x="26" y="76"/>
                          <a:pt x="25" y="76"/>
                        </a:cubicBezTo>
                        <a:cubicBezTo>
                          <a:pt x="25" y="77"/>
                          <a:pt x="25" y="77"/>
                          <a:pt x="24" y="77"/>
                        </a:cubicBezTo>
                        <a:cubicBezTo>
                          <a:pt x="24" y="77"/>
                          <a:pt x="24" y="77"/>
                          <a:pt x="24" y="77"/>
                        </a:cubicBezTo>
                        <a:cubicBezTo>
                          <a:pt x="24" y="77"/>
                          <a:pt x="23" y="77"/>
                          <a:pt x="23" y="77"/>
                        </a:cubicBezTo>
                        <a:cubicBezTo>
                          <a:pt x="23" y="77"/>
                          <a:pt x="23" y="77"/>
                          <a:pt x="23" y="78"/>
                        </a:cubicBezTo>
                        <a:cubicBezTo>
                          <a:pt x="23" y="78"/>
                          <a:pt x="21" y="78"/>
                          <a:pt x="20" y="78"/>
                        </a:cubicBezTo>
                        <a:cubicBezTo>
                          <a:pt x="20" y="79"/>
                          <a:pt x="21" y="79"/>
                          <a:pt x="21" y="80"/>
                        </a:cubicBezTo>
                        <a:cubicBezTo>
                          <a:pt x="21" y="80"/>
                          <a:pt x="21" y="80"/>
                          <a:pt x="21" y="80"/>
                        </a:cubicBezTo>
                        <a:cubicBezTo>
                          <a:pt x="21" y="80"/>
                          <a:pt x="21" y="80"/>
                          <a:pt x="22" y="80"/>
                        </a:cubicBezTo>
                        <a:cubicBezTo>
                          <a:pt x="22" y="80"/>
                          <a:pt x="22" y="81"/>
                          <a:pt x="22" y="81"/>
                        </a:cubicBezTo>
                        <a:cubicBezTo>
                          <a:pt x="21" y="81"/>
                          <a:pt x="21" y="82"/>
                          <a:pt x="20" y="82"/>
                        </a:cubicBezTo>
                        <a:cubicBezTo>
                          <a:pt x="20" y="82"/>
                          <a:pt x="20" y="82"/>
                          <a:pt x="19" y="82"/>
                        </a:cubicBezTo>
                        <a:cubicBezTo>
                          <a:pt x="19" y="82"/>
                          <a:pt x="19" y="82"/>
                          <a:pt x="18" y="82"/>
                        </a:cubicBezTo>
                        <a:cubicBezTo>
                          <a:pt x="18" y="82"/>
                          <a:pt x="18" y="81"/>
                          <a:pt x="18" y="81"/>
                        </a:cubicBezTo>
                        <a:cubicBezTo>
                          <a:pt x="18" y="81"/>
                          <a:pt x="18" y="81"/>
                          <a:pt x="18" y="81"/>
                        </a:cubicBezTo>
                        <a:cubicBezTo>
                          <a:pt x="18" y="80"/>
                          <a:pt x="18" y="80"/>
                          <a:pt x="17" y="80"/>
                        </a:cubicBezTo>
                        <a:cubicBezTo>
                          <a:pt x="17" y="79"/>
                          <a:pt x="17" y="79"/>
                          <a:pt x="16" y="79"/>
                        </a:cubicBezTo>
                        <a:cubicBezTo>
                          <a:pt x="16" y="80"/>
                          <a:pt x="15" y="80"/>
                          <a:pt x="15" y="80"/>
                        </a:cubicBezTo>
                        <a:cubicBezTo>
                          <a:pt x="15" y="81"/>
                          <a:pt x="14" y="81"/>
                          <a:pt x="14" y="80"/>
                        </a:cubicBezTo>
                        <a:cubicBezTo>
                          <a:pt x="14" y="80"/>
                          <a:pt x="14" y="80"/>
                          <a:pt x="14" y="80"/>
                        </a:cubicBezTo>
                        <a:cubicBezTo>
                          <a:pt x="13" y="80"/>
                          <a:pt x="13" y="80"/>
                          <a:pt x="13" y="80"/>
                        </a:cubicBezTo>
                        <a:cubicBezTo>
                          <a:pt x="13" y="80"/>
                          <a:pt x="13" y="80"/>
                          <a:pt x="13" y="79"/>
                        </a:cubicBezTo>
                        <a:cubicBezTo>
                          <a:pt x="13" y="79"/>
                          <a:pt x="13" y="79"/>
                          <a:pt x="12" y="79"/>
                        </a:cubicBezTo>
                        <a:cubicBezTo>
                          <a:pt x="12" y="79"/>
                          <a:pt x="12" y="79"/>
                          <a:pt x="12" y="78"/>
                        </a:cubicBezTo>
                        <a:cubicBezTo>
                          <a:pt x="12" y="78"/>
                          <a:pt x="12" y="78"/>
                          <a:pt x="12" y="77"/>
                        </a:cubicBezTo>
                        <a:cubicBezTo>
                          <a:pt x="11" y="77"/>
                          <a:pt x="11" y="77"/>
                          <a:pt x="11" y="77"/>
                        </a:cubicBezTo>
                        <a:cubicBezTo>
                          <a:pt x="11" y="76"/>
                          <a:pt x="11" y="76"/>
                          <a:pt x="11" y="75"/>
                        </a:cubicBezTo>
                        <a:cubicBezTo>
                          <a:pt x="11" y="75"/>
                          <a:pt x="11" y="75"/>
                          <a:pt x="12" y="75"/>
                        </a:cubicBezTo>
                        <a:cubicBezTo>
                          <a:pt x="12" y="75"/>
                          <a:pt x="13" y="75"/>
                          <a:pt x="14" y="74"/>
                        </a:cubicBezTo>
                        <a:cubicBezTo>
                          <a:pt x="14" y="74"/>
                          <a:pt x="14" y="73"/>
                          <a:pt x="14" y="73"/>
                        </a:cubicBezTo>
                        <a:cubicBezTo>
                          <a:pt x="13" y="72"/>
                          <a:pt x="13" y="72"/>
                          <a:pt x="13" y="71"/>
                        </a:cubicBezTo>
                        <a:cubicBezTo>
                          <a:pt x="13" y="71"/>
                          <a:pt x="13" y="70"/>
                          <a:pt x="13" y="69"/>
                        </a:cubicBezTo>
                        <a:cubicBezTo>
                          <a:pt x="13" y="69"/>
                          <a:pt x="12" y="69"/>
                          <a:pt x="12" y="69"/>
                        </a:cubicBezTo>
                        <a:cubicBezTo>
                          <a:pt x="11" y="69"/>
                          <a:pt x="11" y="69"/>
                          <a:pt x="11" y="69"/>
                        </a:cubicBezTo>
                        <a:cubicBezTo>
                          <a:pt x="10" y="69"/>
                          <a:pt x="9" y="69"/>
                          <a:pt x="9" y="68"/>
                        </a:cubicBezTo>
                        <a:cubicBezTo>
                          <a:pt x="9" y="67"/>
                          <a:pt x="9" y="66"/>
                          <a:pt x="10" y="66"/>
                        </a:cubicBezTo>
                        <a:cubicBezTo>
                          <a:pt x="10" y="65"/>
                          <a:pt x="10" y="65"/>
                          <a:pt x="10" y="64"/>
                        </a:cubicBezTo>
                        <a:cubicBezTo>
                          <a:pt x="10" y="63"/>
                          <a:pt x="11" y="63"/>
                          <a:pt x="11" y="63"/>
                        </a:cubicBezTo>
                        <a:cubicBezTo>
                          <a:pt x="12" y="64"/>
                          <a:pt x="13" y="63"/>
                          <a:pt x="13" y="62"/>
                        </a:cubicBezTo>
                        <a:cubicBezTo>
                          <a:pt x="13" y="61"/>
                          <a:pt x="13" y="60"/>
                          <a:pt x="13" y="60"/>
                        </a:cubicBezTo>
                        <a:cubicBezTo>
                          <a:pt x="12" y="60"/>
                          <a:pt x="12" y="59"/>
                          <a:pt x="11" y="60"/>
                        </a:cubicBezTo>
                        <a:cubicBezTo>
                          <a:pt x="10" y="60"/>
                          <a:pt x="10" y="60"/>
                          <a:pt x="10" y="61"/>
                        </a:cubicBezTo>
                        <a:cubicBezTo>
                          <a:pt x="10" y="61"/>
                          <a:pt x="10" y="62"/>
                          <a:pt x="9" y="61"/>
                        </a:cubicBezTo>
                        <a:cubicBezTo>
                          <a:pt x="9" y="62"/>
                          <a:pt x="9" y="63"/>
                          <a:pt x="8" y="62"/>
                        </a:cubicBezTo>
                        <a:cubicBezTo>
                          <a:pt x="8" y="63"/>
                          <a:pt x="8" y="63"/>
                          <a:pt x="7" y="63"/>
                        </a:cubicBezTo>
                        <a:cubicBezTo>
                          <a:pt x="7" y="64"/>
                          <a:pt x="6" y="65"/>
                          <a:pt x="5" y="65"/>
                        </a:cubicBezTo>
                        <a:cubicBezTo>
                          <a:pt x="5" y="65"/>
                          <a:pt x="5" y="65"/>
                          <a:pt x="5" y="64"/>
                        </a:cubicBezTo>
                        <a:cubicBezTo>
                          <a:pt x="4" y="64"/>
                          <a:pt x="4" y="64"/>
                          <a:pt x="4" y="63"/>
                        </a:cubicBezTo>
                        <a:cubicBezTo>
                          <a:pt x="4" y="63"/>
                          <a:pt x="4" y="63"/>
                          <a:pt x="4" y="63"/>
                        </a:cubicBezTo>
                        <a:cubicBezTo>
                          <a:pt x="4" y="62"/>
                          <a:pt x="4" y="62"/>
                          <a:pt x="4" y="62"/>
                        </a:cubicBezTo>
                        <a:cubicBezTo>
                          <a:pt x="3" y="62"/>
                          <a:pt x="4" y="61"/>
                          <a:pt x="4" y="61"/>
                        </a:cubicBezTo>
                        <a:cubicBezTo>
                          <a:pt x="4" y="60"/>
                          <a:pt x="4" y="59"/>
                          <a:pt x="4" y="60"/>
                        </a:cubicBezTo>
                        <a:cubicBezTo>
                          <a:pt x="5" y="59"/>
                          <a:pt x="5" y="58"/>
                          <a:pt x="5" y="59"/>
                        </a:cubicBezTo>
                        <a:cubicBezTo>
                          <a:pt x="5" y="58"/>
                          <a:pt x="5" y="57"/>
                          <a:pt x="6" y="57"/>
                        </a:cubicBezTo>
                        <a:cubicBezTo>
                          <a:pt x="6" y="56"/>
                          <a:pt x="6" y="54"/>
                          <a:pt x="7" y="54"/>
                        </a:cubicBezTo>
                        <a:cubicBezTo>
                          <a:pt x="7" y="53"/>
                          <a:pt x="7" y="52"/>
                          <a:pt x="8" y="52"/>
                        </a:cubicBezTo>
                        <a:cubicBezTo>
                          <a:pt x="8" y="52"/>
                          <a:pt x="8" y="51"/>
                          <a:pt x="9" y="50"/>
                        </a:cubicBezTo>
                        <a:cubicBezTo>
                          <a:pt x="9" y="50"/>
                          <a:pt x="9" y="50"/>
                          <a:pt x="9" y="50"/>
                        </a:cubicBezTo>
                        <a:cubicBezTo>
                          <a:pt x="9" y="50"/>
                          <a:pt x="9" y="50"/>
                          <a:pt x="9" y="50"/>
                        </a:cubicBezTo>
                        <a:cubicBezTo>
                          <a:pt x="9" y="50"/>
                          <a:pt x="9" y="49"/>
                          <a:pt x="10" y="49"/>
                        </a:cubicBezTo>
                        <a:cubicBezTo>
                          <a:pt x="10" y="48"/>
                          <a:pt x="12" y="48"/>
                          <a:pt x="12" y="47"/>
                        </a:cubicBezTo>
                        <a:cubicBezTo>
                          <a:pt x="12" y="46"/>
                          <a:pt x="12" y="46"/>
                          <a:pt x="13" y="46"/>
                        </a:cubicBezTo>
                        <a:cubicBezTo>
                          <a:pt x="13" y="46"/>
                          <a:pt x="13" y="46"/>
                          <a:pt x="14" y="46"/>
                        </a:cubicBezTo>
                        <a:cubicBezTo>
                          <a:pt x="14" y="46"/>
                          <a:pt x="14" y="46"/>
                          <a:pt x="15" y="46"/>
                        </a:cubicBezTo>
                        <a:cubicBezTo>
                          <a:pt x="16" y="46"/>
                          <a:pt x="16" y="46"/>
                          <a:pt x="17" y="45"/>
                        </a:cubicBezTo>
                        <a:cubicBezTo>
                          <a:pt x="17" y="45"/>
                          <a:pt x="18" y="45"/>
                          <a:pt x="19" y="45"/>
                        </a:cubicBezTo>
                        <a:cubicBezTo>
                          <a:pt x="19" y="45"/>
                          <a:pt x="20" y="45"/>
                          <a:pt x="20" y="45"/>
                        </a:cubicBezTo>
                        <a:cubicBezTo>
                          <a:pt x="21" y="45"/>
                          <a:pt x="21" y="46"/>
                          <a:pt x="21" y="47"/>
                        </a:cubicBezTo>
                        <a:cubicBezTo>
                          <a:pt x="21" y="48"/>
                          <a:pt x="21" y="49"/>
                          <a:pt x="21" y="50"/>
                        </a:cubicBezTo>
                        <a:cubicBezTo>
                          <a:pt x="21" y="50"/>
                          <a:pt x="21" y="50"/>
                          <a:pt x="20" y="50"/>
                        </a:cubicBezTo>
                        <a:cubicBezTo>
                          <a:pt x="20" y="51"/>
                          <a:pt x="20" y="51"/>
                          <a:pt x="20" y="51"/>
                        </a:cubicBezTo>
                        <a:cubicBezTo>
                          <a:pt x="20" y="51"/>
                          <a:pt x="20" y="51"/>
                          <a:pt x="21" y="51"/>
                        </a:cubicBezTo>
                        <a:cubicBezTo>
                          <a:pt x="21" y="51"/>
                          <a:pt x="21" y="51"/>
                          <a:pt x="21" y="52"/>
                        </a:cubicBezTo>
                        <a:cubicBezTo>
                          <a:pt x="21" y="52"/>
                          <a:pt x="21" y="52"/>
                          <a:pt x="21" y="52"/>
                        </a:cubicBezTo>
                        <a:cubicBezTo>
                          <a:pt x="23" y="52"/>
                          <a:pt x="21" y="48"/>
                          <a:pt x="23" y="48"/>
                        </a:cubicBezTo>
                        <a:cubicBezTo>
                          <a:pt x="23" y="48"/>
                          <a:pt x="23" y="46"/>
                          <a:pt x="24" y="47"/>
                        </a:cubicBezTo>
                        <a:cubicBezTo>
                          <a:pt x="24" y="46"/>
                          <a:pt x="24" y="43"/>
                          <a:pt x="25" y="44"/>
                        </a:cubicBezTo>
                        <a:cubicBezTo>
                          <a:pt x="25" y="44"/>
                          <a:pt x="26" y="44"/>
                          <a:pt x="26" y="44"/>
                        </a:cubicBezTo>
                        <a:cubicBezTo>
                          <a:pt x="26" y="43"/>
                          <a:pt x="26" y="43"/>
                          <a:pt x="26" y="43"/>
                        </a:cubicBezTo>
                        <a:cubicBezTo>
                          <a:pt x="27" y="43"/>
                          <a:pt x="27" y="43"/>
                          <a:pt x="28" y="43"/>
                        </a:cubicBezTo>
                        <a:cubicBezTo>
                          <a:pt x="28" y="43"/>
                          <a:pt x="28" y="42"/>
                          <a:pt x="28" y="42"/>
                        </a:cubicBezTo>
                        <a:cubicBezTo>
                          <a:pt x="27" y="42"/>
                          <a:pt x="27" y="42"/>
                          <a:pt x="27" y="41"/>
                        </a:cubicBezTo>
                        <a:cubicBezTo>
                          <a:pt x="27" y="41"/>
                          <a:pt x="27" y="41"/>
                          <a:pt x="27" y="41"/>
                        </a:cubicBezTo>
                        <a:cubicBezTo>
                          <a:pt x="27" y="41"/>
                          <a:pt x="27" y="40"/>
                          <a:pt x="27" y="40"/>
                        </a:cubicBezTo>
                        <a:cubicBezTo>
                          <a:pt x="27" y="40"/>
                          <a:pt x="27" y="40"/>
                          <a:pt x="27" y="40"/>
                        </a:cubicBezTo>
                        <a:cubicBezTo>
                          <a:pt x="28" y="40"/>
                          <a:pt x="28" y="40"/>
                          <a:pt x="28" y="40"/>
                        </a:cubicBezTo>
                        <a:cubicBezTo>
                          <a:pt x="29" y="40"/>
                          <a:pt x="30" y="40"/>
                          <a:pt x="30" y="40"/>
                        </a:cubicBezTo>
                        <a:cubicBezTo>
                          <a:pt x="30" y="39"/>
                          <a:pt x="30" y="39"/>
                          <a:pt x="31" y="38"/>
                        </a:cubicBezTo>
                        <a:cubicBezTo>
                          <a:pt x="31" y="38"/>
                          <a:pt x="32" y="37"/>
                          <a:pt x="32" y="37"/>
                        </a:cubicBezTo>
                        <a:cubicBezTo>
                          <a:pt x="33" y="37"/>
                          <a:pt x="33" y="37"/>
                          <a:pt x="33" y="37"/>
                        </a:cubicBezTo>
                        <a:cubicBezTo>
                          <a:pt x="33" y="37"/>
                          <a:pt x="33" y="37"/>
                          <a:pt x="33" y="37"/>
                        </a:cubicBezTo>
                        <a:cubicBezTo>
                          <a:pt x="34" y="37"/>
                          <a:pt x="34" y="36"/>
                          <a:pt x="34" y="36"/>
                        </a:cubicBezTo>
                        <a:cubicBezTo>
                          <a:pt x="34" y="36"/>
                          <a:pt x="34" y="36"/>
                          <a:pt x="35" y="36"/>
                        </a:cubicBezTo>
                        <a:cubicBezTo>
                          <a:pt x="35" y="36"/>
                          <a:pt x="35" y="35"/>
                          <a:pt x="35" y="35"/>
                        </a:cubicBezTo>
                        <a:cubicBezTo>
                          <a:pt x="35" y="35"/>
                          <a:pt x="35" y="35"/>
                          <a:pt x="35" y="35"/>
                        </a:cubicBezTo>
                        <a:cubicBezTo>
                          <a:pt x="35" y="34"/>
                          <a:pt x="35" y="34"/>
                          <a:pt x="35" y="34"/>
                        </a:cubicBezTo>
                        <a:cubicBezTo>
                          <a:pt x="35" y="33"/>
                          <a:pt x="36" y="33"/>
                          <a:pt x="36" y="33"/>
                        </a:cubicBezTo>
                        <a:cubicBezTo>
                          <a:pt x="37" y="31"/>
                          <a:pt x="38" y="30"/>
                          <a:pt x="39" y="30"/>
                        </a:cubicBezTo>
                        <a:cubicBezTo>
                          <a:pt x="39" y="30"/>
                          <a:pt x="40" y="30"/>
                          <a:pt x="40" y="30"/>
                        </a:cubicBezTo>
                        <a:cubicBezTo>
                          <a:pt x="40" y="29"/>
                          <a:pt x="40" y="29"/>
                          <a:pt x="40" y="29"/>
                        </a:cubicBezTo>
                        <a:cubicBezTo>
                          <a:pt x="40" y="29"/>
                          <a:pt x="41" y="29"/>
                          <a:pt x="41" y="29"/>
                        </a:cubicBezTo>
                        <a:cubicBezTo>
                          <a:pt x="41" y="29"/>
                          <a:pt x="42" y="29"/>
                          <a:pt x="42" y="29"/>
                        </a:cubicBezTo>
                        <a:cubicBezTo>
                          <a:pt x="43" y="29"/>
                          <a:pt x="43" y="29"/>
                          <a:pt x="43" y="28"/>
                        </a:cubicBezTo>
                        <a:cubicBezTo>
                          <a:pt x="43" y="28"/>
                          <a:pt x="43" y="28"/>
                          <a:pt x="43" y="28"/>
                        </a:cubicBezTo>
                        <a:cubicBezTo>
                          <a:pt x="44" y="27"/>
                          <a:pt x="44" y="27"/>
                          <a:pt x="44" y="26"/>
                        </a:cubicBezTo>
                        <a:cubicBezTo>
                          <a:pt x="44" y="26"/>
                          <a:pt x="44" y="25"/>
                          <a:pt x="44" y="25"/>
                        </a:cubicBezTo>
                        <a:cubicBezTo>
                          <a:pt x="45" y="25"/>
                          <a:pt x="45" y="24"/>
                          <a:pt x="45" y="24"/>
                        </a:cubicBezTo>
                        <a:cubicBezTo>
                          <a:pt x="45" y="24"/>
                          <a:pt x="45" y="24"/>
                          <a:pt x="46" y="23"/>
                        </a:cubicBezTo>
                        <a:cubicBezTo>
                          <a:pt x="46" y="23"/>
                          <a:pt x="47" y="23"/>
                          <a:pt x="47" y="23"/>
                        </a:cubicBezTo>
                        <a:cubicBezTo>
                          <a:pt x="47" y="23"/>
                          <a:pt x="47" y="23"/>
                          <a:pt x="48" y="22"/>
                        </a:cubicBezTo>
                        <a:cubicBezTo>
                          <a:pt x="48" y="22"/>
                          <a:pt x="49" y="23"/>
                          <a:pt x="49" y="22"/>
                        </a:cubicBezTo>
                        <a:cubicBezTo>
                          <a:pt x="49" y="22"/>
                          <a:pt x="49" y="22"/>
                          <a:pt x="50" y="21"/>
                        </a:cubicBezTo>
                        <a:cubicBezTo>
                          <a:pt x="50" y="21"/>
                          <a:pt x="50" y="21"/>
                          <a:pt x="50" y="21"/>
                        </a:cubicBezTo>
                        <a:cubicBezTo>
                          <a:pt x="51" y="21"/>
                          <a:pt x="51" y="21"/>
                          <a:pt x="51" y="21"/>
                        </a:cubicBezTo>
                        <a:cubicBezTo>
                          <a:pt x="52" y="21"/>
                          <a:pt x="52" y="21"/>
                          <a:pt x="52" y="21"/>
                        </a:cubicBezTo>
                        <a:cubicBezTo>
                          <a:pt x="52" y="21"/>
                          <a:pt x="52" y="21"/>
                          <a:pt x="52" y="21"/>
                        </a:cubicBezTo>
                        <a:cubicBezTo>
                          <a:pt x="53" y="20"/>
                          <a:pt x="53" y="20"/>
                          <a:pt x="53" y="20"/>
                        </a:cubicBezTo>
                        <a:cubicBezTo>
                          <a:pt x="52" y="20"/>
                          <a:pt x="52" y="20"/>
                          <a:pt x="51" y="20"/>
                        </a:cubicBezTo>
                        <a:cubicBezTo>
                          <a:pt x="51" y="20"/>
                          <a:pt x="51" y="20"/>
                          <a:pt x="51" y="20"/>
                        </a:cubicBezTo>
                        <a:cubicBezTo>
                          <a:pt x="51" y="20"/>
                          <a:pt x="51" y="20"/>
                          <a:pt x="51" y="20"/>
                        </a:cubicBezTo>
                        <a:cubicBezTo>
                          <a:pt x="50" y="21"/>
                          <a:pt x="50" y="21"/>
                          <a:pt x="49" y="20"/>
                        </a:cubicBezTo>
                        <a:cubicBezTo>
                          <a:pt x="49" y="20"/>
                          <a:pt x="48" y="20"/>
                          <a:pt x="48" y="19"/>
                        </a:cubicBezTo>
                        <a:cubicBezTo>
                          <a:pt x="48" y="19"/>
                          <a:pt x="49" y="19"/>
                          <a:pt x="49" y="19"/>
                        </a:cubicBezTo>
                        <a:cubicBezTo>
                          <a:pt x="49" y="18"/>
                          <a:pt x="49" y="18"/>
                          <a:pt x="49" y="18"/>
                        </a:cubicBezTo>
                        <a:cubicBezTo>
                          <a:pt x="50" y="18"/>
                          <a:pt x="51" y="18"/>
                          <a:pt x="51" y="18"/>
                        </a:cubicBezTo>
                        <a:cubicBezTo>
                          <a:pt x="51" y="17"/>
                          <a:pt x="51" y="17"/>
                          <a:pt x="51" y="17"/>
                        </a:cubicBezTo>
                        <a:cubicBezTo>
                          <a:pt x="52" y="17"/>
                          <a:pt x="52" y="17"/>
                          <a:pt x="53" y="17"/>
                        </a:cubicBezTo>
                        <a:cubicBezTo>
                          <a:pt x="53" y="17"/>
                          <a:pt x="54" y="17"/>
                          <a:pt x="55" y="17"/>
                        </a:cubicBezTo>
                        <a:cubicBezTo>
                          <a:pt x="56" y="17"/>
                          <a:pt x="57" y="17"/>
                          <a:pt x="58" y="17"/>
                        </a:cubicBezTo>
                        <a:cubicBezTo>
                          <a:pt x="59" y="17"/>
                          <a:pt x="59" y="17"/>
                          <a:pt x="59" y="17"/>
                        </a:cubicBezTo>
                        <a:cubicBezTo>
                          <a:pt x="59" y="17"/>
                          <a:pt x="59" y="16"/>
                          <a:pt x="59" y="16"/>
                        </a:cubicBezTo>
                        <a:cubicBezTo>
                          <a:pt x="60" y="16"/>
                          <a:pt x="60" y="16"/>
                          <a:pt x="60" y="16"/>
                        </a:cubicBezTo>
                        <a:cubicBezTo>
                          <a:pt x="60" y="15"/>
                          <a:pt x="60" y="15"/>
                          <a:pt x="61" y="15"/>
                        </a:cubicBezTo>
                        <a:cubicBezTo>
                          <a:pt x="61" y="15"/>
                          <a:pt x="61" y="15"/>
                          <a:pt x="61" y="15"/>
                        </a:cubicBezTo>
                        <a:cubicBezTo>
                          <a:pt x="61" y="14"/>
                          <a:pt x="62" y="14"/>
                          <a:pt x="62" y="14"/>
                        </a:cubicBezTo>
                        <a:cubicBezTo>
                          <a:pt x="63" y="14"/>
                          <a:pt x="64" y="14"/>
                          <a:pt x="65" y="14"/>
                        </a:cubicBezTo>
                        <a:cubicBezTo>
                          <a:pt x="65" y="14"/>
                          <a:pt x="66" y="14"/>
                          <a:pt x="66" y="14"/>
                        </a:cubicBezTo>
                        <a:cubicBezTo>
                          <a:pt x="66" y="13"/>
                          <a:pt x="66" y="13"/>
                          <a:pt x="66" y="13"/>
                        </a:cubicBezTo>
                        <a:cubicBezTo>
                          <a:pt x="66" y="12"/>
                          <a:pt x="66" y="12"/>
                          <a:pt x="65" y="11"/>
                        </a:cubicBezTo>
                        <a:cubicBezTo>
                          <a:pt x="65" y="11"/>
                          <a:pt x="65" y="11"/>
                          <a:pt x="65" y="10"/>
                        </a:cubicBezTo>
                        <a:cubicBezTo>
                          <a:pt x="65" y="9"/>
                          <a:pt x="65" y="8"/>
                          <a:pt x="65" y="7"/>
                        </a:cubicBezTo>
                        <a:cubicBezTo>
                          <a:pt x="64" y="8"/>
                          <a:pt x="64" y="8"/>
                          <a:pt x="64" y="8"/>
                        </a:cubicBezTo>
                        <a:cubicBezTo>
                          <a:pt x="63" y="9"/>
                          <a:pt x="63" y="8"/>
                          <a:pt x="62" y="8"/>
                        </a:cubicBezTo>
                        <a:cubicBezTo>
                          <a:pt x="62" y="8"/>
                          <a:pt x="61" y="8"/>
                          <a:pt x="61" y="7"/>
                        </a:cubicBezTo>
                        <a:cubicBezTo>
                          <a:pt x="61" y="7"/>
                          <a:pt x="61" y="6"/>
                          <a:pt x="62" y="7"/>
                        </a:cubicBezTo>
                        <a:cubicBezTo>
                          <a:pt x="62" y="6"/>
                          <a:pt x="62" y="6"/>
                          <a:pt x="62" y="6"/>
                        </a:cubicBezTo>
                        <a:cubicBezTo>
                          <a:pt x="62" y="6"/>
                          <a:pt x="62" y="6"/>
                          <a:pt x="62" y="6"/>
                        </a:cubicBezTo>
                        <a:cubicBezTo>
                          <a:pt x="61" y="6"/>
                          <a:pt x="61" y="6"/>
                          <a:pt x="60" y="6"/>
                        </a:cubicBezTo>
                        <a:cubicBezTo>
                          <a:pt x="60" y="6"/>
                          <a:pt x="59" y="6"/>
                          <a:pt x="59" y="6"/>
                        </a:cubicBezTo>
                        <a:cubicBezTo>
                          <a:pt x="58" y="6"/>
                          <a:pt x="58" y="6"/>
                          <a:pt x="58" y="6"/>
                        </a:cubicBezTo>
                        <a:cubicBezTo>
                          <a:pt x="58" y="6"/>
                          <a:pt x="58" y="6"/>
                          <a:pt x="57" y="6"/>
                        </a:cubicBezTo>
                        <a:cubicBezTo>
                          <a:pt x="57" y="7"/>
                          <a:pt x="57" y="7"/>
                          <a:pt x="56" y="7"/>
                        </a:cubicBezTo>
                        <a:cubicBezTo>
                          <a:pt x="56" y="8"/>
                          <a:pt x="55" y="7"/>
                          <a:pt x="54" y="7"/>
                        </a:cubicBezTo>
                        <a:cubicBezTo>
                          <a:pt x="54" y="7"/>
                          <a:pt x="53" y="7"/>
                          <a:pt x="53" y="7"/>
                        </a:cubicBezTo>
                        <a:cubicBezTo>
                          <a:pt x="53" y="8"/>
                          <a:pt x="53" y="9"/>
                          <a:pt x="53" y="10"/>
                        </a:cubicBezTo>
                        <a:cubicBezTo>
                          <a:pt x="52" y="10"/>
                          <a:pt x="52" y="10"/>
                          <a:pt x="52" y="10"/>
                        </a:cubicBezTo>
                        <a:cubicBezTo>
                          <a:pt x="52" y="10"/>
                          <a:pt x="52" y="10"/>
                          <a:pt x="52" y="11"/>
                        </a:cubicBezTo>
                        <a:cubicBezTo>
                          <a:pt x="52" y="11"/>
                          <a:pt x="52" y="12"/>
                          <a:pt x="52" y="12"/>
                        </a:cubicBezTo>
                        <a:cubicBezTo>
                          <a:pt x="51" y="12"/>
                          <a:pt x="51" y="12"/>
                          <a:pt x="50" y="12"/>
                        </a:cubicBezTo>
                        <a:cubicBezTo>
                          <a:pt x="50" y="12"/>
                          <a:pt x="50" y="12"/>
                          <a:pt x="49" y="13"/>
                        </a:cubicBezTo>
                        <a:cubicBezTo>
                          <a:pt x="49" y="13"/>
                          <a:pt x="48" y="14"/>
                          <a:pt x="47" y="14"/>
                        </a:cubicBezTo>
                        <a:cubicBezTo>
                          <a:pt x="47" y="14"/>
                          <a:pt x="47" y="15"/>
                          <a:pt x="47" y="15"/>
                        </a:cubicBezTo>
                        <a:cubicBezTo>
                          <a:pt x="47" y="15"/>
                          <a:pt x="46" y="15"/>
                          <a:pt x="46" y="15"/>
                        </a:cubicBezTo>
                        <a:cubicBezTo>
                          <a:pt x="46" y="15"/>
                          <a:pt x="45" y="15"/>
                          <a:pt x="45" y="14"/>
                        </a:cubicBezTo>
                        <a:cubicBezTo>
                          <a:pt x="45" y="14"/>
                          <a:pt x="46" y="14"/>
                          <a:pt x="46" y="13"/>
                        </a:cubicBezTo>
                        <a:cubicBezTo>
                          <a:pt x="46" y="13"/>
                          <a:pt x="46" y="12"/>
                          <a:pt x="45" y="11"/>
                        </a:cubicBezTo>
                        <a:cubicBezTo>
                          <a:pt x="45" y="11"/>
                          <a:pt x="45" y="9"/>
                          <a:pt x="46" y="9"/>
                        </a:cubicBezTo>
                        <a:cubicBezTo>
                          <a:pt x="46" y="9"/>
                          <a:pt x="46" y="9"/>
                          <a:pt x="46" y="9"/>
                        </a:cubicBezTo>
                        <a:cubicBezTo>
                          <a:pt x="46" y="8"/>
                          <a:pt x="46" y="8"/>
                          <a:pt x="47" y="8"/>
                        </a:cubicBezTo>
                        <a:cubicBezTo>
                          <a:pt x="47" y="8"/>
                          <a:pt x="47" y="8"/>
                          <a:pt x="47" y="8"/>
                        </a:cubicBezTo>
                        <a:cubicBezTo>
                          <a:pt x="47" y="8"/>
                          <a:pt x="47" y="8"/>
                          <a:pt x="47" y="8"/>
                        </a:cubicBezTo>
                        <a:cubicBezTo>
                          <a:pt x="47" y="8"/>
                          <a:pt x="47" y="7"/>
                          <a:pt x="47" y="7"/>
                        </a:cubicBezTo>
                        <a:cubicBezTo>
                          <a:pt x="47" y="6"/>
                          <a:pt x="47" y="5"/>
                          <a:pt x="48" y="6"/>
                        </a:cubicBezTo>
                        <a:cubicBezTo>
                          <a:pt x="48" y="5"/>
                          <a:pt x="48" y="5"/>
                          <a:pt x="49" y="5"/>
                        </a:cubicBezTo>
                        <a:cubicBezTo>
                          <a:pt x="50" y="5"/>
                          <a:pt x="50" y="5"/>
                          <a:pt x="51" y="5"/>
                        </a:cubicBezTo>
                        <a:cubicBezTo>
                          <a:pt x="51" y="5"/>
                          <a:pt x="51" y="5"/>
                          <a:pt x="51" y="5"/>
                        </a:cubicBezTo>
                        <a:cubicBezTo>
                          <a:pt x="51" y="5"/>
                          <a:pt x="52" y="5"/>
                          <a:pt x="52" y="5"/>
                        </a:cubicBezTo>
                        <a:cubicBezTo>
                          <a:pt x="52" y="4"/>
                          <a:pt x="52" y="4"/>
                          <a:pt x="53" y="4"/>
                        </a:cubicBezTo>
                        <a:cubicBezTo>
                          <a:pt x="54" y="4"/>
                          <a:pt x="54" y="4"/>
                          <a:pt x="54" y="4"/>
                        </a:cubicBezTo>
                        <a:cubicBezTo>
                          <a:pt x="55" y="4"/>
                          <a:pt x="55" y="4"/>
                          <a:pt x="55" y="3"/>
                        </a:cubicBezTo>
                        <a:cubicBezTo>
                          <a:pt x="55" y="3"/>
                          <a:pt x="55" y="3"/>
                          <a:pt x="55" y="3"/>
                        </a:cubicBezTo>
                        <a:cubicBezTo>
                          <a:pt x="55" y="3"/>
                          <a:pt x="55" y="3"/>
                          <a:pt x="56" y="3"/>
                        </a:cubicBezTo>
                        <a:cubicBezTo>
                          <a:pt x="56" y="3"/>
                          <a:pt x="56" y="2"/>
                          <a:pt x="56" y="2"/>
                        </a:cubicBezTo>
                        <a:cubicBezTo>
                          <a:pt x="56" y="2"/>
                          <a:pt x="57" y="1"/>
                          <a:pt x="56" y="1"/>
                        </a:cubicBezTo>
                        <a:cubicBezTo>
                          <a:pt x="56" y="0"/>
                          <a:pt x="56" y="0"/>
                          <a:pt x="55" y="0"/>
                        </a:cubicBezTo>
                        <a:cubicBezTo>
                          <a:pt x="55" y="0"/>
                          <a:pt x="54" y="0"/>
                          <a:pt x="54" y="0"/>
                        </a:cubicBezTo>
                        <a:cubicBezTo>
                          <a:pt x="53" y="0"/>
                          <a:pt x="53" y="0"/>
                          <a:pt x="52" y="0"/>
                        </a:cubicBezTo>
                        <a:cubicBezTo>
                          <a:pt x="47" y="3"/>
                          <a:pt x="41" y="7"/>
                          <a:pt x="36" y="10"/>
                        </a:cubicBezTo>
                        <a:cubicBezTo>
                          <a:pt x="26" y="18"/>
                          <a:pt x="16" y="27"/>
                          <a:pt x="9" y="37"/>
                        </a:cubicBezTo>
                        <a:cubicBezTo>
                          <a:pt x="6" y="41"/>
                          <a:pt x="3" y="45"/>
                          <a:pt x="1" y="49"/>
                        </a:cubicBezTo>
                        <a:cubicBezTo>
                          <a:pt x="1" y="49"/>
                          <a:pt x="2" y="49"/>
                          <a:pt x="2" y="50"/>
                        </a:cubicBezTo>
                        <a:cubicBezTo>
                          <a:pt x="3" y="50"/>
                          <a:pt x="3" y="51"/>
                          <a:pt x="2" y="51"/>
                        </a:cubicBezTo>
                        <a:cubicBezTo>
                          <a:pt x="2" y="51"/>
                          <a:pt x="2" y="51"/>
                          <a:pt x="2" y="51"/>
                        </a:cubicBezTo>
                        <a:cubicBezTo>
                          <a:pt x="2" y="52"/>
                          <a:pt x="2" y="52"/>
                          <a:pt x="2" y="53"/>
                        </a:cubicBezTo>
                        <a:cubicBezTo>
                          <a:pt x="2" y="53"/>
                          <a:pt x="2" y="54"/>
                          <a:pt x="1" y="54"/>
                        </a:cubicBezTo>
                        <a:cubicBezTo>
                          <a:pt x="1" y="55"/>
                          <a:pt x="1" y="56"/>
                          <a:pt x="0" y="56"/>
                        </a:cubicBezTo>
                        <a:cubicBezTo>
                          <a:pt x="0" y="58"/>
                          <a:pt x="0" y="61"/>
                          <a:pt x="0" y="63"/>
                        </a:cubicBezTo>
                        <a:cubicBezTo>
                          <a:pt x="0" y="64"/>
                          <a:pt x="0" y="66"/>
                          <a:pt x="0" y="67"/>
                        </a:cubicBezTo>
                        <a:cubicBezTo>
                          <a:pt x="0" y="67"/>
                          <a:pt x="0" y="67"/>
                          <a:pt x="0" y="68"/>
                        </a:cubicBezTo>
                        <a:cubicBezTo>
                          <a:pt x="0" y="68"/>
                          <a:pt x="0" y="68"/>
                          <a:pt x="0" y="68"/>
                        </a:cubicBezTo>
                        <a:cubicBezTo>
                          <a:pt x="1" y="68"/>
                          <a:pt x="1" y="68"/>
                          <a:pt x="1" y="69"/>
                        </a:cubicBezTo>
                        <a:cubicBezTo>
                          <a:pt x="2" y="69"/>
                          <a:pt x="2" y="69"/>
                          <a:pt x="3" y="69"/>
                        </a:cubicBezTo>
                        <a:cubicBezTo>
                          <a:pt x="3" y="69"/>
                          <a:pt x="3" y="70"/>
                          <a:pt x="4" y="70"/>
                        </a:cubicBezTo>
                        <a:cubicBezTo>
                          <a:pt x="4" y="70"/>
                          <a:pt x="4" y="70"/>
                          <a:pt x="4" y="70"/>
                        </a:cubicBezTo>
                        <a:cubicBezTo>
                          <a:pt x="4" y="71"/>
                          <a:pt x="4" y="71"/>
                          <a:pt x="4" y="71"/>
                        </a:cubicBezTo>
                        <a:cubicBezTo>
                          <a:pt x="5" y="71"/>
                          <a:pt x="5" y="72"/>
                          <a:pt x="5" y="73"/>
                        </a:cubicBezTo>
                        <a:cubicBezTo>
                          <a:pt x="6" y="73"/>
                          <a:pt x="8" y="72"/>
                          <a:pt x="7" y="74"/>
                        </a:cubicBezTo>
                        <a:cubicBezTo>
                          <a:pt x="8" y="74"/>
                          <a:pt x="8" y="74"/>
                          <a:pt x="8" y="74"/>
                        </a:cubicBezTo>
                        <a:cubicBezTo>
                          <a:pt x="9" y="74"/>
                          <a:pt x="9" y="75"/>
                          <a:pt x="9" y="75"/>
                        </a:cubicBezTo>
                        <a:cubicBezTo>
                          <a:pt x="9" y="75"/>
                          <a:pt x="9" y="76"/>
                          <a:pt x="9" y="76"/>
                        </a:cubicBezTo>
                        <a:cubicBezTo>
                          <a:pt x="10" y="77"/>
                          <a:pt x="10" y="77"/>
                          <a:pt x="10" y="77"/>
                        </a:cubicBezTo>
                        <a:cubicBezTo>
                          <a:pt x="10" y="77"/>
                          <a:pt x="11" y="78"/>
                          <a:pt x="11" y="78"/>
                        </a:cubicBezTo>
                        <a:cubicBezTo>
                          <a:pt x="11" y="79"/>
                          <a:pt x="11" y="80"/>
                          <a:pt x="11" y="81"/>
                        </a:cubicBezTo>
                        <a:cubicBezTo>
                          <a:pt x="11" y="81"/>
                          <a:pt x="11" y="81"/>
                          <a:pt x="11" y="81"/>
                        </a:cubicBezTo>
                        <a:cubicBezTo>
                          <a:pt x="11" y="81"/>
                          <a:pt x="11" y="82"/>
                          <a:pt x="11" y="82"/>
                        </a:cubicBezTo>
                        <a:cubicBezTo>
                          <a:pt x="11" y="82"/>
                          <a:pt x="11" y="82"/>
                          <a:pt x="11" y="82"/>
                        </a:cubicBezTo>
                        <a:cubicBezTo>
                          <a:pt x="12" y="82"/>
                          <a:pt x="12" y="82"/>
                          <a:pt x="12" y="83"/>
                        </a:cubicBezTo>
                        <a:cubicBezTo>
                          <a:pt x="12" y="83"/>
                          <a:pt x="13" y="83"/>
                          <a:pt x="14" y="83"/>
                        </a:cubicBezTo>
                        <a:cubicBezTo>
                          <a:pt x="14" y="83"/>
                          <a:pt x="14" y="83"/>
                          <a:pt x="14" y="83"/>
                        </a:cubicBezTo>
                        <a:cubicBezTo>
                          <a:pt x="15" y="83"/>
                          <a:pt x="15" y="83"/>
                          <a:pt x="15" y="83"/>
                        </a:cubicBezTo>
                        <a:cubicBezTo>
                          <a:pt x="15" y="82"/>
                          <a:pt x="16" y="82"/>
                          <a:pt x="16" y="83"/>
                        </a:cubicBezTo>
                        <a:cubicBezTo>
                          <a:pt x="16" y="83"/>
                          <a:pt x="16" y="84"/>
                          <a:pt x="16" y="84"/>
                        </a:cubicBezTo>
                        <a:cubicBezTo>
                          <a:pt x="16" y="85"/>
                          <a:pt x="16" y="85"/>
                          <a:pt x="16" y="85"/>
                        </a:cubicBezTo>
                        <a:cubicBezTo>
                          <a:pt x="17" y="86"/>
                          <a:pt x="17" y="87"/>
                          <a:pt x="17" y="87"/>
                        </a:cubicBezTo>
                        <a:cubicBezTo>
                          <a:pt x="18" y="87"/>
                          <a:pt x="18" y="92"/>
                          <a:pt x="17" y="91"/>
                        </a:cubicBezTo>
                        <a:cubicBezTo>
                          <a:pt x="17" y="92"/>
                          <a:pt x="17" y="93"/>
                          <a:pt x="17" y="94"/>
                        </a:cubicBezTo>
                        <a:cubicBezTo>
                          <a:pt x="17" y="95"/>
                          <a:pt x="16" y="95"/>
                          <a:pt x="16" y="95"/>
                        </a:cubicBezTo>
                        <a:cubicBezTo>
                          <a:pt x="16" y="96"/>
                          <a:pt x="15" y="96"/>
                          <a:pt x="15" y="97"/>
                        </a:cubicBezTo>
                        <a:cubicBezTo>
                          <a:pt x="15" y="97"/>
                          <a:pt x="15" y="98"/>
                          <a:pt x="14" y="98"/>
                        </a:cubicBezTo>
                        <a:cubicBezTo>
                          <a:pt x="14" y="98"/>
                          <a:pt x="14" y="99"/>
                          <a:pt x="14" y="99"/>
                        </a:cubicBezTo>
                        <a:cubicBezTo>
                          <a:pt x="14" y="99"/>
                          <a:pt x="14" y="100"/>
                          <a:pt x="14" y="101"/>
                        </a:cubicBezTo>
                        <a:cubicBezTo>
                          <a:pt x="14" y="101"/>
                          <a:pt x="15" y="101"/>
                          <a:pt x="15" y="102"/>
                        </a:cubicBezTo>
                        <a:cubicBezTo>
                          <a:pt x="15" y="102"/>
                          <a:pt x="14" y="102"/>
                          <a:pt x="14" y="102"/>
                        </a:cubicBezTo>
                        <a:cubicBezTo>
                          <a:pt x="14" y="102"/>
                          <a:pt x="14" y="102"/>
                          <a:pt x="14" y="102"/>
                        </a:cubicBezTo>
                        <a:cubicBezTo>
                          <a:pt x="14" y="102"/>
                          <a:pt x="14" y="102"/>
                          <a:pt x="14" y="103"/>
                        </a:cubicBezTo>
                        <a:cubicBezTo>
                          <a:pt x="14" y="103"/>
                          <a:pt x="14" y="104"/>
                          <a:pt x="13" y="104"/>
                        </a:cubicBezTo>
                        <a:cubicBezTo>
                          <a:pt x="13" y="105"/>
                          <a:pt x="13" y="106"/>
                          <a:pt x="13" y="107"/>
                        </a:cubicBezTo>
                        <a:cubicBezTo>
                          <a:pt x="13" y="107"/>
                          <a:pt x="13" y="108"/>
                          <a:pt x="13" y="108"/>
                        </a:cubicBezTo>
                        <a:cubicBezTo>
                          <a:pt x="13" y="108"/>
                          <a:pt x="14" y="108"/>
                          <a:pt x="14" y="108"/>
                        </a:cubicBezTo>
                        <a:cubicBezTo>
                          <a:pt x="15" y="109"/>
                          <a:pt x="15" y="111"/>
                          <a:pt x="16" y="112"/>
                        </a:cubicBezTo>
                        <a:cubicBezTo>
                          <a:pt x="16" y="112"/>
                          <a:pt x="17" y="113"/>
                          <a:pt x="17" y="114"/>
                        </a:cubicBezTo>
                        <a:cubicBezTo>
                          <a:pt x="17" y="114"/>
                          <a:pt x="17" y="114"/>
                          <a:pt x="17" y="114"/>
                        </a:cubicBezTo>
                        <a:cubicBezTo>
                          <a:pt x="18" y="115"/>
                          <a:pt x="18" y="114"/>
                          <a:pt x="18" y="114"/>
                        </a:cubicBezTo>
                        <a:cubicBezTo>
                          <a:pt x="18" y="115"/>
                          <a:pt x="18" y="115"/>
                          <a:pt x="18" y="115"/>
                        </a:cubicBezTo>
                        <a:cubicBezTo>
                          <a:pt x="19" y="115"/>
                          <a:pt x="18" y="116"/>
                          <a:pt x="18" y="116"/>
                        </a:cubicBezTo>
                        <a:cubicBezTo>
                          <a:pt x="18" y="116"/>
                          <a:pt x="18" y="116"/>
                          <a:pt x="19" y="116"/>
                        </a:cubicBezTo>
                        <a:cubicBezTo>
                          <a:pt x="19" y="116"/>
                          <a:pt x="19" y="116"/>
                          <a:pt x="19" y="116"/>
                        </a:cubicBezTo>
                        <a:cubicBezTo>
                          <a:pt x="20" y="117"/>
                          <a:pt x="19" y="118"/>
                          <a:pt x="19" y="118"/>
                        </a:cubicBezTo>
                        <a:cubicBezTo>
                          <a:pt x="21" y="118"/>
                          <a:pt x="20" y="121"/>
                          <a:pt x="20" y="122"/>
                        </a:cubicBezTo>
                        <a:cubicBezTo>
                          <a:pt x="20" y="123"/>
                          <a:pt x="20" y="123"/>
                          <a:pt x="20" y="123"/>
                        </a:cubicBezTo>
                        <a:cubicBezTo>
                          <a:pt x="20" y="123"/>
                          <a:pt x="20" y="124"/>
                          <a:pt x="20" y="124"/>
                        </a:cubicBezTo>
                        <a:cubicBezTo>
                          <a:pt x="20" y="124"/>
                          <a:pt x="21" y="124"/>
                          <a:pt x="21" y="124"/>
                        </a:cubicBezTo>
                        <a:cubicBezTo>
                          <a:pt x="21" y="124"/>
                          <a:pt x="22" y="125"/>
                          <a:pt x="22" y="125"/>
                        </a:cubicBezTo>
                        <a:cubicBezTo>
                          <a:pt x="22" y="125"/>
                          <a:pt x="22" y="126"/>
                          <a:pt x="22" y="126"/>
                        </a:cubicBezTo>
                        <a:cubicBezTo>
                          <a:pt x="22" y="126"/>
                          <a:pt x="22" y="126"/>
                          <a:pt x="22" y="127"/>
                        </a:cubicBezTo>
                        <a:cubicBezTo>
                          <a:pt x="22" y="127"/>
                          <a:pt x="23" y="127"/>
                          <a:pt x="23" y="127"/>
                        </a:cubicBezTo>
                        <a:cubicBezTo>
                          <a:pt x="23" y="127"/>
                          <a:pt x="23" y="128"/>
                          <a:pt x="23" y="128"/>
                        </a:cubicBezTo>
                        <a:cubicBezTo>
                          <a:pt x="24" y="128"/>
                          <a:pt x="25" y="128"/>
                          <a:pt x="26" y="128"/>
                        </a:cubicBezTo>
                        <a:cubicBezTo>
                          <a:pt x="26" y="128"/>
                          <a:pt x="26" y="128"/>
                          <a:pt x="27" y="129"/>
                        </a:cubicBezTo>
                        <a:cubicBezTo>
                          <a:pt x="27" y="129"/>
                          <a:pt x="27" y="129"/>
                          <a:pt x="27" y="130"/>
                        </a:cubicBezTo>
                        <a:cubicBezTo>
                          <a:pt x="27" y="130"/>
                          <a:pt x="27" y="130"/>
                          <a:pt x="27" y="131"/>
                        </a:cubicBezTo>
                        <a:cubicBezTo>
                          <a:pt x="27" y="131"/>
                          <a:pt x="27" y="131"/>
                          <a:pt x="27" y="131"/>
                        </a:cubicBezTo>
                        <a:cubicBezTo>
                          <a:pt x="27" y="131"/>
                          <a:pt x="28" y="131"/>
                          <a:pt x="28" y="131"/>
                        </a:cubicBezTo>
                        <a:cubicBezTo>
                          <a:pt x="28" y="131"/>
                          <a:pt x="29" y="131"/>
                          <a:pt x="29" y="132"/>
                        </a:cubicBezTo>
                        <a:cubicBezTo>
                          <a:pt x="30" y="132"/>
                          <a:pt x="30" y="132"/>
                          <a:pt x="30" y="132"/>
                        </a:cubicBezTo>
                        <a:cubicBezTo>
                          <a:pt x="30" y="132"/>
                          <a:pt x="30" y="132"/>
                          <a:pt x="30" y="132"/>
                        </a:cubicBezTo>
                        <a:cubicBezTo>
                          <a:pt x="30" y="132"/>
                          <a:pt x="31" y="132"/>
                          <a:pt x="31" y="132"/>
                        </a:cubicBezTo>
                        <a:cubicBezTo>
                          <a:pt x="31" y="132"/>
                          <a:pt x="32" y="133"/>
                          <a:pt x="32" y="133"/>
                        </a:cubicBezTo>
                        <a:cubicBezTo>
                          <a:pt x="32" y="134"/>
                          <a:pt x="31" y="135"/>
                          <a:pt x="31" y="136"/>
                        </a:cubicBezTo>
                        <a:cubicBezTo>
                          <a:pt x="31" y="136"/>
                          <a:pt x="31" y="136"/>
                          <a:pt x="31" y="137"/>
                        </a:cubicBezTo>
                        <a:cubicBezTo>
                          <a:pt x="31" y="137"/>
                          <a:pt x="31" y="138"/>
                          <a:pt x="32" y="138"/>
                        </a:cubicBezTo>
                        <a:cubicBezTo>
                          <a:pt x="32" y="138"/>
                          <a:pt x="32" y="138"/>
                          <a:pt x="32" y="139"/>
                        </a:cubicBezTo>
                        <a:cubicBezTo>
                          <a:pt x="32" y="139"/>
                          <a:pt x="32" y="140"/>
                          <a:pt x="33" y="140"/>
                        </a:cubicBezTo>
                        <a:cubicBezTo>
                          <a:pt x="33" y="140"/>
                          <a:pt x="33" y="140"/>
                          <a:pt x="33" y="140"/>
                        </a:cubicBezTo>
                        <a:cubicBezTo>
                          <a:pt x="33" y="140"/>
                          <a:pt x="33" y="140"/>
                          <a:pt x="33" y="140"/>
                        </a:cubicBezTo>
                        <a:cubicBezTo>
                          <a:pt x="33" y="141"/>
                          <a:pt x="33" y="141"/>
                          <a:pt x="33" y="141"/>
                        </a:cubicBezTo>
                        <a:cubicBezTo>
                          <a:pt x="34" y="141"/>
                          <a:pt x="34" y="142"/>
                          <a:pt x="34" y="142"/>
                        </a:cubicBezTo>
                        <a:cubicBezTo>
                          <a:pt x="34" y="142"/>
                          <a:pt x="34" y="143"/>
                          <a:pt x="34" y="143"/>
                        </a:cubicBezTo>
                        <a:cubicBezTo>
                          <a:pt x="34" y="144"/>
                          <a:pt x="34" y="145"/>
                          <a:pt x="34" y="145"/>
                        </a:cubicBezTo>
                        <a:cubicBezTo>
                          <a:pt x="34" y="147"/>
                          <a:pt x="34" y="149"/>
                          <a:pt x="34" y="151"/>
                        </a:cubicBezTo>
                        <a:cubicBezTo>
                          <a:pt x="34" y="152"/>
                          <a:pt x="34" y="152"/>
                          <a:pt x="34" y="153"/>
                        </a:cubicBezTo>
                        <a:cubicBezTo>
                          <a:pt x="34" y="153"/>
                          <a:pt x="35" y="153"/>
                          <a:pt x="35" y="153"/>
                        </a:cubicBezTo>
                        <a:cubicBezTo>
                          <a:pt x="35" y="153"/>
                          <a:pt x="35" y="153"/>
                          <a:pt x="35" y="154"/>
                        </a:cubicBezTo>
                        <a:cubicBezTo>
                          <a:pt x="35" y="154"/>
                          <a:pt x="35" y="154"/>
                          <a:pt x="35" y="154"/>
                        </a:cubicBezTo>
                        <a:cubicBezTo>
                          <a:pt x="35" y="155"/>
                          <a:pt x="35" y="154"/>
                          <a:pt x="36" y="155"/>
                        </a:cubicBezTo>
                        <a:cubicBezTo>
                          <a:pt x="36" y="155"/>
                          <a:pt x="36" y="156"/>
                          <a:pt x="36" y="156"/>
                        </a:cubicBezTo>
                        <a:cubicBezTo>
                          <a:pt x="36" y="157"/>
                          <a:pt x="36" y="158"/>
                          <a:pt x="36" y="159"/>
                        </a:cubicBezTo>
                        <a:cubicBezTo>
                          <a:pt x="37" y="159"/>
                          <a:pt x="37" y="160"/>
                          <a:pt x="37" y="161"/>
                        </a:cubicBezTo>
                        <a:cubicBezTo>
                          <a:pt x="37" y="161"/>
                          <a:pt x="37" y="162"/>
                          <a:pt x="37" y="162"/>
                        </a:cubicBezTo>
                        <a:cubicBezTo>
                          <a:pt x="37" y="163"/>
                          <a:pt x="37" y="163"/>
                          <a:pt x="37" y="164"/>
                        </a:cubicBezTo>
                        <a:cubicBezTo>
                          <a:pt x="37" y="165"/>
                          <a:pt x="37" y="166"/>
                          <a:pt x="38" y="166"/>
                        </a:cubicBezTo>
                        <a:cubicBezTo>
                          <a:pt x="39" y="167"/>
                          <a:pt x="40" y="167"/>
                          <a:pt x="40" y="168"/>
                        </a:cubicBezTo>
                        <a:cubicBezTo>
                          <a:pt x="40" y="168"/>
                          <a:pt x="41" y="169"/>
                          <a:pt x="41" y="169"/>
                        </a:cubicBezTo>
                        <a:cubicBezTo>
                          <a:pt x="41" y="170"/>
                          <a:pt x="42" y="170"/>
                          <a:pt x="42" y="171"/>
                        </a:cubicBezTo>
                        <a:cubicBezTo>
                          <a:pt x="42" y="171"/>
                          <a:pt x="42" y="171"/>
                          <a:pt x="42" y="171"/>
                        </a:cubicBezTo>
                        <a:cubicBezTo>
                          <a:pt x="42" y="171"/>
                          <a:pt x="42" y="171"/>
                          <a:pt x="42" y="171"/>
                        </a:cubicBezTo>
                        <a:cubicBezTo>
                          <a:pt x="42" y="171"/>
                          <a:pt x="43" y="172"/>
                          <a:pt x="43" y="172"/>
                        </a:cubicBezTo>
                        <a:cubicBezTo>
                          <a:pt x="43" y="172"/>
                          <a:pt x="43" y="173"/>
                          <a:pt x="43" y="173"/>
                        </a:cubicBezTo>
                        <a:cubicBezTo>
                          <a:pt x="44" y="174"/>
                          <a:pt x="45" y="175"/>
                          <a:pt x="45" y="176"/>
                        </a:cubicBezTo>
                        <a:cubicBezTo>
                          <a:pt x="46" y="176"/>
                          <a:pt x="46" y="176"/>
                          <a:pt x="46" y="177"/>
                        </a:cubicBezTo>
                        <a:cubicBezTo>
                          <a:pt x="46" y="177"/>
                          <a:pt x="46" y="177"/>
                          <a:pt x="46" y="177"/>
                        </a:cubicBezTo>
                        <a:cubicBezTo>
                          <a:pt x="45" y="177"/>
                          <a:pt x="45" y="177"/>
                          <a:pt x="45" y="177"/>
                        </a:cubicBezTo>
                        <a:cubicBezTo>
                          <a:pt x="45" y="177"/>
                          <a:pt x="45" y="178"/>
                          <a:pt x="46" y="178"/>
                        </a:cubicBezTo>
                        <a:cubicBezTo>
                          <a:pt x="46" y="178"/>
                          <a:pt x="46" y="178"/>
                          <a:pt x="46" y="178"/>
                        </a:cubicBezTo>
                        <a:cubicBezTo>
                          <a:pt x="47" y="178"/>
                          <a:pt x="47" y="179"/>
                          <a:pt x="47" y="179"/>
                        </a:cubicBezTo>
                        <a:cubicBezTo>
                          <a:pt x="47" y="179"/>
                          <a:pt x="47" y="179"/>
                          <a:pt x="48" y="180"/>
                        </a:cubicBezTo>
                        <a:cubicBezTo>
                          <a:pt x="48" y="180"/>
                          <a:pt x="48" y="180"/>
                          <a:pt x="48" y="180"/>
                        </a:cubicBezTo>
                        <a:cubicBezTo>
                          <a:pt x="48" y="180"/>
                          <a:pt x="49" y="180"/>
                          <a:pt x="49" y="181"/>
                        </a:cubicBezTo>
                        <a:cubicBezTo>
                          <a:pt x="50" y="181"/>
                          <a:pt x="50" y="181"/>
                          <a:pt x="50" y="181"/>
                        </a:cubicBezTo>
                        <a:cubicBezTo>
                          <a:pt x="51" y="181"/>
                          <a:pt x="52" y="181"/>
                          <a:pt x="52" y="182"/>
                        </a:cubicBezTo>
                        <a:cubicBezTo>
                          <a:pt x="52" y="182"/>
                          <a:pt x="54" y="183"/>
                          <a:pt x="54" y="182"/>
                        </a:cubicBezTo>
                        <a:cubicBezTo>
                          <a:pt x="54" y="181"/>
                          <a:pt x="53" y="181"/>
                          <a:pt x="53" y="181"/>
                        </a:cubicBezTo>
                        <a:cubicBezTo>
                          <a:pt x="52" y="180"/>
                          <a:pt x="53" y="180"/>
                          <a:pt x="53" y="180"/>
                        </a:cubicBezTo>
                        <a:cubicBezTo>
                          <a:pt x="54" y="180"/>
                          <a:pt x="54" y="180"/>
                          <a:pt x="54" y="180"/>
                        </a:cubicBezTo>
                        <a:cubicBezTo>
                          <a:pt x="54" y="179"/>
                          <a:pt x="54" y="179"/>
                          <a:pt x="54" y="179"/>
                        </a:cubicBezTo>
                        <a:cubicBezTo>
                          <a:pt x="54" y="179"/>
                          <a:pt x="54" y="178"/>
                          <a:pt x="54" y="178"/>
                        </a:cubicBezTo>
                        <a:cubicBezTo>
                          <a:pt x="53" y="178"/>
                          <a:pt x="53" y="178"/>
                          <a:pt x="52" y="177"/>
                        </a:cubicBezTo>
                        <a:cubicBezTo>
                          <a:pt x="52" y="177"/>
                          <a:pt x="52" y="177"/>
                          <a:pt x="52" y="177"/>
                        </a:cubicBezTo>
                        <a:cubicBezTo>
                          <a:pt x="52" y="176"/>
                          <a:pt x="52" y="176"/>
                          <a:pt x="52" y="175"/>
                        </a:cubicBezTo>
                        <a:cubicBezTo>
                          <a:pt x="52" y="175"/>
                          <a:pt x="52" y="175"/>
                          <a:pt x="52" y="175"/>
                        </a:cubicBezTo>
                        <a:cubicBezTo>
                          <a:pt x="52" y="175"/>
                          <a:pt x="52" y="175"/>
                          <a:pt x="51" y="175"/>
                        </a:cubicBezTo>
                        <a:cubicBezTo>
                          <a:pt x="51" y="175"/>
                          <a:pt x="51" y="174"/>
                          <a:pt x="51" y="174"/>
                        </a:cubicBezTo>
                        <a:cubicBezTo>
                          <a:pt x="51" y="173"/>
                          <a:pt x="51" y="172"/>
                          <a:pt x="51" y="171"/>
                        </a:cubicBezTo>
                        <a:cubicBezTo>
                          <a:pt x="51" y="171"/>
                          <a:pt x="50" y="170"/>
                          <a:pt x="50" y="170"/>
                        </a:cubicBezTo>
                        <a:cubicBezTo>
                          <a:pt x="50" y="170"/>
                          <a:pt x="50" y="169"/>
                          <a:pt x="50" y="169"/>
                        </a:cubicBezTo>
                        <a:cubicBezTo>
                          <a:pt x="50" y="169"/>
                          <a:pt x="50" y="169"/>
                          <a:pt x="50" y="169"/>
                        </a:cubicBezTo>
                        <a:cubicBezTo>
                          <a:pt x="49" y="169"/>
                          <a:pt x="49" y="169"/>
                          <a:pt x="49" y="169"/>
                        </a:cubicBezTo>
                        <a:cubicBezTo>
                          <a:pt x="49" y="168"/>
                          <a:pt x="49" y="168"/>
                          <a:pt x="49" y="168"/>
                        </a:cubicBezTo>
                        <a:cubicBezTo>
                          <a:pt x="49" y="167"/>
                          <a:pt x="50" y="168"/>
                          <a:pt x="50" y="167"/>
                        </a:cubicBezTo>
                        <a:cubicBezTo>
                          <a:pt x="51" y="167"/>
                          <a:pt x="51" y="166"/>
                          <a:pt x="51" y="166"/>
                        </a:cubicBezTo>
                        <a:cubicBezTo>
                          <a:pt x="51" y="165"/>
                          <a:pt x="51" y="165"/>
                          <a:pt x="52" y="165"/>
                        </a:cubicBezTo>
                        <a:cubicBezTo>
                          <a:pt x="52" y="164"/>
                          <a:pt x="53" y="164"/>
                          <a:pt x="54" y="165"/>
                        </a:cubicBezTo>
                        <a:cubicBezTo>
                          <a:pt x="54" y="164"/>
                          <a:pt x="54" y="164"/>
                          <a:pt x="55" y="164"/>
                        </a:cubicBezTo>
                        <a:cubicBezTo>
                          <a:pt x="56" y="164"/>
                          <a:pt x="56" y="164"/>
                          <a:pt x="56" y="163"/>
                        </a:cubicBezTo>
                        <a:cubicBezTo>
                          <a:pt x="57" y="162"/>
                          <a:pt x="56" y="161"/>
                          <a:pt x="56" y="160"/>
                        </a:cubicBezTo>
                        <a:cubicBezTo>
                          <a:pt x="55" y="160"/>
                          <a:pt x="54" y="160"/>
                          <a:pt x="54" y="160"/>
                        </a:cubicBezTo>
                        <a:cubicBezTo>
                          <a:pt x="54" y="159"/>
                          <a:pt x="54" y="159"/>
                          <a:pt x="54" y="159"/>
                        </a:cubicBezTo>
                        <a:cubicBezTo>
                          <a:pt x="54" y="158"/>
                          <a:pt x="54" y="158"/>
                          <a:pt x="54" y="158"/>
                        </a:cubicBezTo>
                        <a:cubicBezTo>
                          <a:pt x="54" y="158"/>
                          <a:pt x="54" y="158"/>
                          <a:pt x="55" y="158"/>
                        </a:cubicBezTo>
                        <a:cubicBezTo>
                          <a:pt x="56" y="158"/>
                          <a:pt x="57" y="158"/>
                          <a:pt x="57" y="158"/>
                        </a:cubicBezTo>
                        <a:cubicBezTo>
                          <a:pt x="58" y="158"/>
                          <a:pt x="58" y="157"/>
                          <a:pt x="58" y="157"/>
                        </a:cubicBezTo>
                        <a:cubicBezTo>
                          <a:pt x="58" y="156"/>
                          <a:pt x="58" y="156"/>
                          <a:pt x="58" y="155"/>
                        </a:cubicBezTo>
                        <a:cubicBezTo>
                          <a:pt x="59" y="154"/>
                          <a:pt x="59" y="155"/>
                          <a:pt x="60" y="154"/>
                        </a:cubicBezTo>
                        <a:cubicBezTo>
                          <a:pt x="60" y="154"/>
                          <a:pt x="61" y="153"/>
                          <a:pt x="62" y="152"/>
                        </a:cubicBezTo>
                        <a:cubicBezTo>
                          <a:pt x="62" y="152"/>
                          <a:pt x="62" y="151"/>
                          <a:pt x="62" y="150"/>
                        </a:cubicBezTo>
                        <a:cubicBezTo>
                          <a:pt x="62" y="150"/>
                          <a:pt x="62" y="149"/>
                          <a:pt x="62" y="148"/>
                        </a:cubicBezTo>
                        <a:cubicBezTo>
                          <a:pt x="62" y="147"/>
                          <a:pt x="62" y="146"/>
                          <a:pt x="62" y="145"/>
                        </a:cubicBezTo>
                        <a:cubicBezTo>
                          <a:pt x="62" y="145"/>
                          <a:pt x="62" y="144"/>
                          <a:pt x="63" y="144"/>
                        </a:cubicBezTo>
                        <a:cubicBezTo>
                          <a:pt x="63" y="144"/>
                          <a:pt x="63" y="143"/>
                          <a:pt x="64" y="143"/>
                        </a:cubicBezTo>
                        <a:cubicBezTo>
                          <a:pt x="64" y="143"/>
                          <a:pt x="64" y="142"/>
                          <a:pt x="64" y="142"/>
                        </a:cubicBezTo>
                        <a:cubicBezTo>
                          <a:pt x="64" y="141"/>
                          <a:pt x="65" y="141"/>
                          <a:pt x="66" y="141"/>
                        </a:cubicBezTo>
                        <a:cubicBezTo>
                          <a:pt x="67" y="140"/>
                          <a:pt x="68" y="140"/>
                          <a:pt x="69" y="140"/>
                        </a:cubicBezTo>
                        <a:cubicBezTo>
                          <a:pt x="70" y="140"/>
                          <a:pt x="70" y="140"/>
                          <a:pt x="70" y="140"/>
                        </a:cubicBezTo>
                        <a:cubicBezTo>
                          <a:pt x="71" y="140"/>
                          <a:pt x="71" y="140"/>
                          <a:pt x="71" y="140"/>
                        </a:cubicBezTo>
                        <a:cubicBezTo>
                          <a:pt x="71" y="140"/>
                          <a:pt x="71" y="139"/>
                          <a:pt x="71" y="140"/>
                        </a:cubicBezTo>
                        <a:cubicBezTo>
                          <a:pt x="71" y="139"/>
                          <a:pt x="71" y="138"/>
                          <a:pt x="72" y="138"/>
                        </a:cubicBezTo>
                        <a:cubicBezTo>
                          <a:pt x="72" y="137"/>
                          <a:pt x="73" y="138"/>
                          <a:pt x="73" y="138"/>
                        </a:cubicBezTo>
                        <a:cubicBezTo>
                          <a:pt x="73" y="137"/>
                          <a:pt x="74" y="137"/>
                          <a:pt x="74" y="137"/>
                        </a:cubicBezTo>
                        <a:cubicBezTo>
                          <a:pt x="74" y="137"/>
                          <a:pt x="74" y="137"/>
                          <a:pt x="75" y="137"/>
                        </a:cubicBezTo>
                        <a:cubicBezTo>
                          <a:pt x="75" y="137"/>
                          <a:pt x="75" y="137"/>
                          <a:pt x="75" y="136"/>
                        </a:cubicBezTo>
                        <a:cubicBezTo>
                          <a:pt x="76" y="136"/>
                          <a:pt x="76" y="135"/>
                          <a:pt x="77" y="134"/>
                        </a:cubicBezTo>
                        <a:cubicBezTo>
                          <a:pt x="77" y="133"/>
                          <a:pt x="77" y="133"/>
                          <a:pt x="78" y="133"/>
                        </a:cubicBezTo>
                        <a:cubicBezTo>
                          <a:pt x="78" y="133"/>
                          <a:pt x="79" y="133"/>
                          <a:pt x="79" y="132"/>
                        </a:cubicBezTo>
                        <a:cubicBezTo>
                          <a:pt x="79" y="131"/>
                          <a:pt x="79" y="129"/>
                          <a:pt x="79" y="127"/>
                        </a:cubicBezTo>
                        <a:cubicBezTo>
                          <a:pt x="79" y="127"/>
                          <a:pt x="79" y="126"/>
                          <a:pt x="79" y="125"/>
                        </a:cubicBezTo>
                        <a:cubicBezTo>
                          <a:pt x="79" y="125"/>
                          <a:pt x="79" y="124"/>
                          <a:pt x="79" y="124"/>
                        </a:cubicBezTo>
                        <a:cubicBezTo>
                          <a:pt x="79" y="124"/>
                          <a:pt x="78" y="124"/>
                          <a:pt x="78" y="124"/>
                        </a:cubicBezTo>
                        <a:cubicBezTo>
                          <a:pt x="78" y="123"/>
                          <a:pt x="78" y="122"/>
                          <a:pt x="78" y="122"/>
                        </a:cubicBezTo>
                        <a:cubicBezTo>
                          <a:pt x="78" y="121"/>
                          <a:pt x="78" y="121"/>
                          <a:pt x="78" y="121"/>
                        </a:cubicBezTo>
                        <a:cubicBezTo>
                          <a:pt x="78" y="121"/>
                          <a:pt x="78" y="121"/>
                          <a:pt x="78" y="121"/>
                        </a:cubicBezTo>
                        <a:cubicBezTo>
                          <a:pt x="79" y="121"/>
                          <a:pt x="79" y="121"/>
                          <a:pt x="80" y="121"/>
                        </a:cubicBezTo>
                        <a:cubicBezTo>
                          <a:pt x="80" y="121"/>
                          <a:pt x="81" y="121"/>
                          <a:pt x="81" y="121"/>
                        </a:cubicBezTo>
                        <a:cubicBezTo>
                          <a:pt x="81" y="121"/>
                          <a:pt x="81" y="120"/>
                          <a:pt x="81" y="120"/>
                        </a:cubicBezTo>
                        <a:cubicBezTo>
                          <a:pt x="81" y="120"/>
                          <a:pt x="81" y="119"/>
                          <a:pt x="82" y="119"/>
                        </a:cubicBezTo>
                        <a:cubicBezTo>
                          <a:pt x="82" y="119"/>
                          <a:pt x="82" y="118"/>
                          <a:pt x="82" y="118"/>
                        </a:cubicBezTo>
                        <a:cubicBezTo>
                          <a:pt x="82" y="118"/>
                          <a:pt x="83" y="118"/>
                          <a:pt x="83" y="118"/>
                        </a:cubicBezTo>
                        <a:cubicBezTo>
                          <a:pt x="83" y="118"/>
                          <a:pt x="83" y="117"/>
                          <a:pt x="83" y="117"/>
                        </a:cubicBezTo>
                        <a:cubicBezTo>
                          <a:pt x="84" y="116"/>
                          <a:pt x="85" y="116"/>
                          <a:pt x="86" y="115"/>
                        </a:cubicBezTo>
                        <a:cubicBezTo>
                          <a:pt x="86" y="115"/>
                          <a:pt x="86" y="115"/>
                          <a:pt x="86" y="115"/>
                        </a:cubicBezTo>
                        <a:cubicBezTo>
                          <a:pt x="86" y="114"/>
                          <a:pt x="86" y="114"/>
                          <a:pt x="86" y="114"/>
                        </a:cubicBezTo>
                        <a:cubicBezTo>
                          <a:pt x="86" y="113"/>
                          <a:pt x="85" y="113"/>
                          <a:pt x="85" y="113"/>
                        </a:cubicBezTo>
                        <a:cubicBezTo>
                          <a:pt x="85" y="113"/>
                          <a:pt x="85" y="112"/>
                          <a:pt x="85" y="111"/>
                        </a:cubicBezTo>
                        <a:cubicBezTo>
                          <a:pt x="85" y="111"/>
                          <a:pt x="86" y="111"/>
                          <a:pt x="86" y="111"/>
                        </a:cubicBezTo>
                        <a:cubicBezTo>
                          <a:pt x="86" y="110"/>
                          <a:pt x="86" y="109"/>
                          <a:pt x="86" y="108"/>
                        </a:cubicBezTo>
                        <a:cubicBezTo>
                          <a:pt x="86" y="108"/>
                          <a:pt x="85" y="108"/>
                          <a:pt x="85" y="107"/>
                        </a:cubicBezTo>
                        <a:cubicBezTo>
                          <a:pt x="85" y="107"/>
                          <a:pt x="85" y="108"/>
                          <a:pt x="85" y="107"/>
                        </a:cubicBezTo>
                        <a:close/>
                      </a:path>
                    </a:pathLst>
                  </a:custGeom>
                  <a:solidFill>
                    <a:srgbClr val="01B3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46" name="Freeform 25"/>
                  <p:cNvSpPr/>
                  <p:nvPr/>
                </p:nvSpPr>
                <p:spPr bwMode="auto">
                  <a:xfrm>
                    <a:off x="4260" y="2057"/>
                    <a:ext cx="35" cy="62"/>
                  </a:xfrm>
                  <a:custGeom>
                    <a:avLst/>
                    <a:gdLst>
                      <a:gd name="T0" fmla="*/ 7 w 8"/>
                      <a:gd name="T1" fmla="*/ 0 h 14"/>
                      <a:gd name="T2" fmla="*/ 4 w 8"/>
                      <a:gd name="T3" fmla="*/ 2 h 14"/>
                      <a:gd name="T4" fmla="*/ 4 w 8"/>
                      <a:gd name="T5" fmla="*/ 4 h 14"/>
                      <a:gd name="T6" fmla="*/ 4 w 8"/>
                      <a:gd name="T7" fmla="*/ 4 h 14"/>
                      <a:gd name="T8" fmla="*/ 3 w 8"/>
                      <a:gd name="T9" fmla="*/ 4 h 14"/>
                      <a:gd name="T10" fmla="*/ 3 w 8"/>
                      <a:gd name="T11" fmla="*/ 6 h 14"/>
                      <a:gd name="T12" fmla="*/ 2 w 8"/>
                      <a:gd name="T13" fmla="*/ 6 h 14"/>
                      <a:gd name="T14" fmla="*/ 2 w 8"/>
                      <a:gd name="T15" fmla="*/ 9 h 14"/>
                      <a:gd name="T16" fmla="*/ 1 w 8"/>
                      <a:gd name="T17" fmla="*/ 13 h 14"/>
                      <a:gd name="T18" fmla="*/ 3 w 8"/>
                      <a:gd name="T19" fmla="*/ 12 h 14"/>
                      <a:gd name="T20" fmla="*/ 4 w 8"/>
                      <a:gd name="T21" fmla="*/ 11 h 14"/>
                      <a:gd name="T22" fmla="*/ 4 w 8"/>
                      <a:gd name="T23" fmla="*/ 10 h 14"/>
                      <a:gd name="T24" fmla="*/ 4 w 8"/>
                      <a:gd name="T25" fmla="*/ 8 h 14"/>
                      <a:gd name="T26" fmla="*/ 4 w 8"/>
                      <a:gd name="T27" fmla="*/ 7 h 14"/>
                      <a:gd name="T28" fmla="*/ 5 w 8"/>
                      <a:gd name="T29" fmla="*/ 7 h 14"/>
                      <a:gd name="T30" fmla="*/ 5 w 8"/>
                      <a:gd name="T31" fmla="*/ 6 h 14"/>
                      <a:gd name="T32" fmla="*/ 5 w 8"/>
                      <a:gd name="T33" fmla="*/ 5 h 14"/>
                      <a:gd name="T34" fmla="*/ 6 w 8"/>
                      <a:gd name="T35" fmla="*/ 5 h 14"/>
                      <a:gd name="T36" fmla="*/ 8 w 8"/>
                      <a:gd name="T37" fmla="*/ 1 h 14"/>
                      <a:gd name="T38" fmla="*/ 7 w 8"/>
                      <a:gd name="T39" fmla="*/ 0 h 14"/>
                      <a:gd name="T40" fmla="*/ 7 w 8"/>
                      <a:gd name="T4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14">
                        <a:moveTo>
                          <a:pt x="7" y="0"/>
                        </a:moveTo>
                        <a:cubicBezTo>
                          <a:pt x="7" y="1"/>
                          <a:pt x="5" y="1"/>
                          <a:pt x="4" y="2"/>
                        </a:cubicBezTo>
                        <a:cubicBezTo>
                          <a:pt x="4" y="3"/>
                          <a:pt x="4" y="3"/>
                          <a:pt x="4" y="4"/>
                        </a:cubicBezTo>
                        <a:cubicBezTo>
                          <a:pt x="4" y="4"/>
                          <a:pt x="4" y="4"/>
                          <a:pt x="4" y="4"/>
                        </a:cubicBezTo>
                        <a:cubicBezTo>
                          <a:pt x="4" y="4"/>
                          <a:pt x="3" y="4"/>
                          <a:pt x="3" y="4"/>
                        </a:cubicBezTo>
                        <a:cubicBezTo>
                          <a:pt x="3" y="5"/>
                          <a:pt x="3" y="5"/>
                          <a:pt x="3" y="6"/>
                        </a:cubicBezTo>
                        <a:cubicBezTo>
                          <a:pt x="3" y="6"/>
                          <a:pt x="3" y="6"/>
                          <a:pt x="2" y="6"/>
                        </a:cubicBezTo>
                        <a:cubicBezTo>
                          <a:pt x="2" y="7"/>
                          <a:pt x="2" y="8"/>
                          <a:pt x="2" y="9"/>
                        </a:cubicBezTo>
                        <a:cubicBezTo>
                          <a:pt x="0" y="9"/>
                          <a:pt x="2" y="12"/>
                          <a:pt x="1" y="13"/>
                        </a:cubicBezTo>
                        <a:cubicBezTo>
                          <a:pt x="3" y="14"/>
                          <a:pt x="3" y="13"/>
                          <a:pt x="3" y="12"/>
                        </a:cubicBezTo>
                        <a:cubicBezTo>
                          <a:pt x="4" y="11"/>
                          <a:pt x="4" y="11"/>
                          <a:pt x="4" y="11"/>
                        </a:cubicBezTo>
                        <a:cubicBezTo>
                          <a:pt x="4" y="10"/>
                          <a:pt x="4" y="10"/>
                          <a:pt x="4" y="10"/>
                        </a:cubicBezTo>
                        <a:cubicBezTo>
                          <a:pt x="4" y="9"/>
                          <a:pt x="4" y="9"/>
                          <a:pt x="4" y="8"/>
                        </a:cubicBezTo>
                        <a:cubicBezTo>
                          <a:pt x="4" y="8"/>
                          <a:pt x="4" y="7"/>
                          <a:pt x="4" y="7"/>
                        </a:cubicBezTo>
                        <a:cubicBezTo>
                          <a:pt x="4" y="7"/>
                          <a:pt x="4" y="7"/>
                          <a:pt x="5" y="7"/>
                        </a:cubicBezTo>
                        <a:cubicBezTo>
                          <a:pt x="5" y="7"/>
                          <a:pt x="5" y="7"/>
                          <a:pt x="5" y="6"/>
                        </a:cubicBezTo>
                        <a:cubicBezTo>
                          <a:pt x="5" y="6"/>
                          <a:pt x="5" y="6"/>
                          <a:pt x="5" y="5"/>
                        </a:cubicBezTo>
                        <a:cubicBezTo>
                          <a:pt x="5" y="5"/>
                          <a:pt x="5" y="5"/>
                          <a:pt x="6" y="5"/>
                        </a:cubicBezTo>
                        <a:cubicBezTo>
                          <a:pt x="7" y="4"/>
                          <a:pt x="8" y="2"/>
                          <a:pt x="8" y="1"/>
                        </a:cubicBezTo>
                        <a:cubicBezTo>
                          <a:pt x="7" y="1"/>
                          <a:pt x="7" y="0"/>
                          <a:pt x="7" y="0"/>
                        </a:cubicBezTo>
                        <a:cubicBezTo>
                          <a:pt x="7" y="0"/>
                          <a:pt x="7" y="1"/>
                          <a:pt x="7" y="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sp>
                <p:nvSpPr>
                  <p:cNvPr id="147" name="Freeform 26"/>
                  <p:cNvSpPr/>
                  <p:nvPr/>
                </p:nvSpPr>
                <p:spPr bwMode="auto">
                  <a:xfrm>
                    <a:off x="4291" y="2057"/>
                    <a:ext cx="4" cy="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Calibri" panose="020F0502020204030204"/>
                      <a:ea typeface="微软雅黑"/>
                      <a:cs typeface="+mn-ea"/>
                    </a:endParaRPr>
                  </a:p>
                </p:txBody>
              </p:sp>
            </p:grpSp>
            <p:sp>
              <p:nvSpPr>
                <p:cNvPr id="129" name="椭圆 128"/>
                <p:cNvSpPr/>
                <p:nvPr/>
              </p:nvSpPr>
              <p:spPr>
                <a:xfrm>
                  <a:off x="5617180" y="2491908"/>
                  <a:ext cx="1803534" cy="1803536"/>
                </a:xfrm>
                <a:prstGeom prst="ellipse">
                  <a:avLst/>
                </a:prstGeom>
                <a:solidFill>
                  <a:srgbClr val="000000">
                    <a:lumMod val="50000"/>
                    <a:lumOff val="50000"/>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latin typeface="方正姚体"/>
                    <a:ea typeface="微软雅黑"/>
                    <a:cs typeface="+mn-ea"/>
                  </a:endParaRPr>
                </a:p>
              </p:txBody>
            </p:sp>
          </p:grpSp>
        </p:grpSp>
        <p:sp>
          <p:nvSpPr>
            <p:cNvPr id="121" name="文本框 86"/>
            <p:cNvSpPr txBox="1"/>
            <p:nvPr/>
          </p:nvSpPr>
          <p:spPr>
            <a:xfrm>
              <a:off x="4156018" y="3885277"/>
              <a:ext cx="829139" cy="62324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1B3C5"/>
                  </a:solidFill>
                  <a:effectLst/>
                  <a:uLnTx/>
                  <a:uFillTx/>
                  <a:latin typeface="微软雅黑"/>
                  <a:ea typeface="微软雅黑"/>
                  <a:cs typeface="+mn-ea"/>
                </a:rPr>
                <a:t>YOUR TITLE HERE</a:t>
              </a:r>
              <a:endParaRPr kumimoji="0" lang="zh-CN" altLang="en-US" sz="1600" b="0" i="0" u="none" strike="noStrike" kern="0" cap="none" spc="0" normalizeH="0" baseline="0" noProof="0" dirty="0">
                <a:ln>
                  <a:noFill/>
                </a:ln>
                <a:solidFill>
                  <a:srgbClr val="01B3C5"/>
                </a:solidFill>
                <a:effectLst/>
                <a:uLnTx/>
                <a:uFillTx/>
                <a:latin typeface="微软雅黑"/>
                <a:ea typeface="微软雅黑"/>
                <a:cs typeface="+mn-ea"/>
              </a:endParaRPr>
            </a:p>
          </p:txBody>
        </p:sp>
        <p:grpSp>
          <p:nvGrpSpPr>
            <p:cNvPr id="122" name="Group 195"/>
            <p:cNvGrpSpPr>
              <a:grpSpLocks noChangeAspect="1"/>
            </p:cNvGrpSpPr>
            <p:nvPr/>
          </p:nvGrpSpPr>
          <p:grpSpPr bwMode="auto">
            <a:xfrm>
              <a:off x="4429555" y="3543987"/>
              <a:ext cx="279411" cy="351424"/>
              <a:chOff x="2980" y="105"/>
              <a:chExt cx="1649" cy="2074"/>
            </a:xfrm>
            <a:gradFill>
              <a:gsLst>
                <a:gs pos="50000">
                  <a:srgbClr val="01AFC0"/>
                </a:gs>
                <a:gs pos="50000">
                  <a:srgbClr val="01C2D6"/>
                </a:gs>
              </a:gsLst>
              <a:lin ang="0" scaled="0"/>
            </a:gradFill>
            <a:effectLst/>
            <a:scene3d>
              <a:camera prst="orthographicFront"/>
              <a:lightRig rig="threePt" dir="t">
                <a:rot lat="0" lon="0" rev="9000000"/>
              </a:lightRig>
            </a:scene3d>
          </p:grpSpPr>
          <p:sp>
            <p:nvSpPr>
              <p:cNvPr id="123" name="Freeform 196"/>
              <p:cNvSpPr/>
              <p:nvPr/>
            </p:nvSpPr>
            <p:spPr bwMode="auto">
              <a:xfrm>
                <a:off x="3549" y="105"/>
                <a:ext cx="470" cy="469"/>
              </a:xfrm>
              <a:custGeom>
                <a:avLst/>
                <a:gdLst>
                  <a:gd name="T0" fmla="*/ 79 w 198"/>
                  <a:gd name="T1" fmla="*/ 187 h 198"/>
                  <a:gd name="T2" fmla="*/ 187 w 198"/>
                  <a:gd name="T3" fmla="*/ 120 h 198"/>
                  <a:gd name="T4" fmla="*/ 120 w 198"/>
                  <a:gd name="T5" fmla="*/ 12 h 198"/>
                  <a:gd name="T6" fmla="*/ 12 w 198"/>
                  <a:gd name="T7" fmla="*/ 79 h 198"/>
                  <a:gd name="T8" fmla="*/ 79 w 198"/>
                  <a:gd name="T9" fmla="*/ 187 h 198"/>
                </a:gdLst>
                <a:ahLst/>
                <a:cxnLst>
                  <a:cxn ang="0">
                    <a:pos x="T0" y="T1"/>
                  </a:cxn>
                  <a:cxn ang="0">
                    <a:pos x="T2" y="T3"/>
                  </a:cxn>
                  <a:cxn ang="0">
                    <a:pos x="T4" y="T5"/>
                  </a:cxn>
                  <a:cxn ang="0">
                    <a:pos x="T6" y="T7"/>
                  </a:cxn>
                  <a:cxn ang="0">
                    <a:pos x="T8" y="T9"/>
                  </a:cxn>
                </a:cxnLst>
                <a:rect l="0" t="0" r="r" b="b"/>
                <a:pathLst>
                  <a:path w="198" h="198">
                    <a:moveTo>
                      <a:pt x="79" y="187"/>
                    </a:moveTo>
                    <a:cubicBezTo>
                      <a:pt x="127" y="198"/>
                      <a:pt x="176" y="168"/>
                      <a:pt x="187" y="120"/>
                    </a:cubicBezTo>
                    <a:cubicBezTo>
                      <a:pt x="198" y="71"/>
                      <a:pt x="168" y="23"/>
                      <a:pt x="120" y="12"/>
                    </a:cubicBezTo>
                    <a:cubicBezTo>
                      <a:pt x="71" y="0"/>
                      <a:pt x="23" y="30"/>
                      <a:pt x="12" y="79"/>
                    </a:cubicBezTo>
                    <a:cubicBezTo>
                      <a:pt x="0" y="127"/>
                      <a:pt x="30" y="176"/>
                      <a:pt x="79" y="187"/>
                    </a:cubicBezTo>
                    <a:close/>
                  </a:path>
                </a:pathLst>
              </a:custGeom>
              <a:solidFill>
                <a:srgbClr val="01B3C5"/>
              </a:solidFill>
              <a:ln>
                <a:noFill/>
              </a:ln>
              <a:sp3d>
                <a:extrusionClr>
                  <a:srgbClr val="FFFFFF">
                    <a:lumMod val="85000"/>
                  </a:srgb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ea typeface="微软雅黑"/>
                  <a:cs typeface="+mn-ea"/>
                  <a:sym typeface="Arial" panose="020B0604020202020204" pitchFamily="34" charset="0"/>
                </a:endParaRPr>
              </a:p>
            </p:txBody>
          </p:sp>
          <p:sp>
            <p:nvSpPr>
              <p:cNvPr id="124" name="Freeform 197"/>
              <p:cNvSpPr>
                <a:spLocks noEditPoints="1"/>
              </p:cNvSpPr>
              <p:nvPr/>
            </p:nvSpPr>
            <p:spPr bwMode="auto">
              <a:xfrm>
                <a:off x="2980" y="558"/>
                <a:ext cx="1649" cy="1621"/>
              </a:xfrm>
              <a:custGeom>
                <a:avLst/>
                <a:gdLst>
                  <a:gd name="T0" fmla="*/ 244 w 695"/>
                  <a:gd name="T1" fmla="*/ 499 h 684"/>
                  <a:gd name="T2" fmla="*/ 299 w 695"/>
                  <a:gd name="T3" fmla="*/ 454 h 684"/>
                  <a:gd name="T4" fmla="*/ 298 w 695"/>
                  <a:gd name="T5" fmla="*/ 617 h 684"/>
                  <a:gd name="T6" fmla="*/ 345 w 695"/>
                  <a:gd name="T7" fmla="*/ 684 h 684"/>
                  <a:gd name="T8" fmla="*/ 415 w 695"/>
                  <a:gd name="T9" fmla="*/ 529 h 684"/>
                  <a:gd name="T10" fmla="*/ 306 w 695"/>
                  <a:gd name="T11" fmla="*/ 306 h 684"/>
                  <a:gd name="T12" fmla="*/ 316 w 695"/>
                  <a:gd name="T13" fmla="*/ 155 h 684"/>
                  <a:gd name="T14" fmla="*/ 430 w 695"/>
                  <a:gd name="T15" fmla="*/ 214 h 684"/>
                  <a:gd name="T16" fmla="*/ 481 w 695"/>
                  <a:gd name="T17" fmla="*/ 205 h 684"/>
                  <a:gd name="T18" fmla="*/ 505 w 695"/>
                  <a:gd name="T19" fmla="*/ 226 h 684"/>
                  <a:gd name="T20" fmla="*/ 495 w 695"/>
                  <a:gd name="T21" fmla="*/ 283 h 684"/>
                  <a:gd name="T22" fmla="*/ 614 w 695"/>
                  <a:gd name="T23" fmla="*/ 323 h 684"/>
                  <a:gd name="T24" fmla="*/ 683 w 695"/>
                  <a:gd name="T25" fmla="*/ 144 h 684"/>
                  <a:gd name="T26" fmla="*/ 565 w 695"/>
                  <a:gd name="T27" fmla="*/ 104 h 684"/>
                  <a:gd name="T28" fmla="*/ 543 w 695"/>
                  <a:gd name="T29" fmla="*/ 137 h 684"/>
                  <a:gd name="T30" fmla="*/ 470 w 695"/>
                  <a:gd name="T31" fmla="*/ 140 h 684"/>
                  <a:gd name="T32" fmla="*/ 392 w 695"/>
                  <a:gd name="T33" fmla="*/ 138 h 684"/>
                  <a:gd name="T34" fmla="*/ 335 w 695"/>
                  <a:gd name="T35" fmla="*/ 66 h 684"/>
                  <a:gd name="T36" fmla="*/ 332 w 695"/>
                  <a:gd name="T37" fmla="*/ 58 h 684"/>
                  <a:gd name="T38" fmla="*/ 331 w 695"/>
                  <a:gd name="T39" fmla="*/ 57 h 684"/>
                  <a:gd name="T40" fmla="*/ 331 w 695"/>
                  <a:gd name="T41" fmla="*/ 57 h 684"/>
                  <a:gd name="T42" fmla="*/ 290 w 695"/>
                  <a:gd name="T43" fmla="*/ 2 h 684"/>
                  <a:gd name="T44" fmla="*/ 246 w 695"/>
                  <a:gd name="T45" fmla="*/ 0 h 684"/>
                  <a:gd name="T46" fmla="*/ 81 w 695"/>
                  <a:gd name="T47" fmla="*/ 97 h 684"/>
                  <a:gd name="T48" fmla="*/ 65 w 695"/>
                  <a:gd name="T49" fmla="*/ 262 h 684"/>
                  <a:gd name="T50" fmla="*/ 101 w 695"/>
                  <a:gd name="T51" fmla="*/ 290 h 684"/>
                  <a:gd name="T52" fmla="*/ 125 w 695"/>
                  <a:gd name="T53" fmla="*/ 201 h 684"/>
                  <a:gd name="T54" fmla="*/ 184 w 695"/>
                  <a:gd name="T55" fmla="*/ 78 h 684"/>
                  <a:gd name="T56" fmla="*/ 176 w 695"/>
                  <a:gd name="T57" fmla="*/ 328 h 684"/>
                  <a:gd name="T58" fmla="*/ 153 w 695"/>
                  <a:gd name="T59" fmla="*/ 457 h 684"/>
                  <a:gd name="T60" fmla="*/ 12 w 695"/>
                  <a:gd name="T61" fmla="*/ 640 h 684"/>
                  <a:gd name="T62" fmla="*/ 538 w 695"/>
                  <a:gd name="T63" fmla="*/ 148 h 684"/>
                  <a:gd name="T64" fmla="*/ 511 w 695"/>
                  <a:gd name="T65" fmla="*/ 215 h 684"/>
                  <a:gd name="T66" fmla="*/ 492 w 695"/>
                  <a:gd name="T67" fmla="*/ 200 h 684"/>
                  <a:gd name="T68" fmla="*/ 513 w 695"/>
                  <a:gd name="T69" fmla="*/ 153 h 684"/>
                  <a:gd name="T70" fmla="*/ 538 w 695"/>
                  <a:gd name="T71" fmla="*/ 14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5" h="684">
                    <a:moveTo>
                      <a:pt x="78" y="663"/>
                    </a:moveTo>
                    <a:cubicBezTo>
                      <a:pt x="165" y="622"/>
                      <a:pt x="217" y="559"/>
                      <a:pt x="244" y="499"/>
                    </a:cubicBezTo>
                    <a:cubicBezTo>
                      <a:pt x="258" y="468"/>
                      <a:pt x="266" y="438"/>
                      <a:pt x="271" y="411"/>
                    </a:cubicBezTo>
                    <a:cubicBezTo>
                      <a:pt x="282" y="423"/>
                      <a:pt x="292" y="438"/>
                      <a:pt x="299" y="454"/>
                    </a:cubicBezTo>
                    <a:cubicBezTo>
                      <a:pt x="309" y="475"/>
                      <a:pt x="315" y="500"/>
                      <a:pt x="315" y="529"/>
                    </a:cubicBezTo>
                    <a:cubicBezTo>
                      <a:pt x="315" y="554"/>
                      <a:pt x="311" y="583"/>
                      <a:pt x="298" y="617"/>
                    </a:cubicBezTo>
                    <a:cubicBezTo>
                      <a:pt x="289" y="643"/>
                      <a:pt x="303" y="672"/>
                      <a:pt x="329" y="681"/>
                    </a:cubicBezTo>
                    <a:cubicBezTo>
                      <a:pt x="334" y="683"/>
                      <a:pt x="340" y="684"/>
                      <a:pt x="345" y="684"/>
                    </a:cubicBezTo>
                    <a:cubicBezTo>
                      <a:pt x="366" y="684"/>
                      <a:pt x="385" y="671"/>
                      <a:pt x="393" y="651"/>
                    </a:cubicBezTo>
                    <a:cubicBezTo>
                      <a:pt x="408" y="607"/>
                      <a:pt x="415" y="567"/>
                      <a:pt x="415" y="529"/>
                    </a:cubicBezTo>
                    <a:cubicBezTo>
                      <a:pt x="415" y="483"/>
                      <a:pt x="405" y="443"/>
                      <a:pt x="388" y="409"/>
                    </a:cubicBezTo>
                    <a:cubicBezTo>
                      <a:pt x="366" y="362"/>
                      <a:pt x="334" y="329"/>
                      <a:pt x="306" y="306"/>
                    </a:cubicBezTo>
                    <a:cubicBezTo>
                      <a:pt x="306" y="305"/>
                      <a:pt x="306" y="304"/>
                      <a:pt x="306" y="303"/>
                    </a:cubicBezTo>
                    <a:cubicBezTo>
                      <a:pt x="300" y="255"/>
                      <a:pt x="307" y="202"/>
                      <a:pt x="316" y="155"/>
                    </a:cubicBezTo>
                    <a:cubicBezTo>
                      <a:pt x="327" y="168"/>
                      <a:pt x="340" y="181"/>
                      <a:pt x="356" y="191"/>
                    </a:cubicBezTo>
                    <a:cubicBezTo>
                      <a:pt x="376" y="205"/>
                      <a:pt x="402" y="214"/>
                      <a:pt x="430" y="214"/>
                    </a:cubicBezTo>
                    <a:cubicBezTo>
                      <a:pt x="430" y="214"/>
                      <a:pt x="430" y="214"/>
                      <a:pt x="430" y="214"/>
                    </a:cubicBezTo>
                    <a:cubicBezTo>
                      <a:pt x="447" y="214"/>
                      <a:pt x="463" y="211"/>
                      <a:pt x="481" y="205"/>
                    </a:cubicBezTo>
                    <a:cubicBezTo>
                      <a:pt x="485" y="213"/>
                      <a:pt x="492" y="219"/>
                      <a:pt x="501" y="224"/>
                    </a:cubicBezTo>
                    <a:cubicBezTo>
                      <a:pt x="503" y="224"/>
                      <a:pt x="504" y="225"/>
                      <a:pt x="505" y="226"/>
                    </a:cubicBezTo>
                    <a:cubicBezTo>
                      <a:pt x="488" y="262"/>
                      <a:pt x="488" y="262"/>
                      <a:pt x="488" y="262"/>
                    </a:cubicBezTo>
                    <a:cubicBezTo>
                      <a:pt x="484" y="270"/>
                      <a:pt x="487" y="279"/>
                      <a:pt x="495" y="283"/>
                    </a:cubicBezTo>
                    <a:cubicBezTo>
                      <a:pt x="592" y="330"/>
                      <a:pt x="592" y="330"/>
                      <a:pt x="592" y="330"/>
                    </a:cubicBezTo>
                    <a:cubicBezTo>
                      <a:pt x="600" y="334"/>
                      <a:pt x="610" y="331"/>
                      <a:pt x="614" y="323"/>
                    </a:cubicBezTo>
                    <a:cubicBezTo>
                      <a:pt x="691" y="165"/>
                      <a:pt x="691" y="165"/>
                      <a:pt x="691" y="165"/>
                    </a:cubicBezTo>
                    <a:cubicBezTo>
                      <a:pt x="695" y="157"/>
                      <a:pt x="691" y="147"/>
                      <a:pt x="683" y="144"/>
                    </a:cubicBezTo>
                    <a:cubicBezTo>
                      <a:pt x="586" y="96"/>
                      <a:pt x="586" y="96"/>
                      <a:pt x="586" y="96"/>
                    </a:cubicBezTo>
                    <a:cubicBezTo>
                      <a:pt x="578" y="92"/>
                      <a:pt x="569" y="96"/>
                      <a:pt x="565" y="104"/>
                    </a:cubicBezTo>
                    <a:cubicBezTo>
                      <a:pt x="547" y="140"/>
                      <a:pt x="547" y="140"/>
                      <a:pt x="547" y="140"/>
                    </a:cubicBezTo>
                    <a:cubicBezTo>
                      <a:pt x="546" y="139"/>
                      <a:pt x="545" y="138"/>
                      <a:pt x="543" y="137"/>
                    </a:cubicBezTo>
                    <a:cubicBezTo>
                      <a:pt x="528" y="130"/>
                      <a:pt x="512" y="131"/>
                      <a:pt x="498" y="139"/>
                    </a:cubicBezTo>
                    <a:cubicBezTo>
                      <a:pt x="490" y="135"/>
                      <a:pt x="479" y="135"/>
                      <a:pt x="470" y="140"/>
                    </a:cubicBezTo>
                    <a:cubicBezTo>
                      <a:pt x="454" y="148"/>
                      <a:pt x="441" y="150"/>
                      <a:pt x="430" y="150"/>
                    </a:cubicBezTo>
                    <a:cubicBezTo>
                      <a:pt x="416" y="150"/>
                      <a:pt x="404" y="146"/>
                      <a:pt x="392" y="138"/>
                    </a:cubicBezTo>
                    <a:cubicBezTo>
                      <a:pt x="374" y="126"/>
                      <a:pt x="358" y="106"/>
                      <a:pt x="347" y="88"/>
                    </a:cubicBezTo>
                    <a:cubicBezTo>
                      <a:pt x="342" y="79"/>
                      <a:pt x="338" y="71"/>
                      <a:pt x="335" y="66"/>
                    </a:cubicBezTo>
                    <a:cubicBezTo>
                      <a:pt x="334" y="63"/>
                      <a:pt x="333" y="61"/>
                      <a:pt x="332" y="59"/>
                    </a:cubicBezTo>
                    <a:cubicBezTo>
                      <a:pt x="332" y="58"/>
                      <a:pt x="332" y="58"/>
                      <a:pt x="332" y="58"/>
                    </a:cubicBezTo>
                    <a:cubicBezTo>
                      <a:pt x="331" y="57"/>
                      <a:pt x="331" y="57"/>
                      <a:pt x="331" y="57"/>
                    </a:cubicBezTo>
                    <a:cubicBezTo>
                      <a:pt x="331" y="57"/>
                      <a:pt x="331" y="57"/>
                      <a:pt x="331" y="57"/>
                    </a:cubicBezTo>
                    <a:cubicBezTo>
                      <a:pt x="331" y="57"/>
                      <a:pt x="331" y="57"/>
                      <a:pt x="331" y="57"/>
                    </a:cubicBezTo>
                    <a:cubicBezTo>
                      <a:pt x="331" y="57"/>
                      <a:pt x="331" y="57"/>
                      <a:pt x="331" y="57"/>
                    </a:cubicBezTo>
                    <a:cubicBezTo>
                      <a:pt x="331" y="56"/>
                      <a:pt x="330" y="55"/>
                      <a:pt x="330" y="54"/>
                    </a:cubicBezTo>
                    <a:cubicBezTo>
                      <a:pt x="325" y="29"/>
                      <a:pt x="311" y="8"/>
                      <a:pt x="290" y="2"/>
                    </a:cubicBezTo>
                    <a:cubicBezTo>
                      <a:pt x="282" y="0"/>
                      <a:pt x="272" y="0"/>
                      <a:pt x="263" y="1"/>
                    </a:cubicBezTo>
                    <a:cubicBezTo>
                      <a:pt x="258" y="1"/>
                      <a:pt x="253" y="0"/>
                      <a:pt x="246" y="0"/>
                    </a:cubicBezTo>
                    <a:cubicBezTo>
                      <a:pt x="218" y="1"/>
                      <a:pt x="173" y="5"/>
                      <a:pt x="132" y="34"/>
                    </a:cubicBezTo>
                    <a:cubicBezTo>
                      <a:pt x="112" y="49"/>
                      <a:pt x="93" y="70"/>
                      <a:pt x="81" y="97"/>
                    </a:cubicBezTo>
                    <a:cubicBezTo>
                      <a:pt x="68" y="125"/>
                      <a:pt x="61" y="160"/>
                      <a:pt x="61" y="201"/>
                    </a:cubicBezTo>
                    <a:cubicBezTo>
                      <a:pt x="61" y="220"/>
                      <a:pt x="62" y="240"/>
                      <a:pt x="65" y="262"/>
                    </a:cubicBezTo>
                    <a:cubicBezTo>
                      <a:pt x="67" y="278"/>
                      <a:pt x="81" y="290"/>
                      <a:pt x="97" y="290"/>
                    </a:cubicBezTo>
                    <a:cubicBezTo>
                      <a:pt x="98" y="290"/>
                      <a:pt x="100" y="290"/>
                      <a:pt x="101" y="290"/>
                    </a:cubicBezTo>
                    <a:cubicBezTo>
                      <a:pt x="119" y="287"/>
                      <a:pt x="131" y="271"/>
                      <a:pt x="129" y="253"/>
                    </a:cubicBezTo>
                    <a:cubicBezTo>
                      <a:pt x="126" y="234"/>
                      <a:pt x="125" y="217"/>
                      <a:pt x="125" y="201"/>
                    </a:cubicBezTo>
                    <a:cubicBezTo>
                      <a:pt x="125" y="167"/>
                      <a:pt x="130" y="142"/>
                      <a:pt x="139" y="124"/>
                    </a:cubicBezTo>
                    <a:cubicBezTo>
                      <a:pt x="150" y="100"/>
                      <a:pt x="166" y="86"/>
                      <a:pt x="184" y="78"/>
                    </a:cubicBezTo>
                    <a:cubicBezTo>
                      <a:pt x="159" y="155"/>
                      <a:pt x="153" y="207"/>
                      <a:pt x="163" y="293"/>
                    </a:cubicBezTo>
                    <a:cubicBezTo>
                      <a:pt x="166" y="308"/>
                      <a:pt x="171" y="319"/>
                      <a:pt x="176" y="328"/>
                    </a:cubicBezTo>
                    <a:cubicBezTo>
                      <a:pt x="177" y="333"/>
                      <a:pt x="177" y="338"/>
                      <a:pt x="177" y="345"/>
                    </a:cubicBezTo>
                    <a:cubicBezTo>
                      <a:pt x="177" y="372"/>
                      <a:pt x="173" y="415"/>
                      <a:pt x="153" y="457"/>
                    </a:cubicBezTo>
                    <a:cubicBezTo>
                      <a:pt x="133" y="499"/>
                      <a:pt x="100" y="541"/>
                      <a:pt x="35" y="573"/>
                    </a:cubicBezTo>
                    <a:cubicBezTo>
                      <a:pt x="10" y="585"/>
                      <a:pt x="0" y="615"/>
                      <a:pt x="12" y="640"/>
                    </a:cubicBezTo>
                    <a:cubicBezTo>
                      <a:pt x="24" y="664"/>
                      <a:pt x="53" y="675"/>
                      <a:pt x="78" y="663"/>
                    </a:cubicBezTo>
                    <a:close/>
                    <a:moveTo>
                      <a:pt x="538" y="148"/>
                    </a:moveTo>
                    <a:cubicBezTo>
                      <a:pt x="539" y="149"/>
                      <a:pt x="541" y="150"/>
                      <a:pt x="542" y="151"/>
                    </a:cubicBezTo>
                    <a:cubicBezTo>
                      <a:pt x="511" y="215"/>
                      <a:pt x="511" y="215"/>
                      <a:pt x="511" y="215"/>
                    </a:cubicBezTo>
                    <a:cubicBezTo>
                      <a:pt x="509" y="214"/>
                      <a:pt x="508" y="214"/>
                      <a:pt x="506" y="213"/>
                    </a:cubicBezTo>
                    <a:cubicBezTo>
                      <a:pt x="500" y="210"/>
                      <a:pt x="495" y="205"/>
                      <a:pt x="492" y="200"/>
                    </a:cubicBezTo>
                    <a:cubicBezTo>
                      <a:pt x="494" y="199"/>
                      <a:pt x="497" y="198"/>
                      <a:pt x="499" y="196"/>
                    </a:cubicBezTo>
                    <a:cubicBezTo>
                      <a:pt x="515" y="188"/>
                      <a:pt x="521" y="169"/>
                      <a:pt x="513" y="153"/>
                    </a:cubicBezTo>
                    <a:cubicBezTo>
                      <a:pt x="512" y="151"/>
                      <a:pt x="511" y="149"/>
                      <a:pt x="509" y="147"/>
                    </a:cubicBezTo>
                    <a:cubicBezTo>
                      <a:pt x="518" y="144"/>
                      <a:pt x="529" y="144"/>
                      <a:pt x="538" y="148"/>
                    </a:cubicBezTo>
                    <a:close/>
                  </a:path>
                </a:pathLst>
              </a:custGeom>
              <a:solidFill>
                <a:srgbClr val="01B3C5"/>
              </a:solidFill>
              <a:ln>
                <a:noFill/>
              </a:ln>
              <a:sp3d>
                <a:extrusionClr>
                  <a:srgbClr val="FFFFFF">
                    <a:lumMod val="85000"/>
                  </a:srgb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rgbClr val="44546A"/>
                  </a:solidFill>
                  <a:effectLst/>
                  <a:uLnTx/>
                  <a:uFillTx/>
                  <a:ea typeface="微软雅黑"/>
                  <a:cs typeface="+mn-ea"/>
                  <a:sym typeface="Arial" panose="020B0604020202020204" pitchFamily="34" charset="0"/>
                </a:endParaRPr>
              </a:p>
            </p:txBody>
          </p:sp>
        </p:grpSp>
      </p:grpSp>
    </p:spTree>
    <p:extLst>
      <p:ext uri="{BB962C8B-B14F-4D97-AF65-F5344CB8AC3E}">
        <p14:creationId xmlns:p14="http://schemas.microsoft.com/office/powerpoint/2010/main" val="364044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p:cTn id="7" dur="500" fill="hold"/>
                                        <p:tgtEl>
                                          <p:spTgt spid="119"/>
                                        </p:tgtEl>
                                        <p:attrNameLst>
                                          <p:attrName>ppt_w</p:attrName>
                                        </p:attrNameLst>
                                      </p:cBhvr>
                                      <p:tavLst>
                                        <p:tav tm="0">
                                          <p:val>
                                            <p:fltVal val="0"/>
                                          </p:val>
                                        </p:tav>
                                        <p:tav tm="100000">
                                          <p:val>
                                            <p:strVal val="#ppt_w"/>
                                          </p:val>
                                        </p:tav>
                                      </p:tavLst>
                                    </p:anim>
                                    <p:anim calcmode="lin" valueType="num">
                                      <p:cBhvr>
                                        <p:cTn id="8" dur="500" fill="hold"/>
                                        <p:tgtEl>
                                          <p:spTgt spid="119"/>
                                        </p:tgtEl>
                                        <p:attrNameLst>
                                          <p:attrName>ppt_h</p:attrName>
                                        </p:attrNameLst>
                                      </p:cBhvr>
                                      <p:tavLst>
                                        <p:tav tm="0">
                                          <p:val>
                                            <p:fltVal val="0"/>
                                          </p:val>
                                        </p:tav>
                                        <p:tav tm="100000">
                                          <p:val>
                                            <p:strVal val="#ppt_h"/>
                                          </p:val>
                                        </p:tav>
                                      </p:tavLst>
                                    </p:anim>
                                    <p:animEffect transition="in" filter="fade">
                                      <p:cBhvr>
                                        <p:cTn id="9" dur="500"/>
                                        <p:tgtEl>
                                          <p:spTgt spid="119"/>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wipe(left)">
                                      <p:cBhvr>
                                        <p:cTn id="13" dur="500"/>
                                        <p:tgtEl>
                                          <p:spTgt spid="7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500"/>
                                  </p:stCondLst>
                                  <p:childTnLst>
                                    <p:set>
                                      <p:cBhvr>
                                        <p:cTn id="17" dur="1" fill="hold">
                                          <p:stCondLst>
                                            <p:cond delay="0"/>
                                          </p:stCondLst>
                                        </p:cTn>
                                        <p:tgtEl>
                                          <p:spTgt spid="91"/>
                                        </p:tgtEl>
                                        <p:attrNameLst>
                                          <p:attrName>style.visibility</p:attrName>
                                        </p:attrNameLst>
                                      </p:cBhvr>
                                      <p:to>
                                        <p:strVal val="visible"/>
                                      </p:to>
                                    </p:set>
                                    <p:animEffect transition="in" filter="fade">
                                      <p:cBhvr>
                                        <p:cTn id="18" dur="500"/>
                                        <p:tgtEl>
                                          <p:spTgt spid="91"/>
                                        </p:tgtEl>
                                      </p:cBhvr>
                                    </p:animEffect>
                                  </p:childTnLst>
                                </p:cTn>
                              </p:par>
                              <p:par>
                                <p:cTn id="19" presetID="10" presetClass="entr" presetSubtype="0" fill="hold" nodeType="withEffect">
                                  <p:stCondLst>
                                    <p:cond delay="500"/>
                                  </p:stCondLst>
                                  <p:childTnLst>
                                    <p:set>
                                      <p:cBhvr>
                                        <p:cTn id="20" dur="1" fill="hold">
                                          <p:stCondLst>
                                            <p:cond delay="0"/>
                                          </p:stCondLst>
                                        </p:cTn>
                                        <p:tgtEl>
                                          <p:spTgt spid="98"/>
                                        </p:tgtEl>
                                        <p:attrNameLst>
                                          <p:attrName>style.visibility</p:attrName>
                                        </p:attrNameLst>
                                      </p:cBhvr>
                                      <p:to>
                                        <p:strVal val="visible"/>
                                      </p:to>
                                    </p:set>
                                    <p:animEffect transition="in" filter="fade">
                                      <p:cBhvr>
                                        <p:cTn id="21" dur="500"/>
                                        <p:tgtEl>
                                          <p:spTgt spid="98"/>
                                        </p:tgtEl>
                                      </p:cBhvr>
                                    </p:animEffect>
                                  </p:childTnLst>
                                </p:cTn>
                              </p:par>
                              <p:par>
                                <p:cTn id="22" presetID="10" presetClass="entr" presetSubtype="0" fill="hold" nodeType="withEffect">
                                  <p:stCondLst>
                                    <p:cond delay="500"/>
                                  </p:stCondLst>
                                  <p:childTnLst>
                                    <p:set>
                                      <p:cBhvr>
                                        <p:cTn id="23" dur="1" fill="hold">
                                          <p:stCondLst>
                                            <p:cond delay="0"/>
                                          </p:stCondLst>
                                        </p:cTn>
                                        <p:tgtEl>
                                          <p:spTgt spid="108"/>
                                        </p:tgtEl>
                                        <p:attrNameLst>
                                          <p:attrName>style.visibility</p:attrName>
                                        </p:attrNameLst>
                                      </p:cBhvr>
                                      <p:to>
                                        <p:strVal val="visible"/>
                                      </p:to>
                                    </p:set>
                                    <p:animEffect transition="in" filter="fade">
                                      <p:cBhvr>
                                        <p:cTn id="24" dur="500"/>
                                        <p:tgtEl>
                                          <p:spTgt spid="108"/>
                                        </p:tgtEl>
                                      </p:cBhvr>
                                    </p:animEffect>
                                  </p:childTnLst>
                                </p:cTn>
                              </p:par>
                              <p:par>
                                <p:cTn id="25" presetID="10" presetClass="entr" presetSubtype="0" fill="hold" nodeType="withEffect">
                                  <p:stCondLst>
                                    <p:cond delay="500"/>
                                  </p:stCondLst>
                                  <p:childTnLst>
                                    <p:set>
                                      <p:cBhvr>
                                        <p:cTn id="26" dur="1" fill="hold">
                                          <p:stCondLst>
                                            <p:cond delay="0"/>
                                          </p:stCondLst>
                                        </p:cTn>
                                        <p:tgtEl>
                                          <p:spTgt spid="111"/>
                                        </p:tgtEl>
                                        <p:attrNameLst>
                                          <p:attrName>style.visibility</p:attrName>
                                        </p:attrNameLst>
                                      </p:cBhvr>
                                      <p:to>
                                        <p:strVal val="visible"/>
                                      </p:to>
                                    </p:set>
                                    <p:animEffect transition="in" filter="fade">
                                      <p:cBhvr>
                                        <p:cTn id="27" dur="500"/>
                                        <p:tgtEl>
                                          <p:spTgt spid="111"/>
                                        </p:tgtEl>
                                      </p:cBhvr>
                                    </p:animEffect>
                                  </p:childTnLst>
                                </p:cTn>
                              </p:par>
                              <p:par>
                                <p:cTn id="28" presetID="10" presetClass="entr" presetSubtype="0" fill="hold" nodeType="withEffect">
                                  <p:stCondLst>
                                    <p:cond delay="500"/>
                                  </p:stCondLst>
                                  <p:childTnLst>
                                    <p:set>
                                      <p:cBhvr>
                                        <p:cTn id="29" dur="1" fill="hold">
                                          <p:stCondLst>
                                            <p:cond delay="0"/>
                                          </p:stCondLst>
                                        </p:cTn>
                                        <p:tgtEl>
                                          <p:spTgt spid="116"/>
                                        </p:tgtEl>
                                        <p:attrNameLst>
                                          <p:attrName>style.visibility</p:attrName>
                                        </p:attrNameLst>
                                      </p:cBhvr>
                                      <p:to>
                                        <p:strVal val="visible"/>
                                      </p:to>
                                    </p:set>
                                    <p:animEffect transition="in" filter="fade">
                                      <p:cBhvr>
                                        <p:cTn id="30" dur="500"/>
                                        <p:tgtEl>
                                          <p:spTgt spid="116"/>
                                        </p:tgtEl>
                                      </p:cBhvr>
                                    </p:animEffect>
                                  </p:childTnLst>
                                </p:cTn>
                              </p:par>
                              <p:par>
                                <p:cTn id="31" presetID="0" presetClass="path" presetSubtype="0" accel="50000" decel="50000" fill="hold" nodeType="withEffect">
                                  <p:stCondLst>
                                    <p:cond delay="0"/>
                                  </p:stCondLst>
                                  <p:childTnLst>
                                    <p:animMotion origin="layout" path="M 0.17362 -0.10155 L 0.17362 -0.10155 C 0.16806 -0.09846 0.16251 -0.09507 0.15695 -0.09167 C 0.15504 -0.09075 0.15296 -0.09075 0.15139 -0.0892 C 0.13733 -0.07686 0.15608 -0.08457 0.13612 -0.07933 C 0.13369 -0.07778 0.13143 -0.07624 0.12917 -0.07439 C 0.12778 -0.07377 0.12622 -0.07285 0.12501 -0.07192 C 0.12258 -0.07038 0.12032 -0.06852 0.11806 -0.06698 C 0.11563 -0.06606 0.11337 -0.06544 0.11112 -0.06451 C 0.10921 -0.06297 0.1073 -0.06143 0.10556 -0.05957 C 0.10313 -0.05741 0.10105 -0.05402 0.09862 -0.05217 C 0.09497 -0.05001 0.0908 -0.05032 0.08751 -0.04723 C 0.0856 -0.04569 0.08386 -0.04352 0.08195 -0.04229 C 0.07622 -0.03951 0.07049 -0.04136 0.06528 -0.03488 C 0.06251 -0.0318 0.06008 -0.02686 0.05695 -0.02501 C 0.04688 -0.01914 0.05938 -0.02655 0.04723 -0.02007 C 0.04567 -0.01945 0.04445 -0.01852 0.04306 -0.0176 C 0.04115 -0.01667 0.03924 -0.01606 0.03751 -0.01513 C 0.03455 -0.0139 0.0283 -0.00957 0.02639 -0.00772 C 0.02101 -0.00309 0.02327 -0.00124 0.01667 -0.00032 C 0.01112 0.0003 0.00556 -0.00032 7.77778E-6 -0.00032 L 7.77778E-6 -0.00032 " pathEditMode="relative" ptsTypes="AAAAAAAAAAAAAAAAAAAAAA">
                                      <p:cBhvr>
                                        <p:cTn id="32" dur="2000" fill="hold"/>
                                        <p:tgtEl>
                                          <p:spTgt spid="91"/>
                                        </p:tgtEl>
                                        <p:attrNameLst>
                                          <p:attrName>ppt_x</p:attrName>
                                          <p:attrName>ppt_y</p:attrName>
                                        </p:attrNameLst>
                                      </p:cBhvr>
                                    </p:animMotion>
                                  </p:childTnLst>
                                </p:cTn>
                              </p:par>
                              <p:par>
                                <p:cTn id="33" presetID="0" presetClass="path" presetSubtype="0" accel="50000" decel="50000" fill="hold" nodeType="withEffect">
                                  <p:stCondLst>
                                    <p:cond delay="250"/>
                                  </p:stCondLst>
                                  <p:childTnLst>
                                    <p:animMotion origin="layout" path="M 0.11528 0.13087 L 0.11528 0.13087 C 0.07917 0.08149 0.10834 0.11821 0.09167 0.10124 C 0.09011 0.09969 0.08889 0.09723 0.0875 0.0963 C 0.08472 0.09414 0.08177 0.09321 0.07917 0.09136 C 0.07761 0.09013 0.07639 0.08766 0.075 0.08642 C 0.07309 0.08457 0.07101 0.08334 0.06945 0.08149 C 0.06771 0.07932 0.06684 0.07562 0.06528 0.07408 C 0.06354 0.07223 0.06146 0.07223 0.05972 0.07161 C 0.04636 0.04784 0.06025 0.06976 0.05 0.05926 C 0.03768 0.04661 0.05209 0.05618 0.03611 0.04198 C 0.01927 0.02686 0.04011 0.04599 0.02639 0.0321 C 0.02448 0.03025 0.02257 0.02902 0.02084 0.02716 C 0.01875 0.02469 0.01702 0.02192 0.01528 0.01976 C 0.01389 0.0179 0.0125 0.01636 0.01111 0.01482 C 0.00834 0.00741 0.00868 0.00649 0.00417 0.00247 C 0.00278 0.00124 1.38889E-6 -2.83951E-6 1.38889E-6 -2.83951E-6 L 1.38889E-6 -2.83951E-6 " pathEditMode="relative" ptsTypes="AAAAAAAAAAAAAAAAAA">
                                      <p:cBhvr>
                                        <p:cTn id="34" dur="2000" fill="hold"/>
                                        <p:tgtEl>
                                          <p:spTgt spid="98"/>
                                        </p:tgtEl>
                                        <p:attrNameLst>
                                          <p:attrName>ppt_x</p:attrName>
                                          <p:attrName>ppt_y</p:attrName>
                                        </p:attrNameLst>
                                      </p:cBhvr>
                                    </p:animMotion>
                                  </p:childTnLst>
                                </p:cTn>
                              </p:par>
                              <p:par>
                                <p:cTn id="35" presetID="0" presetClass="path" presetSubtype="0" accel="50000" decel="50000" fill="hold" nodeType="withEffect">
                                  <p:stCondLst>
                                    <p:cond delay="0"/>
                                  </p:stCondLst>
                                  <p:childTnLst>
                                    <p:animMotion origin="layout" path="M -0.00261 0.23673 L -0.00261 0.23673 C -0.00226 0.22747 -0.00191 0.21852 -0.00139 0.20957 C -0.00087 0.20278 4.72222E-6 0.19629 4.72222E-6 0.18981 C 0.00052 0.12623 4.72222E-6 0.06296 4.72222E-6 -0.00031 L 4.72222E-6 -0.00031 " pathEditMode="relative" ptsTypes="AAAAAA">
                                      <p:cBhvr>
                                        <p:cTn id="36" dur="2000" fill="hold"/>
                                        <p:tgtEl>
                                          <p:spTgt spid="108"/>
                                        </p:tgtEl>
                                        <p:attrNameLst>
                                          <p:attrName>ppt_x</p:attrName>
                                          <p:attrName>ppt_y</p:attrName>
                                        </p:attrNameLst>
                                      </p:cBhvr>
                                    </p:animMotion>
                                  </p:childTnLst>
                                </p:cTn>
                              </p:par>
                              <p:par>
                                <p:cTn id="37" presetID="0" presetClass="path" presetSubtype="0" accel="50000" decel="50000" fill="hold" nodeType="withEffect">
                                  <p:stCondLst>
                                    <p:cond delay="250"/>
                                  </p:stCondLst>
                                  <p:childTnLst>
                                    <p:animMotion origin="layout" path="M -0.13195 0.13797 L -0.13195 0.13797 C -0.12743 0.13365 -0.12275 0.12994 -0.11806 0.12562 C -0.11667 0.12408 -0.11546 0.12192 -0.11389 0.12068 C -0.11268 0.11945 -0.11112 0.11914 -0.10973 0.11821 C -0.10643 0.11513 -0.1033 0.11173 -0.1 0.10834 C -0.09809 0.10587 -0.09653 0.10309 -0.09445 0.10093 C -0.09237 0.09815 -0.08976 0.09599 -0.0875 0.09352 C -0.08525 0.09044 -0.08299 0.08642 -0.08056 0.08365 C -0.06754 0.06729 -0.08021 0.08426 -0.06528 0.0713 C -0.06233 0.06852 -0.06007 0.06389 -0.05695 0.06142 C -0.05365 0.05834 -0.04705 0.05556 -0.04306 0.05402 C -0.04132 0.05062 -0.03976 0.04661 -0.0375 0.04414 C -0.03646 0.0426 -0.03473 0.0426 -0.03334 0.04167 C -0.03195 0.04013 -0.03056 0.03858 -0.02917 0.03673 C -0.02778 0.03426 -0.02674 0.03087 -0.025 0.02932 C -0.02257 0.02655 -0.01667 0.02439 -0.01667 0.02439 C -0.01164 0.01081 -0.01667 0.02223 -0.00973 0.01204 C -0.00834 0.00957 -0.0073 0.00649 -0.00556 0.00463 C 0.00399 -0.00679 -0.00469 0.00772 8.33333E-7 -0.0003 L 8.33333E-7 -0.0003 " pathEditMode="relative" ptsTypes="AAAAAAAAAAAAAAAAAAAAA">
                                      <p:cBhvr>
                                        <p:cTn id="38" dur="2000" fill="hold"/>
                                        <p:tgtEl>
                                          <p:spTgt spid="111"/>
                                        </p:tgtEl>
                                        <p:attrNameLst>
                                          <p:attrName>ppt_x</p:attrName>
                                          <p:attrName>ppt_y</p:attrName>
                                        </p:attrNameLst>
                                      </p:cBhvr>
                                    </p:animMotion>
                                  </p:childTnLst>
                                </p:cTn>
                              </p:par>
                              <p:par>
                                <p:cTn id="39" presetID="0" presetClass="path" presetSubtype="0" accel="50000" decel="50000" fill="hold" nodeType="withEffect">
                                  <p:stCondLst>
                                    <p:cond delay="0"/>
                                  </p:stCondLst>
                                  <p:childTnLst>
                                    <p:animMotion origin="layout" path="M -0.18889 -0.10154 L -0.18889 -0.10154 C -0.18386 -0.09846 -0.17882 -0.09475 -0.17361 -0.09167 C -0.17188 -0.09074 -0.16997 -0.09043 -0.16806 -0.0892 C -0.16615 -0.08796 -0.16441 -0.08611 -0.1625 -0.08426 C -0.16111 -0.08302 -0.1599 -0.08056 -0.15834 -0.07932 C -0.15573 -0.07747 -0.14705 -0.07377 -0.14306 -0.07191 C -0.13073 -0.05556 -0.1441 -0.0713 -0.13195 -0.06204 C -0.13056 -0.06111 -0.12952 -0.05833 -0.12778 -0.0571 C -0.1257 -0.05586 -0.12327 -0.05586 -0.12084 -0.05463 C -0.11667 -0.05278 -0.11233 -0.05093 -0.10834 -0.04722 C -0.1066 -0.04568 -0.10486 -0.04352 -0.10278 -0.04228 C -0.09479 -0.03765 -0.09011 -0.03704 -0.08195 -0.03488 C -0.07917 -0.03333 -0.07622 -0.03302 -0.07361 -0.02994 C -0.07223 -0.02839 -0.07101 -0.02654 -0.06945 -0.025 C -0.06736 -0.02315 -0.06181 -0.0213 -0.05973 -0.02006 C -0.05834 -0.01944 -0.05712 -0.01821 -0.05556 -0.01759 C -0.05052 -0.01636 -0.04549 -0.01605 -0.04028 -0.01512 C -0.02691 -0.00741 -0.03525 -0.01111 -0.01667 -0.00772 C -0.00157 -0.00525 -0.00608 -0.01111 8.67362E-19 -0.00031 L 8.67362E-19 -0.00031 " pathEditMode="relative" ptsTypes="AAAAAAAAAAAAAAAAAAAAA">
                                      <p:cBhvr>
                                        <p:cTn id="40" dur="2000" fill="hold"/>
                                        <p:tgtEl>
                                          <p:spTgt spid="116"/>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88"/>
                                        </p:tgtEl>
                                        <p:attrNameLst>
                                          <p:attrName>style.visibility</p:attrName>
                                        </p:attrNameLst>
                                      </p:cBhvr>
                                      <p:to>
                                        <p:strVal val="visible"/>
                                      </p:to>
                                    </p:set>
                                    <p:animEffect transition="in" filter="fade">
                                      <p:cBhvr>
                                        <p:cTn id="45" dur="1000"/>
                                        <p:tgtEl>
                                          <p:spTgt spid="88"/>
                                        </p:tgtEl>
                                      </p:cBhvr>
                                    </p:animEffect>
                                    <p:anim calcmode="lin" valueType="num">
                                      <p:cBhvr>
                                        <p:cTn id="46" dur="1000" fill="hold"/>
                                        <p:tgtEl>
                                          <p:spTgt spid="88"/>
                                        </p:tgtEl>
                                        <p:attrNameLst>
                                          <p:attrName>ppt_x</p:attrName>
                                        </p:attrNameLst>
                                      </p:cBhvr>
                                      <p:tavLst>
                                        <p:tav tm="0">
                                          <p:val>
                                            <p:strVal val="#ppt_x"/>
                                          </p:val>
                                        </p:tav>
                                        <p:tav tm="100000">
                                          <p:val>
                                            <p:strVal val="#ppt_x"/>
                                          </p:val>
                                        </p:tav>
                                      </p:tavLst>
                                    </p:anim>
                                    <p:anim calcmode="lin" valueType="num">
                                      <p:cBhvr>
                                        <p:cTn id="47" dur="1000" fill="hold"/>
                                        <p:tgtEl>
                                          <p:spTgt spid="88"/>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fade">
                                      <p:cBhvr>
                                        <p:cTn id="50" dur="1000"/>
                                        <p:tgtEl>
                                          <p:spTgt spid="85"/>
                                        </p:tgtEl>
                                      </p:cBhvr>
                                    </p:animEffect>
                                    <p:anim calcmode="lin" valueType="num">
                                      <p:cBhvr>
                                        <p:cTn id="51" dur="1000" fill="hold"/>
                                        <p:tgtEl>
                                          <p:spTgt spid="85"/>
                                        </p:tgtEl>
                                        <p:attrNameLst>
                                          <p:attrName>ppt_x</p:attrName>
                                        </p:attrNameLst>
                                      </p:cBhvr>
                                      <p:tavLst>
                                        <p:tav tm="0">
                                          <p:val>
                                            <p:strVal val="#ppt_x"/>
                                          </p:val>
                                        </p:tav>
                                        <p:tav tm="100000">
                                          <p:val>
                                            <p:strVal val="#ppt_x"/>
                                          </p:val>
                                        </p:tav>
                                      </p:tavLst>
                                    </p:anim>
                                    <p:anim calcmode="lin" valueType="num">
                                      <p:cBhvr>
                                        <p:cTn id="52" dur="1000" fill="hold"/>
                                        <p:tgtEl>
                                          <p:spTgt spid="85"/>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1000"/>
                                        <p:tgtEl>
                                          <p:spTgt spid="76"/>
                                        </p:tgtEl>
                                      </p:cBhvr>
                                    </p:animEffect>
                                    <p:anim calcmode="lin" valueType="num">
                                      <p:cBhvr>
                                        <p:cTn id="56" dur="1000" fill="hold"/>
                                        <p:tgtEl>
                                          <p:spTgt spid="76"/>
                                        </p:tgtEl>
                                        <p:attrNameLst>
                                          <p:attrName>ppt_x</p:attrName>
                                        </p:attrNameLst>
                                      </p:cBhvr>
                                      <p:tavLst>
                                        <p:tav tm="0">
                                          <p:val>
                                            <p:strVal val="#ppt_x"/>
                                          </p:val>
                                        </p:tav>
                                        <p:tav tm="100000">
                                          <p:val>
                                            <p:strVal val="#ppt_x"/>
                                          </p:val>
                                        </p:tav>
                                      </p:tavLst>
                                    </p:anim>
                                    <p:anim calcmode="lin" valueType="num">
                                      <p:cBhvr>
                                        <p:cTn id="57" dur="1000" fill="hold"/>
                                        <p:tgtEl>
                                          <p:spTgt spid="76"/>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fade">
                                      <p:cBhvr>
                                        <p:cTn id="60" dur="1000"/>
                                        <p:tgtEl>
                                          <p:spTgt spid="79"/>
                                        </p:tgtEl>
                                      </p:cBhvr>
                                    </p:animEffect>
                                    <p:anim calcmode="lin" valueType="num">
                                      <p:cBhvr>
                                        <p:cTn id="61" dur="1000" fill="hold"/>
                                        <p:tgtEl>
                                          <p:spTgt spid="79"/>
                                        </p:tgtEl>
                                        <p:attrNameLst>
                                          <p:attrName>ppt_x</p:attrName>
                                        </p:attrNameLst>
                                      </p:cBhvr>
                                      <p:tavLst>
                                        <p:tav tm="0">
                                          <p:val>
                                            <p:strVal val="#ppt_x"/>
                                          </p:val>
                                        </p:tav>
                                        <p:tav tm="100000">
                                          <p:val>
                                            <p:strVal val="#ppt_x"/>
                                          </p:val>
                                        </p:tav>
                                      </p:tavLst>
                                    </p:anim>
                                    <p:anim calcmode="lin" valueType="num">
                                      <p:cBhvr>
                                        <p:cTn id="62" dur="1000" fill="hold"/>
                                        <p:tgtEl>
                                          <p:spTgt spid="79"/>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82"/>
                                        </p:tgtEl>
                                        <p:attrNameLst>
                                          <p:attrName>style.visibility</p:attrName>
                                        </p:attrNameLst>
                                      </p:cBhvr>
                                      <p:to>
                                        <p:strVal val="visible"/>
                                      </p:to>
                                    </p:set>
                                    <p:animEffect transition="in" filter="fade">
                                      <p:cBhvr>
                                        <p:cTn id="65" dur="1000"/>
                                        <p:tgtEl>
                                          <p:spTgt spid="82"/>
                                        </p:tgtEl>
                                      </p:cBhvr>
                                    </p:animEffect>
                                    <p:anim calcmode="lin" valueType="num">
                                      <p:cBhvr>
                                        <p:cTn id="66" dur="1000" fill="hold"/>
                                        <p:tgtEl>
                                          <p:spTgt spid="82"/>
                                        </p:tgtEl>
                                        <p:attrNameLst>
                                          <p:attrName>ppt_x</p:attrName>
                                        </p:attrNameLst>
                                      </p:cBhvr>
                                      <p:tavLst>
                                        <p:tav tm="0">
                                          <p:val>
                                            <p:strVal val="#ppt_x"/>
                                          </p:val>
                                        </p:tav>
                                        <p:tav tm="100000">
                                          <p:val>
                                            <p:strVal val="#ppt_x"/>
                                          </p:val>
                                        </p:tav>
                                      </p:tavLst>
                                    </p:anim>
                                    <p:anim calcmode="lin" valueType="num">
                                      <p:cBhvr>
                                        <p:cTn id="67"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泪滴形 113"/>
          <p:cNvSpPr/>
          <p:nvPr/>
        </p:nvSpPr>
        <p:spPr>
          <a:xfrm>
            <a:off x="5812485" y="3190339"/>
            <a:ext cx="1215944" cy="1215945"/>
          </a:xfrm>
          <a:prstGeom prst="teardrop">
            <a:avLst>
              <a:gd name="adj" fmla="val 200000"/>
            </a:avLst>
          </a:prstGeom>
          <a:solidFill>
            <a:srgbClr val="F17475"/>
          </a:soli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15" name="泪滴形 114"/>
          <p:cNvSpPr/>
          <p:nvPr/>
        </p:nvSpPr>
        <p:spPr>
          <a:xfrm rot="5400000">
            <a:off x="5812486" y="4406285"/>
            <a:ext cx="1215945" cy="1215944"/>
          </a:xfrm>
          <a:prstGeom prst="teardrop">
            <a:avLst>
              <a:gd name="adj" fmla="val 200000"/>
            </a:avLst>
          </a:prstGeom>
          <a:solidFill>
            <a:srgbClr val="FFBF53"/>
          </a:soli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16" name="泪滴形 115"/>
          <p:cNvSpPr/>
          <p:nvPr/>
        </p:nvSpPr>
        <p:spPr>
          <a:xfrm rot="10800000">
            <a:off x="4570301" y="4406283"/>
            <a:ext cx="1215944" cy="1215945"/>
          </a:xfrm>
          <a:prstGeom prst="teardrop">
            <a:avLst>
              <a:gd name="adj" fmla="val 200000"/>
            </a:avLst>
          </a:prstGeom>
          <a:solidFill>
            <a:srgbClr val="92D050"/>
          </a:soli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17" name="泪滴形 116"/>
          <p:cNvSpPr/>
          <p:nvPr/>
        </p:nvSpPr>
        <p:spPr>
          <a:xfrm rot="16200000">
            <a:off x="4570300" y="3190339"/>
            <a:ext cx="1215945" cy="1215944"/>
          </a:xfrm>
          <a:prstGeom prst="teardrop">
            <a:avLst>
              <a:gd name="adj" fmla="val 200000"/>
            </a:avLst>
          </a:prstGeom>
          <a:solidFill>
            <a:srgbClr val="01B3C5"/>
          </a:soli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18" name="矩形 117"/>
          <p:cNvSpPr/>
          <p:nvPr/>
        </p:nvSpPr>
        <p:spPr>
          <a:xfrm>
            <a:off x="864493" y="3043269"/>
            <a:ext cx="2895600" cy="596265"/>
          </a:xfrm>
          <a:prstGeom prst="rect">
            <a:avLst/>
          </a:prstGeom>
        </p:spPr>
        <p:txBody>
          <a:bodyPr wrap="square">
            <a:spAutoFit/>
          </a:bodyPr>
          <a:lstStyle/>
          <a:p>
            <a:pPr fontAlgn="auto">
              <a:spcBef>
                <a:spcPts val="0"/>
              </a:spcBef>
              <a:spcAft>
                <a:spcPts val="0"/>
              </a:spcAft>
            </a:pPr>
            <a:r>
              <a:rPr lang="zh-CN" altLang="en-US" sz="1600" dirty="0">
                <a:solidFill>
                  <a:srgbClr val="000000"/>
                </a:solidFill>
                <a:latin typeface="微软雅黑"/>
                <a:ea typeface="微软雅黑"/>
                <a:cs typeface="+mn-ea"/>
              </a:rPr>
              <a:t>添加具体内容添加具体内容添加具体内容添加具体内容</a:t>
            </a:r>
            <a:r>
              <a:rPr lang="zh-CN" altLang="zh-CN" sz="1600" dirty="0">
                <a:solidFill>
                  <a:srgbClr val="000000"/>
                </a:solidFill>
                <a:latin typeface="微软雅黑"/>
                <a:ea typeface="微软雅黑"/>
                <a:cs typeface="+mn-ea"/>
              </a:rPr>
              <a:t>。</a:t>
            </a:r>
            <a:endParaRPr lang="zh-CN" altLang="en-US" sz="1600" dirty="0">
              <a:solidFill>
                <a:srgbClr val="000000"/>
              </a:solidFill>
              <a:latin typeface="方正姚体"/>
              <a:ea typeface="微软雅黑"/>
              <a:cs typeface="+mn-ea"/>
            </a:endParaRPr>
          </a:p>
        </p:txBody>
      </p:sp>
      <p:cxnSp>
        <p:nvCxnSpPr>
          <p:cNvPr id="119" name="直接连接符 118"/>
          <p:cNvCxnSpPr/>
          <p:nvPr/>
        </p:nvCxnSpPr>
        <p:spPr>
          <a:xfrm>
            <a:off x="3836294" y="2376165"/>
            <a:ext cx="0" cy="1314865"/>
          </a:xfrm>
          <a:prstGeom prst="line">
            <a:avLst/>
          </a:prstGeom>
          <a:noFill/>
          <a:ln w="6350" cap="flat" cmpd="sng" algn="ctr">
            <a:solidFill>
              <a:srgbClr val="0070C0"/>
            </a:solidFill>
            <a:prstDash val="sysDash"/>
            <a:miter lim="800000"/>
          </a:ln>
          <a:effectLst/>
        </p:spPr>
      </p:cxnSp>
      <p:cxnSp>
        <p:nvCxnSpPr>
          <p:cNvPr id="120" name="直接连接符 119"/>
          <p:cNvCxnSpPr/>
          <p:nvPr/>
        </p:nvCxnSpPr>
        <p:spPr>
          <a:xfrm>
            <a:off x="3836294" y="4984502"/>
            <a:ext cx="0" cy="1260937"/>
          </a:xfrm>
          <a:prstGeom prst="line">
            <a:avLst/>
          </a:prstGeom>
          <a:noFill/>
          <a:ln w="6350" cap="flat" cmpd="sng" algn="ctr">
            <a:solidFill>
              <a:srgbClr val="0070C0"/>
            </a:solidFill>
            <a:prstDash val="sysDash"/>
            <a:miter lim="800000"/>
          </a:ln>
          <a:effectLst/>
        </p:spPr>
      </p:cxnSp>
      <p:cxnSp>
        <p:nvCxnSpPr>
          <p:cNvPr id="121" name="直接连接符 120"/>
          <p:cNvCxnSpPr/>
          <p:nvPr/>
        </p:nvCxnSpPr>
        <p:spPr>
          <a:xfrm>
            <a:off x="7722494" y="2406127"/>
            <a:ext cx="0" cy="1284903"/>
          </a:xfrm>
          <a:prstGeom prst="line">
            <a:avLst/>
          </a:prstGeom>
          <a:noFill/>
          <a:ln w="6350" cap="flat" cmpd="sng" algn="ctr">
            <a:solidFill>
              <a:srgbClr val="0070C0"/>
            </a:solidFill>
            <a:prstDash val="sysDash"/>
            <a:miter lim="800000"/>
          </a:ln>
          <a:effectLst/>
        </p:spPr>
      </p:cxnSp>
      <p:cxnSp>
        <p:nvCxnSpPr>
          <p:cNvPr id="122" name="直接连接符 121"/>
          <p:cNvCxnSpPr/>
          <p:nvPr/>
        </p:nvCxnSpPr>
        <p:spPr>
          <a:xfrm>
            <a:off x="7722494" y="4984502"/>
            <a:ext cx="0" cy="1260937"/>
          </a:xfrm>
          <a:prstGeom prst="line">
            <a:avLst/>
          </a:prstGeom>
          <a:noFill/>
          <a:ln w="6350" cap="flat" cmpd="sng" algn="ctr">
            <a:solidFill>
              <a:srgbClr val="0070C0"/>
            </a:solidFill>
            <a:prstDash val="sysDash"/>
            <a:miter lim="800000"/>
          </a:ln>
          <a:effectLst/>
        </p:spPr>
      </p:cxnSp>
      <p:grpSp>
        <p:nvGrpSpPr>
          <p:cNvPr id="123" name="组合 122"/>
          <p:cNvGrpSpPr/>
          <p:nvPr/>
        </p:nvGrpSpPr>
        <p:grpSpPr>
          <a:xfrm>
            <a:off x="1475082" y="2376165"/>
            <a:ext cx="1610537" cy="483235"/>
            <a:chOff x="1279473" y="1436459"/>
            <a:chExt cx="1207903" cy="362426"/>
          </a:xfrm>
        </p:grpSpPr>
        <p:sp>
          <p:nvSpPr>
            <p:cNvPr id="124" name="左中括号 123"/>
            <p:cNvSpPr/>
            <p:nvPr/>
          </p:nvSpPr>
          <p:spPr>
            <a:xfrm>
              <a:off x="1279473" y="1458931"/>
              <a:ext cx="127165" cy="301304"/>
            </a:xfrm>
            <a:prstGeom prst="leftBracket">
              <a:avLst/>
            </a:prstGeom>
            <a:noFill/>
            <a:ln w="38100" cap="flat" cmpd="sng" algn="ctr">
              <a:solidFill>
                <a:srgbClr val="01B3C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1B3C5"/>
                </a:solidFill>
                <a:effectLst/>
                <a:uLnTx/>
                <a:uFillTx/>
                <a:latin typeface="方正姚体"/>
                <a:ea typeface="微软雅黑"/>
                <a:cs typeface="+mn-ea"/>
              </a:endParaRPr>
            </a:p>
          </p:txBody>
        </p:sp>
        <p:sp>
          <p:nvSpPr>
            <p:cNvPr id="125" name="左中括号 124"/>
            <p:cNvSpPr/>
            <p:nvPr/>
          </p:nvSpPr>
          <p:spPr>
            <a:xfrm flipH="1">
              <a:off x="2357681" y="1458931"/>
              <a:ext cx="129695" cy="301304"/>
            </a:xfrm>
            <a:prstGeom prst="leftBracket">
              <a:avLst/>
            </a:prstGeom>
            <a:noFill/>
            <a:ln w="38100" cap="flat" cmpd="sng" algn="ctr">
              <a:solidFill>
                <a:srgbClr val="01B3C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01B3C5"/>
                </a:solidFill>
                <a:effectLst/>
                <a:uLnTx/>
                <a:uFillTx/>
                <a:latin typeface="方正姚体"/>
                <a:ea typeface="微软雅黑"/>
                <a:cs typeface="+mn-ea"/>
              </a:endParaRPr>
            </a:p>
          </p:txBody>
        </p:sp>
        <p:sp>
          <p:nvSpPr>
            <p:cNvPr id="126" name="TextBox 31"/>
            <p:cNvSpPr txBox="1"/>
            <p:nvPr/>
          </p:nvSpPr>
          <p:spPr>
            <a:xfrm>
              <a:off x="1522565" y="1436459"/>
              <a:ext cx="735330" cy="36242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1B3C5"/>
                  </a:solidFill>
                  <a:effectLst/>
                  <a:uLnTx/>
                  <a:uFillTx/>
                  <a:latin typeface="微软雅黑"/>
                  <a:ea typeface="微软雅黑"/>
                  <a:cs typeface="+mn-ea"/>
                </a:rPr>
                <a:t>标题</a:t>
              </a:r>
              <a:r>
                <a:rPr kumimoji="0" lang="en-US" altLang="zh-CN" sz="2400" b="1" i="0" u="none" strike="noStrike" kern="0" cap="none" spc="0" normalizeH="0" baseline="0" noProof="0" dirty="0">
                  <a:ln>
                    <a:noFill/>
                  </a:ln>
                  <a:solidFill>
                    <a:srgbClr val="01B3C5"/>
                  </a:solidFill>
                  <a:effectLst/>
                  <a:uLnTx/>
                  <a:uFillTx/>
                  <a:latin typeface="微软雅黑"/>
                  <a:ea typeface="微软雅黑"/>
                  <a:cs typeface="+mn-ea"/>
                </a:rPr>
                <a:t>1</a:t>
              </a:r>
              <a:endParaRPr kumimoji="0" lang="zh-CN" altLang="en-US" sz="2400" b="1" i="0" u="none" strike="noStrike" kern="0" cap="none" spc="0" normalizeH="0" baseline="0" noProof="0" dirty="0">
                <a:ln>
                  <a:noFill/>
                </a:ln>
                <a:solidFill>
                  <a:srgbClr val="01B3C5"/>
                </a:solidFill>
                <a:effectLst/>
                <a:uLnTx/>
                <a:uFillTx/>
                <a:latin typeface="微软雅黑"/>
                <a:ea typeface="微软雅黑"/>
                <a:cs typeface="+mn-ea"/>
              </a:endParaRPr>
            </a:p>
          </p:txBody>
        </p:sp>
      </p:grpSp>
      <p:sp>
        <p:nvSpPr>
          <p:cNvPr id="127" name="矩形 126"/>
          <p:cNvSpPr/>
          <p:nvPr/>
        </p:nvSpPr>
        <p:spPr>
          <a:xfrm>
            <a:off x="864493" y="5660665"/>
            <a:ext cx="2895600" cy="596265"/>
          </a:xfrm>
          <a:prstGeom prst="rect">
            <a:avLst/>
          </a:prstGeom>
        </p:spPr>
        <p:txBody>
          <a:bodyPr wrap="square">
            <a:spAutoFit/>
          </a:bodyPr>
          <a:lstStyle/>
          <a:p>
            <a:pPr fontAlgn="auto">
              <a:spcBef>
                <a:spcPts val="0"/>
              </a:spcBef>
              <a:spcAft>
                <a:spcPts val="0"/>
              </a:spcAft>
            </a:pPr>
            <a:r>
              <a:rPr lang="zh-CN" altLang="en-US" sz="1600" dirty="0">
                <a:solidFill>
                  <a:srgbClr val="000000"/>
                </a:solidFill>
                <a:latin typeface="微软雅黑"/>
                <a:ea typeface="微软雅黑"/>
                <a:cs typeface="+mn-ea"/>
              </a:rPr>
              <a:t>添加具体内容添加具体内容添加具体内容添加具体内容</a:t>
            </a:r>
            <a:r>
              <a:rPr lang="zh-CN" altLang="zh-CN" sz="1600" dirty="0">
                <a:solidFill>
                  <a:srgbClr val="000000"/>
                </a:solidFill>
                <a:latin typeface="微软雅黑"/>
                <a:ea typeface="微软雅黑"/>
                <a:cs typeface="+mn-ea"/>
              </a:rPr>
              <a:t>。</a:t>
            </a:r>
            <a:endParaRPr lang="zh-CN" altLang="en-US" sz="1600" dirty="0">
              <a:solidFill>
                <a:srgbClr val="000000"/>
              </a:solidFill>
              <a:latin typeface="方正姚体"/>
              <a:ea typeface="微软雅黑"/>
              <a:cs typeface="+mn-ea"/>
            </a:endParaRPr>
          </a:p>
        </p:txBody>
      </p:sp>
      <p:grpSp>
        <p:nvGrpSpPr>
          <p:cNvPr id="128" name="组合 127"/>
          <p:cNvGrpSpPr/>
          <p:nvPr/>
        </p:nvGrpSpPr>
        <p:grpSpPr>
          <a:xfrm>
            <a:off x="1475082" y="4993561"/>
            <a:ext cx="1610537" cy="483235"/>
            <a:chOff x="1279473" y="3399506"/>
            <a:chExt cx="1207903" cy="362426"/>
          </a:xfrm>
        </p:grpSpPr>
        <p:sp>
          <p:nvSpPr>
            <p:cNvPr id="129" name="左中括号 128"/>
            <p:cNvSpPr/>
            <p:nvPr/>
          </p:nvSpPr>
          <p:spPr>
            <a:xfrm>
              <a:off x="1279473" y="3421978"/>
              <a:ext cx="127165" cy="301304"/>
            </a:xfrm>
            <a:prstGeom prst="leftBracket">
              <a:avLst/>
            </a:prstGeom>
            <a:noFill/>
            <a:ln w="38100" cap="flat" cmpd="sng" algn="ctr">
              <a:solidFill>
                <a:srgbClr val="92D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92D050"/>
                </a:solidFill>
                <a:effectLst/>
                <a:uLnTx/>
                <a:uFillTx/>
                <a:latin typeface="方正姚体"/>
                <a:ea typeface="微软雅黑"/>
                <a:cs typeface="+mn-ea"/>
              </a:endParaRPr>
            </a:p>
          </p:txBody>
        </p:sp>
        <p:sp>
          <p:nvSpPr>
            <p:cNvPr id="130" name="左中括号 129"/>
            <p:cNvSpPr/>
            <p:nvPr/>
          </p:nvSpPr>
          <p:spPr>
            <a:xfrm flipH="1">
              <a:off x="2357681" y="3421978"/>
              <a:ext cx="129695" cy="301304"/>
            </a:xfrm>
            <a:prstGeom prst="leftBracket">
              <a:avLst/>
            </a:prstGeom>
            <a:noFill/>
            <a:ln w="38100" cap="flat" cmpd="sng" algn="ctr">
              <a:solidFill>
                <a:srgbClr val="92D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92D050"/>
                </a:solidFill>
                <a:effectLst/>
                <a:uLnTx/>
                <a:uFillTx/>
                <a:latin typeface="方正姚体"/>
                <a:ea typeface="微软雅黑"/>
                <a:cs typeface="+mn-ea"/>
              </a:endParaRPr>
            </a:p>
          </p:txBody>
        </p:sp>
        <p:sp>
          <p:nvSpPr>
            <p:cNvPr id="131" name="TextBox 35"/>
            <p:cNvSpPr txBox="1"/>
            <p:nvPr/>
          </p:nvSpPr>
          <p:spPr>
            <a:xfrm>
              <a:off x="1522565" y="3399506"/>
              <a:ext cx="735330" cy="36242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92D050"/>
                  </a:solidFill>
                  <a:effectLst/>
                  <a:uLnTx/>
                  <a:uFillTx/>
                  <a:latin typeface="微软雅黑"/>
                  <a:ea typeface="微软雅黑"/>
                  <a:cs typeface="+mn-ea"/>
                </a:rPr>
                <a:t>标题</a:t>
              </a:r>
              <a:r>
                <a:rPr kumimoji="0" lang="en-US" altLang="zh-CN" sz="2400" b="1" i="0" u="none" strike="noStrike" kern="0" cap="none" spc="0" normalizeH="0" baseline="0" noProof="0" dirty="0">
                  <a:ln>
                    <a:noFill/>
                  </a:ln>
                  <a:solidFill>
                    <a:srgbClr val="92D050"/>
                  </a:solidFill>
                  <a:effectLst/>
                  <a:uLnTx/>
                  <a:uFillTx/>
                  <a:latin typeface="微软雅黑"/>
                  <a:ea typeface="微软雅黑"/>
                  <a:cs typeface="+mn-ea"/>
                </a:rPr>
                <a:t>2</a:t>
              </a:r>
              <a:endParaRPr kumimoji="0" lang="zh-CN" altLang="en-US" sz="2400" b="1" i="0" u="none" strike="noStrike" kern="0" cap="none" spc="0" normalizeH="0" baseline="0" noProof="0" dirty="0">
                <a:ln>
                  <a:noFill/>
                </a:ln>
                <a:solidFill>
                  <a:srgbClr val="92D050"/>
                </a:solidFill>
                <a:effectLst/>
                <a:uLnTx/>
                <a:uFillTx/>
                <a:latin typeface="微软雅黑"/>
                <a:ea typeface="微软雅黑"/>
                <a:cs typeface="+mn-ea"/>
              </a:endParaRPr>
            </a:p>
          </p:txBody>
        </p:sp>
      </p:grpSp>
      <p:sp>
        <p:nvSpPr>
          <p:cNvPr id="132" name="矩形 131"/>
          <p:cNvSpPr/>
          <p:nvPr/>
        </p:nvSpPr>
        <p:spPr>
          <a:xfrm>
            <a:off x="7970144" y="5660665"/>
            <a:ext cx="2895600" cy="596265"/>
          </a:xfrm>
          <a:prstGeom prst="rect">
            <a:avLst/>
          </a:prstGeom>
        </p:spPr>
        <p:txBody>
          <a:bodyPr wrap="square">
            <a:spAutoFit/>
          </a:bodyPr>
          <a:lstStyle/>
          <a:p>
            <a:pPr fontAlgn="auto">
              <a:spcBef>
                <a:spcPts val="0"/>
              </a:spcBef>
              <a:spcAft>
                <a:spcPts val="0"/>
              </a:spcAft>
            </a:pPr>
            <a:r>
              <a:rPr lang="zh-CN" altLang="en-US" sz="1600" dirty="0">
                <a:solidFill>
                  <a:srgbClr val="000000"/>
                </a:solidFill>
                <a:latin typeface="微软雅黑"/>
                <a:ea typeface="微软雅黑"/>
                <a:cs typeface="+mn-ea"/>
              </a:rPr>
              <a:t>添加具体内容添加具体内容添加具体内容添加具体内容</a:t>
            </a:r>
            <a:r>
              <a:rPr lang="zh-CN" altLang="zh-CN" sz="1600" dirty="0">
                <a:solidFill>
                  <a:srgbClr val="000000"/>
                </a:solidFill>
                <a:latin typeface="微软雅黑"/>
                <a:ea typeface="微软雅黑"/>
                <a:cs typeface="+mn-ea"/>
              </a:rPr>
              <a:t>。</a:t>
            </a:r>
            <a:endParaRPr lang="zh-CN" altLang="en-US" sz="1600" dirty="0">
              <a:solidFill>
                <a:srgbClr val="000000"/>
              </a:solidFill>
              <a:latin typeface="方正姚体"/>
              <a:ea typeface="微软雅黑"/>
              <a:cs typeface="+mn-ea"/>
            </a:endParaRPr>
          </a:p>
        </p:txBody>
      </p:sp>
      <p:grpSp>
        <p:nvGrpSpPr>
          <p:cNvPr id="133" name="组合 132"/>
          <p:cNvGrpSpPr/>
          <p:nvPr/>
        </p:nvGrpSpPr>
        <p:grpSpPr>
          <a:xfrm>
            <a:off x="8580732" y="4993561"/>
            <a:ext cx="1610539" cy="483235"/>
            <a:chOff x="6608710" y="3399506"/>
            <a:chExt cx="1207904" cy="362426"/>
          </a:xfrm>
        </p:grpSpPr>
        <p:sp>
          <p:nvSpPr>
            <p:cNvPr id="134" name="左中括号 133"/>
            <p:cNvSpPr/>
            <p:nvPr/>
          </p:nvSpPr>
          <p:spPr>
            <a:xfrm>
              <a:off x="6608710" y="3421978"/>
              <a:ext cx="127165" cy="301304"/>
            </a:xfrm>
            <a:prstGeom prst="leftBracket">
              <a:avLst/>
            </a:prstGeom>
            <a:noFill/>
            <a:ln w="38100" cap="flat" cmpd="sng" algn="ctr">
              <a:solidFill>
                <a:srgbClr val="FFBF5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FFBF53"/>
                </a:solidFill>
                <a:effectLst/>
                <a:uLnTx/>
                <a:uFillTx/>
                <a:latin typeface="方正姚体"/>
                <a:ea typeface="微软雅黑"/>
                <a:cs typeface="+mn-ea"/>
              </a:endParaRPr>
            </a:p>
          </p:txBody>
        </p:sp>
        <p:sp>
          <p:nvSpPr>
            <p:cNvPr id="135" name="左中括号 134"/>
            <p:cNvSpPr/>
            <p:nvPr/>
          </p:nvSpPr>
          <p:spPr>
            <a:xfrm flipH="1">
              <a:off x="7686919" y="3421978"/>
              <a:ext cx="129695" cy="301304"/>
            </a:xfrm>
            <a:prstGeom prst="leftBracket">
              <a:avLst/>
            </a:prstGeom>
            <a:noFill/>
            <a:ln w="38100" cap="flat" cmpd="sng" algn="ctr">
              <a:solidFill>
                <a:srgbClr val="FFBF5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FFBF53"/>
                </a:solidFill>
                <a:effectLst/>
                <a:uLnTx/>
                <a:uFillTx/>
                <a:latin typeface="方正姚体"/>
                <a:ea typeface="微软雅黑"/>
                <a:cs typeface="+mn-ea"/>
              </a:endParaRPr>
            </a:p>
          </p:txBody>
        </p:sp>
        <p:sp>
          <p:nvSpPr>
            <p:cNvPr id="136" name="TextBox 39"/>
            <p:cNvSpPr txBox="1"/>
            <p:nvPr/>
          </p:nvSpPr>
          <p:spPr>
            <a:xfrm>
              <a:off x="6851802" y="3399506"/>
              <a:ext cx="735330" cy="36242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BF53"/>
                  </a:solidFill>
                  <a:effectLst/>
                  <a:uLnTx/>
                  <a:uFillTx/>
                  <a:latin typeface="微软雅黑"/>
                  <a:ea typeface="微软雅黑"/>
                  <a:cs typeface="+mn-ea"/>
                </a:rPr>
                <a:t>标题</a:t>
              </a:r>
              <a:r>
                <a:rPr kumimoji="0" lang="en-US" altLang="zh-CN" sz="2400" b="1" i="0" u="none" strike="noStrike" kern="0" cap="none" spc="0" normalizeH="0" baseline="0" noProof="0" dirty="0">
                  <a:ln>
                    <a:noFill/>
                  </a:ln>
                  <a:solidFill>
                    <a:srgbClr val="FFBF53"/>
                  </a:solidFill>
                  <a:effectLst/>
                  <a:uLnTx/>
                  <a:uFillTx/>
                  <a:latin typeface="微软雅黑"/>
                  <a:ea typeface="微软雅黑"/>
                  <a:cs typeface="+mn-ea"/>
                </a:rPr>
                <a:t>4</a:t>
              </a:r>
              <a:endParaRPr kumimoji="0" lang="zh-CN" altLang="en-US" sz="2400" b="1" i="0" u="none" strike="noStrike" kern="0" cap="none" spc="0" normalizeH="0" baseline="0" noProof="0" dirty="0">
                <a:ln>
                  <a:noFill/>
                </a:ln>
                <a:solidFill>
                  <a:srgbClr val="FFBF53"/>
                </a:solidFill>
                <a:effectLst/>
                <a:uLnTx/>
                <a:uFillTx/>
                <a:latin typeface="微软雅黑"/>
                <a:ea typeface="微软雅黑"/>
                <a:cs typeface="+mn-ea"/>
              </a:endParaRPr>
            </a:p>
          </p:txBody>
        </p:sp>
      </p:grpSp>
      <p:sp>
        <p:nvSpPr>
          <p:cNvPr id="137" name="矩形 136"/>
          <p:cNvSpPr/>
          <p:nvPr/>
        </p:nvSpPr>
        <p:spPr>
          <a:xfrm>
            <a:off x="7970144" y="3190338"/>
            <a:ext cx="2895600" cy="596265"/>
          </a:xfrm>
          <a:prstGeom prst="rect">
            <a:avLst/>
          </a:prstGeom>
        </p:spPr>
        <p:txBody>
          <a:bodyPr wrap="square">
            <a:spAutoFit/>
          </a:bodyPr>
          <a:lstStyle/>
          <a:p>
            <a:pPr fontAlgn="auto">
              <a:spcBef>
                <a:spcPts val="0"/>
              </a:spcBef>
              <a:spcAft>
                <a:spcPts val="0"/>
              </a:spcAft>
            </a:pPr>
            <a:r>
              <a:rPr lang="zh-CN" altLang="en-US" sz="1600" dirty="0">
                <a:solidFill>
                  <a:srgbClr val="000000"/>
                </a:solidFill>
                <a:latin typeface="微软雅黑"/>
                <a:ea typeface="微软雅黑"/>
                <a:cs typeface="+mn-ea"/>
              </a:rPr>
              <a:t>添加具体内容添加具体内容添加具体内容添加具体内容</a:t>
            </a:r>
            <a:r>
              <a:rPr lang="zh-CN" altLang="zh-CN" sz="1600" dirty="0">
                <a:solidFill>
                  <a:srgbClr val="000000"/>
                </a:solidFill>
                <a:latin typeface="微软雅黑"/>
                <a:ea typeface="微软雅黑"/>
                <a:cs typeface="+mn-ea"/>
              </a:rPr>
              <a:t>。</a:t>
            </a:r>
            <a:endParaRPr lang="zh-CN" altLang="en-US" sz="1600" dirty="0">
              <a:solidFill>
                <a:srgbClr val="000000"/>
              </a:solidFill>
              <a:latin typeface="方正姚体"/>
              <a:ea typeface="微软雅黑"/>
              <a:cs typeface="+mn-ea"/>
            </a:endParaRPr>
          </a:p>
        </p:txBody>
      </p:sp>
      <p:grpSp>
        <p:nvGrpSpPr>
          <p:cNvPr id="138" name="组合 137"/>
          <p:cNvGrpSpPr/>
          <p:nvPr/>
        </p:nvGrpSpPr>
        <p:grpSpPr>
          <a:xfrm>
            <a:off x="8580732" y="2523234"/>
            <a:ext cx="1610539" cy="483235"/>
            <a:chOff x="6608710" y="1546761"/>
            <a:chExt cx="1207904" cy="362426"/>
          </a:xfrm>
        </p:grpSpPr>
        <p:sp>
          <p:nvSpPr>
            <p:cNvPr id="139" name="左中括号 138"/>
            <p:cNvSpPr/>
            <p:nvPr/>
          </p:nvSpPr>
          <p:spPr>
            <a:xfrm>
              <a:off x="6608710" y="1569233"/>
              <a:ext cx="127165" cy="301304"/>
            </a:xfrm>
            <a:prstGeom prst="leftBracket">
              <a:avLst/>
            </a:prstGeom>
            <a:noFill/>
            <a:ln w="38100" cap="flat" cmpd="sng" algn="ctr">
              <a:solidFill>
                <a:srgbClr val="F1747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F17475"/>
                </a:solidFill>
                <a:effectLst/>
                <a:uLnTx/>
                <a:uFillTx/>
                <a:latin typeface="方正姚体"/>
                <a:ea typeface="微软雅黑"/>
                <a:cs typeface="+mn-ea"/>
              </a:endParaRPr>
            </a:p>
          </p:txBody>
        </p:sp>
        <p:sp>
          <p:nvSpPr>
            <p:cNvPr id="140" name="左中括号 139"/>
            <p:cNvSpPr/>
            <p:nvPr/>
          </p:nvSpPr>
          <p:spPr>
            <a:xfrm flipH="1">
              <a:off x="7686919" y="1569233"/>
              <a:ext cx="129695" cy="301304"/>
            </a:xfrm>
            <a:prstGeom prst="leftBracket">
              <a:avLst/>
            </a:prstGeom>
            <a:noFill/>
            <a:ln w="38100" cap="flat" cmpd="sng" algn="ctr">
              <a:solidFill>
                <a:srgbClr val="F1747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F17475"/>
                </a:solidFill>
                <a:effectLst/>
                <a:uLnTx/>
                <a:uFillTx/>
                <a:latin typeface="方正姚体"/>
                <a:ea typeface="微软雅黑"/>
                <a:cs typeface="+mn-ea"/>
              </a:endParaRPr>
            </a:p>
          </p:txBody>
        </p:sp>
        <p:sp>
          <p:nvSpPr>
            <p:cNvPr id="141" name="TextBox 43"/>
            <p:cNvSpPr txBox="1"/>
            <p:nvPr/>
          </p:nvSpPr>
          <p:spPr>
            <a:xfrm>
              <a:off x="6851802" y="1546761"/>
              <a:ext cx="735330" cy="36242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17475"/>
                  </a:solidFill>
                  <a:effectLst/>
                  <a:uLnTx/>
                  <a:uFillTx/>
                  <a:latin typeface="微软雅黑"/>
                  <a:ea typeface="微软雅黑"/>
                  <a:cs typeface="+mn-ea"/>
                </a:rPr>
                <a:t>标题</a:t>
              </a:r>
              <a:r>
                <a:rPr kumimoji="0" lang="en-US" altLang="zh-CN" sz="2400" b="1" i="0" u="none" strike="noStrike" kern="0" cap="none" spc="0" normalizeH="0" baseline="0" noProof="0" dirty="0">
                  <a:ln>
                    <a:noFill/>
                  </a:ln>
                  <a:solidFill>
                    <a:srgbClr val="F17475"/>
                  </a:solidFill>
                  <a:effectLst/>
                  <a:uLnTx/>
                  <a:uFillTx/>
                  <a:latin typeface="微软雅黑"/>
                  <a:ea typeface="微软雅黑"/>
                  <a:cs typeface="+mn-ea"/>
                </a:rPr>
                <a:t>3</a:t>
              </a:r>
              <a:endParaRPr kumimoji="0" lang="zh-CN" altLang="en-US" sz="2400" b="1" i="0" u="none" strike="noStrike" kern="0" cap="none" spc="0" normalizeH="0" baseline="0" noProof="0" dirty="0">
                <a:ln>
                  <a:noFill/>
                </a:ln>
                <a:solidFill>
                  <a:srgbClr val="F17475"/>
                </a:solidFill>
                <a:effectLst/>
                <a:uLnTx/>
                <a:uFillTx/>
                <a:latin typeface="微软雅黑"/>
                <a:ea typeface="微软雅黑"/>
                <a:cs typeface="+mn-ea"/>
              </a:endParaRPr>
            </a:p>
          </p:txBody>
        </p:sp>
      </p:grpSp>
      <p:sp>
        <p:nvSpPr>
          <p:cNvPr id="142" name="TextBox 44"/>
          <p:cNvSpPr txBox="1"/>
          <p:nvPr/>
        </p:nvSpPr>
        <p:spPr>
          <a:xfrm>
            <a:off x="4738067" y="4823233"/>
            <a:ext cx="684530" cy="613410"/>
          </a:xfrm>
          <a:prstGeom prst="rect">
            <a:avLst/>
          </a:prstGeom>
          <a:noFill/>
        </p:spPr>
        <p:txBody>
          <a:bodyPr wrap="none" rtlCol="0">
            <a:spAutoFit/>
          </a:bodyPr>
          <a:lstStyle/>
          <a:p>
            <a:pPr algn="ctr" fontAlgn="auto">
              <a:spcBef>
                <a:spcPts val="0"/>
              </a:spcBef>
              <a:spcAft>
                <a:spcPts val="0"/>
              </a:spcAft>
            </a:pPr>
            <a:r>
              <a:rPr lang="en-US" altLang="zh-CN" sz="3200" b="1" dirty="0">
                <a:solidFill>
                  <a:srgbClr val="FFFFFF"/>
                </a:solidFill>
                <a:latin typeface="微软雅黑"/>
                <a:ea typeface="微软雅黑"/>
                <a:cs typeface="+mn-ea"/>
              </a:rPr>
              <a:t>02</a:t>
            </a:r>
            <a:endParaRPr lang="zh-CN" altLang="en-US" sz="3200" b="1" dirty="0">
              <a:solidFill>
                <a:srgbClr val="FFFFFF"/>
              </a:solidFill>
              <a:latin typeface="微软雅黑"/>
              <a:ea typeface="微软雅黑"/>
              <a:cs typeface="+mn-ea"/>
            </a:endParaRPr>
          </a:p>
        </p:txBody>
      </p:sp>
      <p:sp>
        <p:nvSpPr>
          <p:cNvPr id="143" name="TextBox 45"/>
          <p:cNvSpPr txBox="1"/>
          <p:nvPr/>
        </p:nvSpPr>
        <p:spPr>
          <a:xfrm>
            <a:off x="4738067" y="3335655"/>
            <a:ext cx="684530" cy="613410"/>
          </a:xfrm>
          <a:prstGeom prst="rect">
            <a:avLst/>
          </a:prstGeom>
          <a:noFill/>
        </p:spPr>
        <p:txBody>
          <a:bodyPr wrap="none" rtlCol="0">
            <a:spAutoFit/>
          </a:bodyPr>
          <a:lstStyle/>
          <a:p>
            <a:pPr algn="ctr" fontAlgn="auto">
              <a:spcBef>
                <a:spcPts val="0"/>
              </a:spcBef>
              <a:spcAft>
                <a:spcPts val="0"/>
              </a:spcAft>
            </a:pPr>
            <a:r>
              <a:rPr lang="en-US" altLang="zh-CN" sz="3200" b="1" dirty="0">
                <a:solidFill>
                  <a:srgbClr val="FFFFFF"/>
                </a:solidFill>
                <a:latin typeface="微软雅黑"/>
                <a:ea typeface="微软雅黑"/>
                <a:cs typeface="+mn-ea"/>
              </a:rPr>
              <a:t>01</a:t>
            </a:r>
            <a:endParaRPr lang="zh-CN" altLang="en-US" sz="3200" b="1" dirty="0">
              <a:solidFill>
                <a:srgbClr val="FFFFFF"/>
              </a:solidFill>
              <a:latin typeface="微软雅黑"/>
              <a:ea typeface="微软雅黑"/>
              <a:cs typeface="+mn-ea"/>
            </a:endParaRPr>
          </a:p>
        </p:txBody>
      </p:sp>
      <p:sp>
        <p:nvSpPr>
          <p:cNvPr id="144" name="TextBox 46"/>
          <p:cNvSpPr txBox="1"/>
          <p:nvPr/>
        </p:nvSpPr>
        <p:spPr>
          <a:xfrm>
            <a:off x="6222912" y="3335655"/>
            <a:ext cx="684530" cy="613410"/>
          </a:xfrm>
          <a:prstGeom prst="rect">
            <a:avLst/>
          </a:prstGeom>
          <a:noFill/>
        </p:spPr>
        <p:txBody>
          <a:bodyPr wrap="none" rtlCol="0">
            <a:spAutoFit/>
          </a:bodyPr>
          <a:lstStyle/>
          <a:p>
            <a:pPr algn="ctr" fontAlgn="auto">
              <a:spcBef>
                <a:spcPts val="0"/>
              </a:spcBef>
              <a:spcAft>
                <a:spcPts val="0"/>
              </a:spcAft>
            </a:pPr>
            <a:r>
              <a:rPr lang="en-US" altLang="zh-CN" sz="3200" b="1" dirty="0">
                <a:solidFill>
                  <a:srgbClr val="FFFFFF"/>
                </a:solidFill>
                <a:latin typeface="微软雅黑"/>
                <a:ea typeface="微软雅黑"/>
                <a:cs typeface="+mn-ea"/>
              </a:rPr>
              <a:t>03</a:t>
            </a:r>
            <a:endParaRPr lang="zh-CN" altLang="en-US" sz="3200" b="1" dirty="0">
              <a:solidFill>
                <a:srgbClr val="FFFFFF"/>
              </a:solidFill>
              <a:latin typeface="微软雅黑"/>
              <a:ea typeface="微软雅黑"/>
              <a:cs typeface="+mn-ea"/>
            </a:endParaRPr>
          </a:p>
        </p:txBody>
      </p:sp>
      <p:sp>
        <p:nvSpPr>
          <p:cNvPr id="145" name="TextBox 47"/>
          <p:cNvSpPr txBox="1"/>
          <p:nvPr/>
        </p:nvSpPr>
        <p:spPr>
          <a:xfrm>
            <a:off x="6222912" y="4823687"/>
            <a:ext cx="684530" cy="613410"/>
          </a:xfrm>
          <a:prstGeom prst="rect">
            <a:avLst/>
          </a:prstGeom>
          <a:noFill/>
        </p:spPr>
        <p:txBody>
          <a:bodyPr wrap="none" rtlCol="0">
            <a:spAutoFit/>
          </a:bodyPr>
          <a:lstStyle/>
          <a:p>
            <a:pPr algn="ctr" fontAlgn="auto">
              <a:spcBef>
                <a:spcPts val="0"/>
              </a:spcBef>
              <a:spcAft>
                <a:spcPts val="0"/>
              </a:spcAft>
            </a:pPr>
            <a:r>
              <a:rPr lang="en-US" altLang="zh-CN" sz="3200" b="1" dirty="0">
                <a:solidFill>
                  <a:srgbClr val="FFFFFF"/>
                </a:solidFill>
                <a:latin typeface="微软雅黑"/>
                <a:ea typeface="微软雅黑"/>
                <a:cs typeface="+mn-ea"/>
              </a:rPr>
              <a:t>04</a:t>
            </a:r>
            <a:endParaRPr lang="zh-CN" altLang="en-US" sz="3200" b="1" dirty="0">
              <a:solidFill>
                <a:srgbClr val="FFFFFF"/>
              </a:solidFill>
              <a:latin typeface="微软雅黑"/>
              <a:ea typeface="微软雅黑"/>
              <a:cs typeface="+mn-ea"/>
            </a:endParaRPr>
          </a:p>
        </p:txBody>
      </p:sp>
      <p:grpSp>
        <p:nvGrpSpPr>
          <p:cNvPr id="146" name="组合 145"/>
          <p:cNvGrpSpPr/>
          <p:nvPr/>
        </p:nvGrpSpPr>
        <p:grpSpPr>
          <a:xfrm>
            <a:off x="5080332" y="3624761"/>
            <a:ext cx="1484847" cy="1484847"/>
            <a:chOff x="3983410" y="2372906"/>
            <a:chExt cx="1113635" cy="1113635"/>
          </a:xfrm>
        </p:grpSpPr>
        <p:sp>
          <p:nvSpPr>
            <p:cNvPr id="147" name="椭圆 146"/>
            <p:cNvSpPr/>
            <p:nvPr/>
          </p:nvSpPr>
          <p:spPr>
            <a:xfrm>
              <a:off x="3983410" y="2372906"/>
              <a:ext cx="1113635" cy="1113635"/>
            </a:xfrm>
            <a:prstGeom prst="ellipse">
              <a:avLst/>
            </a:prstGeom>
            <a:solidFill>
              <a:srgbClr val="FFFFFF">
                <a:alpha val="48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48" name="椭圆 147"/>
            <p:cNvSpPr/>
            <p:nvPr/>
          </p:nvSpPr>
          <p:spPr>
            <a:xfrm>
              <a:off x="4130836" y="2520333"/>
              <a:ext cx="818783" cy="818783"/>
            </a:xfrm>
            <a:prstGeom prst="ellipse">
              <a:avLst/>
            </a:prstGeom>
            <a:solidFill>
              <a:srgbClr val="FFFFFF">
                <a:alpha val="48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49" name="椭圆 148"/>
            <p:cNvSpPr/>
            <p:nvPr/>
          </p:nvSpPr>
          <p:spPr>
            <a:xfrm>
              <a:off x="4284012" y="2673509"/>
              <a:ext cx="512430" cy="512430"/>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nvGrpSpPr>
            <p:cNvPr id="150" name="组合 149"/>
            <p:cNvGrpSpPr/>
            <p:nvPr/>
          </p:nvGrpSpPr>
          <p:grpSpPr>
            <a:xfrm>
              <a:off x="4343385" y="2708687"/>
              <a:ext cx="388779" cy="373494"/>
              <a:chOff x="4953357" y="320496"/>
              <a:chExt cx="2220913" cy="2133599"/>
            </a:xfrm>
            <a:solidFill>
              <a:srgbClr val="FFFFFF">
                <a:lumMod val="65000"/>
              </a:srgbClr>
            </a:solidFill>
          </p:grpSpPr>
          <p:sp>
            <p:nvSpPr>
              <p:cNvPr id="151" name="Freeform 17"/>
              <p:cNvSpPr/>
              <p:nvPr/>
            </p:nvSpPr>
            <p:spPr bwMode="auto">
              <a:xfrm>
                <a:off x="5312132" y="799920"/>
                <a:ext cx="1501775" cy="1654175"/>
              </a:xfrm>
              <a:custGeom>
                <a:avLst/>
                <a:gdLst>
                  <a:gd name="T0" fmla="*/ 0 w 138"/>
                  <a:gd name="T1" fmla="*/ 63 h 152"/>
                  <a:gd name="T2" fmla="*/ 0 w 138"/>
                  <a:gd name="T3" fmla="*/ 144 h 152"/>
                  <a:gd name="T4" fmla="*/ 4 w 138"/>
                  <a:gd name="T5" fmla="*/ 150 h 152"/>
                  <a:gd name="T6" fmla="*/ 9 w 138"/>
                  <a:gd name="T7" fmla="*/ 152 h 152"/>
                  <a:gd name="T8" fmla="*/ 46 w 138"/>
                  <a:gd name="T9" fmla="*/ 152 h 152"/>
                  <a:gd name="T10" fmla="*/ 49 w 138"/>
                  <a:gd name="T11" fmla="*/ 150 h 152"/>
                  <a:gd name="T12" fmla="*/ 51 w 138"/>
                  <a:gd name="T13" fmla="*/ 147 h 152"/>
                  <a:gd name="T14" fmla="*/ 51 w 138"/>
                  <a:gd name="T15" fmla="*/ 108 h 152"/>
                  <a:gd name="T16" fmla="*/ 88 w 138"/>
                  <a:gd name="T17" fmla="*/ 108 h 152"/>
                  <a:gd name="T18" fmla="*/ 88 w 138"/>
                  <a:gd name="T19" fmla="*/ 147 h 152"/>
                  <a:gd name="T20" fmla="*/ 89 w 138"/>
                  <a:gd name="T21" fmla="*/ 150 h 152"/>
                  <a:gd name="T22" fmla="*/ 92 w 138"/>
                  <a:gd name="T23" fmla="*/ 152 h 152"/>
                  <a:gd name="T24" fmla="*/ 129 w 138"/>
                  <a:gd name="T25" fmla="*/ 152 h 152"/>
                  <a:gd name="T26" fmla="*/ 135 w 138"/>
                  <a:gd name="T27" fmla="*/ 150 h 152"/>
                  <a:gd name="T28" fmla="*/ 138 w 138"/>
                  <a:gd name="T29" fmla="*/ 144 h 152"/>
                  <a:gd name="T30" fmla="*/ 138 w 138"/>
                  <a:gd name="T31" fmla="*/ 63 h 152"/>
                  <a:gd name="T32" fmla="*/ 69 w 138"/>
                  <a:gd name="T33" fmla="*/ 0 h 152"/>
                  <a:gd name="T34" fmla="*/ 0 w 138"/>
                  <a:gd name="T35" fmla="*/ 6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8" h="152">
                    <a:moveTo>
                      <a:pt x="0" y="63"/>
                    </a:moveTo>
                    <a:cubicBezTo>
                      <a:pt x="0" y="144"/>
                      <a:pt x="0" y="144"/>
                      <a:pt x="0" y="144"/>
                    </a:cubicBezTo>
                    <a:cubicBezTo>
                      <a:pt x="0" y="148"/>
                      <a:pt x="2" y="150"/>
                      <a:pt x="4" y="150"/>
                    </a:cubicBezTo>
                    <a:cubicBezTo>
                      <a:pt x="5" y="151"/>
                      <a:pt x="7" y="152"/>
                      <a:pt x="9" y="152"/>
                    </a:cubicBezTo>
                    <a:cubicBezTo>
                      <a:pt x="46" y="152"/>
                      <a:pt x="46" y="152"/>
                      <a:pt x="46" y="152"/>
                    </a:cubicBezTo>
                    <a:cubicBezTo>
                      <a:pt x="47" y="152"/>
                      <a:pt x="49" y="151"/>
                      <a:pt x="49" y="150"/>
                    </a:cubicBezTo>
                    <a:cubicBezTo>
                      <a:pt x="50" y="150"/>
                      <a:pt x="51" y="148"/>
                      <a:pt x="51" y="147"/>
                    </a:cubicBezTo>
                    <a:cubicBezTo>
                      <a:pt x="51" y="108"/>
                      <a:pt x="51" y="108"/>
                      <a:pt x="51" y="108"/>
                    </a:cubicBezTo>
                    <a:cubicBezTo>
                      <a:pt x="88" y="108"/>
                      <a:pt x="88" y="108"/>
                      <a:pt x="88" y="108"/>
                    </a:cubicBezTo>
                    <a:cubicBezTo>
                      <a:pt x="88" y="147"/>
                      <a:pt x="88" y="147"/>
                      <a:pt x="88" y="147"/>
                    </a:cubicBezTo>
                    <a:cubicBezTo>
                      <a:pt x="88" y="148"/>
                      <a:pt x="88" y="150"/>
                      <a:pt x="89" y="150"/>
                    </a:cubicBezTo>
                    <a:cubicBezTo>
                      <a:pt x="90" y="151"/>
                      <a:pt x="91" y="152"/>
                      <a:pt x="92" y="152"/>
                    </a:cubicBezTo>
                    <a:cubicBezTo>
                      <a:pt x="129" y="152"/>
                      <a:pt x="129" y="152"/>
                      <a:pt x="129" y="152"/>
                    </a:cubicBezTo>
                    <a:cubicBezTo>
                      <a:pt x="131" y="152"/>
                      <a:pt x="133" y="151"/>
                      <a:pt x="135" y="150"/>
                    </a:cubicBezTo>
                    <a:cubicBezTo>
                      <a:pt x="136" y="150"/>
                      <a:pt x="138" y="148"/>
                      <a:pt x="138" y="144"/>
                    </a:cubicBezTo>
                    <a:cubicBezTo>
                      <a:pt x="138" y="63"/>
                      <a:pt x="138" y="63"/>
                      <a:pt x="138" y="63"/>
                    </a:cubicBezTo>
                    <a:cubicBezTo>
                      <a:pt x="69" y="0"/>
                      <a:pt x="69" y="0"/>
                      <a:pt x="69" y="0"/>
                    </a:cubicBezTo>
                    <a:lnTo>
                      <a:pt x="0" y="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52" name="Freeform 18"/>
              <p:cNvSpPr/>
              <p:nvPr/>
            </p:nvSpPr>
            <p:spPr bwMode="auto">
              <a:xfrm>
                <a:off x="4953357" y="320496"/>
                <a:ext cx="2220913" cy="1187450"/>
              </a:xfrm>
              <a:custGeom>
                <a:avLst/>
                <a:gdLst>
                  <a:gd name="T0" fmla="*/ 198 w 204"/>
                  <a:gd name="T1" fmla="*/ 85 h 109"/>
                  <a:gd name="T2" fmla="*/ 166 w 204"/>
                  <a:gd name="T3" fmla="*/ 55 h 109"/>
                  <a:gd name="T4" fmla="*/ 166 w 204"/>
                  <a:gd name="T5" fmla="*/ 9 h 109"/>
                  <a:gd name="T6" fmla="*/ 161 w 204"/>
                  <a:gd name="T7" fmla="*/ 4 h 109"/>
                  <a:gd name="T8" fmla="*/ 149 w 204"/>
                  <a:gd name="T9" fmla="*/ 4 h 109"/>
                  <a:gd name="T10" fmla="*/ 144 w 204"/>
                  <a:gd name="T11" fmla="*/ 9 h 109"/>
                  <a:gd name="T12" fmla="*/ 144 w 204"/>
                  <a:gd name="T13" fmla="*/ 35 h 109"/>
                  <a:gd name="T14" fmla="*/ 111 w 204"/>
                  <a:gd name="T15" fmla="*/ 5 h 109"/>
                  <a:gd name="T16" fmla="*/ 93 w 204"/>
                  <a:gd name="T17" fmla="*/ 5 h 109"/>
                  <a:gd name="T18" fmla="*/ 6 w 204"/>
                  <a:gd name="T19" fmla="*/ 85 h 109"/>
                  <a:gd name="T20" fmla="*/ 5 w 204"/>
                  <a:gd name="T21" fmla="*/ 103 h 109"/>
                  <a:gd name="T22" fmla="*/ 5 w 204"/>
                  <a:gd name="T23" fmla="*/ 103 h 109"/>
                  <a:gd name="T24" fmla="*/ 15 w 204"/>
                  <a:gd name="T25" fmla="*/ 107 h 109"/>
                  <a:gd name="T26" fmla="*/ 24 w 204"/>
                  <a:gd name="T27" fmla="*/ 104 h 109"/>
                  <a:gd name="T28" fmla="*/ 102 w 204"/>
                  <a:gd name="T29" fmla="*/ 32 h 109"/>
                  <a:gd name="T30" fmla="*/ 181 w 204"/>
                  <a:gd name="T31" fmla="*/ 104 h 109"/>
                  <a:gd name="T32" fmla="*/ 199 w 204"/>
                  <a:gd name="T33" fmla="*/ 103 h 109"/>
                  <a:gd name="T34" fmla="*/ 198 w 204"/>
                  <a:gd name="T35" fmla="*/ 8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4" h="109">
                    <a:moveTo>
                      <a:pt x="198" y="85"/>
                    </a:moveTo>
                    <a:cubicBezTo>
                      <a:pt x="166" y="55"/>
                      <a:pt x="166" y="55"/>
                      <a:pt x="166" y="55"/>
                    </a:cubicBezTo>
                    <a:cubicBezTo>
                      <a:pt x="166" y="9"/>
                      <a:pt x="166" y="9"/>
                      <a:pt x="166" y="9"/>
                    </a:cubicBezTo>
                    <a:cubicBezTo>
                      <a:pt x="166" y="7"/>
                      <a:pt x="164" y="4"/>
                      <a:pt x="161" y="4"/>
                    </a:cubicBezTo>
                    <a:cubicBezTo>
                      <a:pt x="149" y="4"/>
                      <a:pt x="149" y="4"/>
                      <a:pt x="149" y="4"/>
                    </a:cubicBezTo>
                    <a:cubicBezTo>
                      <a:pt x="146" y="4"/>
                      <a:pt x="144" y="7"/>
                      <a:pt x="144" y="9"/>
                    </a:cubicBezTo>
                    <a:cubicBezTo>
                      <a:pt x="144" y="35"/>
                      <a:pt x="144" y="35"/>
                      <a:pt x="144" y="35"/>
                    </a:cubicBezTo>
                    <a:cubicBezTo>
                      <a:pt x="111" y="5"/>
                      <a:pt x="111" y="5"/>
                      <a:pt x="111" y="5"/>
                    </a:cubicBezTo>
                    <a:cubicBezTo>
                      <a:pt x="106" y="0"/>
                      <a:pt x="98" y="0"/>
                      <a:pt x="93" y="5"/>
                    </a:cubicBezTo>
                    <a:cubicBezTo>
                      <a:pt x="6" y="85"/>
                      <a:pt x="6" y="85"/>
                      <a:pt x="6" y="85"/>
                    </a:cubicBezTo>
                    <a:cubicBezTo>
                      <a:pt x="1" y="90"/>
                      <a:pt x="0" y="98"/>
                      <a:pt x="5" y="103"/>
                    </a:cubicBezTo>
                    <a:cubicBezTo>
                      <a:pt x="5" y="103"/>
                      <a:pt x="5" y="103"/>
                      <a:pt x="5" y="103"/>
                    </a:cubicBezTo>
                    <a:cubicBezTo>
                      <a:pt x="8" y="106"/>
                      <a:pt x="11" y="107"/>
                      <a:pt x="15" y="107"/>
                    </a:cubicBezTo>
                    <a:cubicBezTo>
                      <a:pt x="18" y="107"/>
                      <a:pt x="21" y="106"/>
                      <a:pt x="24" y="104"/>
                    </a:cubicBezTo>
                    <a:cubicBezTo>
                      <a:pt x="102" y="32"/>
                      <a:pt x="102" y="32"/>
                      <a:pt x="102" y="32"/>
                    </a:cubicBezTo>
                    <a:cubicBezTo>
                      <a:pt x="181" y="104"/>
                      <a:pt x="181" y="104"/>
                      <a:pt x="181" y="104"/>
                    </a:cubicBezTo>
                    <a:cubicBezTo>
                      <a:pt x="186" y="109"/>
                      <a:pt x="194" y="108"/>
                      <a:pt x="199" y="103"/>
                    </a:cubicBezTo>
                    <a:cubicBezTo>
                      <a:pt x="204" y="98"/>
                      <a:pt x="204" y="90"/>
                      <a:pt x="198"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grpSp>
      </p:grpSp>
    </p:spTree>
    <p:extLst>
      <p:ext uri="{BB962C8B-B14F-4D97-AF65-F5344CB8AC3E}">
        <p14:creationId xmlns:p14="http://schemas.microsoft.com/office/powerpoint/2010/main" val="73658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p:cTn id="7" dur="500" fill="hold"/>
                                        <p:tgtEl>
                                          <p:spTgt spid="146"/>
                                        </p:tgtEl>
                                        <p:attrNameLst>
                                          <p:attrName>ppt_w</p:attrName>
                                        </p:attrNameLst>
                                      </p:cBhvr>
                                      <p:tavLst>
                                        <p:tav tm="0">
                                          <p:val>
                                            <p:fltVal val="0"/>
                                          </p:val>
                                        </p:tav>
                                        <p:tav tm="100000">
                                          <p:val>
                                            <p:strVal val="#ppt_w"/>
                                          </p:val>
                                        </p:tav>
                                      </p:tavLst>
                                    </p:anim>
                                    <p:anim calcmode="lin" valueType="num">
                                      <p:cBhvr>
                                        <p:cTn id="8" dur="500" fill="hold"/>
                                        <p:tgtEl>
                                          <p:spTgt spid="146"/>
                                        </p:tgtEl>
                                        <p:attrNameLst>
                                          <p:attrName>ppt_h</p:attrName>
                                        </p:attrNameLst>
                                      </p:cBhvr>
                                      <p:tavLst>
                                        <p:tav tm="0">
                                          <p:val>
                                            <p:fltVal val="0"/>
                                          </p:val>
                                        </p:tav>
                                        <p:tav tm="100000">
                                          <p:val>
                                            <p:strVal val="#ppt_h"/>
                                          </p:val>
                                        </p:tav>
                                      </p:tavLst>
                                    </p:anim>
                                    <p:animEffect transition="in" filter="fade">
                                      <p:cBhvr>
                                        <p:cTn id="9" dur="500"/>
                                        <p:tgtEl>
                                          <p:spTgt spid="146"/>
                                        </p:tgtEl>
                                      </p:cBhvr>
                                    </p:animEffect>
                                  </p:childTnLst>
                                </p:cTn>
                              </p:par>
                            </p:childTnLst>
                          </p:cTn>
                        </p:par>
                        <p:par>
                          <p:cTn id="10" fill="hold">
                            <p:stCondLst>
                              <p:cond delay="500"/>
                            </p:stCondLst>
                            <p:childTnLst>
                              <p:par>
                                <p:cTn id="11" presetID="53" presetClass="entr" presetSubtype="528" fill="hold" grpId="0" nodeType="afterEffect">
                                  <p:stCondLst>
                                    <p:cond delay="0"/>
                                  </p:stCondLst>
                                  <p:childTnLst>
                                    <p:set>
                                      <p:cBhvr>
                                        <p:cTn id="12" dur="1" fill="hold">
                                          <p:stCondLst>
                                            <p:cond delay="0"/>
                                          </p:stCondLst>
                                        </p:cTn>
                                        <p:tgtEl>
                                          <p:spTgt spid="117"/>
                                        </p:tgtEl>
                                        <p:attrNameLst>
                                          <p:attrName>style.visibility</p:attrName>
                                        </p:attrNameLst>
                                      </p:cBhvr>
                                      <p:to>
                                        <p:strVal val="visible"/>
                                      </p:to>
                                    </p:set>
                                    <p:anim calcmode="lin" valueType="num">
                                      <p:cBhvr>
                                        <p:cTn id="13" dur="500" fill="hold"/>
                                        <p:tgtEl>
                                          <p:spTgt spid="117"/>
                                        </p:tgtEl>
                                        <p:attrNameLst>
                                          <p:attrName>ppt_w</p:attrName>
                                        </p:attrNameLst>
                                      </p:cBhvr>
                                      <p:tavLst>
                                        <p:tav tm="0">
                                          <p:val>
                                            <p:fltVal val="0"/>
                                          </p:val>
                                        </p:tav>
                                        <p:tav tm="100000">
                                          <p:val>
                                            <p:strVal val="#ppt_w"/>
                                          </p:val>
                                        </p:tav>
                                      </p:tavLst>
                                    </p:anim>
                                    <p:anim calcmode="lin" valueType="num">
                                      <p:cBhvr>
                                        <p:cTn id="14" dur="500" fill="hold"/>
                                        <p:tgtEl>
                                          <p:spTgt spid="117"/>
                                        </p:tgtEl>
                                        <p:attrNameLst>
                                          <p:attrName>ppt_h</p:attrName>
                                        </p:attrNameLst>
                                      </p:cBhvr>
                                      <p:tavLst>
                                        <p:tav tm="0">
                                          <p:val>
                                            <p:fltVal val="0"/>
                                          </p:val>
                                        </p:tav>
                                        <p:tav tm="100000">
                                          <p:val>
                                            <p:strVal val="#ppt_h"/>
                                          </p:val>
                                        </p:tav>
                                      </p:tavLst>
                                    </p:anim>
                                    <p:animEffect transition="in" filter="fade">
                                      <p:cBhvr>
                                        <p:cTn id="15" dur="500"/>
                                        <p:tgtEl>
                                          <p:spTgt spid="117"/>
                                        </p:tgtEl>
                                      </p:cBhvr>
                                    </p:animEffect>
                                    <p:anim calcmode="lin" valueType="num">
                                      <p:cBhvr>
                                        <p:cTn id="16" dur="500" fill="hold"/>
                                        <p:tgtEl>
                                          <p:spTgt spid="117"/>
                                        </p:tgtEl>
                                        <p:attrNameLst>
                                          <p:attrName>ppt_x</p:attrName>
                                        </p:attrNameLst>
                                      </p:cBhvr>
                                      <p:tavLst>
                                        <p:tav tm="0">
                                          <p:val>
                                            <p:fltVal val="0.5"/>
                                          </p:val>
                                        </p:tav>
                                        <p:tav tm="100000">
                                          <p:val>
                                            <p:strVal val="#ppt_x"/>
                                          </p:val>
                                        </p:tav>
                                      </p:tavLst>
                                    </p:anim>
                                    <p:anim calcmode="lin" valueType="num">
                                      <p:cBhvr>
                                        <p:cTn id="17" dur="500" fill="hold"/>
                                        <p:tgtEl>
                                          <p:spTgt spid="117"/>
                                        </p:tgtEl>
                                        <p:attrNameLst>
                                          <p:attrName>ppt_y</p:attrName>
                                        </p:attrNameLst>
                                      </p:cBhvr>
                                      <p:tavLst>
                                        <p:tav tm="0">
                                          <p:val>
                                            <p:fltVal val="0.5"/>
                                          </p:val>
                                        </p:tav>
                                        <p:tav tm="100000">
                                          <p:val>
                                            <p:strVal val="#ppt_y"/>
                                          </p:val>
                                        </p:tav>
                                      </p:tavLst>
                                    </p:anim>
                                  </p:childTnLst>
                                </p:cTn>
                              </p:par>
                              <p:par>
                                <p:cTn id="18" presetID="53" presetClass="entr" presetSubtype="528" fill="hold" grpId="0" nodeType="withEffect">
                                  <p:stCondLst>
                                    <p:cond delay="0"/>
                                  </p:stCondLst>
                                  <p:childTnLst>
                                    <p:set>
                                      <p:cBhvr>
                                        <p:cTn id="19" dur="1" fill="hold">
                                          <p:stCondLst>
                                            <p:cond delay="0"/>
                                          </p:stCondLst>
                                        </p:cTn>
                                        <p:tgtEl>
                                          <p:spTgt spid="114"/>
                                        </p:tgtEl>
                                        <p:attrNameLst>
                                          <p:attrName>style.visibility</p:attrName>
                                        </p:attrNameLst>
                                      </p:cBhvr>
                                      <p:to>
                                        <p:strVal val="visible"/>
                                      </p:to>
                                    </p:set>
                                    <p:anim calcmode="lin" valueType="num">
                                      <p:cBhvr>
                                        <p:cTn id="20" dur="500" fill="hold"/>
                                        <p:tgtEl>
                                          <p:spTgt spid="114"/>
                                        </p:tgtEl>
                                        <p:attrNameLst>
                                          <p:attrName>ppt_w</p:attrName>
                                        </p:attrNameLst>
                                      </p:cBhvr>
                                      <p:tavLst>
                                        <p:tav tm="0">
                                          <p:val>
                                            <p:fltVal val="0"/>
                                          </p:val>
                                        </p:tav>
                                        <p:tav tm="100000">
                                          <p:val>
                                            <p:strVal val="#ppt_w"/>
                                          </p:val>
                                        </p:tav>
                                      </p:tavLst>
                                    </p:anim>
                                    <p:anim calcmode="lin" valueType="num">
                                      <p:cBhvr>
                                        <p:cTn id="21" dur="500" fill="hold"/>
                                        <p:tgtEl>
                                          <p:spTgt spid="114"/>
                                        </p:tgtEl>
                                        <p:attrNameLst>
                                          <p:attrName>ppt_h</p:attrName>
                                        </p:attrNameLst>
                                      </p:cBhvr>
                                      <p:tavLst>
                                        <p:tav tm="0">
                                          <p:val>
                                            <p:fltVal val="0"/>
                                          </p:val>
                                        </p:tav>
                                        <p:tav tm="100000">
                                          <p:val>
                                            <p:strVal val="#ppt_h"/>
                                          </p:val>
                                        </p:tav>
                                      </p:tavLst>
                                    </p:anim>
                                    <p:animEffect transition="in" filter="fade">
                                      <p:cBhvr>
                                        <p:cTn id="22" dur="500"/>
                                        <p:tgtEl>
                                          <p:spTgt spid="114"/>
                                        </p:tgtEl>
                                      </p:cBhvr>
                                    </p:animEffect>
                                    <p:anim calcmode="lin" valueType="num">
                                      <p:cBhvr>
                                        <p:cTn id="23" dur="500" fill="hold"/>
                                        <p:tgtEl>
                                          <p:spTgt spid="114"/>
                                        </p:tgtEl>
                                        <p:attrNameLst>
                                          <p:attrName>ppt_x</p:attrName>
                                        </p:attrNameLst>
                                      </p:cBhvr>
                                      <p:tavLst>
                                        <p:tav tm="0">
                                          <p:val>
                                            <p:fltVal val="0.5"/>
                                          </p:val>
                                        </p:tav>
                                        <p:tav tm="100000">
                                          <p:val>
                                            <p:strVal val="#ppt_x"/>
                                          </p:val>
                                        </p:tav>
                                      </p:tavLst>
                                    </p:anim>
                                    <p:anim calcmode="lin" valueType="num">
                                      <p:cBhvr>
                                        <p:cTn id="24" dur="500" fill="hold"/>
                                        <p:tgtEl>
                                          <p:spTgt spid="114"/>
                                        </p:tgtEl>
                                        <p:attrNameLst>
                                          <p:attrName>ppt_y</p:attrName>
                                        </p:attrNameLst>
                                      </p:cBhvr>
                                      <p:tavLst>
                                        <p:tav tm="0">
                                          <p:val>
                                            <p:fltVal val="0.5"/>
                                          </p:val>
                                        </p:tav>
                                        <p:tav tm="100000">
                                          <p:val>
                                            <p:strVal val="#ppt_y"/>
                                          </p:val>
                                        </p:tav>
                                      </p:tavLst>
                                    </p:anim>
                                  </p:childTnLst>
                                </p:cTn>
                              </p:par>
                              <p:par>
                                <p:cTn id="25" presetID="53" presetClass="entr" presetSubtype="528"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anim calcmode="lin" valueType="num">
                                      <p:cBhvr>
                                        <p:cTn id="27" dur="500" fill="hold"/>
                                        <p:tgtEl>
                                          <p:spTgt spid="115"/>
                                        </p:tgtEl>
                                        <p:attrNameLst>
                                          <p:attrName>ppt_w</p:attrName>
                                        </p:attrNameLst>
                                      </p:cBhvr>
                                      <p:tavLst>
                                        <p:tav tm="0">
                                          <p:val>
                                            <p:fltVal val="0"/>
                                          </p:val>
                                        </p:tav>
                                        <p:tav tm="100000">
                                          <p:val>
                                            <p:strVal val="#ppt_w"/>
                                          </p:val>
                                        </p:tav>
                                      </p:tavLst>
                                    </p:anim>
                                    <p:anim calcmode="lin" valueType="num">
                                      <p:cBhvr>
                                        <p:cTn id="28" dur="500" fill="hold"/>
                                        <p:tgtEl>
                                          <p:spTgt spid="115"/>
                                        </p:tgtEl>
                                        <p:attrNameLst>
                                          <p:attrName>ppt_h</p:attrName>
                                        </p:attrNameLst>
                                      </p:cBhvr>
                                      <p:tavLst>
                                        <p:tav tm="0">
                                          <p:val>
                                            <p:fltVal val="0"/>
                                          </p:val>
                                        </p:tav>
                                        <p:tav tm="100000">
                                          <p:val>
                                            <p:strVal val="#ppt_h"/>
                                          </p:val>
                                        </p:tav>
                                      </p:tavLst>
                                    </p:anim>
                                    <p:animEffect transition="in" filter="fade">
                                      <p:cBhvr>
                                        <p:cTn id="29" dur="500"/>
                                        <p:tgtEl>
                                          <p:spTgt spid="115"/>
                                        </p:tgtEl>
                                      </p:cBhvr>
                                    </p:animEffect>
                                    <p:anim calcmode="lin" valueType="num">
                                      <p:cBhvr>
                                        <p:cTn id="30" dur="500" fill="hold"/>
                                        <p:tgtEl>
                                          <p:spTgt spid="115"/>
                                        </p:tgtEl>
                                        <p:attrNameLst>
                                          <p:attrName>ppt_x</p:attrName>
                                        </p:attrNameLst>
                                      </p:cBhvr>
                                      <p:tavLst>
                                        <p:tav tm="0">
                                          <p:val>
                                            <p:fltVal val="0.5"/>
                                          </p:val>
                                        </p:tav>
                                        <p:tav tm="100000">
                                          <p:val>
                                            <p:strVal val="#ppt_x"/>
                                          </p:val>
                                        </p:tav>
                                      </p:tavLst>
                                    </p:anim>
                                    <p:anim calcmode="lin" valueType="num">
                                      <p:cBhvr>
                                        <p:cTn id="31" dur="500" fill="hold"/>
                                        <p:tgtEl>
                                          <p:spTgt spid="115"/>
                                        </p:tgtEl>
                                        <p:attrNameLst>
                                          <p:attrName>ppt_y</p:attrName>
                                        </p:attrNameLst>
                                      </p:cBhvr>
                                      <p:tavLst>
                                        <p:tav tm="0">
                                          <p:val>
                                            <p:fltVal val="0.5"/>
                                          </p:val>
                                        </p:tav>
                                        <p:tav tm="100000">
                                          <p:val>
                                            <p:strVal val="#ppt_y"/>
                                          </p:val>
                                        </p:tav>
                                      </p:tavLst>
                                    </p:anim>
                                  </p:childTnLst>
                                </p:cTn>
                              </p:par>
                              <p:par>
                                <p:cTn id="32" presetID="53" presetClass="entr" presetSubtype="528" fill="hold" grpId="0" nodeType="withEffect">
                                  <p:stCondLst>
                                    <p:cond delay="0"/>
                                  </p:stCondLst>
                                  <p:childTnLst>
                                    <p:set>
                                      <p:cBhvr>
                                        <p:cTn id="33" dur="1" fill="hold">
                                          <p:stCondLst>
                                            <p:cond delay="0"/>
                                          </p:stCondLst>
                                        </p:cTn>
                                        <p:tgtEl>
                                          <p:spTgt spid="116"/>
                                        </p:tgtEl>
                                        <p:attrNameLst>
                                          <p:attrName>style.visibility</p:attrName>
                                        </p:attrNameLst>
                                      </p:cBhvr>
                                      <p:to>
                                        <p:strVal val="visible"/>
                                      </p:to>
                                    </p:set>
                                    <p:anim calcmode="lin" valueType="num">
                                      <p:cBhvr>
                                        <p:cTn id="34" dur="500" fill="hold"/>
                                        <p:tgtEl>
                                          <p:spTgt spid="116"/>
                                        </p:tgtEl>
                                        <p:attrNameLst>
                                          <p:attrName>ppt_w</p:attrName>
                                        </p:attrNameLst>
                                      </p:cBhvr>
                                      <p:tavLst>
                                        <p:tav tm="0">
                                          <p:val>
                                            <p:fltVal val="0"/>
                                          </p:val>
                                        </p:tav>
                                        <p:tav tm="100000">
                                          <p:val>
                                            <p:strVal val="#ppt_w"/>
                                          </p:val>
                                        </p:tav>
                                      </p:tavLst>
                                    </p:anim>
                                    <p:anim calcmode="lin" valueType="num">
                                      <p:cBhvr>
                                        <p:cTn id="35" dur="500" fill="hold"/>
                                        <p:tgtEl>
                                          <p:spTgt spid="116"/>
                                        </p:tgtEl>
                                        <p:attrNameLst>
                                          <p:attrName>ppt_h</p:attrName>
                                        </p:attrNameLst>
                                      </p:cBhvr>
                                      <p:tavLst>
                                        <p:tav tm="0">
                                          <p:val>
                                            <p:fltVal val="0"/>
                                          </p:val>
                                        </p:tav>
                                        <p:tav tm="100000">
                                          <p:val>
                                            <p:strVal val="#ppt_h"/>
                                          </p:val>
                                        </p:tav>
                                      </p:tavLst>
                                    </p:anim>
                                    <p:animEffect transition="in" filter="fade">
                                      <p:cBhvr>
                                        <p:cTn id="36" dur="500"/>
                                        <p:tgtEl>
                                          <p:spTgt spid="116"/>
                                        </p:tgtEl>
                                      </p:cBhvr>
                                    </p:animEffect>
                                    <p:anim calcmode="lin" valueType="num">
                                      <p:cBhvr>
                                        <p:cTn id="37" dur="500" fill="hold"/>
                                        <p:tgtEl>
                                          <p:spTgt spid="116"/>
                                        </p:tgtEl>
                                        <p:attrNameLst>
                                          <p:attrName>ppt_x</p:attrName>
                                        </p:attrNameLst>
                                      </p:cBhvr>
                                      <p:tavLst>
                                        <p:tav tm="0">
                                          <p:val>
                                            <p:fltVal val="0.5"/>
                                          </p:val>
                                        </p:tav>
                                        <p:tav tm="100000">
                                          <p:val>
                                            <p:strVal val="#ppt_x"/>
                                          </p:val>
                                        </p:tav>
                                      </p:tavLst>
                                    </p:anim>
                                    <p:anim calcmode="lin" valueType="num">
                                      <p:cBhvr>
                                        <p:cTn id="38" dur="500" fill="hold"/>
                                        <p:tgtEl>
                                          <p:spTgt spid="116"/>
                                        </p:tgtEl>
                                        <p:attrNameLst>
                                          <p:attrName>ppt_y</p:attrName>
                                        </p:attrNameLst>
                                      </p:cBhvr>
                                      <p:tavLst>
                                        <p:tav tm="0">
                                          <p:val>
                                            <p:fltVal val="0.5"/>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20"/>
                                        </p:tgtEl>
                                        <p:attrNameLst>
                                          <p:attrName>style.visibility</p:attrName>
                                        </p:attrNameLst>
                                      </p:cBhvr>
                                      <p:to>
                                        <p:strVal val="visible"/>
                                      </p:to>
                                    </p:set>
                                    <p:animEffect transition="in" filter="wipe(down)">
                                      <p:cBhvr>
                                        <p:cTn id="43" dur="500"/>
                                        <p:tgtEl>
                                          <p:spTgt spid="120"/>
                                        </p:tgtEl>
                                      </p:cBhvr>
                                    </p:animEffect>
                                  </p:childTnLst>
                                </p:cTn>
                              </p:par>
                              <p:par>
                                <p:cTn id="44" presetID="22" presetClass="entr" presetSubtype="4" fill="hold" nodeType="withEffect">
                                  <p:stCondLst>
                                    <p:cond delay="0"/>
                                  </p:stCondLst>
                                  <p:childTnLst>
                                    <p:set>
                                      <p:cBhvr>
                                        <p:cTn id="45" dur="1" fill="hold">
                                          <p:stCondLst>
                                            <p:cond delay="0"/>
                                          </p:stCondLst>
                                        </p:cTn>
                                        <p:tgtEl>
                                          <p:spTgt spid="119"/>
                                        </p:tgtEl>
                                        <p:attrNameLst>
                                          <p:attrName>style.visibility</p:attrName>
                                        </p:attrNameLst>
                                      </p:cBhvr>
                                      <p:to>
                                        <p:strVal val="visible"/>
                                      </p:to>
                                    </p:set>
                                    <p:animEffect transition="in" filter="wipe(down)">
                                      <p:cBhvr>
                                        <p:cTn id="46" dur="500"/>
                                        <p:tgtEl>
                                          <p:spTgt spid="119"/>
                                        </p:tgtEl>
                                      </p:cBhvr>
                                    </p:animEffect>
                                  </p:childTnLst>
                                </p:cTn>
                              </p:par>
                              <p:par>
                                <p:cTn id="47" presetID="22" presetClass="entr" presetSubtype="4" fill="hold" nodeType="withEffect">
                                  <p:stCondLst>
                                    <p:cond delay="0"/>
                                  </p:stCondLst>
                                  <p:childTnLst>
                                    <p:set>
                                      <p:cBhvr>
                                        <p:cTn id="48" dur="1" fill="hold">
                                          <p:stCondLst>
                                            <p:cond delay="0"/>
                                          </p:stCondLst>
                                        </p:cTn>
                                        <p:tgtEl>
                                          <p:spTgt spid="121"/>
                                        </p:tgtEl>
                                        <p:attrNameLst>
                                          <p:attrName>style.visibility</p:attrName>
                                        </p:attrNameLst>
                                      </p:cBhvr>
                                      <p:to>
                                        <p:strVal val="visible"/>
                                      </p:to>
                                    </p:set>
                                    <p:animEffect transition="in" filter="wipe(down)">
                                      <p:cBhvr>
                                        <p:cTn id="49" dur="500"/>
                                        <p:tgtEl>
                                          <p:spTgt spid="121"/>
                                        </p:tgtEl>
                                      </p:cBhvr>
                                    </p:animEffect>
                                  </p:childTnLst>
                                </p:cTn>
                              </p:par>
                              <p:par>
                                <p:cTn id="50" presetID="22" presetClass="entr" presetSubtype="4" fill="hold" nodeType="withEffect">
                                  <p:stCondLst>
                                    <p:cond delay="0"/>
                                  </p:stCondLst>
                                  <p:childTnLst>
                                    <p:set>
                                      <p:cBhvr>
                                        <p:cTn id="51" dur="1" fill="hold">
                                          <p:stCondLst>
                                            <p:cond delay="0"/>
                                          </p:stCondLst>
                                        </p:cTn>
                                        <p:tgtEl>
                                          <p:spTgt spid="122"/>
                                        </p:tgtEl>
                                        <p:attrNameLst>
                                          <p:attrName>style.visibility</p:attrName>
                                        </p:attrNameLst>
                                      </p:cBhvr>
                                      <p:to>
                                        <p:strVal val="visible"/>
                                      </p:to>
                                    </p:set>
                                    <p:animEffect transition="in" filter="wipe(down)">
                                      <p:cBhvr>
                                        <p:cTn id="52" dur="500"/>
                                        <p:tgtEl>
                                          <p:spTgt spid="122"/>
                                        </p:tgtEl>
                                      </p:cBhvr>
                                    </p:animEffect>
                                  </p:childTnLst>
                                </p:cTn>
                              </p:par>
                            </p:childTnLst>
                          </p:cTn>
                        </p:par>
                        <p:par>
                          <p:cTn id="53" fill="hold">
                            <p:stCondLst>
                              <p:cond delay="500"/>
                            </p:stCondLst>
                            <p:childTnLst>
                              <p:par>
                                <p:cTn id="54" presetID="42" presetClass="entr" presetSubtype="0" fill="hold" nodeType="afterEffect">
                                  <p:stCondLst>
                                    <p:cond delay="0"/>
                                  </p:stCondLst>
                                  <p:childTnLst>
                                    <p:set>
                                      <p:cBhvr>
                                        <p:cTn id="55" dur="1" fill="hold">
                                          <p:stCondLst>
                                            <p:cond delay="0"/>
                                          </p:stCondLst>
                                        </p:cTn>
                                        <p:tgtEl>
                                          <p:spTgt spid="128"/>
                                        </p:tgtEl>
                                        <p:attrNameLst>
                                          <p:attrName>style.visibility</p:attrName>
                                        </p:attrNameLst>
                                      </p:cBhvr>
                                      <p:to>
                                        <p:strVal val="visible"/>
                                      </p:to>
                                    </p:set>
                                    <p:animEffect transition="in" filter="fade">
                                      <p:cBhvr>
                                        <p:cTn id="56" dur="1000"/>
                                        <p:tgtEl>
                                          <p:spTgt spid="128"/>
                                        </p:tgtEl>
                                      </p:cBhvr>
                                    </p:animEffect>
                                    <p:anim calcmode="lin" valueType="num">
                                      <p:cBhvr>
                                        <p:cTn id="57" dur="1000" fill="hold"/>
                                        <p:tgtEl>
                                          <p:spTgt spid="128"/>
                                        </p:tgtEl>
                                        <p:attrNameLst>
                                          <p:attrName>ppt_x</p:attrName>
                                        </p:attrNameLst>
                                      </p:cBhvr>
                                      <p:tavLst>
                                        <p:tav tm="0">
                                          <p:val>
                                            <p:strVal val="#ppt_x"/>
                                          </p:val>
                                        </p:tav>
                                        <p:tav tm="100000">
                                          <p:val>
                                            <p:strVal val="#ppt_x"/>
                                          </p:val>
                                        </p:tav>
                                      </p:tavLst>
                                    </p:anim>
                                    <p:anim calcmode="lin" valueType="num">
                                      <p:cBhvr>
                                        <p:cTn id="58" dur="1000" fill="hold"/>
                                        <p:tgtEl>
                                          <p:spTgt spid="128"/>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23"/>
                                        </p:tgtEl>
                                        <p:attrNameLst>
                                          <p:attrName>style.visibility</p:attrName>
                                        </p:attrNameLst>
                                      </p:cBhvr>
                                      <p:to>
                                        <p:strVal val="visible"/>
                                      </p:to>
                                    </p:set>
                                    <p:animEffect transition="in" filter="fade">
                                      <p:cBhvr>
                                        <p:cTn id="61" dur="1000"/>
                                        <p:tgtEl>
                                          <p:spTgt spid="123"/>
                                        </p:tgtEl>
                                      </p:cBhvr>
                                    </p:animEffect>
                                    <p:anim calcmode="lin" valueType="num">
                                      <p:cBhvr>
                                        <p:cTn id="62" dur="1000" fill="hold"/>
                                        <p:tgtEl>
                                          <p:spTgt spid="123"/>
                                        </p:tgtEl>
                                        <p:attrNameLst>
                                          <p:attrName>ppt_x</p:attrName>
                                        </p:attrNameLst>
                                      </p:cBhvr>
                                      <p:tavLst>
                                        <p:tav tm="0">
                                          <p:val>
                                            <p:strVal val="#ppt_x"/>
                                          </p:val>
                                        </p:tav>
                                        <p:tav tm="100000">
                                          <p:val>
                                            <p:strVal val="#ppt_x"/>
                                          </p:val>
                                        </p:tav>
                                      </p:tavLst>
                                    </p:anim>
                                    <p:anim calcmode="lin" valueType="num">
                                      <p:cBhvr>
                                        <p:cTn id="63" dur="1000" fill="hold"/>
                                        <p:tgtEl>
                                          <p:spTgt spid="123"/>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3"/>
                                        </p:tgtEl>
                                        <p:attrNameLst>
                                          <p:attrName>style.visibility</p:attrName>
                                        </p:attrNameLst>
                                      </p:cBhvr>
                                      <p:to>
                                        <p:strVal val="visible"/>
                                      </p:to>
                                    </p:set>
                                    <p:animEffect transition="in" filter="fade">
                                      <p:cBhvr>
                                        <p:cTn id="66" dur="1000"/>
                                        <p:tgtEl>
                                          <p:spTgt spid="133"/>
                                        </p:tgtEl>
                                      </p:cBhvr>
                                    </p:animEffect>
                                    <p:anim calcmode="lin" valueType="num">
                                      <p:cBhvr>
                                        <p:cTn id="67" dur="1000" fill="hold"/>
                                        <p:tgtEl>
                                          <p:spTgt spid="133"/>
                                        </p:tgtEl>
                                        <p:attrNameLst>
                                          <p:attrName>ppt_x</p:attrName>
                                        </p:attrNameLst>
                                      </p:cBhvr>
                                      <p:tavLst>
                                        <p:tav tm="0">
                                          <p:val>
                                            <p:strVal val="#ppt_x"/>
                                          </p:val>
                                        </p:tav>
                                        <p:tav tm="100000">
                                          <p:val>
                                            <p:strVal val="#ppt_x"/>
                                          </p:val>
                                        </p:tav>
                                      </p:tavLst>
                                    </p:anim>
                                    <p:anim calcmode="lin" valueType="num">
                                      <p:cBhvr>
                                        <p:cTn id="68" dur="1000" fill="hold"/>
                                        <p:tgtEl>
                                          <p:spTgt spid="133"/>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38"/>
                                        </p:tgtEl>
                                        <p:attrNameLst>
                                          <p:attrName>style.visibility</p:attrName>
                                        </p:attrNameLst>
                                      </p:cBhvr>
                                      <p:to>
                                        <p:strVal val="visible"/>
                                      </p:to>
                                    </p:set>
                                    <p:animEffect transition="in" filter="fade">
                                      <p:cBhvr>
                                        <p:cTn id="71" dur="1000"/>
                                        <p:tgtEl>
                                          <p:spTgt spid="138"/>
                                        </p:tgtEl>
                                      </p:cBhvr>
                                    </p:animEffect>
                                    <p:anim calcmode="lin" valueType="num">
                                      <p:cBhvr>
                                        <p:cTn id="72" dur="1000" fill="hold"/>
                                        <p:tgtEl>
                                          <p:spTgt spid="138"/>
                                        </p:tgtEl>
                                        <p:attrNameLst>
                                          <p:attrName>ppt_x</p:attrName>
                                        </p:attrNameLst>
                                      </p:cBhvr>
                                      <p:tavLst>
                                        <p:tav tm="0">
                                          <p:val>
                                            <p:strVal val="#ppt_x"/>
                                          </p:val>
                                        </p:tav>
                                        <p:tav tm="100000">
                                          <p:val>
                                            <p:strVal val="#ppt_x"/>
                                          </p:val>
                                        </p:tav>
                                      </p:tavLst>
                                    </p:anim>
                                    <p:anim calcmode="lin" valueType="num">
                                      <p:cBhvr>
                                        <p:cTn id="73" dur="1000" fill="hold"/>
                                        <p:tgtEl>
                                          <p:spTgt spid="138"/>
                                        </p:tgtEl>
                                        <p:attrNameLst>
                                          <p:attrName>ppt_y</p:attrName>
                                        </p:attrNameLst>
                                      </p:cBhvr>
                                      <p:tavLst>
                                        <p:tav tm="0">
                                          <p:val>
                                            <p:strVal val="#ppt_y+.1"/>
                                          </p:val>
                                        </p:tav>
                                        <p:tav tm="100000">
                                          <p:val>
                                            <p:strVal val="#ppt_y"/>
                                          </p:val>
                                        </p:tav>
                                      </p:tavLst>
                                    </p:anim>
                                  </p:childTnLst>
                                </p:cTn>
                              </p:par>
                            </p:childTnLst>
                          </p:cTn>
                        </p:par>
                        <p:par>
                          <p:cTn id="74" fill="hold">
                            <p:stCondLst>
                              <p:cond delay="1500"/>
                            </p:stCondLst>
                            <p:childTnLst>
                              <p:par>
                                <p:cTn id="75" presetID="14" presetClass="entr" presetSubtype="10" fill="hold" grpId="0" nodeType="afterEffect">
                                  <p:stCondLst>
                                    <p:cond delay="0"/>
                                  </p:stCondLst>
                                  <p:childTnLst>
                                    <p:set>
                                      <p:cBhvr>
                                        <p:cTn id="76" dur="1" fill="hold">
                                          <p:stCondLst>
                                            <p:cond delay="0"/>
                                          </p:stCondLst>
                                        </p:cTn>
                                        <p:tgtEl>
                                          <p:spTgt spid="118"/>
                                        </p:tgtEl>
                                        <p:attrNameLst>
                                          <p:attrName>style.visibility</p:attrName>
                                        </p:attrNameLst>
                                      </p:cBhvr>
                                      <p:to>
                                        <p:strVal val="visible"/>
                                      </p:to>
                                    </p:set>
                                    <p:animEffect transition="in" filter="randombar(horizontal)">
                                      <p:cBhvr>
                                        <p:cTn id="77" dur="500"/>
                                        <p:tgtEl>
                                          <p:spTgt spid="118"/>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137"/>
                                        </p:tgtEl>
                                        <p:attrNameLst>
                                          <p:attrName>style.visibility</p:attrName>
                                        </p:attrNameLst>
                                      </p:cBhvr>
                                      <p:to>
                                        <p:strVal val="visible"/>
                                      </p:to>
                                    </p:set>
                                    <p:animEffect transition="in" filter="randombar(horizontal)">
                                      <p:cBhvr>
                                        <p:cTn id="80" dur="500"/>
                                        <p:tgtEl>
                                          <p:spTgt spid="137"/>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127"/>
                                        </p:tgtEl>
                                        <p:attrNameLst>
                                          <p:attrName>style.visibility</p:attrName>
                                        </p:attrNameLst>
                                      </p:cBhvr>
                                      <p:to>
                                        <p:strVal val="visible"/>
                                      </p:to>
                                    </p:set>
                                    <p:animEffect transition="in" filter="randombar(horizontal)">
                                      <p:cBhvr>
                                        <p:cTn id="83" dur="500"/>
                                        <p:tgtEl>
                                          <p:spTgt spid="127"/>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132"/>
                                        </p:tgtEl>
                                        <p:attrNameLst>
                                          <p:attrName>style.visibility</p:attrName>
                                        </p:attrNameLst>
                                      </p:cBhvr>
                                      <p:to>
                                        <p:strVal val="visible"/>
                                      </p:to>
                                    </p:set>
                                    <p:animEffect transition="in" filter="randombar(horizontal)">
                                      <p:cBhvr>
                                        <p:cTn id="86"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ldLvl="0" animBg="1"/>
      <p:bldP spid="115" grpId="0" bldLvl="0" animBg="1"/>
      <p:bldP spid="116" grpId="0" bldLvl="0" animBg="1"/>
      <p:bldP spid="117" grpId="0" bldLvl="0" animBg="1"/>
      <p:bldP spid="118" grpId="0"/>
      <p:bldP spid="127" grpId="0"/>
      <p:bldP spid="132" grpId="0"/>
      <p:bldP spid="1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89909" y="1455488"/>
            <a:ext cx="10139680" cy="840105"/>
          </a:xfrm>
          <a:prstGeom prst="rect">
            <a:avLst/>
          </a:prstGeom>
          <a:noFill/>
        </p:spPr>
        <p:txBody>
          <a:bodyPr wrap="none" rtlCol="0">
            <a:spAutoFit/>
          </a:bodyPr>
          <a:lstStyle/>
          <a:p>
            <a:pPr fontAlgn="auto">
              <a:spcBef>
                <a:spcPts val="0"/>
              </a:spcBef>
              <a:spcAft>
                <a:spcPts val="0"/>
              </a:spcAft>
            </a:pPr>
            <a:r>
              <a:rPr lang="zh-CN" altLang="en-US" sz="1600" dirty="0">
                <a:solidFill>
                  <a:srgbClr val="000000"/>
                </a:solidFill>
                <a:latin typeface="微软雅黑"/>
                <a:ea typeface="微软雅黑"/>
                <a:cs typeface="+mn-ea"/>
              </a:rPr>
              <a:t>请您添加文字内容，内容详尽简要清晰足够表达标题，准确无误。添加文字内容，内容详尽简要清晰。请您添加</a:t>
            </a:r>
            <a:endParaRPr lang="en-US" altLang="zh-CN" sz="1600" dirty="0">
              <a:solidFill>
                <a:srgbClr val="000000"/>
              </a:solidFill>
              <a:latin typeface="微软雅黑"/>
              <a:ea typeface="微软雅黑"/>
              <a:cs typeface="+mn-ea"/>
            </a:endParaRPr>
          </a:p>
          <a:p>
            <a:pPr fontAlgn="auto">
              <a:spcBef>
                <a:spcPts val="0"/>
              </a:spcBef>
              <a:spcAft>
                <a:spcPts val="0"/>
              </a:spcAft>
            </a:pPr>
            <a:r>
              <a:rPr lang="zh-CN" altLang="en-US" sz="1600" dirty="0">
                <a:solidFill>
                  <a:srgbClr val="000000"/>
                </a:solidFill>
                <a:latin typeface="微软雅黑"/>
                <a:ea typeface="微软雅黑"/>
                <a:cs typeface="+mn-ea"/>
              </a:rPr>
              <a:t>文字内容，内容详尽简要清晰足够表达标题，准确无误。添加文字内容，内容详尽简要清晰。请您添加文字内容</a:t>
            </a:r>
            <a:endParaRPr lang="en-US" altLang="zh-CN" sz="1600" dirty="0">
              <a:solidFill>
                <a:srgbClr val="000000"/>
              </a:solidFill>
              <a:latin typeface="微软雅黑"/>
              <a:ea typeface="微软雅黑"/>
              <a:cs typeface="+mn-ea"/>
            </a:endParaRPr>
          </a:p>
          <a:p>
            <a:pPr fontAlgn="auto">
              <a:spcBef>
                <a:spcPts val="0"/>
              </a:spcBef>
              <a:spcAft>
                <a:spcPts val="0"/>
              </a:spcAft>
            </a:pPr>
            <a:r>
              <a:rPr lang="zh-CN" altLang="en-US" sz="1600" dirty="0">
                <a:solidFill>
                  <a:srgbClr val="000000"/>
                </a:solidFill>
                <a:latin typeface="微软雅黑"/>
                <a:ea typeface="微软雅黑"/>
                <a:cs typeface="+mn-ea"/>
              </a:rPr>
              <a:t>，内容详尽简要清晰足够表达标题，准确无误。添加文字内容，内容详尽简要清晰。</a:t>
            </a:r>
            <a:endParaRPr lang="en-US" altLang="zh-CN" sz="1600" dirty="0">
              <a:solidFill>
                <a:srgbClr val="000000"/>
              </a:solidFill>
              <a:latin typeface="微软雅黑"/>
              <a:ea typeface="微软雅黑"/>
              <a:cs typeface="+mn-ea"/>
            </a:endParaRPr>
          </a:p>
        </p:txBody>
      </p:sp>
      <p:sp>
        <p:nvSpPr>
          <p:cNvPr id="20" name="五角星 19"/>
          <p:cNvSpPr/>
          <p:nvPr/>
        </p:nvSpPr>
        <p:spPr>
          <a:xfrm>
            <a:off x="4296471" y="3329070"/>
            <a:ext cx="2887133" cy="2887133"/>
          </a:xfrm>
          <a:prstGeom prst="star5">
            <a:avLst/>
          </a:prstGeom>
          <a:noFill/>
          <a:ln w="76200" cap="flat" cmpd="sng" algn="ctr">
            <a:solidFill>
              <a:srgbClr val="01B3C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nvGrpSpPr>
          <p:cNvPr id="21" name="组合 20"/>
          <p:cNvGrpSpPr/>
          <p:nvPr/>
        </p:nvGrpSpPr>
        <p:grpSpPr>
          <a:xfrm>
            <a:off x="4927568" y="4150337"/>
            <a:ext cx="1624939" cy="1624939"/>
            <a:chOff x="3962648" y="2819400"/>
            <a:chExt cx="1218704" cy="1218704"/>
          </a:xfrm>
        </p:grpSpPr>
        <p:grpSp>
          <p:nvGrpSpPr>
            <p:cNvPr id="22" name="组合 21"/>
            <p:cNvGrpSpPr/>
            <p:nvPr/>
          </p:nvGrpSpPr>
          <p:grpSpPr>
            <a:xfrm>
              <a:off x="3962648" y="2819400"/>
              <a:ext cx="1218704" cy="1218704"/>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25" name="椭圆 24"/>
              <p:cNvSpPr/>
              <p:nvPr/>
            </p:nvSpPr>
            <p:spPr>
              <a:xfrm>
                <a:off x="392113" y="760413"/>
                <a:ext cx="3825873" cy="3825873"/>
              </a:xfrm>
              <a:prstGeom prst="ellipse">
                <a:avLst/>
              </a:prstGeom>
              <a:solidFill>
                <a:srgbClr val="01B3C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23" name="TextBox 22"/>
            <p:cNvSpPr txBox="1"/>
            <p:nvPr/>
          </p:nvSpPr>
          <p:spPr>
            <a:xfrm>
              <a:off x="4199464" y="3274863"/>
              <a:ext cx="725805" cy="29718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65" b="0" i="0" u="none" strike="noStrike" kern="0" cap="none" spc="300" normalizeH="0" baseline="0" noProof="0" dirty="0">
                  <a:ln>
                    <a:noFill/>
                  </a:ln>
                  <a:solidFill>
                    <a:srgbClr val="FFFFFF"/>
                  </a:solidFill>
                  <a:effectLst/>
                  <a:uLnTx/>
                  <a:uFillTx/>
                  <a:latin typeface="微软雅黑"/>
                  <a:ea typeface="微软雅黑"/>
                  <a:cs typeface="+mn-ea"/>
                </a:rPr>
                <a:t>TITLE</a:t>
              </a:r>
              <a:endParaRPr kumimoji="0" lang="zh-CN" altLang="en-US" sz="1865" b="0" i="0" u="none" strike="noStrike" kern="0" cap="none" spc="300" normalizeH="0" baseline="0" noProof="0" dirty="0">
                <a:ln>
                  <a:noFill/>
                </a:ln>
                <a:solidFill>
                  <a:srgbClr val="FFFFFF"/>
                </a:solidFill>
                <a:effectLst/>
                <a:uLnTx/>
                <a:uFillTx/>
                <a:latin typeface="微软雅黑"/>
                <a:ea typeface="微软雅黑"/>
                <a:cs typeface="+mn-ea"/>
              </a:endParaRPr>
            </a:p>
          </p:txBody>
        </p:sp>
      </p:grpSp>
      <p:sp>
        <p:nvSpPr>
          <p:cNvPr id="26" name="椭圆 25"/>
          <p:cNvSpPr/>
          <p:nvPr/>
        </p:nvSpPr>
        <p:spPr>
          <a:xfrm>
            <a:off x="3626141" y="3969718"/>
            <a:ext cx="946852" cy="946852"/>
          </a:xfrm>
          <a:prstGeom prst="ellipse">
            <a:avLst/>
          </a:prstGeom>
          <a:solidFill>
            <a:srgbClr val="FFBF53"/>
          </a:solidFill>
          <a:ln w="28575" cap="flat" cmpd="sng" algn="ctr">
            <a:solidFill>
              <a:srgbClr val="F2F2F2"/>
            </a:solidFill>
            <a:prstDash val="solid"/>
            <a:miter lim="800000"/>
          </a:ln>
          <a:effectLst>
            <a:outerShdw blurRad="88900" dist="75434" dir="2700004" algn="tr" rotWithShape="0">
              <a:srgbClr val="000000">
                <a:alpha val="2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7" name="椭圆 26"/>
          <p:cNvSpPr/>
          <p:nvPr/>
        </p:nvSpPr>
        <p:spPr>
          <a:xfrm>
            <a:off x="5266612" y="2640452"/>
            <a:ext cx="946852" cy="946852"/>
          </a:xfrm>
          <a:prstGeom prst="ellipse">
            <a:avLst/>
          </a:prstGeom>
          <a:solidFill>
            <a:srgbClr val="F17475"/>
          </a:solidFill>
          <a:ln w="28575" cap="flat" cmpd="sng" algn="ctr">
            <a:solidFill>
              <a:srgbClr val="F2F2F2"/>
            </a:solidFill>
            <a:prstDash val="solid"/>
            <a:miter lim="800000"/>
          </a:ln>
          <a:effectLst>
            <a:outerShdw blurRad="88900" dist="75434" dir="2700004" algn="tr" rotWithShape="0">
              <a:srgbClr val="000000">
                <a:alpha val="2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8" name="椭圆 27"/>
          <p:cNvSpPr/>
          <p:nvPr/>
        </p:nvSpPr>
        <p:spPr>
          <a:xfrm>
            <a:off x="6926077" y="3969718"/>
            <a:ext cx="946852" cy="946852"/>
          </a:xfrm>
          <a:prstGeom prst="ellipse">
            <a:avLst/>
          </a:prstGeom>
          <a:solidFill>
            <a:srgbClr val="FFBF53"/>
          </a:solidFill>
          <a:ln w="28575" cap="flat" cmpd="sng" algn="ctr">
            <a:solidFill>
              <a:srgbClr val="F2F2F2"/>
            </a:solidFill>
            <a:prstDash val="solid"/>
            <a:miter lim="800000"/>
          </a:ln>
          <a:effectLst>
            <a:outerShdw blurRad="88900" dist="75434" dir="2700004" algn="tr" rotWithShape="0">
              <a:srgbClr val="000000">
                <a:alpha val="2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9" name="椭圆 28"/>
          <p:cNvSpPr/>
          <p:nvPr/>
        </p:nvSpPr>
        <p:spPr>
          <a:xfrm>
            <a:off x="6270619" y="5893809"/>
            <a:ext cx="946852" cy="946852"/>
          </a:xfrm>
          <a:prstGeom prst="ellipse">
            <a:avLst/>
          </a:prstGeom>
          <a:solidFill>
            <a:srgbClr val="92D050"/>
          </a:solidFill>
          <a:ln w="28575" cap="flat" cmpd="sng" algn="ctr">
            <a:solidFill>
              <a:srgbClr val="F2F2F2"/>
            </a:solidFill>
            <a:prstDash val="solid"/>
            <a:miter lim="800000"/>
          </a:ln>
          <a:effectLst>
            <a:outerShdw blurRad="88900" dist="75434" dir="2700004" algn="tr" rotWithShape="0">
              <a:srgbClr val="000000">
                <a:alpha val="2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0" name="椭圆 29"/>
          <p:cNvSpPr/>
          <p:nvPr/>
        </p:nvSpPr>
        <p:spPr>
          <a:xfrm>
            <a:off x="4279476" y="5876876"/>
            <a:ext cx="946852" cy="946852"/>
          </a:xfrm>
          <a:prstGeom prst="ellipse">
            <a:avLst/>
          </a:prstGeom>
          <a:solidFill>
            <a:srgbClr val="92D050"/>
          </a:solidFill>
          <a:ln w="28575" cap="flat" cmpd="sng" algn="ctr">
            <a:solidFill>
              <a:srgbClr val="F2F2F2"/>
            </a:solidFill>
            <a:prstDash val="solid"/>
            <a:miter lim="800000"/>
          </a:ln>
          <a:effectLst>
            <a:outerShdw blurRad="88900" dist="75434" dir="2700004" algn="tr" rotWithShape="0">
              <a:srgbClr val="000000">
                <a:alpha val="2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1" name="TextBox 30"/>
          <p:cNvSpPr txBox="1"/>
          <p:nvPr/>
        </p:nvSpPr>
        <p:spPr>
          <a:xfrm>
            <a:off x="3296383" y="2981049"/>
            <a:ext cx="1706880" cy="483235"/>
          </a:xfrm>
          <a:prstGeom prst="rect">
            <a:avLst/>
          </a:prstGeom>
          <a:noFill/>
        </p:spPr>
        <p:txBody>
          <a:bodyPr wrap="none" rtlCol="0">
            <a:spAutoFit/>
          </a:bodyPr>
          <a:lstStyle/>
          <a:p>
            <a:pPr fontAlgn="auto">
              <a:spcBef>
                <a:spcPts val="0"/>
              </a:spcBef>
              <a:spcAft>
                <a:spcPts val="0"/>
              </a:spcAft>
            </a:pPr>
            <a:r>
              <a:rPr lang="zh-CN" altLang="en-US" sz="2400" dirty="0">
                <a:solidFill>
                  <a:srgbClr val="000000"/>
                </a:solidFill>
                <a:latin typeface="微软雅黑"/>
                <a:ea typeface="微软雅黑"/>
                <a:cs typeface="+mn-ea"/>
              </a:rPr>
              <a:t>添加标题一</a:t>
            </a:r>
          </a:p>
        </p:txBody>
      </p:sp>
      <p:sp>
        <p:nvSpPr>
          <p:cNvPr id="32" name="TextBox 31"/>
          <p:cNvSpPr txBox="1"/>
          <p:nvPr/>
        </p:nvSpPr>
        <p:spPr>
          <a:xfrm>
            <a:off x="8020864" y="4172210"/>
            <a:ext cx="1706880" cy="483235"/>
          </a:xfrm>
          <a:prstGeom prst="rect">
            <a:avLst/>
          </a:prstGeom>
          <a:noFill/>
        </p:spPr>
        <p:txBody>
          <a:bodyPr wrap="none" rtlCol="0">
            <a:spAutoFit/>
          </a:bodyPr>
          <a:lstStyle/>
          <a:p>
            <a:pPr fontAlgn="auto">
              <a:spcBef>
                <a:spcPts val="0"/>
              </a:spcBef>
              <a:spcAft>
                <a:spcPts val="0"/>
              </a:spcAft>
            </a:pPr>
            <a:r>
              <a:rPr lang="zh-CN" altLang="en-US" sz="2400" dirty="0">
                <a:solidFill>
                  <a:srgbClr val="000000"/>
                </a:solidFill>
                <a:latin typeface="微软雅黑"/>
                <a:ea typeface="微软雅黑"/>
                <a:cs typeface="+mn-ea"/>
              </a:rPr>
              <a:t>添加标题三</a:t>
            </a:r>
          </a:p>
        </p:txBody>
      </p:sp>
      <p:sp>
        <p:nvSpPr>
          <p:cNvPr id="33" name="TextBox 32"/>
          <p:cNvSpPr txBox="1"/>
          <p:nvPr/>
        </p:nvSpPr>
        <p:spPr>
          <a:xfrm>
            <a:off x="7372820" y="6070213"/>
            <a:ext cx="1706880" cy="483235"/>
          </a:xfrm>
          <a:prstGeom prst="rect">
            <a:avLst/>
          </a:prstGeom>
          <a:noFill/>
        </p:spPr>
        <p:txBody>
          <a:bodyPr wrap="none" rtlCol="0">
            <a:spAutoFit/>
          </a:bodyPr>
          <a:lstStyle/>
          <a:p>
            <a:pPr fontAlgn="auto">
              <a:spcBef>
                <a:spcPts val="0"/>
              </a:spcBef>
              <a:spcAft>
                <a:spcPts val="0"/>
              </a:spcAft>
            </a:pPr>
            <a:r>
              <a:rPr lang="zh-CN" altLang="en-US" sz="2400" dirty="0">
                <a:solidFill>
                  <a:srgbClr val="000000"/>
                </a:solidFill>
                <a:latin typeface="微软雅黑"/>
                <a:ea typeface="微软雅黑"/>
                <a:cs typeface="+mn-ea"/>
              </a:rPr>
              <a:t>添加标题五</a:t>
            </a:r>
          </a:p>
        </p:txBody>
      </p:sp>
      <p:sp>
        <p:nvSpPr>
          <p:cNvPr id="34" name="TextBox 33"/>
          <p:cNvSpPr txBox="1"/>
          <p:nvPr/>
        </p:nvSpPr>
        <p:spPr>
          <a:xfrm>
            <a:off x="1663364" y="4280194"/>
            <a:ext cx="1706880" cy="483235"/>
          </a:xfrm>
          <a:prstGeom prst="rect">
            <a:avLst/>
          </a:prstGeom>
          <a:noFill/>
        </p:spPr>
        <p:txBody>
          <a:bodyPr wrap="none" rtlCol="0">
            <a:spAutoFit/>
          </a:bodyPr>
          <a:lstStyle/>
          <a:p>
            <a:pPr fontAlgn="auto">
              <a:spcBef>
                <a:spcPts val="0"/>
              </a:spcBef>
              <a:spcAft>
                <a:spcPts val="0"/>
              </a:spcAft>
            </a:pPr>
            <a:r>
              <a:rPr lang="zh-CN" altLang="en-US" sz="2400" dirty="0">
                <a:solidFill>
                  <a:srgbClr val="000000"/>
                </a:solidFill>
                <a:latin typeface="微软雅黑"/>
                <a:ea typeface="微软雅黑"/>
                <a:cs typeface="+mn-ea"/>
              </a:rPr>
              <a:t>添加标题二</a:t>
            </a:r>
          </a:p>
        </p:txBody>
      </p:sp>
      <p:sp>
        <p:nvSpPr>
          <p:cNvPr id="35" name="TextBox 34"/>
          <p:cNvSpPr txBox="1"/>
          <p:nvPr/>
        </p:nvSpPr>
        <p:spPr>
          <a:xfrm>
            <a:off x="2266665" y="6171813"/>
            <a:ext cx="1706880" cy="483235"/>
          </a:xfrm>
          <a:prstGeom prst="rect">
            <a:avLst/>
          </a:prstGeom>
          <a:noFill/>
        </p:spPr>
        <p:txBody>
          <a:bodyPr wrap="none" rtlCol="0">
            <a:spAutoFit/>
          </a:bodyPr>
          <a:lstStyle/>
          <a:p>
            <a:pPr fontAlgn="auto">
              <a:spcBef>
                <a:spcPts val="0"/>
              </a:spcBef>
              <a:spcAft>
                <a:spcPts val="0"/>
              </a:spcAft>
            </a:pPr>
            <a:r>
              <a:rPr lang="zh-CN" altLang="en-US" sz="2400" dirty="0">
                <a:solidFill>
                  <a:srgbClr val="000000"/>
                </a:solidFill>
                <a:latin typeface="微软雅黑"/>
                <a:ea typeface="微软雅黑"/>
                <a:cs typeface="+mn-ea"/>
              </a:rPr>
              <a:t>添加标题四</a:t>
            </a:r>
          </a:p>
        </p:txBody>
      </p:sp>
    </p:spTree>
    <p:extLst>
      <p:ext uri="{BB962C8B-B14F-4D97-AF65-F5344CB8AC3E}">
        <p14:creationId xmlns:p14="http://schemas.microsoft.com/office/powerpoint/2010/main" val="349134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trips(upRight)">
                                      <p:cBhvr>
                                        <p:cTn id="7" dur="500"/>
                                        <p:tgtEl>
                                          <p:spTgt spid="19"/>
                                        </p:tgtEl>
                                      </p:cBhvr>
                                    </p:animEffect>
                                  </p:childTnLst>
                                </p:cTn>
                              </p:par>
                            </p:childTnLst>
                          </p:cTn>
                        </p:par>
                        <p:par>
                          <p:cTn id="8" fill="hold">
                            <p:stCondLst>
                              <p:cond delay="500"/>
                            </p:stCondLst>
                            <p:childTnLst>
                              <p:par>
                                <p:cTn id="9" presetID="53" presetClass="entr" presetSubtype="52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fltVal val="0"/>
                                          </p:val>
                                        </p:tav>
                                        <p:tav tm="100000">
                                          <p:val>
                                            <p:strVal val="#ppt_w"/>
                                          </p:val>
                                        </p:tav>
                                      </p:tavLst>
                                    </p:anim>
                                    <p:anim calcmode="lin" valueType="num">
                                      <p:cBhvr>
                                        <p:cTn id="12" dur="500" fill="hold"/>
                                        <p:tgtEl>
                                          <p:spTgt spid="21"/>
                                        </p:tgtEl>
                                        <p:attrNameLst>
                                          <p:attrName>ppt_h</p:attrName>
                                        </p:attrNameLst>
                                      </p:cBhvr>
                                      <p:tavLst>
                                        <p:tav tm="0">
                                          <p:val>
                                            <p:fltVal val="0"/>
                                          </p:val>
                                        </p:tav>
                                        <p:tav tm="100000">
                                          <p:val>
                                            <p:strVal val="#ppt_h"/>
                                          </p:val>
                                        </p:tav>
                                      </p:tavLst>
                                    </p:anim>
                                    <p:animEffect transition="in" filter="fade">
                                      <p:cBhvr>
                                        <p:cTn id="13" dur="500"/>
                                        <p:tgtEl>
                                          <p:spTgt spid="21"/>
                                        </p:tgtEl>
                                      </p:cBhvr>
                                    </p:animEffect>
                                    <p:anim calcmode="lin" valueType="num">
                                      <p:cBhvr>
                                        <p:cTn id="14" dur="500" fill="hold"/>
                                        <p:tgtEl>
                                          <p:spTgt spid="21"/>
                                        </p:tgtEl>
                                        <p:attrNameLst>
                                          <p:attrName>ppt_x</p:attrName>
                                        </p:attrNameLst>
                                      </p:cBhvr>
                                      <p:tavLst>
                                        <p:tav tm="0">
                                          <p:val>
                                            <p:fltVal val="0.5"/>
                                          </p:val>
                                        </p:tav>
                                        <p:tav tm="100000">
                                          <p:val>
                                            <p:strVal val="#ppt_x"/>
                                          </p:val>
                                        </p:tav>
                                      </p:tavLst>
                                    </p:anim>
                                    <p:anim calcmode="lin" valueType="num">
                                      <p:cBhvr>
                                        <p:cTn id="15" dur="500" fill="hold"/>
                                        <p:tgtEl>
                                          <p:spTgt spid="21"/>
                                        </p:tgtEl>
                                        <p:attrNameLst>
                                          <p:attrName>ppt_y</p:attrName>
                                        </p:attrNameLst>
                                      </p:cBhvr>
                                      <p:tavLst>
                                        <p:tav tm="0">
                                          <p:val>
                                            <p:fltVal val="0.5"/>
                                          </p:val>
                                        </p:tav>
                                        <p:tav tm="100000">
                                          <p:val>
                                            <p:strVal val="#ppt_y"/>
                                          </p:val>
                                        </p:tav>
                                      </p:tavLst>
                                    </p:anim>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30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par>
                                <p:cTn id="28" presetID="53" presetClass="entr" presetSubtype="16" fill="hold" grpId="0" nodeType="withEffect">
                                  <p:stCondLst>
                                    <p:cond delay="300"/>
                                  </p:stCondLst>
                                  <p:childTnLst>
                                    <p:set>
                                      <p:cBhvr>
                                        <p:cTn id="29" dur="1" fill="hold">
                                          <p:stCondLst>
                                            <p:cond delay="0"/>
                                          </p:stCondLst>
                                        </p:cTn>
                                        <p:tgtEl>
                                          <p:spTgt spid="26"/>
                                        </p:tgtEl>
                                        <p:attrNameLst>
                                          <p:attrName>style.visibility</p:attrName>
                                        </p:attrNameLst>
                                      </p:cBhvr>
                                      <p:to>
                                        <p:strVal val="visible"/>
                                      </p:to>
                                    </p:set>
                                    <p:anim calcmode="lin" valueType="num">
                                      <p:cBhvr>
                                        <p:cTn id="30" dur="500" fill="hold"/>
                                        <p:tgtEl>
                                          <p:spTgt spid="26"/>
                                        </p:tgtEl>
                                        <p:attrNameLst>
                                          <p:attrName>ppt_w</p:attrName>
                                        </p:attrNameLst>
                                      </p:cBhvr>
                                      <p:tavLst>
                                        <p:tav tm="0">
                                          <p:val>
                                            <p:fltVal val="0"/>
                                          </p:val>
                                        </p:tav>
                                        <p:tav tm="100000">
                                          <p:val>
                                            <p:strVal val="#ppt_w"/>
                                          </p:val>
                                        </p:tav>
                                      </p:tavLst>
                                    </p:anim>
                                    <p:anim calcmode="lin" valueType="num">
                                      <p:cBhvr>
                                        <p:cTn id="31" dur="500" fill="hold"/>
                                        <p:tgtEl>
                                          <p:spTgt spid="26"/>
                                        </p:tgtEl>
                                        <p:attrNameLst>
                                          <p:attrName>ppt_h</p:attrName>
                                        </p:attrNameLst>
                                      </p:cBhvr>
                                      <p:tavLst>
                                        <p:tav tm="0">
                                          <p:val>
                                            <p:fltVal val="0"/>
                                          </p:val>
                                        </p:tav>
                                        <p:tav tm="100000">
                                          <p:val>
                                            <p:strVal val="#ppt_h"/>
                                          </p:val>
                                        </p:tav>
                                      </p:tavLst>
                                    </p:anim>
                                    <p:animEffect transition="in" filter="fade">
                                      <p:cBhvr>
                                        <p:cTn id="32" dur="500"/>
                                        <p:tgtEl>
                                          <p:spTgt spid="26"/>
                                        </p:tgtEl>
                                      </p:cBhvr>
                                    </p:animEffect>
                                  </p:childTnLst>
                                </p:cTn>
                              </p:par>
                              <p:par>
                                <p:cTn id="33" presetID="53" presetClass="entr" presetSubtype="16" fill="hold" grpId="0" nodeType="withEffect">
                                  <p:stCondLst>
                                    <p:cond delay="300"/>
                                  </p:stCondLst>
                                  <p:childTnLst>
                                    <p:set>
                                      <p:cBhvr>
                                        <p:cTn id="34" dur="1" fill="hold">
                                          <p:stCondLst>
                                            <p:cond delay="0"/>
                                          </p:stCondLst>
                                        </p:cTn>
                                        <p:tgtEl>
                                          <p:spTgt spid="30"/>
                                        </p:tgtEl>
                                        <p:attrNameLst>
                                          <p:attrName>style.visibility</p:attrName>
                                        </p:attrNameLst>
                                      </p:cBhvr>
                                      <p:to>
                                        <p:strVal val="visible"/>
                                      </p:to>
                                    </p:set>
                                    <p:anim calcmode="lin" valueType="num">
                                      <p:cBhvr>
                                        <p:cTn id="35" dur="500" fill="hold"/>
                                        <p:tgtEl>
                                          <p:spTgt spid="30"/>
                                        </p:tgtEl>
                                        <p:attrNameLst>
                                          <p:attrName>ppt_w</p:attrName>
                                        </p:attrNameLst>
                                      </p:cBhvr>
                                      <p:tavLst>
                                        <p:tav tm="0">
                                          <p:val>
                                            <p:fltVal val="0"/>
                                          </p:val>
                                        </p:tav>
                                        <p:tav tm="100000">
                                          <p:val>
                                            <p:strVal val="#ppt_w"/>
                                          </p:val>
                                        </p:tav>
                                      </p:tavLst>
                                    </p:anim>
                                    <p:anim calcmode="lin" valueType="num">
                                      <p:cBhvr>
                                        <p:cTn id="36" dur="500" fill="hold"/>
                                        <p:tgtEl>
                                          <p:spTgt spid="30"/>
                                        </p:tgtEl>
                                        <p:attrNameLst>
                                          <p:attrName>ppt_h</p:attrName>
                                        </p:attrNameLst>
                                      </p:cBhvr>
                                      <p:tavLst>
                                        <p:tav tm="0">
                                          <p:val>
                                            <p:fltVal val="0"/>
                                          </p:val>
                                        </p:tav>
                                        <p:tav tm="100000">
                                          <p:val>
                                            <p:strVal val="#ppt_h"/>
                                          </p:val>
                                        </p:tav>
                                      </p:tavLst>
                                    </p:anim>
                                    <p:animEffect transition="in" filter="fade">
                                      <p:cBhvr>
                                        <p:cTn id="37" dur="500"/>
                                        <p:tgtEl>
                                          <p:spTgt spid="30"/>
                                        </p:tgtEl>
                                      </p:cBhvr>
                                    </p:animEffect>
                                  </p:childTnLst>
                                </p:cTn>
                              </p:par>
                              <p:par>
                                <p:cTn id="38" presetID="53" presetClass="entr" presetSubtype="16" fill="hold" grpId="0" nodeType="withEffect">
                                  <p:stCondLst>
                                    <p:cond delay="30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p:val>
                                            <p:fltVal val="0"/>
                                          </p:val>
                                        </p:tav>
                                        <p:tav tm="100000">
                                          <p:val>
                                            <p:strVal val="#ppt_w"/>
                                          </p:val>
                                        </p:tav>
                                      </p:tavLst>
                                    </p:anim>
                                    <p:anim calcmode="lin" valueType="num">
                                      <p:cBhvr>
                                        <p:cTn id="41" dur="500" fill="hold"/>
                                        <p:tgtEl>
                                          <p:spTgt spid="28"/>
                                        </p:tgtEl>
                                        <p:attrNameLst>
                                          <p:attrName>ppt_h</p:attrName>
                                        </p:attrNameLst>
                                      </p:cBhvr>
                                      <p:tavLst>
                                        <p:tav tm="0">
                                          <p:val>
                                            <p:fltVal val="0"/>
                                          </p:val>
                                        </p:tav>
                                        <p:tav tm="100000">
                                          <p:val>
                                            <p:strVal val="#ppt_h"/>
                                          </p:val>
                                        </p:tav>
                                      </p:tavLst>
                                    </p:anim>
                                    <p:animEffect transition="in" filter="fade">
                                      <p:cBhvr>
                                        <p:cTn id="42" dur="500"/>
                                        <p:tgtEl>
                                          <p:spTgt spid="28"/>
                                        </p:tgtEl>
                                      </p:cBhvr>
                                    </p:animEffect>
                                  </p:childTnLst>
                                </p:cTn>
                              </p:par>
                              <p:par>
                                <p:cTn id="43" presetID="53" presetClass="entr" presetSubtype="16" fill="hold" grpId="0" nodeType="withEffect">
                                  <p:stCondLst>
                                    <p:cond delay="300"/>
                                  </p:stCondLst>
                                  <p:childTnLst>
                                    <p:set>
                                      <p:cBhvr>
                                        <p:cTn id="44" dur="1" fill="hold">
                                          <p:stCondLst>
                                            <p:cond delay="0"/>
                                          </p:stCondLst>
                                        </p:cTn>
                                        <p:tgtEl>
                                          <p:spTgt spid="29"/>
                                        </p:tgtEl>
                                        <p:attrNameLst>
                                          <p:attrName>style.visibility</p:attrName>
                                        </p:attrNameLst>
                                      </p:cBhvr>
                                      <p:to>
                                        <p:strVal val="visible"/>
                                      </p:to>
                                    </p:set>
                                    <p:anim calcmode="lin" valueType="num">
                                      <p:cBhvr>
                                        <p:cTn id="45" dur="500" fill="hold"/>
                                        <p:tgtEl>
                                          <p:spTgt spid="29"/>
                                        </p:tgtEl>
                                        <p:attrNameLst>
                                          <p:attrName>ppt_w</p:attrName>
                                        </p:attrNameLst>
                                      </p:cBhvr>
                                      <p:tavLst>
                                        <p:tav tm="0">
                                          <p:val>
                                            <p:fltVal val="0"/>
                                          </p:val>
                                        </p:tav>
                                        <p:tav tm="100000">
                                          <p:val>
                                            <p:strVal val="#ppt_w"/>
                                          </p:val>
                                        </p:tav>
                                      </p:tavLst>
                                    </p:anim>
                                    <p:anim calcmode="lin" valueType="num">
                                      <p:cBhvr>
                                        <p:cTn id="46" dur="500" fill="hold"/>
                                        <p:tgtEl>
                                          <p:spTgt spid="29"/>
                                        </p:tgtEl>
                                        <p:attrNameLst>
                                          <p:attrName>ppt_h</p:attrName>
                                        </p:attrNameLst>
                                      </p:cBhvr>
                                      <p:tavLst>
                                        <p:tav tm="0">
                                          <p:val>
                                            <p:fltVal val="0"/>
                                          </p:val>
                                        </p:tav>
                                        <p:tav tm="100000">
                                          <p:val>
                                            <p:strVal val="#ppt_h"/>
                                          </p:val>
                                        </p:tav>
                                      </p:tavLst>
                                    </p:anim>
                                    <p:animEffect transition="in" filter="fade">
                                      <p:cBhvr>
                                        <p:cTn id="47" dur="500"/>
                                        <p:tgtEl>
                                          <p:spTgt spid="29"/>
                                        </p:tgtEl>
                                      </p:cBhvr>
                                    </p:animEffect>
                                  </p:childTnLst>
                                </p:cTn>
                              </p:par>
                            </p:childTnLst>
                          </p:cTn>
                        </p:par>
                        <p:par>
                          <p:cTn id="48" fill="hold">
                            <p:stCondLst>
                              <p:cond delay="2300"/>
                            </p:stCondLst>
                            <p:childTnLst>
                              <p:par>
                                <p:cTn id="49" presetID="12" presetClass="entr" presetSubtype="2"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p:tgtEl>
                                          <p:spTgt spid="31"/>
                                        </p:tgtEl>
                                        <p:attrNameLst>
                                          <p:attrName>ppt_x</p:attrName>
                                        </p:attrNameLst>
                                      </p:cBhvr>
                                      <p:tavLst>
                                        <p:tav tm="0">
                                          <p:val>
                                            <p:strVal val="#ppt_x+#ppt_w*1.125000"/>
                                          </p:val>
                                        </p:tav>
                                        <p:tav tm="100000">
                                          <p:val>
                                            <p:strVal val="#ppt_x"/>
                                          </p:val>
                                        </p:tav>
                                      </p:tavLst>
                                    </p:anim>
                                    <p:animEffect transition="in" filter="wipe(left)">
                                      <p:cBhvr>
                                        <p:cTn id="52" dur="500"/>
                                        <p:tgtEl>
                                          <p:spTgt spid="31"/>
                                        </p:tgtEl>
                                      </p:cBhvr>
                                    </p:animEffect>
                                  </p:childTnLst>
                                </p:cTn>
                              </p:par>
                              <p:par>
                                <p:cTn id="53" presetID="12" presetClass="entr" presetSubtype="2"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p:tgtEl>
                                          <p:spTgt spid="34"/>
                                        </p:tgtEl>
                                        <p:attrNameLst>
                                          <p:attrName>ppt_x</p:attrName>
                                        </p:attrNameLst>
                                      </p:cBhvr>
                                      <p:tavLst>
                                        <p:tav tm="0">
                                          <p:val>
                                            <p:strVal val="#ppt_x+#ppt_w*1.125000"/>
                                          </p:val>
                                        </p:tav>
                                        <p:tav tm="100000">
                                          <p:val>
                                            <p:strVal val="#ppt_x"/>
                                          </p:val>
                                        </p:tav>
                                      </p:tavLst>
                                    </p:anim>
                                    <p:animEffect transition="in" filter="wipe(left)">
                                      <p:cBhvr>
                                        <p:cTn id="56" dur="500"/>
                                        <p:tgtEl>
                                          <p:spTgt spid="34"/>
                                        </p:tgtEl>
                                      </p:cBhvr>
                                    </p:animEffect>
                                  </p:childTnLst>
                                </p:cTn>
                              </p:par>
                              <p:par>
                                <p:cTn id="57" presetID="12" presetClass="entr" presetSubtype="2"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additive="base">
                                        <p:cTn id="59" dur="500"/>
                                        <p:tgtEl>
                                          <p:spTgt spid="35"/>
                                        </p:tgtEl>
                                        <p:attrNameLst>
                                          <p:attrName>ppt_x</p:attrName>
                                        </p:attrNameLst>
                                      </p:cBhvr>
                                      <p:tavLst>
                                        <p:tav tm="0">
                                          <p:val>
                                            <p:strVal val="#ppt_x+#ppt_w*1.125000"/>
                                          </p:val>
                                        </p:tav>
                                        <p:tav tm="100000">
                                          <p:val>
                                            <p:strVal val="#ppt_x"/>
                                          </p:val>
                                        </p:tav>
                                      </p:tavLst>
                                    </p:anim>
                                    <p:animEffect transition="in" filter="wipe(left)">
                                      <p:cBhvr>
                                        <p:cTn id="60" dur="500"/>
                                        <p:tgtEl>
                                          <p:spTgt spid="35"/>
                                        </p:tgtEl>
                                      </p:cBhvr>
                                    </p:animEffect>
                                  </p:childTnLst>
                                </p:cTn>
                              </p:par>
                              <p:par>
                                <p:cTn id="61" presetID="12" presetClass="entr" presetSubtype="8"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500"/>
                                        <p:tgtEl>
                                          <p:spTgt spid="32"/>
                                        </p:tgtEl>
                                        <p:attrNameLst>
                                          <p:attrName>ppt_x</p:attrName>
                                        </p:attrNameLst>
                                      </p:cBhvr>
                                      <p:tavLst>
                                        <p:tav tm="0">
                                          <p:val>
                                            <p:strVal val="#ppt_x-#ppt_w*1.125000"/>
                                          </p:val>
                                        </p:tav>
                                        <p:tav tm="100000">
                                          <p:val>
                                            <p:strVal val="#ppt_x"/>
                                          </p:val>
                                        </p:tav>
                                      </p:tavLst>
                                    </p:anim>
                                    <p:animEffect transition="in" filter="wipe(right)">
                                      <p:cBhvr>
                                        <p:cTn id="64" dur="500"/>
                                        <p:tgtEl>
                                          <p:spTgt spid="32"/>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p:tgtEl>
                                          <p:spTgt spid="33"/>
                                        </p:tgtEl>
                                        <p:attrNameLst>
                                          <p:attrName>ppt_x</p:attrName>
                                        </p:attrNameLst>
                                      </p:cBhvr>
                                      <p:tavLst>
                                        <p:tav tm="0">
                                          <p:val>
                                            <p:strVal val="#ppt_x-#ppt_w*1.125000"/>
                                          </p:val>
                                        </p:tav>
                                        <p:tav tm="100000">
                                          <p:val>
                                            <p:strVal val="#ppt_x"/>
                                          </p:val>
                                        </p:tav>
                                      </p:tavLst>
                                    </p:anim>
                                    <p:animEffect transition="in" filter="wipe(right)">
                                      <p:cBhvr>
                                        <p:cTn id="6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ldLvl="0" animBg="1"/>
      <p:bldP spid="26" grpId="0" bldLvl="0" animBg="1"/>
      <p:bldP spid="27" grpId="0" bldLvl="0" animBg="1"/>
      <p:bldP spid="28" grpId="0" bldLvl="0" animBg="1"/>
      <p:bldP spid="29" grpId="0" bldLvl="0" animBg="1"/>
      <p:bldP spid="30" grpId="0" bldLvl="0" animBg="1"/>
      <p:bldP spid="31" grpId="0"/>
      <p:bldP spid="32" grpId="0"/>
      <p:bldP spid="33" grpId="0"/>
      <p:bldP spid="34"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p:cNvGrpSpPr/>
          <p:nvPr/>
        </p:nvGrpSpPr>
        <p:grpSpPr>
          <a:xfrm>
            <a:off x="2149729" y="2179205"/>
            <a:ext cx="2684915" cy="1105900"/>
            <a:chOff x="1776466" y="1178554"/>
            <a:chExt cx="2013686" cy="829425"/>
          </a:xfrm>
        </p:grpSpPr>
        <p:grpSp>
          <p:nvGrpSpPr>
            <p:cNvPr id="70" name="组合 69"/>
            <p:cNvGrpSpPr/>
            <p:nvPr/>
          </p:nvGrpSpPr>
          <p:grpSpPr>
            <a:xfrm flipH="1">
              <a:off x="1776466" y="1201569"/>
              <a:ext cx="2013686" cy="806410"/>
              <a:chOff x="5947699" y="908862"/>
              <a:chExt cx="2684915" cy="1075213"/>
            </a:xfrm>
          </p:grpSpPr>
          <p:grpSp>
            <p:nvGrpSpPr>
              <p:cNvPr id="76" name="组合 75"/>
              <p:cNvGrpSpPr/>
              <p:nvPr/>
            </p:nvGrpSpPr>
            <p:grpSpPr>
              <a:xfrm flipV="1">
                <a:off x="5947699" y="1317986"/>
                <a:ext cx="2684915" cy="333365"/>
                <a:chOff x="5272248" y="4626108"/>
                <a:chExt cx="2684915" cy="333365"/>
              </a:xfrm>
            </p:grpSpPr>
            <p:sp>
              <p:nvSpPr>
                <p:cNvPr id="79" name="椭圆 78"/>
                <p:cNvSpPr/>
                <p:nvPr/>
              </p:nvSpPr>
              <p:spPr>
                <a:xfrm>
                  <a:off x="5272248" y="4626108"/>
                  <a:ext cx="81021" cy="81021"/>
                </a:xfrm>
                <a:prstGeom prst="ellipse">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微软雅黑"/>
                    <a:cs typeface="+mn-ea"/>
                    <a:sym typeface="Arial" panose="020B0604020202020204" pitchFamily="34" charset="0"/>
                  </a:endParaRPr>
                </a:p>
              </p:txBody>
            </p:sp>
            <p:sp>
              <p:nvSpPr>
                <p:cNvPr id="80" name="任意多边形 79"/>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1" fmla="*/ 0 w 2815771"/>
                    <a:gd name="connsiteY0-2" fmla="*/ 0 h 649982"/>
                    <a:gd name="connsiteX1-3" fmla="*/ 254183 w 2815771"/>
                    <a:gd name="connsiteY1-4" fmla="*/ 649982 h 649982"/>
                    <a:gd name="connsiteX2-5" fmla="*/ 2815771 w 2815771"/>
                    <a:gd name="connsiteY2-6" fmla="*/ 638628 h 649982"/>
                  </a:gdLst>
                  <a:ahLst/>
                  <a:cxnLst>
                    <a:cxn ang="0">
                      <a:pos x="connsiteX0-1" y="connsiteY0-2"/>
                    </a:cxn>
                    <a:cxn ang="0">
                      <a:pos x="connsiteX1-3" y="connsiteY1-4"/>
                    </a:cxn>
                    <a:cxn ang="0">
                      <a:pos x="connsiteX2-5" y="connsiteY2-6"/>
                    </a:cxn>
                  </a:cxnLst>
                  <a:rect l="l" t="t" r="r" b="b"/>
                  <a:pathLst>
                    <a:path w="2815771" h="649982">
                      <a:moveTo>
                        <a:pt x="0" y="0"/>
                      </a:moveTo>
                      <a:lnTo>
                        <a:pt x="254183" y="649982"/>
                      </a:lnTo>
                      <a:lnTo>
                        <a:pt x="2815771" y="638628"/>
                      </a:lnTo>
                    </a:path>
                  </a:pathLst>
                </a:custGeom>
                <a:noFill/>
                <a:ln w="19050" cap="flat" cmpd="sng" algn="ctr">
                  <a:solidFill>
                    <a:srgbClr val="FFFFFF">
                      <a:lumMod val="6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微软雅黑"/>
                    <a:cs typeface="+mn-ea"/>
                    <a:sym typeface="Arial" panose="020B0604020202020204" pitchFamily="34" charset="0"/>
                  </a:endParaRPr>
                </a:p>
              </p:txBody>
            </p:sp>
          </p:grpSp>
          <p:sp>
            <p:nvSpPr>
              <p:cNvPr id="77" name="文本框 15"/>
              <p:cNvSpPr txBox="1"/>
              <p:nvPr/>
            </p:nvSpPr>
            <p:spPr>
              <a:xfrm>
                <a:off x="6852147" y="908862"/>
                <a:ext cx="1780467" cy="4178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微软雅黑"/>
                    <a:ea typeface="微软雅黑"/>
                    <a:cs typeface="+mn-ea"/>
                  </a:rPr>
                  <a:t>在此添加标题</a:t>
                </a:r>
              </a:p>
            </p:txBody>
          </p:sp>
          <p:sp>
            <p:nvSpPr>
              <p:cNvPr id="78" name="文本框 16"/>
              <p:cNvSpPr txBox="1"/>
              <p:nvPr/>
            </p:nvSpPr>
            <p:spPr>
              <a:xfrm>
                <a:off x="6290683" y="1331295"/>
                <a:ext cx="2341931" cy="652780"/>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ea"/>
                  </a:rPr>
                  <a:t>点击输入具体内容点击输入具体内容点击输入具体内容点击输入具体内容</a:t>
                </a:r>
              </a:p>
            </p:txBody>
          </p:sp>
        </p:grpSp>
        <p:grpSp>
          <p:nvGrpSpPr>
            <p:cNvPr id="71" name="Group 36"/>
            <p:cNvGrpSpPr>
              <a:grpSpLocks noChangeAspect="1"/>
            </p:cNvGrpSpPr>
            <p:nvPr/>
          </p:nvGrpSpPr>
          <p:grpSpPr bwMode="auto">
            <a:xfrm>
              <a:off x="3122308" y="1178554"/>
              <a:ext cx="326696" cy="282176"/>
              <a:chOff x="3321" y="1710"/>
              <a:chExt cx="1042" cy="900"/>
            </a:xfrm>
            <a:solidFill>
              <a:srgbClr val="000000">
                <a:lumMod val="50000"/>
                <a:lumOff val="50000"/>
                <a:alpha val="40000"/>
              </a:srgbClr>
            </a:solidFill>
          </p:grpSpPr>
          <p:sp>
            <p:nvSpPr>
              <p:cNvPr id="72" name="Freeform 37"/>
              <p:cNvSpPr>
                <a:spLocks noEditPoints="1"/>
              </p:cNvSpPr>
              <p:nvPr/>
            </p:nvSpPr>
            <p:spPr bwMode="auto">
              <a:xfrm>
                <a:off x="3321" y="1710"/>
                <a:ext cx="1042" cy="745"/>
              </a:xfrm>
              <a:custGeom>
                <a:avLst/>
                <a:gdLst>
                  <a:gd name="T0" fmla="*/ 37 w 438"/>
                  <a:gd name="T1" fmla="*/ 255 h 313"/>
                  <a:gd name="T2" fmla="*/ 20 w 438"/>
                  <a:gd name="T3" fmla="*/ 237 h 313"/>
                  <a:gd name="T4" fmla="*/ 20 w 438"/>
                  <a:gd name="T5" fmla="*/ 42 h 313"/>
                  <a:gd name="T6" fmla="*/ 37 w 438"/>
                  <a:gd name="T7" fmla="*/ 25 h 313"/>
                  <a:gd name="T8" fmla="*/ 401 w 438"/>
                  <a:gd name="T9" fmla="*/ 25 h 313"/>
                  <a:gd name="T10" fmla="*/ 418 w 438"/>
                  <a:gd name="T11" fmla="*/ 42 h 313"/>
                  <a:gd name="T12" fmla="*/ 418 w 438"/>
                  <a:gd name="T13" fmla="*/ 237 h 313"/>
                  <a:gd name="T14" fmla="*/ 401 w 438"/>
                  <a:gd name="T15" fmla="*/ 255 h 313"/>
                  <a:gd name="T16" fmla="*/ 37 w 438"/>
                  <a:gd name="T17" fmla="*/ 255 h 313"/>
                  <a:gd name="T18" fmla="*/ 424 w 438"/>
                  <a:gd name="T19" fmla="*/ 0 h 313"/>
                  <a:gd name="T20" fmla="*/ 14 w 438"/>
                  <a:gd name="T21" fmla="*/ 0 h 313"/>
                  <a:gd name="T22" fmla="*/ 0 w 438"/>
                  <a:gd name="T23" fmla="*/ 14 h 313"/>
                  <a:gd name="T24" fmla="*/ 0 w 438"/>
                  <a:gd name="T25" fmla="*/ 298 h 313"/>
                  <a:gd name="T26" fmla="*/ 14 w 438"/>
                  <a:gd name="T27" fmla="*/ 313 h 313"/>
                  <a:gd name="T28" fmla="*/ 424 w 438"/>
                  <a:gd name="T29" fmla="*/ 313 h 313"/>
                  <a:gd name="T30" fmla="*/ 438 w 438"/>
                  <a:gd name="T31" fmla="*/ 298 h 313"/>
                  <a:gd name="T32" fmla="*/ 438 w 438"/>
                  <a:gd name="T33" fmla="*/ 14 h 313"/>
                  <a:gd name="T34" fmla="*/ 424 w 438"/>
                  <a:gd name="T35"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8" h="313">
                    <a:moveTo>
                      <a:pt x="37" y="255"/>
                    </a:moveTo>
                    <a:cubicBezTo>
                      <a:pt x="28" y="255"/>
                      <a:pt x="20" y="247"/>
                      <a:pt x="20" y="237"/>
                    </a:cubicBezTo>
                    <a:cubicBezTo>
                      <a:pt x="20" y="42"/>
                      <a:pt x="20" y="42"/>
                      <a:pt x="20" y="42"/>
                    </a:cubicBezTo>
                    <a:cubicBezTo>
                      <a:pt x="20" y="33"/>
                      <a:pt x="28" y="25"/>
                      <a:pt x="37" y="25"/>
                    </a:cubicBezTo>
                    <a:cubicBezTo>
                      <a:pt x="401" y="25"/>
                      <a:pt x="401" y="25"/>
                      <a:pt x="401" y="25"/>
                    </a:cubicBezTo>
                    <a:cubicBezTo>
                      <a:pt x="410" y="25"/>
                      <a:pt x="418" y="33"/>
                      <a:pt x="418" y="42"/>
                    </a:cubicBezTo>
                    <a:cubicBezTo>
                      <a:pt x="418" y="237"/>
                      <a:pt x="418" y="237"/>
                      <a:pt x="418" y="237"/>
                    </a:cubicBezTo>
                    <a:cubicBezTo>
                      <a:pt x="418" y="247"/>
                      <a:pt x="410" y="255"/>
                      <a:pt x="401" y="255"/>
                    </a:cubicBezTo>
                    <a:cubicBezTo>
                      <a:pt x="37" y="255"/>
                      <a:pt x="37" y="255"/>
                      <a:pt x="37" y="255"/>
                    </a:cubicBezTo>
                    <a:moveTo>
                      <a:pt x="424" y="0"/>
                    </a:moveTo>
                    <a:cubicBezTo>
                      <a:pt x="14" y="0"/>
                      <a:pt x="14" y="0"/>
                      <a:pt x="14" y="0"/>
                    </a:cubicBezTo>
                    <a:cubicBezTo>
                      <a:pt x="6" y="0"/>
                      <a:pt x="0" y="6"/>
                      <a:pt x="0" y="14"/>
                    </a:cubicBezTo>
                    <a:cubicBezTo>
                      <a:pt x="0" y="298"/>
                      <a:pt x="0" y="298"/>
                      <a:pt x="0" y="298"/>
                    </a:cubicBezTo>
                    <a:cubicBezTo>
                      <a:pt x="0" y="306"/>
                      <a:pt x="6" y="313"/>
                      <a:pt x="14" y="313"/>
                    </a:cubicBezTo>
                    <a:cubicBezTo>
                      <a:pt x="424" y="313"/>
                      <a:pt x="424" y="313"/>
                      <a:pt x="424" y="313"/>
                    </a:cubicBezTo>
                    <a:cubicBezTo>
                      <a:pt x="432" y="313"/>
                      <a:pt x="438" y="306"/>
                      <a:pt x="438" y="298"/>
                    </a:cubicBezTo>
                    <a:cubicBezTo>
                      <a:pt x="438" y="14"/>
                      <a:pt x="438" y="14"/>
                      <a:pt x="438" y="14"/>
                    </a:cubicBezTo>
                    <a:cubicBezTo>
                      <a:pt x="438" y="6"/>
                      <a:pt x="432" y="0"/>
                      <a:pt x="424" y="0"/>
                    </a:cubicBezTo>
                  </a:path>
                </a:pathLst>
              </a:custGeom>
              <a:solidFill>
                <a:srgbClr val="F174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73" name="Rectangle 38"/>
              <p:cNvSpPr>
                <a:spLocks noChangeArrowheads="1"/>
              </p:cNvSpPr>
              <p:nvPr/>
            </p:nvSpPr>
            <p:spPr bwMode="auto">
              <a:xfrm>
                <a:off x="3716" y="2465"/>
                <a:ext cx="252" cy="97"/>
              </a:xfrm>
              <a:prstGeom prst="rect">
                <a:avLst/>
              </a:prstGeom>
              <a:solidFill>
                <a:srgbClr val="F174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74" name="Rectangle 40"/>
              <p:cNvSpPr>
                <a:spLocks noChangeArrowheads="1"/>
              </p:cNvSpPr>
              <p:nvPr/>
            </p:nvSpPr>
            <p:spPr bwMode="auto">
              <a:xfrm>
                <a:off x="3595" y="2570"/>
                <a:ext cx="495" cy="40"/>
              </a:xfrm>
              <a:prstGeom prst="rect">
                <a:avLst/>
              </a:prstGeom>
              <a:solidFill>
                <a:srgbClr val="F174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75" name="Freeform 42"/>
              <p:cNvSpPr/>
              <p:nvPr/>
            </p:nvSpPr>
            <p:spPr bwMode="auto">
              <a:xfrm>
                <a:off x="3433" y="1853"/>
                <a:ext cx="771" cy="400"/>
              </a:xfrm>
              <a:custGeom>
                <a:avLst/>
                <a:gdLst>
                  <a:gd name="T0" fmla="*/ 761 w 771"/>
                  <a:gd name="T1" fmla="*/ 0 h 400"/>
                  <a:gd name="T2" fmla="*/ 657 w 771"/>
                  <a:gd name="T3" fmla="*/ 9 h 400"/>
                  <a:gd name="T4" fmla="*/ 697 w 771"/>
                  <a:gd name="T5" fmla="*/ 43 h 400"/>
                  <a:gd name="T6" fmla="*/ 557 w 771"/>
                  <a:gd name="T7" fmla="*/ 212 h 400"/>
                  <a:gd name="T8" fmla="*/ 419 w 771"/>
                  <a:gd name="T9" fmla="*/ 105 h 400"/>
                  <a:gd name="T10" fmla="*/ 286 w 771"/>
                  <a:gd name="T11" fmla="*/ 278 h 400"/>
                  <a:gd name="T12" fmla="*/ 152 w 771"/>
                  <a:gd name="T13" fmla="*/ 190 h 400"/>
                  <a:gd name="T14" fmla="*/ 0 w 771"/>
                  <a:gd name="T15" fmla="*/ 369 h 400"/>
                  <a:gd name="T16" fmla="*/ 36 w 771"/>
                  <a:gd name="T17" fmla="*/ 400 h 400"/>
                  <a:gd name="T18" fmla="*/ 162 w 771"/>
                  <a:gd name="T19" fmla="*/ 252 h 400"/>
                  <a:gd name="T20" fmla="*/ 298 w 771"/>
                  <a:gd name="T21" fmla="*/ 343 h 400"/>
                  <a:gd name="T22" fmla="*/ 428 w 771"/>
                  <a:gd name="T23" fmla="*/ 171 h 400"/>
                  <a:gd name="T24" fmla="*/ 564 w 771"/>
                  <a:gd name="T25" fmla="*/ 278 h 400"/>
                  <a:gd name="T26" fmla="*/ 733 w 771"/>
                  <a:gd name="T27" fmla="*/ 71 h 400"/>
                  <a:gd name="T28" fmla="*/ 771 w 771"/>
                  <a:gd name="T29" fmla="*/ 105 h 400"/>
                  <a:gd name="T30" fmla="*/ 761 w 771"/>
                  <a:gd name="T31"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1" h="400">
                    <a:moveTo>
                      <a:pt x="761" y="0"/>
                    </a:moveTo>
                    <a:lnTo>
                      <a:pt x="657" y="9"/>
                    </a:lnTo>
                    <a:lnTo>
                      <a:pt x="697" y="43"/>
                    </a:lnTo>
                    <a:lnTo>
                      <a:pt x="557" y="212"/>
                    </a:lnTo>
                    <a:lnTo>
                      <a:pt x="419" y="105"/>
                    </a:lnTo>
                    <a:lnTo>
                      <a:pt x="286" y="278"/>
                    </a:lnTo>
                    <a:lnTo>
                      <a:pt x="152" y="190"/>
                    </a:lnTo>
                    <a:lnTo>
                      <a:pt x="0" y="369"/>
                    </a:lnTo>
                    <a:lnTo>
                      <a:pt x="36" y="400"/>
                    </a:lnTo>
                    <a:lnTo>
                      <a:pt x="162" y="252"/>
                    </a:lnTo>
                    <a:lnTo>
                      <a:pt x="298" y="343"/>
                    </a:lnTo>
                    <a:lnTo>
                      <a:pt x="428" y="171"/>
                    </a:lnTo>
                    <a:lnTo>
                      <a:pt x="564" y="278"/>
                    </a:lnTo>
                    <a:lnTo>
                      <a:pt x="733" y="71"/>
                    </a:lnTo>
                    <a:lnTo>
                      <a:pt x="771" y="105"/>
                    </a:lnTo>
                    <a:lnTo>
                      <a:pt x="761" y="0"/>
                    </a:lnTo>
                    <a:close/>
                  </a:path>
                </a:pathLst>
              </a:custGeom>
              <a:solidFill>
                <a:srgbClr val="F174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grpSp>
      </p:grpSp>
      <p:grpSp>
        <p:nvGrpSpPr>
          <p:cNvPr id="81" name="组合 80"/>
          <p:cNvGrpSpPr/>
          <p:nvPr/>
        </p:nvGrpSpPr>
        <p:grpSpPr>
          <a:xfrm>
            <a:off x="936501" y="5003169"/>
            <a:ext cx="2684915" cy="1101537"/>
            <a:chOff x="866545" y="3296527"/>
            <a:chExt cx="2013686" cy="826153"/>
          </a:xfrm>
        </p:grpSpPr>
        <p:grpSp>
          <p:nvGrpSpPr>
            <p:cNvPr id="82" name="组合 81"/>
            <p:cNvGrpSpPr/>
            <p:nvPr/>
          </p:nvGrpSpPr>
          <p:grpSpPr>
            <a:xfrm flipH="1" flipV="1">
              <a:off x="866545" y="3364698"/>
              <a:ext cx="2013686" cy="757982"/>
              <a:chOff x="5947699" y="658652"/>
              <a:chExt cx="2684915" cy="1010643"/>
            </a:xfrm>
          </p:grpSpPr>
          <p:grpSp>
            <p:nvGrpSpPr>
              <p:cNvPr id="84" name="组合 83"/>
              <p:cNvGrpSpPr/>
              <p:nvPr/>
            </p:nvGrpSpPr>
            <p:grpSpPr>
              <a:xfrm flipV="1">
                <a:off x="5947699" y="1317986"/>
                <a:ext cx="2684915" cy="333365"/>
                <a:chOff x="5272248" y="4626108"/>
                <a:chExt cx="2684915" cy="333365"/>
              </a:xfrm>
            </p:grpSpPr>
            <p:sp>
              <p:nvSpPr>
                <p:cNvPr id="87" name="椭圆 86"/>
                <p:cNvSpPr/>
                <p:nvPr/>
              </p:nvSpPr>
              <p:spPr>
                <a:xfrm>
                  <a:off x="5272248" y="4626108"/>
                  <a:ext cx="81021" cy="81021"/>
                </a:xfrm>
                <a:prstGeom prst="ellipse">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微软雅黑"/>
                    <a:cs typeface="+mn-ea"/>
                    <a:sym typeface="Arial" panose="020B0604020202020204" pitchFamily="34" charset="0"/>
                  </a:endParaRPr>
                </a:p>
              </p:txBody>
            </p:sp>
            <p:sp>
              <p:nvSpPr>
                <p:cNvPr id="88" name="任意多边形 87"/>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1" fmla="*/ 0 w 2815771"/>
                    <a:gd name="connsiteY0-2" fmla="*/ 0 h 649982"/>
                    <a:gd name="connsiteX1-3" fmla="*/ 254183 w 2815771"/>
                    <a:gd name="connsiteY1-4" fmla="*/ 649982 h 649982"/>
                    <a:gd name="connsiteX2-5" fmla="*/ 2815771 w 2815771"/>
                    <a:gd name="connsiteY2-6" fmla="*/ 638628 h 649982"/>
                  </a:gdLst>
                  <a:ahLst/>
                  <a:cxnLst>
                    <a:cxn ang="0">
                      <a:pos x="connsiteX0-1" y="connsiteY0-2"/>
                    </a:cxn>
                    <a:cxn ang="0">
                      <a:pos x="connsiteX1-3" y="connsiteY1-4"/>
                    </a:cxn>
                    <a:cxn ang="0">
                      <a:pos x="connsiteX2-5" y="connsiteY2-6"/>
                    </a:cxn>
                  </a:cxnLst>
                  <a:rect l="l" t="t" r="r" b="b"/>
                  <a:pathLst>
                    <a:path w="2815771" h="649982">
                      <a:moveTo>
                        <a:pt x="0" y="0"/>
                      </a:moveTo>
                      <a:lnTo>
                        <a:pt x="254183" y="649982"/>
                      </a:lnTo>
                      <a:lnTo>
                        <a:pt x="2815771" y="638628"/>
                      </a:lnTo>
                    </a:path>
                  </a:pathLst>
                </a:custGeom>
                <a:noFill/>
                <a:ln w="19050" cap="flat" cmpd="sng" algn="ctr">
                  <a:solidFill>
                    <a:srgbClr val="FFFFFF">
                      <a:lumMod val="6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微软雅黑"/>
                    <a:cs typeface="+mn-ea"/>
                    <a:sym typeface="Arial" panose="020B0604020202020204" pitchFamily="34" charset="0"/>
                  </a:endParaRPr>
                </a:p>
              </p:txBody>
            </p:sp>
          </p:grpSp>
          <p:sp>
            <p:nvSpPr>
              <p:cNvPr id="85" name="文本框 28"/>
              <p:cNvSpPr txBox="1"/>
              <p:nvPr/>
            </p:nvSpPr>
            <p:spPr>
              <a:xfrm flipV="1">
                <a:off x="6852147" y="1251465"/>
                <a:ext cx="1780467" cy="4178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微软雅黑"/>
                    <a:ea typeface="微软雅黑"/>
                    <a:cs typeface="+mn-ea"/>
                  </a:rPr>
                  <a:t>在此添加标题</a:t>
                </a:r>
              </a:p>
            </p:txBody>
          </p:sp>
          <p:sp>
            <p:nvSpPr>
              <p:cNvPr id="86" name="文本框 29"/>
              <p:cNvSpPr txBox="1"/>
              <p:nvPr/>
            </p:nvSpPr>
            <p:spPr>
              <a:xfrm flipV="1">
                <a:off x="6290683" y="658652"/>
                <a:ext cx="2341931" cy="644454"/>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ea"/>
                  </a:rPr>
                  <a:t>点击输入具体内容点击输入具体内容点击输入具体内容点击输入具体内容</a:t>
                </a:r>
              </a:p>
            </p:txBody>
          </p:sp>
        </p:grpSp>
        <p:sp>
          <p:nvSpPr>
            <p:cNvPr id="83" name="Freeform 53"/>
            <p:cNvSpPr>
              <a:spLocks noEditPoints="1"/>
            </p:cNvSpPr>
            <p:nvPr/>
          </p:nvSpPr>
          <p:spPr bwMode="auto">
            <a:xfrm>
              <a:off x="2180289" y="3296527"/>
              <a:ext cx="304408" cy="304408"/>
            </a:xfrm>
            <a:custGeom>
              <a:avLst/>
              <a:gdLst>
                <a:gd name="T0" fmla="*/ 166 w 449"/>
                <a:gd name="T1" fmla="*/ 362 h 449"/>
                <a:gd name="T2" fmla="*/ 211 w 449"/>
                <a:gd name="T3" fmla="*/ 317 h 449"/>
                <a:gd name="T4" fmla="*/ 237 w 449"/>
                <a:gd name="T5" fmla="*/ 407 h 449"/>
                <a:gd name="T6" fmla="*/ 302 w 449"/>
                <a:gd name="T7" fmla="*/ 313 h 449"/>
                <a:gd name="T8" fmla="*/ 294 w 449"/>
                <a:gd name="T9" fmla="*/ 393 h 449"/>
                <a:gd name="T10" fmla="*/ 395 w 449"/>
                <a:gd name="T11" fmla="*/ 289 h 449"/>
                <a:gd name="T12" fmla="*/ 294 w 449"/>
                <a:gd name="T13" fmla="*/ 393 h 449"/>
                <a:gd name="T14" fmla="*/ 95 w 449"/>
                <a:gd name="T15" fmla="*/ 353 h 449"/>
                <a:gd name="T16" fmla="*/ 121 w 449"/>
                <a:gd name="T17" fmla="*/ 309 h 449"/>
                <a:gd name="T18" fmla="*/ 237 w 449"/>
                <a:gd name="T19" fmla="*/ 293 h 449"/>
                <a:gd name="T20" fmla="*/ 311 w 449"/>
                <a:gd name="T21" fmla="*/ 191 h 449"/>
                <a:gd name="T22" fmla="*/ 307 w 449"/>
                <a:gd name="T23" fmla="*/ 287 h 449"/>
                <a:gd name="T24" fmla="*/ 211 w 449"/>
                <a:gd name="T25" fmla="*/ 293 h 449"/>
                <a:gd name="T26" fmla="*/ 137 w 449"/>
                <a:gd name="T27" fmla="*/ 226 h 449"/>
                <a:gd name="T28" fmla="*/ 211 w 449"/>
                <a:gd name="T29" fmla="*/ 196 h 449"/>
                <a:gd name="T30" fmla="*/ 333 w 449"/>
                <a:gd name="T31" fmla="*/ 282 h 449"/>
                <a:gd name="T32" fmla="*/ 335 w 449"/>
                <a:gd name="T33" fmla="*/ 188 h 449"/>
                <a:gd name="T34" fmla="*/ 407 w 449"/>
                <a:gd name="T35" fmla="*/ 224 h 449"/>
                <a:gd name="T36" fmla="*/ 116 w 449"/>
                <a:gd name="T37" fmla="*/ 281 h 449"/>
                <a:gd name="T38" fmla="*/ 41 w 449"/>
                <a:gd name="T39" fmla="*/ 224 h 449"/>
                <a:gd name="T40" fmla="*/ 114 w 449"/>
                <a:gd name="T41" fmla="*/ 188 h 449"/>
                <a:gd name="T42" fmla="*/ 116 w 449"/>
                <a:gd name="T43" fmla="*/ 281 h 449"/>
                <a:gd name="T44" fmla="*/ 59 w 449"/>
                <a:gd name="T45" fmla="*/ 146 h 449"/>
                <a:gd name="T46" fmla="*/ 158 w 449"/>
                <a:gd name="T47" fmla="*/ 55 h 449"/>
                <a:gd name="T48" fmla="*/ 331 w 449"/>
                <a:gd name="T49" fmla="*/ 164 h 449"/>
                <a:gd name="T50" fmla="*/ 390 w 449"/>
                <a:gd name="T51" fmla="*/ 147 h 449"/>
                <a:gd name="T52" fmla="*/ 211 w 449"/>
                <a:gd name="T53" fmla="*/ 171 h 449"/>
                <a:gd name="T54" fmla="*/ 210 w 449"/>
                <a:gd name="T55" fmla="*/ 43 h 449"/>
                <a:gd name="T56" fmla="*/ 211 w 449"/>
                <a:gd name="T57" fmla="*/ 171 h 449"/>
                <a:gd name="T58" fmla="*/ 237 w 449"/>
                <a:gd name="T59" fmla="*/ 43 h 449"/>
                <a:gd name="T60" fmla="*/ 308 w 449"/>
                <a:gd name="T61" fmla="*/ 167 h 449"/>
                <a:gd name="T62" fmla="*/ 225 w 449"/>
                <a:gd name="T63" fmla="*/ 0 h 449"/>
                <a:gd name="T64" fmla="*/ 225 w 449"/>
                <a:gd name="T65" fmla="*/ 449 h 449"/>
                <a:gd name="T66" fmla="*/ 225 w 449"/>
                <a:gd name="T67"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49" h="449">
                  <a:moveTo>
                    <a:pt x="211" y="407"/>
                  </a:moveTo>
                  <a:cubicBezTo>
                    <a:pt x="192" y="407"/>
                    <a:pt x="176" y="387"/>
                    <a:pt x="166" y="362"/>
                  </a:cubicBezTo>
                  <a:cubicBezTo>
                    <a:pt x="158" y="347"/>
                    <a:pt x="151" y="331"/>
                    <a:pt x="147" y="313"/>
                  </a:cubicBezTo>
                  <a:cubicBezTo>
                    <a:pt x="168" y="315"/>
                    <a:pt x="189" y="317"/>
                    <a:pt x="211" y="317"/>
                  </a:cubicBezTo>
                  <a:cubicBezTo>
                    <a:pt x="211" y="407"/>
                    <a:pt x="211" y="407"/>
                    <a:pt x="211" y="407"/>
                  </a:cubicBezTo>
                  <a:moveTo>
                    <a:pt x="237" y="407"/>
                  </a:moveTo>
                  <a:cubicBezTo>
                    <a:pt x="237" y="317"/>
                    <a:pt x="237" y="317"/>
                    <a:pt x="237" y="317"/>
                  </a:cubicBezTo>
                  <a:cubicBezTo>
                    <a:pt x="259" y="317"/>
                    <a:pt x="280" y="315"/>
                    <a:pt x="302" y="313"/>
                  </a:cubicBezTo>
                  <a:cubicBezTo>
                    <a:pt x="293" y="344"/>
                    <a:pt x="273" y="407"/>
                    <a:pt x="237" y="407"/>
                  </a:cubicBezTo>
                  <a:moveTo>
                    <a:pt x="294" y="393"/>
                  </a:moveTo>
                  <a:cubicBezTo>
                    <a:pt x="311" y="370"/>
                    <a:pt x="320" y="343"/>
                    <a:pt x="328" y="310"/>
                  </a:cubicBezTo>
                  <a:cubicBezTo>
                    <a:pt x="354" y="304"/>
                    <a:pt x="377" y="297"/>
                    <a:pt x="395" y="289"/>
                  </a:cubicBezTo>
                  <a:cubicBezTo>
                    <a:pt x="386" y="313"/>
                    <a:pt x="373" y="335"/>
                    <a:pt x="354" y="353"/>
                  </a:cubicBezTo>
                  <a:cubicBezTo>
                    <a:pt x="337" y="371"/>
                    <a:pt x="315" y="384"/>
                    <a:pt x="294" y="393"/>
                  </a:cubicBezTo>
                  <a:moveTo>
                    <a:pt x="154" y="393"/>
                  </a:moveTo>
                  <a:cubicBezTo>
                    <a:pt x="133" y="384"/>
                    <a:pt x="112" y="371"/>
                    <a:pt x="95" y="353"/>
                  </a:cubicBezTo>
                  <a:cubicBezTo>
                    <a:pt x="75" y="335"/>
                    <a:pt x="62" y="312"/>
                    <a:pt x="52" y="286"/>
                  </a:cubicBezTo>
                  <a:cubicBezTo>
                    <a:pt x="68" y="295"/>
                    <a:pt x="93" y="303"/>
                    <a:pt x="121" y="309"/>
                  </a:cubicBezTo>
                  <a:cubicBezTo>
                    <a:pt x="128" y="342"/>
                    <a:pt x="138" y="371"/>
                    <a:pt x="154" y="393"/>
                  </a:cubicBezTo>
                  <a:moveTo>
                    <a:pt x="237" y="293"/>
                  </a:moveTo>
                  <a:cubicBezTo>
                    <a:pt x="237" y="196"/>
                    <a:pt x="237" y="196"/>
                    <a:pt x="237" y="196"/>
                  </a:cubicBezTo>
                  <a:cubicBezTo>
                    <a:pt x="263" y="195"/>
                    <a:pt x="287" y="193"/>
                    <a:pt x="311" y="191"/>
                  </a:cubicBezTo>
                  <a:cubicBezTo>
                    <a:pt x="311" y="203"/>
                    <a:pt x="311" y="214"/>
                    <a:pt x="311" y="226"/>
                  </a:cubicBezTo>
                  <a:cubicBezTo>
                    <a:pt x="311" y="247"/>
                    <a:pt x="311" y="268"/>
                    <a:pt x="307" y="287"/>
                  </a:cubicBezTo>
                  <a:cubicBezTo>
                    <a:pt x="284" y="290"/>
                    <a:pt x="261" y="292"/>
                    <a:pt x="237" y="293"/>
                  </a:cubicBezTo>
                  <a:moveTo>
                    <a:pt x="211" y="293"/>
                  </a:moveTo>
                  <a:cubicBezTo>
                    <a:pt x="187" y="292"/>
                    <a:pt x="165" y="290"/>
                    <a:pt x="141" y="286"/>
                  </a:cubicBezTo>
                  <a:cubicBezTo>
                    <a:pt x="138" y="268"/>
                    <a:pt x="137" y="246"/>
                    <a:pt x="137" y="226"/>
                  </a:cubicBezTo>
                  <a:cubicBezTo>
                    <a:pt x="137" y="214"/>
                    <a:pt x="138" y="203"/>
                    <a:pt x="138" y="191"/>
                  </a:cubicBezTo>
                  <a:cubicBezTo>
                    <a:pt x="161" y="193"/>
                    <a:pt x="186" y="195"/>
                    <a:pt x="211" y="196"/>
                  </a:cubicBezTo>
                  <a:cubicBezTo>
                    <a:pt x="211" y="293"/>
                    <a:pt x="211" y="293"/>
                    <a:pt x="211" y="293"/>
                  </a:cubicBezTo>
                  <a:moveTo>
                    <a:pt x="333" y="282"/>
                  </a:moveTo>
                  <a:cubicBezTo>
                    <a:pt x="335" y="265"/>
                    <a:pt x="336" y="245"/>
                    <a:pt x="336" y="226"/>
                  </a:cubicBezTo>
                  <a:cubicBezTo>
                    <a:pt x="336" y="212"/>
                    <a:pt x="336" y="201"/>
                    <a:pt x="335" y="188"/>
                  </a:cubicBezTo>
                  <a:cubicBezTo>
                    <a:pt x="363" y="185"/>
                    <a:pt x="386" y="177"/>
                    <a:pt x="399" y="171"/>
                  </a:cubicBezTo>
                  <a:cubicBezTo>
                    <a:pt x="405" y="188"/>
                    <a:pt x="407" y="207"/>
                    <a:pt x="407" y="224"/>
                  </a:cubicBezTo>
                  <a:cubicBezTo>
                    <a:pt x="407" y="254"/>
                    <a:pt x="405" y="270"/>
                    <a:pt x="333" y="282"/>
                  </a:cubicBezTo>
                  <a:moveTo>
                    <a:pt x="116" y="281"/>
                  </a:moveTo>
                  <a:cubicBezTo>
                    <a:pt x="75" y="274"/>
                    <a:pt x="52" y="260"/>
                    <a:pt x="43" y="250"/>
                  </a:cubicBezTo>
                  <a:cubicBezTo>
                    <a:pt x="41" y="242"/>
                    <a:pt x="41" y="233"/>
                    <a:pt x="41" y="224"/>
                  </a:cubicBezTo>
                  <a:cubicBezTo>
                    <a:pt x="41" y="206"/>
                    <a:pt x="44" y="187"/>
                    <a:pt x="49" y="171"/>
                  </a:cubicBezTo>
                  <a:cubicBezTo>
                    <a:pt x="64" y="177"/>
                    <a:pt x="82" y="182"/>
                    <a:pt x="114" y="188"/>
                  </a:cubicBezTo>
                  <a:cubicBezTo>
                    <a:pt x="113" y="201"/>
                    <a:pt x="112" y="212"/>
                    <a:pt x="112" y="226"/>
                  </a:cubicBezTo>
                  <a:cubicBezTo>
                    <a:pt x="112" y="245"/>
                    <a:pt x="113" y="264"/>
                    <a:pt x="116" y="281"/>
                  </a:cubicBezTo>
                  <a:moveTo>
                    <a:pt x="117" y="164"/>
                  </a:moveTo>
                  <a:cubicBezTo>
                    <a:pt x="76" y="153"/>
                    <a:pt x="65" y="152"/>
                    <a:pt x="59" y="146"/>
                  </a:cubicBezTo>
                  <a:cubicBezTo>
                    <a:pt x="68" y="128"/>
                    <a:pt x="79" y="110"/>
                    <a:pt x="95" y="96"/>
                  </a:cubicBezTo>
                  <a:cubicBezTo>
                    <a:pt x="114" y="76"/>
                    <a:pt x="135" y="66"/>
                    <a:pt x="158" y="55"/>
                  </a:cubicBezTo>
                  <a:cubicBezTo>
                    <a:pt x="138" y="83"/>
                    <a:pt x="124" y="119"/>
                    <a:pt x="117" y="164"/>
                  </a:cubicBezTo>
                  <a:moveTo>
                    <a:pt x="331" y="164"/>
                  </a:moveTo>
                  <a:cubicBezTo>
                    <a:pt x="324" y="119"/>
                    <a:pt x="311" y="81"/>
                    <a:pt x="291" y="54"/>
                  </a:cubicBezTo>
                  <a:cubicBezTo>
                    <a:pt x="333" y="69"/>
                    <a:pt x="370" y="104"/>
                    <a:pt x="390" y="147"/>
                  </a:cubicBezTo>
                  <a:cubicBezTo>
                    <a:pt x="384" y="151"/>
                    <a:pt x="369" y="157"/>
                    <a:pt x="331" y="164"/>
                  </a:cubicBezTo>
                  <a:moveTo>
                    <a:pt x="211" y="171"/>
                  </a:moveTo>
                  <a:cubicBezTo>
                    <a:pt x="187" y="171"/>
                    <a:pt x="164" y="169"/>
                    <a:pt x="141" y="167"/>
                  </a:cubicBezTo>
                  <a:cubicBezTo>
                    <a:pt x="152" y="104"/>
                    <a:pt x="178" y="55"/>
                    <a:pt x="210" y="43"/>
                  </a:cubicBezTo>
                  <a:cubicBezTo>
                    <a:pt x="210" y="43"/>
                    <a:pt x="211" y="43"/>
                    <a:pt x="211" y="43"/>
                  </a:cubicBezTo>
                  <a:cubicBezTo>
                    <a:pt x="211" y="171"/>
                    <a:pt x="211" y="171"/>
                    <a:pt x="211" y="171"/>
                  </a:cubicBezTo>
                  <a:moveTo>
                    <a:pt x="237" y="171"/>
                  </a:moveTo>
                  <a:cubicBezTo>
                    <a:pt x="237" y="43"/>
                    <a:pt x="237" y="43"/>
                    <a:pt x="237" y="43"/>
                  </a:cubicBezTo>
                  <a:cubicBezTo>
                    <a:pt x="242" y="43"/>
                    <a:pt x="249" y="48"/>
                    <a:pt x="255" y="52"/>
                  </a:cubicBezTo>
                  <a:cubicBezTo>
                    <a:pt x="279" y="74"/>
                    <a:pt x="299" y="117"/>
                    <a:pt x="308" y="167"/>
                  </a:cubicBezTo>
                  <a:cubicBezTo>
                    <a:pt x="284" y="169"/>
                    <a:pt x="261" y="171"/>
                    <a:pt x="237" y="171"/>
                  </a:cubicBezTo>
                  <a:moveTo>
                    <a:pt x="225" y="0"/>
                  </a:moveTo>
                  <a:cubicBezTo>
                    <a:pt x="100" y="0"/>
                    <a:pt x="0" y="100"/>
                    <a:pt x="0" y="224"/>
                  </a:cubicBezTo>
                  <a:cubicBezTo>
                    <a:pt x="0" y="349"/>
                    <a:pt x="100" y="449"/>
                    <a:pt x="225" y="449"/>
                  </a:cubicBezTo>
                  <a:cubicBezTo>
                    <a:pt x="350" y="449"/>
                    <a:pt x="449" y="349"/>
                    <a:pt x="449" y="224"/>
                  </a:cubicBezTo>
                  <a:cubicBezTo>
                    <a:pt x="449" y="100"/>
                    <a:pt x="350" y="0"/>
                    <a:pt x="225" y="0"/>
                  </a:cubicBezTo>
                </a:path>
              </a:pathLst>
            </a:custGeom>
            <a:solidFill>
              <a:srgbClr val="01B3C5">
                <a:alpha val="40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grpSp>
      <p:grpSp>
        <p:nvGrpSpPr>
          <p:cNvPr id="89" name="组合 88"/>
          <p:cNvGrpSpPr/>
          <p:nvPr/>
        </p:nvGrpSpPr>
        <p:grpSpPr>
          <a:xfrm>
            <a:off x="8081157" y="2208088"/>
            <a:ext cx="2684915" cy="1075213"/>
            <a:chOff x="6225037" y="1200216"/>
            <a:chExt cx="2013686" cy="806410"/>
          </a:xfrm>
        </p:grpSpPr>
        <p:grpSp>
          <p:nvGrpSpPr>
            <p:cNvPr id="90" name="组合 89"/>
            <p:cNvGrpSpPr/>
            <p:nvPr/>
          </p:nvGrpSpPr>
          <p:grpSpPr>
            <a:xfrm>
              <a:off x="6225037" y="1200216"/>
              <a:ext cx="2013686" cy="806410"/>
              <a:chOff x="5947699" y="908862"/>
              <a:chExt cx="2684915" cy="1075213"/>
            </a:xfrm>
          </p:grpSpPr>
          <p:grpSp>
            <p:nvGrpSpPr>
              <p:cNvPr id="95" name="组合 94"/>
              <p:cNvGrpSpPr/>
              <p:nvPr/>
            </p:nvGrpSpPr>
            <p:grpSpPr>
              <a:xfrm flipV="1">
                <a:off x="5947699" y="1317986"/>
                <a:ext cx="2684915" cy="333365"/>
                <a:chOff x="5272248" y="4626108"/>
                <a:chExt cx="2684915" cy="333365"/>
              </a:xfrm>
            </p:grpSpPr>
            <p:sp>
              <p:nvSpPr>
                <p:cNvPr id="98" name="椭圆 97"/>
                <p:cNvSpPr/>
                <p:nvPr/>
              </p:nvSpPr>
              <p:spPr>
                <a:xfrm>
                  <a:off x="5272248" y="4626108"/>
                  <a:ext cx="81021" cy="81021"/>
                </a:xfrm>
                <a:prstGeom prst="ellipse">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微软雅黑"/>
                    <a:cs typeface="+mn-ea"/>
                    <a:sym typeface="Arial" panose="020B0604020202020204" pitchFamily="34" charset="0"/>
                  </a:endParaRPr>
                </a:p>
              </p:txBody>
            </p:sp>
            <p:sp>
              <p:nvSpPr>
                <p:cNvPr id="99" name="任意多边形 98"/>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1" fmla="*/ 0 w 2815771"/>
                    <a:gd name="connsiteY0-2" fmla="*/ 0 h 649982"/>
                    <a:gd name="connsiteX1-3" fmla="*/ 254183 w 2815771"/>
                    <a:gd name="connsiteY1-4" fmla="*/ 649982 h 649982"/>
                    <a:gd name="connsiteX2-5" fmla="*/ 2815771 w 2815771"/>
                    <a:gd name="connsiteY2-6" fmla="*/ 638628 h 649982"/>
                  </a:gdLst>
                  <a:ahLst/>
                  <a:cxnLst>
                    <a:cxn ang="0">
                      <a:pos x="connsiteX0-1" y="connsiteY0-2"/>
                    </a:cxn>
                    <a:cxn ang="0">
                      <a:pos x="connsiteX1-3" y="connsiteY1-4"/>
                    </a:cxn>
                    <a:cxn ang="0">
                      <a:pos x="connsiteX2-5" y="connsiteY2-6"/>
                    </a:cxn>
                  </a:cxnLst>
                  <a:rect l="l" t="t" r="r" b="b"/>
                  <a:pathLst>
                    <a:path w="2815771" h="649982">
                      <a:moveTo>
                        <a:pt x="0" y="0"/>
                      </a:moveTo>
                      <a:lnTo>
                        <a:pt x="254183" y="649982"/>
                      </a:lnTo>
                      <a:lnTo>
                        <a:pt x="2815771" y="638628"/>
                      </a:lnTo>
                    </a:path>
                  </a:pathLst>
                </a:custGeom>
                <a:noFill/>
                <a:ln w="19050" cap="flat" cmpd="sng" algn="ctr">
                  <a:solidFill>
                    <a:srgbClr val="FFFFFF">
                      <a:lumMod val="6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微软雅黑"/>
                    <a:cs typeface="+mn-ea"/>
                    <a:sym typeface="Arial" panose="020B0604020202020204" pitchFamily="34" charset="0"/>
                  </a:endParaRPr>
                </a:p>
              </p:txBody>
            </p:sp>
          </p:grpSp>
          <p:sp>
            <p:nvSpPr>
              <p:cNvPr id="96" name="文本框 40"/>
              <p:cNvSpPr txBox="1"/>
              <p:nvPr/>
            </p:nvSpPr>
            <p:spPr>
              <a:xfrm>
                <a:off x="6852147" y="908862"/>
                <a:ext cx="1780467" cy="4178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微软雅黑"/>
                    <a:ea typeface="微软雅黑"/>
                    <a:cs typeface="+mn-ea"/>
                  </a:rPr>
                  <a:t>在此添加标题</a:t>
                </a:r>
              </a:p>
            </p:txBody>
          </p:sp>
          <p:sp>
            <p:nvSpPr>
              <p:cNvPr id="97" name="文本框 41"/>
              <p:cNvSpPr txBox="1"/>
              <p:nvPr/>
            </p:nvSpPr>
            <p:spPr>
              <a:xfrm>
                <a:off x="6290683" y="1331295"/>
                <a:ext cx="2341931" cy="652780"/>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ea"/>
                  </a:rPr>
                  <a:t>点击输入具体内容点击输入具体内容点击输入具体内容点击输入具体内容</a:t>
                </a:r>
              </a:p>
            </p:txBody>
          </p:sp>
        </p:grpSp>
        <p:grpSp>
          <p:nvGrpSpPr>
            <p:cNvPr id="91" name="Group 46"/>
            <p:cNvGrpSpPr>
              <a:grpSpLocks noChangeAspect="1"/>
            </p:cNvGrpSpPr>
            <p:nvPr/>
          </p:nvGrpSpPr>
          <p:grpSpPr bwMode="auto">
            <a:xfrm>
              <a:off x="6495225" y="1209689"/>
              <a:ext cx="385045" cy="238385"/>
              <a:chOff x="3098" y="1701"/>
              <a:chExt cx="1486" cy="920"/>
            </a:xfrm>
            <a:solidFill>
              <a:srgbClr val="000000">
                <a:lumMod val="50000"/>
                <a:lumOff val="50000"/>
                <a:alpha val="40000"/>
              </a:srgbClr>
            </a:solidFill>
          </p:grpSpPr>
          <p:sp>
            <p:nvSpPr>
              <p:cNvPr id="92" name="Freeform 47"/>
              <p:cNvSpPr/>
              <p:nvPr/>
            </p:nvSpPr>
            <p:spPr bwMode="auto">
              <a:xfrm>
                <a:off x="3468" y="1701"/>
                <a:ext cx="746" cy="920"/>
              </a:xfrm>
              <a:custGeom>
                <a:avLst/>
                <a:gdLst>
                  <a:gd name="T0" fmla="*/ 157 w 314"/>
                  <a:gd name="T1" fmla="*/ 0 h 386"/>
                  <a:gd name="T2" fmla="*/ 68 w 314"/>
                  <a:gd name="T3" fmla="*/ 89 h 386"/>
                  <a:gd name="T4" fmla="*/ 127 w 314"/>
                  <a:gd name="T5" fmla="*/ 172 h 386"/>
                  <a:gd name="T6" fmla="*/ 103 w 314"/>
                  <a:gd name="T7" fmla="*/ 172 h 386"/>
                  <a:gd name="T8" fmla="*/ 16 w 314"/>
                  <a:gd name="T9" fmla="*/ 320 h 386"/>
                  <a:gd name="T10" fmla="*/ 28 w 314"/>
                  <a:gd name="T11" fmla="*/ 386 h 386"/>
                  <a:gd name="T12" fmla="*/ 132 w 314"/>
                  <a:gd name="T13" fmla="*/ 386 h 386"/>
                  <a:gd name="T14" fmla="*/ 154 w 314"/>
                  <a:gd name="T15" fmla="*/ 203 h 386"/>
                  <a:gd name="T16" fmla="*/ 132 w 314"/>
                  <a:gd name="T17" fmla="*/ 180 h 386"/>
                  <a:gd name="T18" fmla="*/ 182 w 314"/>
                  <a:gd name="T19" fmla="*/ 180 h 386"/>
                  <a:gd name="T20" fmla="*/ 160 w 314"/>
                  <a:gd name="T21" fmla="*/ 203 h 386"/>
                  <a:gd name="T22" fmla="*/ 182 w 314"/>
                  <a:gd name="T23" fmla="*/ 386 h 386"/>
                  <a:gd name="T24" fmla="*/ 286 w 314"/>
                  <a:gd name="T25" fmla="*/ 386 h 386"/>
                  <a:gd name="T26" fmla="*/ 298 w 314"/>
                  <a:gd name="T27" fmla="*/ 320 h 386"/>
                  <a:gd name="T28" fmla="*/ 211 w 314"/>
                  <a:gd name="T29" fmla="*/ 172 h 386"/>
                  <a:gd name="T30" fmla="*/ 187 w 314"/>
                  <a:gd name="T31" fmla="*/ 172 h 386"/>
                  <a:gd name="T32" fmla="*/ 246 w 314"/>
                  <a:gd name="T33" fmla="*/ 89 h 386"/>
                  <a:gd name="T34" fmla="*/ 157 w 314"/>
                  <a:gd name="T35" fmla="*/ 0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4" h="386">
                    <a:moveTo>
                      <a:pt x="157" y="0"/>
                    </a:moveTo>
                    <a:cubicBezTo>
                      <a:pt x="108" y="0"/>
                      <a:pt x="68" y="40"/>
                      <a:pt x="68" y="89"/>
                    </a:cubicBezTo>
                    <a:cubicBezTo>
                      <a:pt x="68" y="127"/>
                      <a:pt x="93" y="160"/>
                      <a:pt x="127" y="172"/>
                    </a:cubicBezTo>
                    <a:cubicBezTo>
                      <a:pt x="103" y="172"/>
                      <a:pt x="103" y="172"/>
                      <a:pt x="103" y="172"/>
                    </a:cubicBezTo>
                    <a:cubicBezTo>
                      <a:pt x="55" y="172"/>
                      <a:pt x="26" y="291"/>
                      <a:pt x="16" y="320"/>
                    </a:cubicBezTo>
                    <a:cubicBezTo>
                      <a:pt x="0" y="363"/>
                      <a:pt x="28" y="386"/>
                      <a:pt x="28" y="386"/>
                    </a:cubicBezTo>
                    <a:cubicBezTo>
                      <a:pt x="132" y="386"/>
                      <a:pt x="132" y="386"/>
                      <a:pt x="132" y="386"/>
                    </a:cubicBezTo>
                    <a:cubicBezTo>
                      <a:pt x="154" y="203"/>
                      <a:pt x="154" y="203"/>
                      <a:pt x="154" y="203"/>
                    </a:cubicBezTo>
                    <a:cubicBezTo>
                      <a:pt x="132" y="180"/>
                      <a:pt x="132" y="180"/>
                      <a:pt x="132" y="180"/>
                    </a:cubicBezTo>
                    <a:cubicBezTo>
                      <a:pt x="182" y="180"/>
                      <a:pt x="182" y="180"/>
                      <a:pt x="182" y="180"/>
                    </a:cubicBezTo>
                    <a:cubicBezTo>
                      <a:pt x="160" y="203"/>
                      <a:pt x="160" y="203"/>
                      <a:pt x="160" y="203"/>
                    </a:cubicBezTo>
                    <a:cubicBezTo>
                      <a:pt x="182" y="386"/>
                      <a:pt x="182" y="386"/>
                      <a:pt x="182" y="386"/>
                    </a:cubicBezTo>
                    <a:cubicBezTo>
                      <a:pt x="286" y="386"/>
                      <a:pt x="286" y="386"/>
                      <a:pt x="286" y="386"/>
                    </a:cubicBezTo>
                    <a:cubicBezTo>
                      <a:pt x="286" y="386"/>
                      <a:pt x="314" y="363"/>
                      <a:pt x="298" y="320"/>
                    </a:cubicBezTo>
                    <a:cubicBezTo>
                      <a:pt x="288" y="291"/>
                      <a:pt x="259" y="172"/>
                      <a:pt x="211" y="172"/>
                    </a:cubicBezTo>
                    <a:cubicBezTo>
                      <a:pt x="187" y="172"/>
                      <a:pt x="187" y="172"/>
                      <a:pt x="187" y="172"/>
                    </a:cubicBezTo>
                    <a:cubicBezTo>
                      <a:pt x="221" y="160"/>
                      <a:pt x="246" y="127"/>
                      <a:pt x="246" y="89"/>
                    </a:cubicBezTo>
                    <a:cubicBezTo>
                      <a:pt x="246" y="40"/>
                      <a:pt x="206" y="0"/>
                      <a:pt x="157" y="0"/>
                    </a:cubicBezTo>
                  </a:path>
                </a:pathLst>
              </a:custGeom>
              <a:solidFill>
                <a:srgbClr val="92D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93" name="Freeform 48"/>
              <p:cNvSpPr/>
              <p:nvPr/>
            </p:nvSpPr>
            <p:spPr bwMode="auto">
              <a:xfrm>
                <a:off x="3098" y="1871"/>
                <a:ext cx="475" cy="750"/>
              </a:xfrm>
              <a:custGeom>
                <a:avLst/>
                <a:gdLst>
                  <a:gd name="T0" fmla="*/ 128 w 200"/>
                  <a:gd name="T1" fmla="*/ 0 h 315"/>
                  <a:gd name="T2" fmla="*/ 55 w 200"/>
                  <a:gd name="T3" fmla="*/ 73 h 315"/>
                  <a:gd name="T4" fmla="*/ 103 w 200"/>
                  <a:gd name="T5" fmla="*/ 141 h 315"/>
                  <a:gd name="T6" fmla="*/ 84 w 200"/>
                  <a:gd name="T7" fmla="*/ 141 h 315"/>
                  <a:gd name="T8" fmla="*/ 13 w 200"/>
                  <a:gd name="T9" fmla="*/ 261 h 315"/>
                  <a:gd name="T10" fmla="*/ 23 w 200"/>
                  <a:gd name="T11" fmla="*/ 315 h 315"/>
                  <a:gd name="T12" fmla="*/ 108 w 200"/>
                  <a:gd name="T13" fmla="*/ 315 h 315"/>
                  <a:gd name="T14" fmla="*/ 126 w 200"/>
                  <a:gd name="T15" fmla="*/ 166 h 315"/>
                  <a:gd name="T16" fmla="*/ 107 w 200"/>
                  <a:gd name="T17" fmla="*/ 147 h 315"/>
                  <a:gd name="T18" fmla="*/ 149 w 200"/>
                  <a:gd name="T19" fmla="*/ 147 h 315"/>
                  <a:gd name="T20" fmla="*/ 130 w 200"/>
                  <a:gd name="T21" fmla="*/ 166 h 315"/>
                  <a:gd name="T22" fmla="*/ 148 w 200"/>
                  <a:gd name="T23" fmla="*/ 315 h 315"/>
                  <a:gd name="T24" fmla="*/ 168 w 200"/>
                  <a:gd name="T25" fmla="*/ 315 h 315"/>
                  <a:gd name="T26" fmla="*/ 161 w 200"/>
                  <a:gd name="T27" fmla="*/ 245 h 315"/>
                  <a:gd name="T28" fmla="*/ 166 w 200"/>
                  <a:gd name="T29" fmla="*/ 228 h 315"/>
                  <a:gd name="T30" fmla="*/ 194 w 200"/>
                  <a:gd name="T31" fmla="*/ 152 h 315"/>
                  <a:gd name="T32" fmla="*/ 172 w 200"/>
                  <a:gd name="T33" fmla="*/ 141 h 315"/>
                  <a:gd name="T34" fmla="*/ 152 w 200"/>
                  <a:gd name="T35" fmla="*/ 141 h 315"/>
                  <a:gd name="T36" fmla="*/ 200 w 200"/>
                  <a:gd name="T37" fmla="*/ 73 h 315"/>
                  <a:gd name="T38" fmla="*/ 128 w 200"/>
                  <a:gd name="T3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 h="315">
                    <a:moveTo>
                      <a:pt x="128" y="0"/>
                    </a:moveTo>
                    <a:cubicBezTo>
                      <a:pt x="88" y="0"/>
                      <a:pt x="55" y="33"/>
                      <a:pt x="55" y="73"/>
                    </a:cubicBezTo>
                    <a:cubicBezTo>
                      <a:pt x="55" y="104"/>
                      <a:pt x="76" y="131"/>
                      <a:pt x="103" y="141"/>
                    </a:cubicBezTo>
                    <a:cubicBezTo>
                      <a:pt x="84" y="141"/>
                      <a:pt x="84" y="141"/>
                      <a:pt x="84" y="141"/>
                    </a:cubicBezTo>
                    <a:cubicBezTo>
                      <a:pt x="45" y="141"/>
                      <a:pt x="21" y="238"/>
                      <a:pt x="13" y="261"/>
                    </a:cubicBezTo>
                    <a:cubicBezTo>
                      <a:pt x="0" y="296"/>
                      <a:pt x="23" y="315"/>
                      <a:pt x="23" y="315"/>
                    </a:cubicBezTo>
                    <a:cubicBezTo>
                      <a:pt x="108" y="315"/>
                      <a:pt x="108" y="315"/>
                      <a:pt x="108" y="315"/>
                    </a:cubicBezTo>
                    <a:cubicBezTo>
                      <a:pt x="126" y="166"/>
                      <a:pt x="126" y="166"/>
                      <a:pt x="126" y="166"/>
                    </a:cubicBezTo>
                    <a:cubicBezTo>
                      <a:pt x="107" y="147"/>
                      <a:pt x="107" y="147"/>
                      <a:pt x="107" y="147"/>
                    </a:cubicBezTo>
                    <a:cubicBezTo>
                      <a:pt x="149" y="147"/>
                      <a:pt x="149" y="147"/>
                      <a:pt x="149" y="147"/>
                    </a:cubicBezTo>
                    <a:cubicBezTo>
                      <a:pt x="130" y="166"/>
                      <a:pt x="130" y="166"/>
                      <a:pt x="130" y="166"/>
                    </a:cubicBezTo>
                    <a:cubicBezTo>
                      <a:pt x="148" y="315"/>
                      <a:pt x="148" y="315"/>
                      <a:pt x="148" y="315"/>
                    </a:cubicBezTo>
                    <a:cubicBezTo>
                      <a:pt x="168" y="315"/>
                      <a:pt x="168" y="315"/>
                      <a:pt x="168" y="315"/>
                    </a:cubicBezTo>
                    <a:cubicBezTo>
                      <a:pt x="160" y="303"/>
                      <a:pt x="149" y="279"/>
                      <a:pt x="161" y="245"/>
                    </a:cubicBezTo>
                    <a:cubicBezTo>
                      <a:pt x="162" y="241"/>
                      <a:pt x="164" y="235"/>
                      <a:pt x="166" y="228"/>
                    </a:cubicBezTo>
                    <a:cubicBezTo>
                      <a:pt x="173" y="207"/>
                      <a:pt x="182" y="178"/>
                      <a:pt x="194" y="152"/>
                    </a:cubicBezTo>
                    <a:cubicBezTo>
                      <a:pt x="188" y="145"/>
                      <a:pt x="180" y="141"/>
                      <a:pt x="172" y="141"/>
                    </a:cubicBezTo>
                    <a:cubicBezTo>
                      <a:pt x="152" y="141"/>
                      <a:pt x="152" y="141"/>
                      <a:pt x="152" y="141"/>
                    </a:cubicBezTo>
                    <a:cubicBezTo>
                      <a:pt x="180" y="131"/>
                      <a:pt x="200" y="104"/>
                      <a:pt x="200" y="73"/>
                    </a:cubicBezTo>
                    <a:cubicBezTo>
                      <a:pt x="200" y="33"/>
                      <a:pt x="168" y="0"/>
                      <a:pt x="128" y="0"/>
                    </a:cubicBezTo>
                  </a:path>
                </a:pathLst>
              </a:custGeom>
              <a:solidFill>
                <a:srgbClr val="92D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94" name="Freeform 49"/>
              <p:cNvSpPr/>
              <p:nvPr/>
            </p:nvSpPr>
            <p:spPr bwMode="auto">
              <a:xfrm>
                <a:off x="4110" y="1871"/>
                <a:ext cx="474" cy="750"/>
              </a:xfrm>
              <a:custGeom>
                <a:avLst/>
                <a:gdLst>
                  <a:gd name="T0" fmla="*/ 72 w 200"/>
                  <a:gd name="T1" fmla="*/ 0 h 315"/>
                  <a:gd name="T2" fmla="*/ 0 w 200"/>
                  <a:gd name="T3" fmla="*/ 73 h 315"/>
                  <a:gd name="T4" fmla="*/ 48 w 200"/>
                  <a:gd name="T5" fmla="*/ 141 h 315"/>
                  <a:gd name="T6" fmla="*/ 28 w 200"/>
                  <a:gd name="T7" fmla="*/ 141 h 315"/>
                  <a:gd name="T8" fmla="*/ 6 w 200"/>
                  <a:gd name="T9" fmla="*/ 152 h 315"/>
                  <a:gd name="T10" fmla="*/ 34 w 200"/>
                  <a:gd name="T11" fmla="*/ 228 h 315"/>
                  <a:gd name="T12" fmla="*/ 39 w 200"/>
                  <a:gd name="T13" fmla="*/ 245 h 315"/>
                  <a:gd name="T14" fmla="*/ 32 w 200"/>
                  <a:gd name="T15" fmla="*/ 315 h 315"/>
                  <a:gd name="T16" fmla="*/ 52 w 200"/>
                  <a:gd name="T17" fmla="*/ 315 h 315"/>
                  <a:gd name="T18" fmla="*/ 70 w 200"/>
                  <a:gd name="T19" fmla="*/ 166 h 315"/>
                  <a:gd name="T20" fmla="*/ 52 w 200"/>
                  <a:gd name="T21" fmla="*/ 147 h 315"/>
                  <a:gd name="T22" fmla="*/ 93 w 200"/>
                  <a:gd name="T23" fmla="*/ 147 h 315"/>
                  <a:gd name="T24" fmla="*/ 74 w 200"/>
                  <a:gd name="T25" fmla="*/ 166 h 315"/>
                  <a:gd name="T26" fmla="*/ 92 w 200"/>
                  <a:gd name="T27" fmla="*/ 315 h 315"/>
                  <a:gd name="T28" fmla="*/ 178 w 200"/>
                  <a:gd name="T29" fmla="*/ 315 h 315"/>
                  <a:gd name="T30" fmla="*/ 187 w 200"/>
                  <a:gd name="T31" fmla="*/ 261 h 315"/>
                  <a:gd name="T32" fmla="*/ 116 w 200"/>
                  <a:gd name="T33" fmla="*/ 141 h 315"/>
                  <a:gd name="T34" fmla="*/ 97 w 200"/>
                  <a:gd name="T35" fmla="*/ 141 h 315"/>
                  <a:gd name="T36" fmla="*/ 145 w 200"/>
                  <a:gd name="T37" fmla="*/ 73 h 315"/>
                  <a:gd name="T38" fmla="*/ 72 w 200"/>
                  <a:gd name="T39"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 h="315">
                    <a:moveTo>
                      <a:pt x="72" y="0"/>
                    </a:moveTo>
                    <a:cubicBezTo>
                      <a:pt x="32" y="0"/>
                      <a:pt x="0" y="33"/>
                      <a:pt x="0" y="73"/>
                    </a:cubicBezTo>
                    <a:cubicBezTo>
                      <a:pt x="0" y="104"/>
                      <a:pt x="20" y="131"/>
                      <a:pt x="48" y="141"/>
                    </a:cubicBezTo>
                    <a:cubicBezTo>
                      <a:pt x="28" y="141"/>
                      <a:pt x="28" y="141"/>
                      <a:pt x="28" y="141"/>
                    </a:cubicBezTo>
                    <a:cubicBezTo>
                      <a:pt x="20" y="141"/>
                      <a:pt x="13" y="145"/>
                      <a:pt x="6" y="152"/>
                    </a:cubicBezTo>
                    <a:cubicBezTo>
                      <a:pt x="18" y="178"/>
                      <a:pt x="27" y="207"/>
                      <a:pt x="34" y="228"/>
                    </a:cubicBezTo>
                    <a:cubicBezTo>
                      <a:pt x="36" y="235"/>
                      <a:pt x="38" y="241"/>
                      <a:pt x="39" y="245"/>
                    </a:cubicBezTo>
                    <a:cubicBezTo>
                      <a:pt x="52" y="279"/>
                      <a:pt x="40" y="303"/>
                      <a:pt x="32" y="315"/>
                    </a:cubicBezTo>
                    <a:cubicBezTo>
                      <a:pt x="52" y="315"/>
                      <a:pt x="52" y="315"/>
                      <a:pt x="52" y="315"/>
                    </a:cubicBezTo>
                    <a:cubicBezTo>
                      <a:pt x="70" y="166"/>
                      <a:pt x="70" y="166"/>
                      <a:pt x="70" y="166"/>
                    </a:cubicBezTo>
                    <a:cubicBezTo>
                      <a:pt x="52" y="147"/>
                      <a:pt x="52" y="147"/>
                      <a:pt x="52" y="147"/>
                    </a:cubicBezTo>
                    <a:cubicBezTo>
                      <a:pt x="93" y="147"/>
                      <a:pt x="93" y="147"/>
                      <a:pt x="93" y="147"/>
                    </a:cubicBezTo>
                    <a:cubicBezTo>
                      <a:pt x="74" y="166"/>
                      <a:pt x="74" y="166"/>
                      <a:pt x="74" y="166"/>
                    </a:cubicBezTo>
                    <a:cubicBezTo>
                      <a:pt x="92" y="315"/>
                      <a:pt x="92" y="315"/>
                      <a:pt x="92" y="315"/>
                    </a:cubicBezTo>
                    <a:cubicBezTo>
                      <a:pt x="178" y="315"/>
                      <a:pt x="178" y="315"/>
                      <a:pt x="178" y="315"/>
                    </a:cubicBezTo>
                    <a:cubicBezTo>
                      <a:pt x="178" y="315"/>
                      <a:pt x="200" y="296"/>
                      <a:pt x="187" y="261"/>
                    </a:cubicBezTo>
                    <a:cubicBezTo>
                      <a:pt x="179" y="238"/>
                      <a:pt x="156" y="141"/>
                      <a:pt x="116" y="141"/>
                    </a:cubicBezTo>
                    <a:cubicBezTo>
                      <a:pt x="97" y="141"/>
                      <a:pt x="97" y="141"/>
                      <a:pt x="97" y="141"/>
                    </a:cubicBezTo>
                    <a:cubicBezTo>
                      <a:pt x="125" y="131"/>
                      <a:pt x="145" y="104"/>
                      <a:pt x="145" y="73"/>
                    </a:cubicBezTo>
                    <a:cubicBezTo>
                      <a:pt x="145" y="33"/>
                      <a:pt x="112" y="0"/>
                      <a:pt x="72" y="0"/>
                    </a:cubicBezTo>
                  </a:path>
                </a:pathLst>
              </a:custGeom>
              <a:solidFill>
                <a:srgbClr val="92D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grpSp>
      </p:grpSp>
      <p:grpSp>
        <p:nvGrpSpPr>
          <p:cNvPr id="100" name="组合 99"/>
          <p:cNvGrpSpPr/>
          <p:nvPr/>
        </p:nvGrpSpPr>
        <p:grpSpPr>
          <a:xfrm>
            <a:off x="6829102" y="5067949"/>
            <a:ext cx="2684915" cy="1052632"/>
            <a:chOff x="5285996" y="3345112"/>
            <a:chExt cx="2013686" cy="789474"/>
          </a:xfrm>
        </p:grpSpPr>
        <p:grpSp>
          <p:nvGrpSpPr>
            <p:cNvPr id="101" name="组合 100"/>
            <p:cNvGrpSpPr/>
            <p:nvPr/>
          </p:nvGrpSpPr>
          <p:grpSpPr>
            <a:xfrm flipV="1">
              <a:off x="5285996" y="3376604"/>
              <a:ext cx="2013686" cy="757982"/>
              <a:chOff x="5947699" y="658652"/>
              <a:chExt cx="2684915" cy="1010643"/>
            </a:xfrm>
          </p:grpSpPr>
          <p:grpSp>
            <p:nvGrpSpPr>
              <p:cNvPr id="103" name="组合 102"/>
              <p:cNvGrpSpPr/>
              <p:nvPr/>
            </p:nvGrpSpPr>
            <p:grpSpPr>
              <a:xfrm flipV="1">
                <a:off x="5947699" y="1317986"/>
                <a:ext cx="2684915" cy="333365"/>
                <a:chOff x="5272248" y="4626108"/>
                <a:chExt cx="2684915" cy="333365"/>
              </a:xfrm>
            </p:grpSpPr>
            <p:sp>
              <p:nvSpPr>
                <p:cNvPr id="106" name="椭圆 105"/>
                <p:cNvSpPr/>
                <p:nvPr/>
              </p:nvSpPr>
              <p:spPr>
                <a:xfrm>
                  <a:off x="5272248" y="4626108"/>
                  <a:ext cx="81021" cy="81021"/>
                </a:xfrm>
                <a:prstGeom prst="ellipse">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微软雅黑"/>
                    <a:cs typeface="+mn-ea"/>
                    <a:sym typeface="Arial" panose="020B0604020202020204" pitchFamily="34" charset="0"/>
                  </a:endParaRPr>
                </a:p>
              </p:txBody>
            </p:sp>
            <p:sp>
              <p:nvSpPr>
                <p:cNvPr id="107" name="任意多边形 106"/>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1" fmla="*/ 0 w 2815771"/>
                    <a:gd name="connsiteY0-2" fmla="*/ 0 h 649982"/>
                    <a:gd name="connsiteX1-3" fmla="*/ 254183 w 2815771"/>
                    <a:gd name="connsiteY1-4" fmla="*/ 649982 h 649982"/>
                    <a:gd name="connsiteX2-5" fmla="*/ 2815771 w 2815771"/>
                    <a:gd name="connsiteY2-6" fmla="*/ 638628 h 649982"/>
                  </a:gdLst>
                  <a:ahLst/>
                  <a:cxnLst>
                    <a:cxn ang="0">
                      <a:pos x="connsiteX0-1" y="connsiteY0-2"/>
                    </a:cxn>
                    <a:cxn ang="0">
                      <a:pos x="connsiteX1-3" y="connsiteY1-4"/>
                    </a:cxn>
                    <a:cxn ang="0">
                      <a:pos x="connsiteX2-5" y="connsiteY2-6"/>
                    </a:cxn>
                  </a:cxnLst>
                  <a:rect l="l" t="t" r="r" b="b"/>
                  <a:pathLst>
                    <a:path w="2815771" h="649982">
                      <a:moveTo>
                        <a:pt x="0" y="0"/>
                      </a:moveTo>
                      <a:lnTo>
                        <a:pt x="254183" y="649982"/>
                      </a:lnTo>
                      <a:lnTo>
                        <a:pt x="2815771" y="638628"/>
                      </a:lnTo>
                    </a:path>
                  </a:pathLst>
                </a:custGeom>
                <a:noFill/>
                <a:ln w="19050" cap="flat" cmpd="sng" algn="ctr">
                  <a:solidFill>
                    <a:srgbClr val="FFFFFF">
                      <a:lumMod val="6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a typeface="微软雅黑"/>
                    <a:cs typeface="+mn-ea"/>
                    <a:sym typeface="Arial" panose="020B0604020202020204" pitchFamily="34" charset="0"/>
                  </a:endParaRPr>
                </a:p>
              </p:txBody>
            </p:sp>
          </p:grpSp>
          <p:sp>
            <p:nvSpPr>
              <p:cNvPr id="104" name="文本框 48"/>
              <p:cNvSpPr txBox="1"/>
              <p:nvPr/>
            </p:nvSpPr>
            <p:spPr>
              <a:xfrm flipV="1">
                <a:off x="6852147" y="1251465"/>
                <a:ext cx="1780467" cy="4178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微软雅黑"/>
                    <a:ea typeface="微软雅黑"/>
                    <a:cs typeface="+mn-ea"/>
                  </a:rPr>
                  <a:t>在此添加标题</a:t>
                </a:r>
              </a:p>
            </p:txBody>
          </p:sp>
          <p:sp>
            <p:nvSpPr>
              <p:cNvPr id="105" name="文本框 49"/>
              <p:cNvSpPr txBox="1"/>
              <p:nvPr/>
            </p:nvSpPr>
            <p:spPr>
              <a:xfrm flipV="1">
                <a:off x="6290683" y="658652"/>
                <a:ext cx="2341931" cy="644454"/>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solidFill>
                    <a:effectLst/>
                    <a:uLnTx/>
                    <a:uFillTx/>
                    <a:latin typeface="微软雅黑"/>
                    <a:ea typeface="微软雅黑"/>
                    <a:cs typeface="+mn-ea"/>
                  </a:rPr>
                  <a:t>点击输入具体内容点击输入具体内容点击输入具体内容点击输入具体内容</a:t>
                </a:r>
              </a:p>
            </p:txBody>
          </p:sp>
        </p:grpSp>
        <p:sp>
          <p:nvSpPr>
            <p:cNvPr id="102" name="Freeform 57"/>
            <p:cNvSpPr>
              <a:spLocks noEditPoints="1"/>
            </p:cNvSpPr>
            <p:nvPr/>
          </p:nvSpPr>
          <p:spPr bwMode="auto">
            <a:xfrm>
              <a:off x="5665470" y="3345112"/>
              <a:ext cx="268961" cy="269479"/>
            </a:xfrm>
            <a:custGeom>
              <a:avLst/>
              <a:gdLst>
                <a:gd name="T0" fmla="*/ 145 w 437"/>
                <a:gd name="T1" fmla="*/ 119 h 437"/>
                <a:gd name="T2" fmla="*/ 126 w 437"/>
                <a:gd name="T3" fmla="*/ 159 h 437"/>
                <a:gd name="T4" fmla="*/ 197 w 437"/>
                <a:gd name="T5" fmla="*/ 237 h 437"/>
                <a:gd name="T6" fmla="*/ 214 w 437"/>
                <a:gd name="T7" fmla="*/ 245 h 437"/>
                <a:gd name="T8" fmla="*/ 276 w 437"/>
                <a:gd name="T9" fmla="*/ 245 h 437"/>
                <a:gd name="T10" fmla="*/ 276 w 437"/>
                <a:gd name="T11" fmla="*/ 196 h 437"/>
                <a:gd name="T12" fmla="*/ 225 w 437"/>
                <a:gd name="T13" fmla="*/ 196 h 437"/>
                <a:gd name="T14" fmla="*/ 161 w 437"/>
                <a:gd name="T15" fmla="*/ 126 h 437"/>
                <a:gd name="T16" fmla="*/ 145 w 437"/>
                <a:gd name="T17" fmla="*/ 119 h 437"/>
                <a:gd name="T18" fmla="*/ 219 w 437"/>
                <a:gd name="T19" fmla="*/ 388 h 437"/>
                <a:gd name="T20" fmla="*/ 48 w 437"/>
                <a:gd name="T21" fmla="*/ 218 h 437"/>
                <a:gd name="T22" fmla="*/ 219 w 437"/>
                <a:gd name="T23" fmla="*/ 48 h 437"/>
                <a:gd name="T24" fmla="*/ 388 w 437"/>
                <a:gd name="T25" fmla="*/ 218 h 437"/>
                <a:gd name="T26" fmla="*/ 219 w 437"/>
                <a:gd name="T27" fmla="*/ 388 h 437"/>
                <a:gd name="T28" fmla="*/ 219 w 437"/>
                <a:gd name="T29" fmla="*/ 0 h 437"/>
                <a:gd name="T30" fmla="*/ 0 w 437"/>
                <a:gd name="T31" fmla="*/ 218 h 437"/>
                <a:gd name="T32" fmla="*/ 219 w 437"/>
                <a:gd name="T33" fmla="*/ 437 h 437"/>
                <a:gd name="T34" fmla="*/ 437 w 437"/>
                <a:gd name="T35" fmla="*/ 218 h 437"/>
                <a:gd name="T36" fmla="*/ 219 w 437"/>
                <a:gd name="T37"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7" h="437">
                  <a:moveTo>
                    <a:pt x="145" y="119"/>
                  </a:moveTo>
                  <a:cubicBezTo>
                    <a:pt x="127" y="119"/>
                    <a:pt x="110" y="142"/>
                    <a:pt x="126" y="159"/>
                  </a:cubicBezTo>
                  <a:cubicBezTo>
                    <a:pt x="197" y="237"/>
                    <a:pt x="197" y="237"/>
                    <a:pt x="197" y="237"/>
                  </a:cubicBezTo>
                  <a:cubicBezTo>
                    <a:pt x="201" y="242"/>
                    <a:pt x="207" y="245"/>
                    <a:pt x="214" y="245"/>
                  </a:cubicBezTo>
                  <a:cubicBezTo>
                    <a:pt x="276" y="245"/>
                    <a:pt x="276" y="245"/>
                    <a:pt x="276" y="245"/>
                  </a:cubicBezTo>
                  <a:cubicBezTo>
                    <a:pt x="306" y="245"/>
                    <a:pt x="309" y="196"/>
                    <a:pt x="276" y="196"/>
                  </a:cubicBezTo>
                  <a:cubicBezTo>
                    <a:pt x="225" y="196"/>
                    <a:pt x="225" y="196"/>
                    <a:pt x="225" y="196"/>
                  </a:cubicBezTo>
                  <a:cubicBezTo>
                    <a:pt x="161" y="126"/>
                    <a:pt x="161" y="126"/>
                    <a:pt x="161" y="126"/>
                  </a:cubicBezTo>
                  <a:cubicBezTo>
                    <a:pt x="156" y="121"/>
                    <a:pt x="151" y="119"/>
                    <a:pt x="145" y="119"/>
                  </a:cubicBezTo>
                  <a:moveTo>
                    <a:pt x="219" y="388"/>
                  </a:moveTo>
                  <a:cubicBezTo>
                    <a:pt x="124" y="388"/>
                    <a:pt x="48" y="312"/>
                    <a:pt x="48" y="218"/>
                  </a:cubicBezTo>
                  <a:cubicBezTo>
                    <a:pt x="48" y="124"/>
                    <a:pt x="124" y="48"/>
                    <a:pt x="219" y="48"/>
                  </a:cubicBezTo>
                  <a:cubicBezTo>
                    <a:pt x="313" y="48"/>
                    <a:pt x="388" y="124"/>
                    <a:pt x="388" y="218"/>
                  </a:cubicBezTo>
                  <a:cubicBezTo>
                    <a:pt x="388" y="312"/>
                    <a:pt x="313" y="388"/>
                    <a:pt x="219" y="388"/>
                  </a:cubicBezTo>
                  <a:moveTo>
                    <a:pt x="219" y="0"/>
                  </a:moveTo>
                  <a:cubicBezTo>
                    <a:pt x="98" y="0"/>
                    <a:pt x="0" y="97"/>
                    <a:pt x="0" y="218"/>
                  </a:cubicBezTo>
                  <a:cubicBezTo>
                    <a:pt x="0" y="339"/>
                    <a:pt x="98" y="437"/>
                    <a:pt x="219" y="437"/>
                  </a:cubicBezTo>
                  <a:cubicBezTo>
                    <a:pt x="339" y="437"/>
                    <a:pt x="437" y="339"/>
                    <a:pt x="437" y="218"/>
                  </a:cubicBezTo>
                  <a:cubicBezTo>
                    <a:pt x="437" y="97"/>
                    <a:pt x="339" y="0"/>
                    <a:pt x="219" y="0"/>
                  </a:cubicBezTo>
                </a:path>
              </a:pathLst>
            </a:custGeom>
            <a:solidFill>
              <a:srgbClr val="FFBF53">
                <a:alpha val="40000"/>
              </a:srgb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rgbClr val="000000"/>
                </a:solidFill>
                <a:effectLst/>
                <a:uLnTx/>
                <a:uFillTx/>
                <a:latin typeface="Calibri" panose="020F0502020204030204"/>
                <a:ea typeface="微软雅黑"/>
                <a:cs typeface="+mn-ea"/>
              </a:endParaRPr>
            </a:p>
          </p:txBody>
        </p:sp>
      </p:grpSp>
      <p:grpSp>
        <p:nvGrpSpPr>
          <p:cNvPr id="108" name="组合 107"/>
          <p:cNvGrpSpPr/>
          <p:nvPr/>
        </p:nvGrpSpPr>
        <p:grpSpPr>
          <a:xfrm>
            <a:off x="3107747" y="3681295"/>
            <a:ext cx="1656097" cy="1656099"/>
            <a:chOff x="4993868" y="2326868"/>
            <a:chExt cx="2204265" cy="2204265"/>
          </a:xfrm>
          <a:effectLst>
            <a:outerShdw blurRad="292100" dist="114300" dir="2700000" algn="tl" rotWithShape="0">
              <a:prstClr val="black">
                <a:alpha val="25000"/>
              </a:prstClr>
            </a:outerShdw>
          </a:effectLst>
        </p:grpSpPr>
        <p:sp>
          <p:nvSpPr>
            <p:cNvPr id="109" name="任意多边形 108"/>
            <p:cNvSpPr/>
            <p:nvPr/>
          </p:nvSpPr>
          <p:spPr>
            <a:xfrm>
              <a:off x="4993868" y="2326868"/>
              <a:ext cx="2204265" cy="2204265"/>
            </a:xfrm>
            <a:custGeom>
              <a:avLst/>
              <a:gdLst>
                <a:gd name="connsiteX0" fmla="*/ 1102132 w 2204265"/>
                <a:gd name="connsiteY0" fmla="*/ 321083 h 2204265"/>
                <a:gd name="connsiteX1" fmla="*/ 311557 w 2204265"/>
                <a:gd name="connsiteY1" fmla="*/ 1111658 h 2204265"/>
                <a:gd name="connsiteX2" fmla="*/ 1102132 w 2204265"/>
                <a:gd name="connsiteY2" fmla="*/ 1902233 h 2204265"/>
                <a:gd name="connsiteX3" fmla="*/ 1892707 w 2204265"/>
                <a:gd name="connsiteY3" fmla="*/ 1111658 h 2204265"/>
                <a:gd name="connsiteX4" fmla="*/ 1102132 w 2204265"/>
                <a:gd name="connsiteY4" fmla="*/ 321083 h 2204265"/>
                <a:gd name="connsiteX5" fmla="*/ 977042 w 2204265"/>
                <a:gd name="connsiteY5" fmla="*/ 0 h 2204265"/>
                <a:gd name="connsiteX6" fmla="*/ 1227224 w 2204265"/>
                <a:gd name="connsiteY6" fmla="*/ 0 h 2204265"/>
                <a:gd name="connsiteX7" fmla="*/ 1276006 w 2204265"/>
                <a:gd name="connsiteY7" fmla="*/ 227584 h 2204265"/>
                <a:gd name="connsiteX8" fmla="*/ 1287791 w 2204265"/>
                <a:gd name="connsiteY8" fmla="*/ 229382 h 2204265"/>
                <a:gd name="connsiteX9" fmla="*/ 1387705 w 2204265"/>
                <a:gd name="connsiteY9" fmla="*/ 259057 h 2204265"/>
                <a:gd name="connsiteX10" fmla="*/ 1544868 w 2204265"/>
                <a:gd name="connsiteY10" fmla="*/ 85113 h 2204265"/>
                <a:gd name="connsiteX11" fmla="*/ 1761531 w 2204265"/>
                <a:gd name="connsiteY11" fmla="*/ 210203 h 2204265"/>
                <a:gd name="connsiteX12" fmla="*/ 1691902 w 2204265"/>
                <a:gd name="connsiteY12" fmla="*/ 425756 h 2204265"/>
                <a:gd name="connsiteX13" fmla="*/ 1705003 w 2204265"/>
                <a:gd name="connsiteY13" fmla="*/ 435309 h 2204265"/>
                <a:gd name="connsiteX14" fmla="*/ 1774668 w 2204265"/>
                <a:gd name="connsiteY14" fmla="*/ 502325 h 2204265"/>
                <a:gd name="connsiteX15" fmla="*/ 1782142 w 2204265"/>
                <a:gd name="connsiteY15" fmla="*/ 511190 h 2204265"/>
                <a:gd name="connsiteX16" fmla="*/ 1994063 w 2204265"/>
                <a:gd name="connsiteY16" fmla="*/ 442735 h 2204265"/>
                <a:gd name="connsiteX17" fmla="*/ 2119154 w 2204265"/>
                <a:gd name="connsiteY17" fmla="*/ 659399 h 2204265"/>
                <a:gd name="connsiteX18" fmla="*/ 1961265 w 2204265"/>
                <a:gd name="connsiteY18" fmla="*/ 802053 h 2204265"/>
                <a:gd name="connsiteX19" fmla="*/ 1974042 w 2204265"/>
                <a:gd name="connsiteY19" fmla="*/ 833752 h 2204265"/>
                <a:gd name="connsiteX20" fmla="*/ 1999140 w 2204265"/>
                <a:gd name="connsiteY20" fmla="*/ 933073 h 2204265"/>
                <a:gd name="connsiteX21" fmla="*/ 2204265 w 2204265"/>
                <a:gd name="connsiteY21" fmla="*/ 977042 h 2204265"/>
                <a:gd name="connsiteX22" fmla="*/ 2204265 w 2204265"/>
                <a:gd name="connsiteY22" fmla="*/ 1227224 h 2204265"/>
                <a:gd name="connsiteX23" fmla="*/ 2012137 w 2204265"/>
                <a:gd name="connsiteY23" fmla="*/ 1268406 h 2204265"/>
                <a:gd name="connsiteX24" fmla="*/ 2004638 w 2204265"/>
                <a:gd name="connsiteY24" fmla="*/ 1317545 h 2204265"/>
                <a:gd name="connsiteX25" fmla="*/ 1985237 w 2204265"/>
                <a:gd name="connsiteY25" fmla="*/ 1394985 h 2204265"/>
                <a:gd name="connsiteX26" fmla="*/ 1977636 w 2204265"/>
                <a:gd name="connsiteY26" fmla="*/ 1417004 h 2204265"/>
                <a:gd name="connsiteX27" fmla="*/ 2119154 w 2204265"/>
                <a:gd name="connsiteY27" fmla="*/ 1544868 h 2204265"/>
                <a:gd name="connsiteX28" fmla="*/ 1994063 w 2204265"/>
                <a:gd name="connsiteY28" fmla="*/ 1761531 h 2204265"/>
                <a:gd name="connsiteX29" fmla="*/ 1820151 w 2204265"/>
                <a:gd name="connsiteY29" fmla="*/ 1705353 h 2204265"/>
                <a:gd name="connsiteX30" fmla="*/ 1798711 w 2204265"/>
                <a:gd name="connsiteY30" fmla="*/ 1734758 h 2204265"/>
                <a:gd name="connsiteX31" fmla="*/ 1731696 w 2204265"/>
                <a:gd name="connsiteY31" fmla="*/ 1804423 h 2204265"/>
                <a:gd name="connsiteX32" fmla="*/ 1706998 w 2204265"/>
                <a:gd name="connsiteY32" fmla="*/ 1825242 h 2204265"/>
                <a:gd name="connsiteX33" fmla="*/ 1761531 w 2204265"/>
                <a:gd name="connsiteY33" fmla="*/ 1994062 h 2204265"/>
                <a:gd name="connsiteX34" fmla="*/ 1544868 w 2204265"/>
                <a:gd name="connsiteY34" fmla="*/ 2119153 h 2204265"/>
                <a:gd name="connsiteX35" fmla="*/ 1429863 w 2204265"/>
                <a:gd name="connsiteY35" fmla="*/ 1991868 h 2204265"/>
                <a:gd name="connsiteX36" fmla="*/ 1400268 w 2204265"/>
                <a:gd name="connsiteY36" fmla="*/ 2003797 h 2204265"/>
                <a:gd name="connsiteX37" fmla="*/ 1262745 w 2204265"/>
                <a:gd name="connsiteY37" fmla="*/ 2038549 h 2204265"/>
                <a:gd name="connsiteX38" fmla="*/ 1227224 w 2204265"/>
                <a:gd name="connsiteY38" fmla="*/ 2204265 h 2204265"/>
                <a:gd name="connsiteX39" fmla="*/ 977042 w 2204265"/>
                <a:gd name="connsiteY39" fmla="*/ 2204265 h 2204265"/>
                <a:gd name="connsiteX40" fmla="*/ 941447 w 2204265"/>
                <a:gd name="connsiteY40" fmla="*/ 2038203 h 2204265"/>
                <a:gd name="connsiteX41" fmla="*/ 916475 w 2204265"/>
                <a:gd name="connsiteY41" fmla="*/ 2034392 h 2204265"/>
                <a:gd name="connsiteX42" fmla="*/ 774169 w 2204265"/>
                <a:gd name="connsiteY42" fmla="*/ 1992127 h 2204265"/>
                <a:gd name="connsiteX43" fmla="*/ 659399 w 2204265"/>
                <a:gd name="connsiteY43" fmla="*/ 2119153 h 2204265"/>
                <a:gd name="connsiteX44" fmla="*/ 442735 w 2204265"/>
                <a:gd name="connsiteY44" fmla="*/ 1994062 h 2204265"/>
                <a:gd name="connsiteX45" fmla="*/ 496981 w 2204265"/>
                <a:gd name="connsiteY45" fmla="*/ 1826130 h 2204265"/>
                <a:gd name="connsiteX46" fmla="*/ 391274 w 2204265"/>
                <a:gd name="connsiteY46" fmla="*/ 1717869 h 2204265"/>
                <a:gd name="connsiteX47" fmla="*/ 382878 w 2204265"/>
                <a:gd name="connsiteY47" fmla="*/ 1705753 h 2204265"/>
                <a:gd name="connsiteX48" fmla="*/ 210204 w 2204265"/>
                <a:gd name="connsiteY48" fmla="*/ 1761531 h 2204265"/>
                <a:gd name="connsiteX49" fmla="*/ 85113 w 2204265"/>
                <a:gd name="connsiteY49" fmla="*/ 1544868 h 2204265"/>
                <a:gd name="connsiteX50" fmla="*/ 226733 w 2204265"/>
                <a:gd name="connsiteY50" fmla="*/ 1416912 h 2204265"/>
                <a:gd name="connsiteX51" fmla="*/ 212821 w 2204265"/>
                <a:gd name="connsiteY51" fmla="*/ 1373126 h 2204265"/>
                <a:gd name="connsiteX52" fmla="*/ 191748 w 2204265"/>
                <a:gd name="connsiteY52" fmla="*/ 1268325 h 2204265"/>
                <a:gd name="connsiteX53" fmla="*/ 0 w 2204265"/>
                <a:gd name="connsiteY53" fmla="*/ 1227224 h 2204265"/>
                <a:gd name="connsiteX54" fmla="*/ 0 w 2204265"/>
                <a:gd name="connsiteY54" fmla="*/ 977042 h 2204265"/>
                <a:gd name="connsiteX55" fmla="*/ 203220 w 2204265"/>
                <a:gd name="connsiteY55" fmla="*/ 933481 h 2204265"/>
                <a:gd name="connsiteX56" fmla="*/ 212821 w 2204265"/>
                <a:gd name="connsiteY56" fmla="*/ 890649 h 2204265"/>
                <a:gd name="connsiteX57" fmla="*/ 243470 w 2204265"/>
                <a:gd name="connsiteY57" fmla="*/ 802476 h 2204265"/>
                <a:gd name="connsiteX58" fmla="*/ 85113 w 2204265"/>
                <a:gd name="connsiteY58" fmla="*/ 659399 h 2204265"/>
                <a:gd name="connsiteX59" fmla="*/ 210204 w 2204265"/>
                <a:gd name="connsiteY59" fmla="*/ 442735 h 2204265"/>
                <a:gd name="connsiteX60" fmla="*/ 423776 w 2204265"/>
                <a:gd name="connsiteY60" fmla="*/ 511723 h 2204265"/>
                <a:gd name="connsiteX61" fmla="*/ 470557 w 2204265"/>
                <a:gd name="connsiteY61" fmla="*/ 461243 h 2204265"/>
                <a:gd name="connsiteX62" fmla="*/ 512656 w 2204265"/>
                <a:gd name="connsiteY62" fmla="*/ 426662 h 2204265"/>
                <a:gd name="connsiteX63" fmla="*/ 442735 w 2204265"/>
                <a:gd name="connsiteY63" fmla="*/ 210203 h 2204265"/>
                <a:gd name="connsiteX64" fmla="*/ 659399 w 2204265"/>
                <a:gd name="connsiteY64" fmla="*/ 85113 h 2204265"/>
                <a:gd name="connsiteX65" fmla="*/ 815299 w 2204265"/>
                <a:gd name="connsiteY65" fmla="*/ 257661 h 2204265"/>
                <a:gd name="connsiteX66" fmla="*/ 916475 w 2204265"/>
                <a:gd name="connsiteY66" fmla="*/ 229382 h 2204265"/>
                <a:gd name="connsiteX67" fmla="*/ 928259 w 2204265"/>
                <a:gd name="connsiteY67" fmla="*/ 227584 h 220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close/>
                </a:path>
              </a:pathLst>
            </a:custGeom>
            <a:gradFill>
              <a:gsLst>
                <a:gs pos="0">
                  <a:srgbClr val="FFFFFF"/>
                </a:gs>
                <a:gs pos="100000">
                  <a:srgbClr val="E2E2E2"/>
                </a:gs>
              </a:gsLst>
              <a:lin ang="27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方正姚体"/>
                <a:ea typeface="微软雅黑"/>
                <a:cs typeface="+mn-ea"/>
              </a:endParaRPr>
            </a:p>
          </p:txBody>
        </p:sp>
        <p:sp>
          <p:nvSpPr>
            <p:cNvPr id="110" name="椭圆 109"/>
            <p:cNvSpPr/>
            <p:nvPr/>
          </p:nvSpPr>
          <p:spPr>
            <a:xfrm>
              <a:off x="5305425" y="2638425"/>
              <a:ext cx="1581150" cy="1581150"/>
            </a:xfrm>
            <a:prstGeom prst="ellipse">
              <a:avLst/>
            </a:prstGeom>
            <a:noFill/>
            <a:ln w="12700" cap="flat" cmpd="sng" algn="ctr">
              <a:gradFill flip="none" rotWithShape="1">
                <a:gsLst>
                  <a:gs pos="0">
                    <a:srgbClr val="FFFFFF">
                      <a:lumMod val="85000"/>
                    </a:srgbClr>
                  </a:gs>
                  <a:gs pos="100000">
                    <a:srgbClr val="FFFFFF"/>
                  </a:gs>
                </a:gsLst>
                <a:lin ang="27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方正姚体"/>
                <a:ea typeface="微软雅黑"/>
                <a:cs typeface="+mn-ea"/>
              </a:endParaRPr>
            </a:p>
          </p:txBody>
        </p:sp>
        <p:sp>
          <p:nvSpPr>
            <p:cNvPr id="111" name="椭圆 110"/>
            <p:cNvSpPr/>
            <p:nvPr/>
          </p:nvSpPr>
          <p:spPr>
            <a:xfrm>
              <a:off x="5370108" y="2708871"/>
              <a:ext cx="1451783" cy="1451783"/>
            </a:xfrm>
            <a:prstGeom prst="ellipse">
              <a:avLst/>
            </a:prstGeom>
            <a:solidFill>
              <a:srgbClr val="01B3C5"/>
            </a:solidFill>
            <a:ln w="19050" cap="flat" cmpd="sng" algn="ctr">
              <a:gradFill flip="none" rotWithShape="1">
                <a:gsLst>
                  <a:gs pos="100000">
                    <a:srgbClr val="FFFFFF">
                      <a:lumMod val="85000"/>
                    </a:srgbClr>
                  </a:gs>
                  <a:gs pos="0">
                    <a:srgbClr val="FFFFFF"/>
                  </a:gs>
                </a:gsLst>
                <a:lin ang="27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方正姚体"/>
                <a:ea typeface="微软雅黑"/>
                <a:cs typeface="+mn-ea"/>
              </a:endParaRPr>
            </a:p>
          </p:txBody>
        </p:sp>
      </p:grpSp>
      <p:grpSp>
        <p:nvGrpSpPr>
          <p:cNvPr id="112" name="组合 111"/>
          <p:cNvGrpSpPr/>
          <p:nvPr/>
        </p:nvGrpSpPr>
        <p:grpSpPr>
          <a:xfrm>
            <a:off x="3430011" y="4101475"/>
            <a:ext cx="1000117" cy="866271"/>
            <a:chOff x="4123036" y="1197871"/>
            <a:chExt cx="1000117" cy="866271"/>
          </a:xfrm>
        </p:grpSpPr>
        <p:sp>
          <p:nvSpPr>
            <p:cNvPr id="113" name="文本框 57"/>
            <p:cNvSpPr txBox="1"/>
            <p:nvPr/>
          </p:nvSpPr>
          <p:spPr>
            <a:xfrm>
              <a:off x="4123036" y="1197871"/>
              <a:ext cx="1000117" cy="706120"/>
            </a:xfrm>
            <a:prstGeom prst="rect">
              <a:avLst/>
            </a:prstGeom>
            <a:noFill/>
          </p:spPr>
          <p:txBody>
            <a:bodyPr wrap="square" rtlCol="0">
              <a:spAutoFit/>
            </a:bodyPr>
            <a:lstStyle/>
            <a:p>
              <a:pPr algn="ctr" fontAlgn="auto">
                <a:spcBef>
                  <a:spcPts val="0"/>
                </a:spcBef>
                <a:spcAft>
                  <a:spcPts val="0"/>
                </a:spcAft>
                <a:defRPr/>
              </a:pPr>
              <a:r>
                <a:rPr lang="en-US" altLang="zh-CN" sz="4000" dirty="0">
                  <a:solidFill>
                    <a:srgbClr val="FFFFFF"/>
                  </a:solidFill>
                  <a:latin typeface="Impact" panose="020B0806030902050204" pitchFamily="34" charset="0"/>
                  <a:ea typeface="微软雅黑"/>
                  <a:cs typeface="+mn-ea"/>
                </a:rPr>
                <a:t>01</a:t>
              </a:r>
              <a:endParaRPr lang="zh-CN" altLang="en-US" sz="4000" dirty="0">
                <a:solidFill>
                  <a:srgbClr val="FFFFFF"/>
                </a:solidFill>
                <a:latin typeface="Impact" panose="020B0806030902050204" pitchFamily="34" charset="0"/>
                <a:ea typeface="微软雅黑"/>
                <a:cs typeface="+mn-ea"/>
              </a:endParaRPr>
            </a:p>
          </p:txBody>
        </p:sp>
        <p:sp>
          <p:nvSpPr>
            <p:cNvPr id="114" name="文本框 58"/>
            <p:cNvSpPr txBox="1"/>
            <p:nvPr/>
          </p:nvSpPr>
          <p:spPr>
            <a:xfrm>
              <a:off x="4184872" y="1777122"/>
              <a:ext cx="917982" cy="287020"/>
            </a:xfrm>
            <a:prstGeom prst="rect">
              <a:avLst/>
            </a:prstGeom>
            <a:noFill/>
          </p:spPr>
          <p:txBody>
            <a:bodyPr wrap="square" rtlCol="0">
              <a:spAutoFit/>
            </a:bodyPr>
            <a:lstStyle/>
            <a:p>
              <a:pPr algn="ctr" fontAlgn="auto">
                <a:spcBef>
                  <a:spcPts val="0"/>
                </a:spcBef>
                <a:spcAft>
                  <a:spcPts val="0"/>
                </a:spcAft>
                <a:defRPr/>
              </a:pPr>
              <a:r>
                <a:rPr lang="zh-CN" altLang="en-US" sz="1200" dirty="0">
                  <a:solidFill>
                    <a:srgbClr val="FFFFFF"/>
                  </a:solidFill>
                  <a:latin typeface="微软雅黑"/>
                  <a:ea typeface="微软雅黑"/>
                  <a:cs typeface="+mn-ea"/>
                </a:rPr>
                <a:t>标题</a:t>
              </a:r>
            </a:p>
          </p:txBody>
        </p:sp>
      </p:grpSp>
      <p:grpSp>
        <p:nvGrpSpPr>
          <p:cNvPr id="115" name="组合 114"/>
          <p:cNvGrpSpPr/>
          <p:nvPr/>
        </p:nvGrpSpPr>
        <p:grpSpPr>
          <a:xfrm>
            <a:off x="4349363" y="2736208"/>
            <a:ext cx="1656097" cy="1656099"/>
            <a:chOff x="4993868" y="2326868"/>
            <a:chExt cx="2204265" cy="2204265"/>
          </a:xfrm>
          <a:effectLst>
            <a:outerShdw blurRad="292100" dist="114300" dir="2700000" algn="tl" rotWithShape="0">
              <a:prstClr val="black">
                <a:alpha val="25000"/>
              </a:prstClr>
            </a:outerShdw>
          </a:effectLst>
        </p:grpSpPr>
        <p:sp>
          <p:nvSpPr>
            <p:cNvPr id="116" name="任意多边形 115"/>
            <p:cNvSpPr/>
            <p:nvPr/>
          </p:nvSpPr>
          <p:spPr>
            <a:xfrm>
              <a:off x="4993868" y="2326868"/>
              <a:ext cx="2204265" cy="2204265"/>
            </a:xfrm>
            <a:custGeom>
              <a:avLst/>
              <a:gdLst>
                <a:gd name="connsiteX0" fmla="*/ 1102132 w 2204265"/>
                <a:gd name="connsiteY0" fmla="*/ 321083 h 2204265"/>
                <a:gd name="connsiteX1" fmla="*/ 311557 w 2204265"/>
                <a:gd name="connsiteY1" fmla="*/ 1111658 h 2204265"/>
                <a:gd name="connsiteX2" fmla="*/ 1102132 w 2204265"/>
                <a:gd name="connsiteY2" fmla="*/ 1902233 h 2204265"/>
                <a:gd name="connsiteX3" fmla="*/ 1892707 w 2204265"/>
                <a:gd name="connsiteY3" fmla="*/ 1111658 h 2204265"/>
                <a:gd name="connsiteX4" fmla="*/ 1102132 w 2204265"/>
                <a:gd name="connsiteY4" fmla="*/ 321083 h 2204265"/>
                <a:gd name="connsiteX5" fmla="*/ 977042 w 2204265"/>
                <a:gd name="connsiteY5" fmla="*/ 0 h 2204265"/>
                <a:gd name="connsiteX6" fmla="*/ 1227224 w 2204265"/>
                <a:gd name="connsiteY6" fmla="*/ 0 h 2204265"/>
                <a:gd name="connsiteX7" fmla="*/ 1276006 w 2204265"/>
                <a:gd name="connsiteY7" fmla="*/ 227584 h 2204265"/>
                <a:gd name="connsiteX8" fmla="*/ 1287791 w 2204265"/>
                <a:gd name="connsiteY8" fmla="*/ 229382 h 2204265"/>
                <a:gd name="connsiteX9" fmla="*/ 1387705 w 2204265"/>
                <a:gd name="connsiteY9" fmla="*/ 259057 h 2204265"/>
                <a:gd name="connsiteX10" fmla="*/ 1544868 w 2204265"/>
                <a:gd name="connsiteY10" fmla="*/ 85113 h 2204265"/>
                <a:gd name="connsiteX11" fmla="*/ 1761531 w 2204265"/>
                <a:gd name="connsiteY11" fmla="*/ 210203 h 2204265"/>
                <a:gd name="connsiteX12" fmla="*/ 1691902 w 2204265"/>
                <a:gd name="connsiteY12" fmla="*/ 425756 h 2204265"/>
                <a:gd name="connsiteX13" fmla="*/ 1705003 w 2204265"/>
                <a:gd name="connsiteY13" fmla="*/ 435309 h 2204265"/>
                <a:gd name="connsiteX14" fmla="*/ 1774668 w 2204265"/>
                <a:gd name="connsiteY14" fmla="*/ 502325 h 2204265"/>
                <a:gd name="connsiteX15" fmla="*/ 1782142 w 2204265"/>
                <a:gd name="connsiteY15" fmla="*/ 511190 h 2204265"/>
                <a:gd name="connsiteX16" fmla="*/ 1994063 w 2204265"/>
                <a:gd name="connsiteY16" fmla="*/ 442735 h 2204265"/>
                <a:gd name="connsiteX17" fmla="*/ 2119154 w 2204265"/>
                <a:gd name="connsiteY17" fmla="*/ 659399 h 2204265"/>
                <a:gd name="connsiteX18" fmla="*/ 1961265 w 2204265"/>
                <a:gd name="connsiteY18" fmla="*/ 802053 h 2204265"/>
                <a:gd name="connsiteX19" fmla="*/ 1974042 w 2204265"/>
                <a:gd name="connsiteY19" fmla="*/ 833752 h 2204265"/>
                <a:gd name="connsiteX20" fmla="*/ 1999140 w 2204265"/>
                <a:gd name="connsiteY20" fmla="*/ 933073 h 2204265"/>
                <a:gd name="connsiteX21" fmla="*/ 2204265 w 2204265"/>
                <a:gd name="connsiteY21" fmla="*/ 977042 h 2204265"/>
                <a:gd name="connsiteX22" fmla="*/ 2204265 w 2204265"/>
                <a:gd name="connsiteY22" fmla="*/ 1227224 h 2204265"/>
                <a:gd name="connsiteX23" fmla="*/ 2012137 w 2204265"/>
                <a:gd name="connsiteY23" fmla="*/ 1268406 h 2204265"/>
                <a:gd name="connsiteX24" fmla="*/ 2004638 w 2204265"/>
                <a:gd name="connsiteY24" fmla="*/ 1317545 h 2204265"/>
                <a:gd name="connsiteX25" fmla="*/ 1985237 w 2204265"/>
                <a:gd name="connsiteY25" fmla="*/ 1394985 h 2204265"/>
                <a:gd name="connsiteX26" fmla="*/ 1977636 w 2204265"/>
                <a:gd name="connsiteY26" fmla="*/ 1417004 h 2204265"/>
                <a:gd name="connsiteX27" fmla="*/ 2119154 w 2204265"/>
                <a:gd name="connsiteY27" fmla="*/ 1544868 h 2204265"/>
                <a:gd name="connsiteX28" fmla="*/ 1994063 w 2204265"/>
                <a:gd name="connsiteY28" fmla="*/ 1761531 h 2204265"/>
                <a:gd name="connsiteX29" fmla="*/ 1820151 w 2204265"/>
                <a:gd name="connsiteY29" fmla="*/ 1705353 h 2204265"/>
                <a:gd name="connsiteX30" fmla="*/ 1798711 w 2204265"/>
                <a:gd name="connsiteY30" fmla="*/ 1734758 h 2204265"/>
                <a:gd name="connsiteX31" fmla="*/ 1731696 w 2204265"/>
                <a:gd name="connsiteY31" fmla="*/ 1804423 h 2204265"/>
                <a:gd name="connsiteX32" fmla="*/ 1706998 w 2204265"/>
                <a:gd name="connsiteY32" fmla="*/ 1825242 h 2204265"/>
                <a:gd name="connsiteX33" fmla="*/ 1761531 w 2204265"/>
                <a:gd name="connsiteY33" fmla="*/ 1994062 h 2204265"/>
                <a:gd name="connsiteX34" fmla="*/ 1544868 w 2204265"/>
                <a:gd name="connsiteY34" fmla="*/ 2119153 h 2204265"/>
                <a:gd name="connsiteX35" fmla="*/ 1429863 w 2204265"/>
                <a:gd name="connsiteY35" fmla="*/ 1991868 h 2204265"/>
                <a:gd name="connsiteX36" fmla="*/ 1400268 w 2204265"/>
                <a:gd name="connsiteY36" fmla="*/ 2003797 h 2204265"/>
                <a:gd name="connsiteX37" fmla="*/ 1262745 w 2204265"/>
                <a:gd name="connsiteY37" fmla="*/ 2038549 h 2204265"/>
                <a:gd name="connsiteX38" fmla="*/ 1227224 w 2204265"/>
                <a:gd name="connsiteY38" fmla="*/ 2204265 h 2204265"/>
                <a:gd name="connsiteX39" fmla="*/ 977042 w 2204265"/>
                <a:gd name="connsiteY39" fmla="*/ 2204265 h 2204265"/>
                <a:gd name="connsiteX40" fmla="*/ 941447 w 2204265"/>
                <a:gd name="connsiteY40" fmla="*/ 2038203 h 2204265"/>
                <a:gd name="connsiteX41" fmla="*/ 916475 w 2204265"/>
                <a:gd name="connsiteY41" fmla="*/ 2034392 h 2204265"/>
                <a:gd name="connsiteX42" fmla="*/ 774169 w 2204265"/>
                <a:gd name="connsiteY42" fmla="*/ 1992127 h 2204265"/>
                <a:gd name="connsiteX43" fmla="*/ 659399 w 2204265"/>
                <a:gd name="connsiteY43" fmla="*/ 2119153 h 2204265"/>
                <a:gd name="connsiteX44" fmla="*/ 442735 w 2204265"/>
                <a:gd name="connsiteY44" fmla="*/ 1994062 h 2204265"/>
                <a:gd name="connsiteX45" fmla="*/ 496981 w 2204265"/>
                <a:gd name="connsiteY45" fmla="*/ 1826130 h 2204265"/>
                <a:gd name="connsiteX46" fmla="*/ 391274 w 2204265"/>
                <a:gd name="connsiteY46" fmla="*/ 1717869 h 2204265"/>
                <a:gd name="connsiteX47" fmla="*/ 382878 w 2204265"/>
                <a:gd name="connsiteY47" fmla="*/ 1705753 h 2204265"/>
                <a:gd name="connsiteX48" fmla="*/ 210204 w 2204265"/>
                <a:gd name="connsiteY48" fmla="*/ 1761531 h 2204265"/>
                <a:gd name="connsiteX49" fmla="*/ 85113 w 2204265"/>
                <a:gd name="connsiteY49" fmla="*/ 1544868 h 2204265"/>
                <a:gd name="connsiteX50" fmla="*/ 226733 w 2204265"/>
                <a:gd name="connsiteY50" fmla="*/ 1416912 h 2204265"/>
                <a:gd name="connsiteX51" fmla="*/ 212821 w 2204265"/>
                <a:gd name="connsiteY51" fmla="*/ 1373126 h 2204265"/>
                <a:gd name="connsiteX52" fmla="*/ 191748 w 2204265"/>
                <a:gd name="connsiteY52" fmla="*/ 1268325 h 2204265"/>
                <a:gd name="connsiteX53" fmla="*/ 0 w 2204265"/>
                <a:gd name="connsiteY53" fmla="*/ 1227224 h 2204265"/>
                <a:gd name="connsiteX54" fmla="*/ 0 w 2204265"/>
                <a:gd name="connsiteY54" fmla="*/ 977042 h 2204265"/>
                <a:gd name="connsiteX55" fmla="*/ 203220 w 2204265"/>
                <a:gd name="connsiteY55" fmla="*/ 933481 h 2204265"/>
                <a:gd name="connsiteX56" fmla="*/ 212821 w 2204265"/>
                <a:gd name="connsiteY56" fmla="*/ 890649 h 2204265"/>
                <a:gd name="connsiteX57" fmla="*/ 243470 w 2204265"/>
                <a:gd name="connsiteY57" fmla="*/ 802476 h 2204265"/>
                <a:gd name="connsiteX58" fmla="*/ 85113 w 2204265"/>
                <a:gd name="connsiteY58" fmla="*/ 659399 h 2204265"/>
                <a:gd name="connsiteX59" fmla="*/ 210204 w 2204265"/>
                <a:gd name="connsiteY59" fmla="*/ 442735 h 2204265"/>
                <a:gd name="connsiteX60" fmla="*/ 423776 w 2204265"/>
                <a:gd name="connsiteY60" fmla="*/ 511723 h 2204265"/>
                <a:gd name="connsiteX61" fmla="*/ 470557 w 2204265"/>
                <a:gd name="connsiteY61" fmla="*/ 461243 h 2204265"/>
                <a:gd name="connsiteX62" fmla="*/ 512656 w 2204265"/>
                <a:gd name="connsiteY62" fmla="*/ 426662 h 2204265"/>
                <a:gd name="connsiteX63" fmla="*/ 442735 w 2204265"/>
                <a:gd name="connsiteY63" fmla="*/ 210203 h 2204265"/>
                <a:gd name="connsiteX64" fmla="*/ 659399 w 2204265"/>
                <a:gd name="connsiteY64" fmla="*/ 85113 h 2204265"/>
                <a:gd name="connsiteX65" fmla="*/ 815299 w 2204265"/>
                <a:gd name="connsiteY65" fmla="*/ 257661 h 2204265"/>
                <a:gd name="connsiteX66" fmla="*/ 916475 w 2204265"/>
                <a:gd name="connsiteY66" fmla="*/ 229382 h 2204265"/>
                <a:gd name="connsiteX67" fmla="*/ 928259 w 2204265"/>
                <a:gd name="connsiteY67" fmla="*/ 227584 h 220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close/>
                </a:path>
              </a:pathLst>
            </a:custGeom>
            <a:gradFill>
              <a:gsLst>
                <a:gs pos="0">
                  <a:srgbClr val="FFFFFF"/>
                </a:gs>
                <a:gs pos="100000">
                  <a:srgbClr val="E2E2E2"/>
                </a:gs>
              </a:gsLst>
              <a:lin ang="27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BF53"/>
                </a:solidFill>
                <a:effectLst/>
                <a:uLnTx/>
                <a:uFillTx/>
                <a:latin typeface="方正姚体"/>
                <a:ea typeface="微软雅黑"/>
                <a:cs typeface="+mn-ea"/>
              </a:endParaRPr>
            </a:p>
          </p:txBody>
        </p:sp>
        <p:sp>
          <p:nvSpPr>
            <p:cNvPr id="117" name="椭圆 116"/>
            <p:cNvSpPr/>
            <p:nvPr/>
          </p:nvSpPr>
          <p:spPr>
            <a:xfrm>
              <a:off x="5305425" y="2638425"/>
              <a:ext cx="1581150" cy="1581150"/>
            </a:xfrm>
            <a:prstGeom prst="ellipse">
              <a:avLst/>
            </a:prstGeom>
            <a:noFill/>
            <a:ln w="12700" cap="flat" cmpd="sng" algn="ctr">
              <a:gradFill flip="none" rotWithShape="1">
                <a:gsLst>
                  <a:gs pos="0">
                    <a:srgbClr val="FFFFFF">
                      <a:lumMod val="85000"/>
                    </a:srgbClr>
                  </a:gs>
                  <a:gs pos="100000">
                    <a:srgbClr val="FFFFFF"/>
                  </a:gs>
                </a:gsLst>
                <a:lin ang="27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BF53"/>
                </a:solidFill>
                <a:effectLst/>
                <a:uLnTx/>
                <a:uFillTx/>
                <a:latin typeface="方正姚体"/>
                <a:ea typeface="微软雅黑"/>
                <a:cs typeface="+mn-ea"/>
              </a:endParaRPr>
            </a:p>
          </p:txBody>
        </p:sp>
        <p:sp>
          <p:nvSpPr>
            <p:cNvPr id="118" name="椭圆 117"/>
            <p:cNvSpPr/>
            <p:nvPr/>
          </p:nvSpPr>
          <p:spPr>
            <a:xfrm>
              <a:off x="5370108" y="2708871"/>
              <a:ext cx="1451783" cy="1451783"/>
            </a:xfrm>
            <a:prstGeom prst="ellipse">
              <a:avLst/>
            </a:prstGeom>
            <a:solidFill>
              <a:srgbClr val="F17475"/>
            </a:solidFill>
            <a:ln w="19050" cap="flat" cmpd="sng" algn="ctr">
              <a:gradFill flip="none" rotWithShape="1">
                <a:gsLst>
                  <a:gs pos="100000">
                    <a:srgbClr val="FFFFFF">
                      <a:lumMod val="85000"/>
                    </a:srgbClr>
                  </a:gs>
                  <a:gs pos="0">
                    <a:srgbClr val="FFFFFF"/>
                  </a:gs>
                </a:gsLst>
                <a:lin ang="27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BF53"/>
                </a:solidFill>
                <a:effectLst/>
                <a:uLnTx/>
                <a:uFillTx/>
                <a:latin typeface="方正姚体"/>
                <a:ea typeface="微软雅黑"/>
                <a:cs typeface="+mn-ea"/>
              </a:endParaRPr>
            </a:p>
          </p:txBody>
        </p:sp>
      </p:grpSp>
      <p:grpSp>
        <p:nvGrpSpPr>
          <p:cNvPr id="119" name="组合 118"/>
          <p:cNvGrpSpPr/>
          <p:nvPr/>
        </p:nvGrpSpPr>
        <p:grpSpPr>
          <a:xfrm>
            <a:off x="4680059" y="3171653"/>
            <a:ext cx="1000117" cy="834065"/>
            <a:chOff x="4123036" y="1197871"/>
            <a:chExt cx="1000117" cy="834065"/>
          </a:xfrm>
        </p:grpSpPr>
        <p:sp>
          <p:nvSpPr>
            <p:cNvPr id="120" name="文本框 64"/>
            <p:cNvSpPr txBox="1"/>
            <p:nvPr/>
          </p:nvSpPr>
          <p:spPr>
            <a:xfrm>
              <a:off x="4123036" y="1197871"/>
              <a:ext cx="1000117" cy="706120"/>
            </a:xfrm>
            <a:prstGeom prst="rect">
              <a:avLst/>
            </a:prstGeom>
            <a:noFill/>
          </p:spPr>
          <p:txBody>
            <a:bodyPr wrap="square" rtlCol="0">
              <a:spAutoFit/>
            </a:bodyPr>
            <a:lstStyle/>
            <a:p>
              <a:pPr algn="ctr" fontAlgn="auto">
                <a:spcBef>
                  <a:spcPts val="0"/>
                </a:spcBef>
                <a:spcAft>
                  <a:spcPts val="0"/>
                </a:spcAft>
                <a:defRPr/>
              </a:pPr>
              <a:r>
                <a:rPr lang="en-US" altLang="zh-CN" sz="4000" dirty="0">
                  <a:solidFill>
                    <a:srgbClr val="FFFFFF"/>
                  </a:solidFill>
                  <a:latin typeface="Impact" panose="020B0806030902050204" pitchFamily="34" charset="0"/>
                  <a:ea typeface="微软雅黑"/>
                  <a:cs typeface="+mn-ea"/>
                </a:rPr>
                <a:t>02</a:t>
              </a:r>
              <a:endParaRPr lang="zh-CN" altLang="en-US" sz="4000" dirty="0">
                <a:solidFill>
                  <a:srgbClr val="FFFFFF"/>
                </a:solidFill>
                <a:latin typeface="Impact" panose="020B0806030902050204" pitchFamily="34" charset="0"/>
                <a:ea typeface="微软雅黑"/>
                <a:cs typeface="+mn-ea"/>
              </a:endParaRPr>
            </a:p>
          </p:txBody>
        </p:sp>
        <p:sp>
          <p:nvSpPr>
            <p:cNvPr id="121" name="文本框 65"/>
            <p:cNvSpPr txBox="1"/>
            <p:nvPr/>
          </p:nvSpPr>
          <p:spPr>
            <a:xfrm>
              <a:off x="4237109" y="1744916"/>
              <a:ext cx="823666" cy="287020"/>
            </a:xfrm>
            <a:prstGeom prst="rect">
              <a:avLst/>
            </a:prstGeom>
            <a:noFill/>
          </p:spPr>
          <p:txBody>
            <a:bodyPr wrap="square" rtlCol="0">
              <a:spAutoFit/>
            </a:bodyPr>
            <a:lstStyle/>
            <a:p>
              <a:pPr algn="ctr" fontAlgn="auto">
                <a:spcBef>
                  <a:spcPts val="0"/>
                </a:spcBef>
                <a:spcAft>
                  <a:spcPts val="0"/>
                </a:spcAft>
                <a:defRPr/>
              </a:pPr>
              <a:r>
                <a:rPr lang="zh-CN" altLang="en-US" sz="1200" dirty="0">
                  <a:solidFill>
                    <a:srgbClr val="FFFFFF"/>
                  </a:solidFill>
                  <a:latin typeface="微软雅黑"/>
                  <a:ea typeface="微软雅黑"/>
                  <a:cs typeface="+mn-ea"/>
                </a:rPr>
                <a:t>标题</a:t>
              </a:r>
            </a:p>
          </p:txBody>
        </p:sp>
      </p:grpSp>
      <p:grpSp>
        <p:nvGrpSpPr>
          <p:cNvPr id="122" name="组合 121"/>
          <p:cNvGrpSpPr/>
          <p:nvPr/>
        </p:nvGrpSpPr>
        <p:grpSpPr>
          <a:xfrm>
            <a:off x="6914171" y="2736208"/>
            <a:ext cx="1656097" cy="1656099"/>
            <a:chOff x="4993868" y="2326868"/>
            <a:chExt cx="2204265" cy="2204265"/>
          </a:xfrm>
          <a:effectLst>
            <a:outerShdw blurRad="292100" dist="114300" dir="2700000" algn="tl" rotWithShape="0">
              <a:prstClr val="black">
                <a:alpha val="25000"/>
              </a:prstClr>
            </a:outerShdw>
          </a:effectLst>
        </p:grpSpPr>
        <p:sp>
          <p:nvSpPr>
            <p:cNvPr id="123" name="任意多边形 122"/>
            <p:cNvSpPr/>
            <p:nvPr/>
          </p:nvSpPr>
          <p:spPr>
            <a:xfrm>
              <a:off x="4993868" y="2326868"/>
              <a:ext cx="2204265" cy="2204265"/>
            </a:xfrm>
            <a:custGeom>
              <a:avLst/>
              <a:gdLst>
                <a:gd name="connsiteX0" fmla="*/ 1102132 w 2204265"/>
                <a:gd name="connsiteY0" fmla="*/ 321083 h 2204265"/>
                <a:gd name="connsiteX1" fmla="*/ 311557 w 2204265"/>
                <a:gd name="connsiteY1" fmla="*/ 1111658 h 2204265"/>
                <a:gd name="connsiteX2" fmla="*/ 1102132 w 2204265"/>
                <a:gd name="connsiteY2" fmla="*/ 1902233 h 2204265"/>
                <a:gd name="connsiteX3" fmla="*/ 1892707 w 2204265"/>
                <a:gd name="connsiteY3" fmla="*/ 1111658 h 2204265"/>
                <a:gd name="connsiteX4" fmla="*/ 1102132 w 2204265"/>
                <a:gd name="connsiteY4" fmla="*/ 321083 h 2204265"/>
                <a:gd name="connsiteX5" fmla="*/ 977042 w 2204265"/>
                <a:gd name="connsiteY5" fmla="*/ 0 h 2204265"/>
                <a:gd name="connsiteX6" fmla="*/ 1227224 w 2204265"/>
                <a:gd name="connsiteY6" fmla="*/ 0 h 2204265"/>
                <a:gd name="connsiteX7" fmla="*/ 1276006 w 2204265"/>
                <a:gd name="connsiteY7" fmla="*/ 227584 h 2204265"/>
                <a:gd name="connsiteX8" fmla="*/ 1287791 w 2204265"/>
                <a:gd name="connsiteY8" fmla="*/ 229382 h 2204265"/>
                <a:gd name="connsiteX9" fmla="*/ 1387705 w 2204265"/>
                <a:gd name="connsiteY9" fmla="*/ 259057 h 2204265"/>
                <a:gd name="connsiteX10" fmla="*/ 1544868 w 2204265"/>
                <a:gd name="connsiteY10" fmla="*/ 85113 h 2204265"/>
                <a:gd name="connsiteX11" fmla="*/ 1761531 w 2204265"/>
                <a:gd name="connsiteY11" fmla="*/ 210203 h 2204265"/>
                <a:gd name="connsiteX12" fmla="*/ 1691902 w 2204265"/>
                <a:gd name="connsiteY12" fmla="*/ 425756 h 2204265"/>
                <a:gd name="connsiteX13" fmla="*/ 1705003 w 2204265"/>
                <a:gd name="connsiteY13" fmla="*/ 435309 h 2204265"/>
                <a:gd name="connsiteX14" fmla="*/ 1774668 w 2204265"/>
                <a:gd name="connsiteY14" fmla="*/ 502325 h 2204265"/>
                <a:gd name="connsiteX15" fmla="*/ 1782142 w 2204265"/>
                <a:gd name="connsiteY15" fmla="*/ 511190 h 2204265"/>
                <a:gd name="connsiteX16" fmla="*/ 1994063 w 2204265"/>
                <a:gd name="connsiteY16" fmla="*/ 442735 h 2204265"/>
                <a:gd name="connsiteX17" fmla="*/ 2119154 w 2204265"/>
                <a:gd name="connsiteY17" fmla="*/ 659399 h 2204265"/>
                <a:gd name="connsiteX18" fmla="*/ 1961265 w 2204265"/>
                <a:gd name="connsiteY18" fmla="*/ 802053 h 2204265"/>
                <a:gd name="connsiteX19" fmla="*/ 1974042 w 2204265"/>
                <a:gd name="connsiteY19" fmla="*/ 833752 h 2204265"/>
                <a:gd name="connsiteX20" fmla="*/ 1999140 w 2204265"/>
                <a:gd name="connsiteY20" fmla="*/ 933073 h 2204265"/>
                <a:gd name="connsiteX21" fmla="*/ 2204265 w 2204265"/>
                <a:gd name="connsiteY21" fmla="*/ 977042 h 2204265"/>
                <a:gd name="connsiteX22" fmla="*/ 2204265 w 2204265"/>
                <a:gd name="connsiteY22" fmla="*/ 1227224 h 2204265"/>
                <a:gd name="connsiteX23" fmla="*/ 2012137 w 2204265"/>
                <a:gd name="connsiteY23" fmla="*/ 1268406 h 2204265"/>
                <a:gd name="connsiteX24" fmla="*/ 2004638 w 2204265"/>
                <a:gd name="connsiteY24" fmla="*/ 1317545 h 2204265"/>
                <a:gd name="connsiteX25" fmla="*/ 1985237 w 2204265"/>
                <a:gd name="connsiteY25" fmla="*/ 1394985 h 2204265"/>
                <a:gd name="connsiteX26" fmla="*/ 1977636 w 2204265"/>
                <a:gd name="connsiteY26" fmla="*/ 1417004 h 2204265"/>
                <a:gd name="connsiteX27" fmla="*/ 2119154 w 2204265"/>
                <a:gd name="connsiteY27" fmla="*/ 1544868 h 2204265"/>
                <a:gd name="connsiteX28" fmla="*/ 1994063 w 2204265"/>
                <a:gd name="connsiteY28" fmla="*/ 1761531 h 2204265"/>
                <a:gd name="connsiteX29" fmla="*/ 1820151 w 2204265"/>
                <a:gd name="connsiteY29" fmla="*/ 1705353 h 2204265"/>
                <a:gd name="connsiteX30" fmla="*/ 1798711 w 2204265"/>
                <a:gd name="connsiteY30" fmla="*/ 1734758 h 2204265"/>
                <a:gd name="connsiteX31" fmla="*/ 1731696 w 2204265"/>
                <a:gd name="connsiteY31" fmla="*/ 1804423 h 2204265"/>
                <a:gd name="connsiteX32" fmla="*/ 1706998 w 2204265"/>
                <a:gd name="connsiteY32" fmla="*/ 1825242 h 2204265"/>
                <a:gd name="connsiteX33" fmla="*/ 1761531 w 2204265"/>
                <a:gd name="connsiteY33" fmla="*/ 1994062 h 2204265"/>
                <a:gd name="connsiteX34" fmla="*/ 1544868 w 2204265"/>
                <a:gd name="connsiteY34" fmla="*/ 2119153 h 2204265"/>
                <a:gd name="connsiteX35" fmla="*/ 1429863 w 2204265"/>
                <a:gd name="connsiteY35" fmla="*/ 1991868 h 2204265"/>
                <a:gd name="connsiteX36" fmla="*/ 1400268 w 2204265"/>
                <a:gd name="connsiteY36" fmla="*/ 2003797 h 2204265"/>
                <a:gd name="connsiteX37" fmla="*/ 1262745 w 2204265"/>
                <a:gd name="connsiteY37" fmla="*/ 2038549 h 2204265"/>
                <a:gd name="connsiteX38" fmla="*/ 1227224 w 2204265"/>
                <a:gd name="connsiteY38" fmla="*/ 2204265 h 2204265"/>
                <a:gd name="connsiteX39" fmla="*/ 977042 w 2204265"/>
                <a:gd name="connsiteY39" fmla="*/ 2204265 h 2204265"/>
                <a:gd name="connsiteX40" fmla="*/ 941447 w 2204265"/>
                <a:gd name="connsiteY40" fmla="*/ 2038203 h 2204265"/>
                <a:gd name="connsiteX41" fmla="*/ 916475 w 2204265"/>
                <a:gd name="connsiteY41" fmla="*/ 2034392 h 2204265"/>
                <a:gd name="connsiteX42" fmla="*/ 774169 w 2204265"/>
                <a:gd name="connsiteY42" fmla="*/ 1992127 h 2204265"/>
                <a:gd name="connsiteX43" fmla="*/ 659399 w 2204265"/>
                <a:gd name="connsiteY43" fmla="*/ 2119153 h 2204265"/>
                <a:gd name="connsiteX44" fmla="*/ 442735 w 2204265"/>
                <a:gd name="connsiteY44" fmla="*/ 1994062 h 2204265"/>
                <a:gd name="connsiteX45" fmla="*/ 496981 w 2204265"/>
                <a:gd name="connsiteY45" fmla="*/ 1826130 h 2204265"/>
                <a:gd name="connsiteX46" fmla="*/ 391274 w 2204265"/>
                <a:gd name="connsiteY46" fmla="*/ 1717869 h 2204265"/>
                <a:gd name="connsiteX47" fmla="*/ 382878 w 2204265"/>
                <a:gd name="connsiteY47" fmla="*/ 1705753 h 2204265"/>
                <a:gd name="connsiteX48" fmla="*/ 210204 w 2204265"/>
                <a:gd name="connsiteY48" fmla="*/ 1761531 h 2204265"/>
                <a:gd name="connsiteX49" fmla="*/ 85113 w 2204265"/>
                <a:gd name="connsiteY49" fmla="*/ 1544868 h 2204265"/>
                <a:gd name="connsiteX50" fmla="*/ 226733 w 2204265"/>
                <a:gd name="connsiteY50" fmla="*/ 1416912 h 2204265"/>
                <a:gd name="connsiteX51" fmla="*/ 212821 w 2204265"/>
                <a:gd name="connsiteY51" fmla="*/ 1373126 h 2204265"/>
                <a:gd name="connsiteX52" fmla="*/ 191748 w 2204265"/>
                <a:gd name="connsiteY52" fmla="*/ 1268325 h 2204265"/>
                <a:gd name="connsiteX53" fmla="*/ 0 w 2204265"/>
                <a:gd name="connsiteY53" fmla="*/ 1227224 h 2204265"/>
                <a:gd name="connsiteX54" fmla="*/ 0 w 2204265"/>
                <a:gd name="connsiteY54" fmla="*/ 977042 h 2204265"/>
                <a:gd name="connsiteX55" fmla="*/ 203220 w 2204265"/>
                <a:gd name="connsiteY55" fmla="*/ 933481 h 2204265"/>
                <a:gd name="connsiteX56" fmla="*/ 212821 w 2204265"/>
                <a:gd name="connsiteY56" fmla="*/ 890649 h 2204265"/>
                <a:gd name="connsiteX57" fmla="*/ 243470 w 2204265"/>
                <a:gd name="connsiteY57" fmla="*/ 802476 h 2204265"/>
                <a:gd name="connsiteX58" fmla="*/ 85113 w 2204265"/>
                <a:gd name="connsiteY58" fmla="*/ 659399 h 2204265"/>
                <a:gd name="connsiteX59" fmla="*/ 210204 w 2204265"/>
                <a:gd name="connsiteY59" fmla="*/ 442735 h 2204265"/>
                <a:gd name="connsiteX60" fmla="*/ 423776 w 2204265"/>
                <a:gd name="connsiteY60" fmla="*/ 511723 h 2204265"/>
                <a:gd name="connsiteX61" fmla="*/ 470557 w 2204265"/>
                <a:gd name="connsiteY61" fmla="*/ 461243 h 2204265"/>
                <a:gd name="connsiteX62" fmla="*/ 512656 w 2204265"/>
                <a:gd name="connsiteY62" fmla="*/ 426662 h 2204265"/>
                <a:gd name="connsiteX63" fmla="*/ 442735 w 2204265"/>
                <a:gd name="connsiteY63" fmla="*/ 210203 h 2204265"/>
                <a:gd name="connsiteX64" fmla="*/ 659399 w 2204265"/>
                <a:gd name="connsiteY64" fmla="*/ 85113 h 2204265"/>
                <a:gd name="connsiteX65" fmla="*/ 815299 w 2204265"/>
                <a:gd name="connsiteY65" fmla="*/ 257661 h 2204265"/>
                <a:gd name="connsiteX66" fmla="*/ 916475 w 2204265"/>
                <a:gd name="connsiteY66" fmla="*/ 229382 h 2204265"/>
                <a:gd name="connsiteX67" fmla="*/ 928259 w 2204265"/>
                <a:gd name="connsiteY67" fmla="*/ 227584 h 220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close/>
                </a:path>
              </a:pathLst>
            </a:custGeom>
            <a:gradFill>
              <a:gsLst>
                <a:gs pos="0">
                  <a:srgbClr val="FFFFFF"/>
                </a:gs>
                <a:gs pos="100000">
                  <a:srgbClr val="E2E2E2"/>
                </a:gs>
              </a:gsLst>
              <a:lin ang="27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BF53"/>
                </a:solidFill>
                <a:effectLst/>
                <a:uLnTx/>
                <a:uFillTx/>
                <a:latin typeface="方正姚体"/>
                <a:ea typeface="微软雅黑"/>
                <a:cs typeface="+mn-ea"/>
              </a:endParaRPr>
            </a:p>
          </p:txBody>
        </p:sp>
        <p:sp>
          <p:nvSpPr>
            <p:cNvPr id="124" name="椭圆 123"/>
            <p:cNvSpPr/>
            <p:nvPr/>
          </p:nvSpPr>
          <p:spPr>
            <a:xfrm>
              <a:off x="5305425" y="2638425"/>
              <a:ext cx="1581150" cy="1581150"/>
            </a:xfrm>
            <a:prstGeom prst="ellipse">
              <a:avLst/>
            </a:prstGeom>
            <a:noFill/>
            <a:ln w="12700" cap="flat" cmpd="sng" algn="ctr">
              <a:gradFill flip="none" rotWithShape="1">
                <a:gsLst>
                  <a:gs pos="0">
                    <a:srgbClr val="FFFFFF">
                      <a:lumMod val="85000"/>
                    </a:srgbClr>
                  </a:gs>
                  <a:gs pos="100000">
                    <a:srgbClr val="FFFFFF"/>
                  </a:gs>
                </a:gsLst>
                <a:lin ang="27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BF53"/>
                </a:solidFill>
                <a:effectLst/>
                <a:uLnTx/>
                <a:uFillTx/>
                <a:latin typeface="方正姚体"/>
                <a:ea typeface="微软雅黑"/>
                <a:cs typeface="+mn-ea"/>
              </a:endParaRPr>
            </a:p>
          </p:txBody>
        </p:sp>
        <p:sp>
          <p:nvSpPr>
            <p:cNvPr id="125" name="椭圆 124"/>
            <p:cNvSpPr/>
            <p:nvPr/>
          </p:nvSpPr>
          <p:spPr>
            <a:xfrm>
              <a:off x="5370108" y="2708871"/>
              <a:ext cx="1451783" cy="1451783"/>
            </a:xfrm>
            <a:prstGeom prst="ellipse">
              <a:avLst/>
            </a:prstGeom>
            <a:solidFill>
              <a:srgbClr val="92D050"/>
            </a:solidFill>
            <a:ln w="19050" cap="flat" cmpd="sng" algn="ctr">
              <a:gradFill flip="none" rotWithShape="1">
                <a:gsLst>
                  <a:gs pos="100000">
                    <a:srgbClr val="FFFFFF">
                      <a:lumMod val="85000"/>
                    </a:srgbClr>
                  </a:gs>
                  <a:gs pos="0">
                    <a:srgbClr val="FFFFFF"/>
                  </a:gs>
                </a:gsLst>
                <a:lin ang="27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BF53"/>
                </a:solidFill>
                <a:effectLst/>
                <a:uLnTx/>
                <a:uFillTx/>
                <a:latin typeface="方正姚体"/>
                <a:ea typeface="微软雅黑"/>
                <a:cs typeface="+mn-ea"/>
              </a:endParaRPr>
            </a:p>
          </p:txBody>
        </p:sp>
      </p:grpSp>
      <p:grpSp>
        <p:nvGrpSpPr>
          <p:cNvPr id="126" name="组合 125"/>
          <p:cNvGrpSpPr/>
          <p:nvPr/>
        </p:nvGrpSpPr>
        <p:grpSpPr>
          <a:xfrm>
            <a:off x="7252602" y="3171653"/>
            <a:ext cx="1000117" cy="827740"/>
            <a:chOff x="4123036" y="1197871"/>
            <a:chExt cx="1000117" cy="827740"/>
          </a:xfrm>
        </p:grpSpPr>
        <p:sp>
          <p:nvSpPr>
            <p:cNvPr id="127" name="文本框 71"/>
            <p:cNvSpPr txBox="1"/>
            <p:nvPr/>
          </p:nvSpPr>
          <p:spPr>
            <a:xfrm>
              <a:off x="4123036" y="1197871"/>
              <a:ext cx="1000117" cy="706120"/>
            </a:xfrm>
            <a:prstGeom prst="rect">
              <a:avLst/>
            </a:prstGeom>
            <a:noFill/>
          </p:spPr>
          <p:txBody>
            <a:bodyPr wrap="square" rtlCol="0">
              <a:spAutoFit/>
            </a:bodyPr>
            <a:lstStyle/>
            <a:p>
              <a:pPr algn="ctr" fontAlgn="auto">
                <a:spcBef>
                  <a:spcPts val="0"/>
                </a:spcBef>
                <a:spcAft>
                  <a:spcPts val="0"/>
                </a:spcAft>
                <a:defRPr/>
              </a:pPr>
              <a:r>
                <a:rPr lang="en-US" altLang="zh-CN" sz="4000" dirty="0">
                  <a:solidFill>
                    <a:srgbClr val="FFFFFF"/>
                  </a:solidFill>
                  <a:latin typeface="Impact" panose="020B0806030902050204" pitchFamily="34" charset="0"/>
                  <a:ea typeface="微软雅黑"/>
                  <a:cs typeface="+mn-ea"/>
                </a:rPr>
                <a:t>04</a:t>
              </a:r>
              <a:endParaRPr lang="zh-CN" altLang="en-US" sz="4000" dirty="0">
                <a:solidFill>
                  <a:srgbClr val="FFFFFF"/>
                </a:solidFill>
                <a:latin typeface="Impact" panose="020B0806030902050204" pitchFamily="34" charset="0"/>
                <a:ea typeface="微软雅黑"/>
                <a:cs typeface="+mn-ea"/>
              </a:endParaRPr>
            </a:p>
          </p:txBody>
        </p:sp>
        <p:sp>
          <p:nvSpPr>
            <p:cNvPr id="128" name="文本框 72"/>
            <p:cNvSpPr txBox="1"/>
            <p:nvPr/>
          </p:nvSpPr>
          <p:spPr>
            <a:xfrm>
              <a:off x="4252761" y="1738591"/>
              <a:ext cx="817720" cy="287020"/>
            </a:xfrm>
            <a:prstGeom prst="rect">
              <a:avLst/>
            </a:prstGeom>
            <a:noFill/>
          </p:spPr>
          <p:txBody>
            <a:bodyPr wrap="square" rtlCol="0">
              <a:spAutoFit/>
            </a:bodyPr>
            <a:lstStyle/>
            <a:p>
              <a:pPr algn="ctr" fontAlgn="auto">
                <a:spcBef>
                  <a:spcPts val="0"/>
                </a:spcBef>
                <a:spcAft>
                  <a:spcPts val="0"/>
                </a:spcAft>
                <a:defRPr/>
              </a:pPr>
              <a:r>
                <a:rPr lang="zh-CN" altLang="en-US" sz="1200" dirty="0">
                  <a:solidFill>
                    <a:srgbClr val="FFFFFF"/>
                  </a:solidFill>
                  <a:latin typeface="微软雅黑"/>
                  <a:ea typeface="微软雅黑"/>
                  <a:cs typeface="+mn-ea"/>
                </a:rPr>
                <a:t>标题</a:t>
              </a:r>
            </a:p>
          </p:txBody>
        </p:sp>
      </p:grpSp>
      <p:grpSp>
        <p:nvGrpSpPr>
          <p:cNvPr id="129" name="组合 128"/>
          <p:cNvGrpSpPr/>
          <p:nvPr/>
        </p:nvGrpSpPr>
        <p:grpSpPr>
          <a:xfrm>
            <a:off x="5649179" y="3681295"/>
            <a:ext cx="1656097" cy="1656099"/>
            <a:chOff x="4993868" y="2326868"/>
            <a:chExt cx="2204265" cy="2204265"/>
          </a:xfrm>
          <a:effectLst>
            <a:outerShdw blurRad="292100" dist="114300" dir="2700000" algn="tl" rotWithShape="0">
              <a:prstClr val="black">
                <a:alpha val="25000"/>
              </a:prstClr>
            </a:outerShdw>
          </a:effectLst>
        </p:grpSpPr>
        <p:sp>
          <p:nvSpPr>
            <p:cNvPr id="130" name="任意多边形 129"/>
            <p:cNvSpPr/>
            <p:nvPr/>
          </p:nvSpPr>
          <p:spPr>
            <a:xfrm>
              <a:off x="4993868" y="2326868"/>
              <a:ext cx="2204265" cy="2204265"/>
            </a:xfrm>
            <a:custGeom>
              <a:avLst/>
              <a:gdLst>
                <a:gd name="connsiteX0" fmla="*/ 1102132 w 2204265"/>
                <a:gd name="connsiteY0" fmla="*/ 321083 h 2204265"/>
                <a:gd name="connsiteX1" fmla="*/ 311557 w 2204265"/>
                <a:gd name="connsiteY1" fmla="*/ 1111658 h 2204265"/>
                <a:gd name="connsiteX2" fmla="*/ 1102132 w 2204265"/>
                <a:gd name="connsiteY2" fmla="*/ 1902233 h 2204265"/>
                <a:gd name="connsiteX3" fmla="*/ 1892707 w 2204265"/>
                <a:gd name="connsiteY3" fmla="*/ 1111658 h 2204265"/>
                <a:gd name="connsiteX4" fmla="*/ 1102132 w 2204265"/>
                <a:gd name="connsiteY4" fmla="*/ 321083 h 2204265"/>
                <a:gd name="connsiteX5" fmla="*/ 977042 w 2204265"/>
                <a:gd name="connsiteY5" fmla="*/ 0 h 2204265"/>
                <a:gd name="connsiteX6" fmla="*/ 1227224 w 2204265"/>
                <a:gd name="connsiteY6" fmla="*/ 0 h 2204265"/>
                <a:gd name="connsiteX7" fmla="*/ 1276006 w 2204265"/>
                <a:gd name="connsiteY7" fmla="*/ 227584 h 2204265"/>
                <a:gd name="connsiteX8" fmla="*/ 1287791 w 2204265"/>
                <a:gd name="connsiteY8" fmla="*/ 229382 h 2204265"/>
                <a:gd name="connsiteX9" fmla="*/ 1387705 w 2204265"/>
                <a:gd name="connsiteY9" fmla="*/ 259057 h 2204265"/>
                <a:gd name="connsiteX10" fmla="*/ 1544868 w 2204265"/>
                <a:gd name="connsiteY10" fmla="*/ 85113 h 2204265"/>
                <a:gd name="connsiteX11" fmla="*/ 1761531 w 2204265"/>
                <a:gd name="connsiteY11" fmla="*/ 210203 h 2204265"/>
                <a:gd name="connsiteX12" fmla="*/ 1691902 w 2204265"/>
                <a:gd name="connsiteY12" fmla="*/ 425756 h 2204265"/>
                <a:gd name="connsiteX13" fmla="*/ 1705003 w 2204265"/>
                <a:gd name="connsiteY13" fmla="*/ 435309 h 2204265"/>
                <a:gd name="connsiteX14" fmla="*/ 1774668 w 2204265"/>
                <a:gd name="connsiteY14" fmla="*/ 502325 h 2204265"/>
                <a:gd name="connsiteX15" fmla="*/ 1782142 w 2204265"/>
                <a:gd name="connsiteY15" fmla="*/ 511190 h 2204265"/>
                <a:gd name="connsiteX16" fmla="*/ 1994063 w 2204265"/>
                <a:gd name="connsiteY16" fmla="*/ 442735 h 2204265"/>
                <a:gd name="connsiteX17" fmla="*/ 2119154 w 2204265"/>
                <a:gd name="connsiteY17" fmla="*/ 659399 h 2204265"/>
                <a:gd name="connsiteX18" fmla="*/ 1961265 w 2204265"/>
                <a:gd name="connsiteY18" fmla="*/ 802053 h 2204265"/>
                <a:gd name="connsiteX19" fmla="*/ 1974042 w 2204265"/>
                <a:gd name="connsiteY19" fmla="*/ 833752 h 2204265"/>
                <a:gd name="connsiteX20" fmla="*/ 1999140 w 2204265"/>
                <a:gd name="connsiteY20" fmla="*/ 933073 h 2204265"/>
                <a:gd name="connsiteX21" fmla="*/ 2204265 w 2204265"/>
                <a:gd name="connsiteY21" fmla="*/ 977042 h 2204265"/>
                <a:gd name="connsiteX22" fmla="*/ 2204265 w 2204265"/>
                <a:gd name="connsiteY22" fmla="*/ 1227224 h 2204265"/>
                <a:gd name="connsiteX23" fmla="*/ 2012137 w 2204265"/>
                <a:gd name="connsiteY23" fmla="*/ 1268406 h 2204265"/>
                <a:gd name="connsiteX24" fmla="*/ 2004638 w 2204265"/>
                <a:gd name="connsiteY24" fmla="*/ 1317545 h 2204265"/>
                <a:gd name="connsiteX25" fmla="*/ 1985237 w 2204265"/>
                <a:gd name="connsiteY25" fmla="*/ 1394985 h 2204265"/>
                <a:gd name="connsiteX26" fmla="*/ 1977636 w 2204265"/>
                <a:gd name="connsiteY26" fmla="*/ 1417004 h 2204265"/>
                <a:gd name="connsiteX27" fmla="*/ 2119154 w 2204265"/>
                <a:gd name="connsiteY27" fmla="*/ 1544868 h 2204265"/>
                <a:gd name="connsiteX28" fmla="*/ 1994063 w 2204265"/>
                <a:gd name="connsiteY28" fmla="*/ 1761531 h 2204265"/>
                <a:gd name="connsiteX29" fmla="*/ 1820151 w 2204265"/>
                <a:gd name="connsiteY29" fmla="*/ 1705353 h 2204265"/>
                <a:gd name="connsiteX30" fmla="*/ 1798711 w 2204265"/>
                <a:gd name="connsiteY30" fmla="*/ 1734758 h 2204265"/>
                <a:gd name="connsiteX31" fmla="*/ 1731696 w 2204265"/>
                <a:gd name="connsiteY31" fmla="*/ 1804423 h 2204265"/>
                <a:gd name="connsiteX32" fmla="*/ 1706998 w 2204265"/>
                <a:gd name="connsiteY32" fmla="*/ 1825242 h 2204265"/>
                <a:gd name="connsiteX33" fmla="*/ 1761531 w 2204265"/>
                <a:gd name="connsiteY33" fmla="*/ 1994062 h 2204265"/>
                <a:gd name="connsiteX34" fmla="*/ 1544868 w 2204265"/>
                <a:gd name="connsiteY34" fmla="*/ 2119153 h 2204265"/>
                <a:gd name="connsiteX35" fmla="*/ 1429863 w 2204265"/>
                <a:gd name="connsiteY35" fmla="*/ 1991868 h 2204265"/>
                <a:gd name="connsiteX36" fmla="*/ 1400268 w 2204265"/>
                <a:gd name="connsiteY36" fmla="*/ 2003797 h 2204265"/>
                <a:gd name="connsiteX37" fmla="*/ 1262745 w 2204265"/>
                <a:gd name="connsiteY37" fmla="*/ 2038549 h 2204265"/>
                <a:gd name="connsiteX38" fmla="*/ 1227224 w 2204265"/>
                <a:gd name="connsiteY38" fmla="*/ 2204265 h 2204265"/>
                <a:gd name="connsiteX39" fmla="*/ 977042 w 2204265"/>
                <a:gd name="connsiteY39" fmla="*/ 2204265 h 2204265"/>
                <a:gd name="connsiteX40" fmla="*/ 941447 w 2204265"/>
                <a:gd name="connsiteY40" fmla="*/ 2038203 h 2204265"/>
                <a:gd name="connsiteX41" fmla="*/ 916475 w 2204265"/>
                <a:gd name="connsiteY41" fmla="*/ 2034392 h 2204265"/>
                <a:gd name="connsiteX42" fmla="*/ 774169 w 2204265"/>
                <a:gd name="connsiteY42" fmla="*/ 1992127 h 2204265"/>
                <a:gd name="connsiteX43" fmla="*/ 659399 w 2204265"/>
                <a:gd name="connsiteY43" fmla="*/ 2119153 h 2204265"/>
                <a:gd name="connsiteX44" fmla="*/ 442735 w 2204265"/>
                <a:gd name="connsiteY44" fmla="*/ 1994062 h 2204265"/>
                <a:gd name="connsiteX45" fmla="*/ 496981 w 2204265"/>
                <a:gd name="connsiteY45" fmla="*/ 1826130 h 2204265"/>
                <a:gd name="connsiteX46" fmla="*/ 391274 w 2204265"/>
                <a:gd name="connsiteY46" fmla="*/ 1717869 h 2204265"/>
                <a:gd name="connsiteX47" fmla="*/ 382878 w 2204265"/>
                <a:gd name="connsiteY47" fmla="*/ 1705753 h 2204265"/>
                <a:gd name="connsiteX48" fmla="*/ 210204 w 2204265"/>
                <a:gd name="connsiteY48" fmla="*/ 1761531 h 2204265"/>
                <a:gd name="connsiteX49" fmla="*/ 85113 w 2204265"/>
                <a:gd name="connsiteY49" fmla="*/ 1544868 h 2204265"/>
                <a:gd name="connsiteX50" fmla="*/ 226733 w 2204265"/>
                <a:gd name="connsiteY50" fmla="*/ 1416912 h 2204265"/>
                <a:gd name="connsiteX51" fmla="*/ 212821 w 2204265"/>
                <a:gd name="connsiteY51" fmla="*/ 1373126 h 2204265"/>
                <a:gd name="connsiteX52" fmla="*/ 191748 w 2204265"/>
                <a:gd name="connsiteY52" fmla="*/ 1268325 h 2204265"/>
                <a:gd name="connsiteX53" fmla="*/ 0 w 2204265"/>
                <a:gd name="connsiteY53" fmla="*/ 1227224 h 2204265"/>
                <a:gd name="connsiteX54" fmla="*/ 0 w 2204265"/>
                <a:gd name="connsiteY54" fmla="*/ 977042 h 2204265"/>
                <a:gd name="connsiteX55" fmla="*/ 203220 w 2204265"/>
                <a:gd name="connsiteY55" fmla="*/ 933481 h 2204265"/>
                <a:gd name="connsiteX56" fmla="*/ 212821 w 2204265"/>
                <a:gd name="connsiteY56" fmla="*/ 890649 h 2204265"/>
                <a:gd name="connsiteX57" fmla="*/ 243470 w 2204265"/>
                <a:gd name="connsiteY57" fmla="*/ 802476 h 2204265"/>
                <a:gd name="connsiteX58" fmla="*/ 85113 w 2204265"/>
                <a:gd name="connsiteY58" fmla="*/ 659399 h 2204265"/>
                <a:gd name="connsiteX59" fmla="*/ 210204 w 2204265"/>
                <a:gd name="connsiteY59" fmla="*/ 442735 h 2204265"/>
                <a:gd name="connsiteX60" fmla="*/ 423776 w 2204265"/>
                <a:gd name="connsiteY60" fmla="*/ 511723 h 2204265"/>
                <a:gd name="connsiteX61" fmla="*/ 470557 w 2204265"/>
                <a:gd name="connsiteY61" fmla="*/ 461243 h 2204265"/>
                <a:gd name="connsiteX62" fmla="*/ 512656 w 2204265"/>
                <a:gd name="connsiteY62" fmla="*/ 426662 h 2204265"/>
                <a:gd name="connsiteX63" fmla="*/ 442735 w 2204265"/>
                <a:gd name="connsiteY63" fmla="*/ 210203 h 2204265"/>
                <a:gd name="connsiteX64" fmla="*/ 659399 w 2204265"/>
                <a:gd name="connsiteY64" fmla="*/ 85113 h 2204265"/>
                <a:gd name="connsiteX65" fmla="*/ 815299 w 2204265"/>
                <a:gd name="connsiteY65" fmla="*/ 257661 h 2204265"/>
                <a:gd name="connsiteX66" fmla="*/ 916475 w 2204265"/>
                <a:gd name="connsiteY66" fmla="*/ 229382 h 2204265"/>
                <a:gd name="connsiteX67" fmla="*/ 928259 w 2204265"/>
                <a:gd name="connsiteY67" fmla="*/ 227584 h 220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close/>
                </a:path>
              </a:pathLst>
            </a:custGeom>
            <a:gradFill>
              <a:gsLst>
                <a:gs pos="0">
                  <a:srgbClr val="FFFFFF"/>
                </a:gs>
                <a:gs pos="100000">
                  <a:srgbClr val="E2E2E2"/>
                </a:gs>
              </a:gsLst>
              <a:lin ang="27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方正姚体"/>
                <a:ea typeface="微软雅黑"/>
                <a:cs typeface="+mn-ea"/>
              </a:endParaRPr>
            </a:p>
          </p:txBody>
        </p:sp>
        <p:sp>
          <p:nvSpPr>
            <p:cNvPr id="131" name="椭圆 130"/>
            <p:cNvSpPr/>
            <p:nvPr/>
          </p:nvSpPr>
          <p:spPr>
            <a:xfrm>
              <a:off x="5305425" y="2638425"/>
              <a:ext cx="1581150" cy="1581150"/>
            </a:xfrm>
            <a:prstGeom prst="ellipse">
              <a:avLst/>
            </a:prstGeom>
            <a:noFill/>
            <a:ln w="12700" cap="flat" cmpd="sng" algn="ctr">
              <a:gradFill flip="none" rotWithShape="1">
                <a:gsLst>
                  <a:gs pos="0">
                    <a:srgbClr val="FFFFFF">
                      <a:lumMod val="85000"/>
                    </a:srgbClr>
                  </a:gs>
                  <a:gs pos="100000">
                    <a:srgbClr val="FFFFFF"/>
                  </a:gs>
                </a:gsLst>
                <a:lin ang="27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方正姚体"/>
                <a:ea typeface="微软雅黑"/>
                <a:cs typeface="+mn-ea"/>
              </a:endParaRPr>
            </a:p>
          </p:txBody>
        </p:sp>
        <p:sp>
          <p:nvSpPr>
            <p:cNvPr id="132" name="椭圆 131"/>
            <p:cNvSpPr/>
            <p:nvPr/>
          </p:nvSpPr>
          <p:spPr>
            <a:xfrm>
              <a:off x="5370108" y="2708871"/>
              <a:ext cx="1451783" cy="1451783"/>
            </a:xfrm>
            <a:prstGeom prst="ellipse">
              <a:avLst/>
            </a:prstGeom>
            <a:solidFill>
              <a:srgbClr val="FFBF53"/>
            </a:solidFill>
            <a:ln w="19050" cap="flat" cmpd="sng" algn="ctr">
              <a:gradFill flip="none" rotWithShape="1">
                <a:gsLst>
                  <a:gs pos="100000">
                    <a:srgbClr val="FFFFFF">
                      <a:lumMod val="85000"/>
                    </a:srgbClr>
                  </a:gs>
                  <a:gs pos="0">
                    <a:srgbClr val="FFFFFF"/>
                  </a:gs>
                </a:gsLst>
                <a:lin ang="27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方正姚体"/>
                <a:ea typeface="微软雅黑"/>
                <a:cs typeface="+mn-ea"/>
              </a:endParaRPr>
            </a:p>
          </p:txBody>
        </p:sp>
      </p:grpSp>
      <p:grpSp>
        <p:nvGrpSpPr>
          <p:cNvPr id="133" name="组合 132"/>
          <p:cNvGrpSpPr/>
          <p:nvPr/>
        </p:nvGrpSpPr>
        <p:grpSpPr>
          <a:xfrm>
            <a:off x="5977167" y="4101475"/>
            <a:ext cx="1000117" cy="827363"/>
            <a:chOff x="4123036" y="1197871"/>
            <a:chExt cx="1000117" cy="827363"/>
          </a:xfrm>
        </p:grpSpPr>
        <p:sp>
          <p:nvSpPr>
            <p:cNvPr id="134" name="文本框 78"/>
            <p:cNvSpPr txBox="1"/>
            <p:nvPr/>
          </p:nvSpPr>
          <p:spPr>
            <a:xfrm>
              <a:off x="4123036" y="1197871"/>
              <a:ext cx="1000117" cy="706120"/>
            </a:xfrm>
            <a:prstGeom prst="rect">
              <a:avLst/>
            </a:prstGeom>
            <a:noFill/>
          </p:spPr>
          <p:txBody>
            <a:bodyPr wrap="square" rtlCol="0">
              <a:spAutoFit/>
            </a:bodyPr>
            <a:lstStyle/>
            <a:p>
              <a:pPr algn="ctr" fontAlgn="auto">
                <a:spcBef>
                  <a:spcPts val="0"/>
                </a:spcBef>
                <a:spcAft>
                  <a:spcPts val="0"/>
                </a:spcAft>
                <a:defRPr/>
              </a:pPr>
              <a:r>
                <a:rPr lang="en-US" altLang="zh-CN" sz="4000" dirty="0">
                  <a:solidFill>
                    <a:srgbClr val="FFFFFF"/>
                  </a:solidFill>
                  <a:latin typeface="Impact" panose="020B0806030902050204" pitchFamily="34" charset="0"/>
                  <a:ea typeface="微软雅黑"/>
                  <a:cs typeface="+mn-ea"/>
                </a:rPr>
                <a:t>03</a:t>
              </a:r>
              <a:endParaRPr lang="zh-CN" altLang="en-US" sz="4000" dirty="0">
                <a:solidFill>
                  <a:srgbClr val="FFFFFF"/>
                </a:solidFill>
                <a:latin typeface="Impact" panose="020B0806030902050204" pitchFamily="34" charset="0"/>
                <a:ea typeface="微软雅黑"/>
                <a:cs typeface="+mn-ea"/>
              </a:endParaRPr>
            </a:p>
          </p:txBody>
        </p:sp>
        <p:sp>
          <p:nvSpPr>
            <p:cNvPr id="135" name="文本框 79"/>
            <p:cNvSpPr txBox="1"/>
            <p:nvPr/>
          </p:nvSpPr>
          <p:spPr>
            <a:xfrm>
              <a:off x="4199540" y="1738214"/>
              <a:ext cx="856452" cy="287020"/>
            </a:xfrm>
            <a:prstGeom prst="rect">
              <a:avLst/>
            </a:prstGeom>
            <a:noFill/>
          </p:spPr>
          <p:txBody>
            <a:bodyPr wrap="square" rtlCol="0">
              <a:spAutoFit/>
            </a:bodyPr>
            <a:lstStyle/>
            <a:p>
              <a:pPr algn="ctr" fontAlgn="auto">
                <a:spcBef>
                  <a:spcPts val="0"/>
                </a:spcBef>
                <a:spcAft>
                  <a:spcPts val="0"/>
                </a:spcAft>
                <a:defRPr/>
              </a:pPr>
              <a:r>
                <a:rPr lang="zh-CN" altLang="en-US" sz="1200" dirty="0">
                  <a:solidFill>
                    <a:srgbClr val="FFFFFF"/>
                  </a:solidFill>
                  <a:latin typeface="微软雅黑"/>
                  <a:ea typeface="微软雅黑"/>
                  <a:cs typeface="+mn-ea"/>
                </a:rPr>
                <a:t>标题</a:t>
              </a:r>
            </a:p>
          </p:txBody>
        </p:sp>
      </p:grpSp>
    </p:spTree>
    <p:extLst>
      <p:ext uri="{BB962C8B-B14F-4D97-AF65-F5344CB8AC3E}">
        <p14:creationId xmlns:p14="http://schemas.microsoft.com/office/powerpoint/2010/main" val="43612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p:cTn id="7" dur="500" fill="hold"/>
                                        <p:tgtEl>
                                          <p:spTgt spid="108"/>
                                        </p:tgtEl>
                                        <p:attrNameLst>
                                          <p:attrName>ppt_w</p:attrName>
                                        </p:attrNameLst>
                                      </p:cBhvr>
                                      <p:tavLst>
                                        <p:tav tm="0">
                                          <p:val>
                                            <p:fltVal val="0"/>
                                          </p:val>
                                        </p:tav>
                                        <p:tav tm="100000">
                                          <p:val>
                                            <p:strVal val="#ppt_w"/>
                                          </p:val>
                                        </p:tav>
                                      </p:tavLst>
                                    </p:anim>
                                    <p:anim calcmode="lin" valueType="num">
                                      <p:cBhvr>
                                        <p:cTn id="8" dur="500" fill="hold"/>
                                        <p:tgtEl>
                                          <p:spTgt spid="108"/>
                                        </p:tgtEl>
                                        <p:attrNameLst>
                                          <p:attrName>ppt_h</p:attrName>
                                        </p:attrNameLst>
                                      </p:cBhvr>
                                      <p:tavLst>
                                        <p:tav tm="0">
                                          <p:val>
                                            <p:fltVal val="0"/>
                                          </p:val>
                                        </p:tav>
                                        <p:tav tm="100000">
                                          <p:val>
                                            <p:strVal val="#ppt_h"/>
                                          </p:val>
                                        </p:tav>
                                      </p:tavLst>
                                    </p:anim>
                                    <p:animEffect transition="in" filter="fade">
                                      <p:cBhvr>
                                        <p:cTn id="9" dur="500"/>
                                        <p:tgtEl>
                                          <p:spTgt spid="108"/>
                                        </p:tgtEl>
                                      </p:cBhvr>
                                    </p:animEffect>
                                  </p:childTnLst>
                                </p:cTn>
                              </p:par>
                              <p:par>
                                <p:cTn id="10" presetID="53" presetClass="entr" presetSubtype="16" fill="hold" nodeType="withEffect">
                                  <p:stCondLst>
                                    <p:cond delay="0"/>
                                  </p:stCondLst>
                                  <p:childTnLst>
                                    <p:set>
                                      <p:cBhvr>
                                        <p:cTn id="11" dur="1" fill="hold">
                                          <p:stCondLst>
                                            <p:cond delay="0"/>
                                          </p:stCondLst>
                                        </p:cTn>
                                        <p:tgtEl>
                                          <p:spTgt spid="112"/>
                                        </p:tgtEl>
                                        <p:attrNameLst>
                                          <p:attrName>style.visibility</p:attrName>
                                        </p:attrNameLst>
                                      </p:cBhvr>
                                      <p:to>
                                        <p:strVal val="visible"/>
                                      </p:to>
                                    </p:set>
                                    <p:anim calcmode="lin" valueType="num">
                                      <p:cBhvr>
                                        <p:cTn id="12" dur="500" fill="hold"/>
                                        <p:tgtEl>
                                          <p:spTgt spid="112"/>
                                        </p:tgtEl>
                                        <p:attrNameLst>
                                          <p:attrName>ppt_w</p:attrName>
                                        </p:attrNameLst>
                                      </p:cBhvr>
                                      <p:tavLst>
                                        <p:tav tm="0">
                                          <p:val>
                                            <p:fltVal val="0"/>
                                          </p:val>
                                        </p:tav>
                                        <p:tav tm="100000">
                                          <p:val>
                                            <p:strVal val="#ppt_w"/>
                                          </p:val>
                                        </p:tav>
                                      </p:tavLst>
                                    </p:anim>
                                    <p:anim calcmode="lin" valueType="num">
                                      <p:cBhvr>
                                        <p:cTn id="13" dur="500" fill="hold"/>
                                        <p:tgtEl>
                                          <p:spTgt spid="112"/>
                                        </p:tgtEl>
                                        <p:attrNameLst>
                                          <p:attrName>ppt_h</p:attrName>
                                        </p:attrNameLst>
                                      </p:cBhvr>
                                      <p:tavLst>
                                        <p:tav tm="0">
                                          <p:val>
                                            <p:fltVal val="0"/>
                                          </p:val>
                                        </p:tav>
                                        <p:tav tm="100000">
                                          <p:val>
                                            <p:strVal val="#ppt_h"/>
                                          </p:val>
                                        </p:tav>
                                      </p:tavLst>
                                    </p:anim>
                                    <p:animEffect transition="in" filter="fade">
                                      <p:cBhvr>
                                        <p:cTn id="14" dur="500"/>
                                        <p:tgtEl>
                                          <p:spTgt spid="112"/>
                                        </p:tgtEl>
                                      </p:cBhvr>
                                    </p:animEffect>
                                  </p:childTnLst>
                                </p:cTn>
                              </p:par>
                              <p:par>
                                <p:cTn id="15" presetID="53" presetClass="entr" presetSubtype="16" fill="hold" nodeType="withEffect">
                                  <p:stCondLst>
                                    <p:cond delay="0"/>
                                  </p:stCondLst>
                                  <p:childTnLst>
                                    <p:set>
                                      <p:cBhvr>
                                        <p:cTn id="16" dur="1" fill="hold">
                                          <p:stCondLst>
                                            <p:cond delay="0"/>
                                          </p:stCondLst>
                                        </p:cTn>
                                        <p:tgtEl>
                                          <p:spTgt spid="115"/>
                                        </p:tgtEl>
                                        <p:attrNameLst>
                                          <p:attrName>style.visibility</p:attrName>
                                        </p:attrNameLst>
                                      </p:cBhvr>
                                      <p:to>
                                        <p:strVal val="visible"/>
                                      </p:to>
                                    </p:set>
                                    <p:anim calcmode="lin" valueType="num">
                                      <p:cBhvr>
                                        <p:cTn id="17" dur="500" fill="hold"/>
                                        <p:tgtEl>
                                          <p:spTgt spid="115"/>
                                        </p:tgtEl>
                                        <p:attrNameLst>
                                          <p:attrName>ppt_w</p:attrName>
                                        </p:attrNameLst>
                                      </p:cBhvr>
                                      <p:tavLst>
                                        <p:tav tm="0">
                                          <p:val>
                                            <p:fltVal val="0"/>
                                          </p:val>
                                        </p:tav>
                                        <p:tav tm="100000">
                                          <p:val>
                                            <p:strVal val="#ppt_w"/>
                                          </p:val>
                                        </p:tav>
                                      </p:tavLst>
                                    </p:anim>
                                    <p:anim calcmode="lin" valueType="num">
                                      <p:cBhvr>
                                        <p:cTn id="18" dur="500" fill="hold"/>
                                        <p:tgtEl>
                                          <p:spTgt spid="115"/>
                                        </p:tgtEl>
                                        <p:attrNameLst>
                                          <p:attrName>ppt_h</p:attrName>
                                        </p:attrNameLst>
                                      </p:cBhvr>
                                      <p:tavLst>
                                        <p:tav tm="0">
                                          <p:val>
                                            <p:fltVal val="0"/>
                                          </p:val>
                                        </p:tav>
                                        <p:tav tm="100000">
                                          <p:val>
                                            <p:strVal val="#ppt_h"/>
                                          </p:val>
                                        </p:tav>
                                      </p:tavLst>
                                    </p:anim>
                                    <p:animEffect transition="in" filter="fade">
                                      <p:cBhvr>
                                        <p:cTn id="19" dur="500"/>
                                        <p:tgtEl>
                                          <p:spTgt spid="115"/>
                                        </p:tgtEl>
                                      </p:cBhvr>
                                    </p:animEffect>
                                  </p:childTnLst>
                                </p:cTn>
                              </p:par>
                              <p:par>
                                <p:cTn id="20" presetID="53" presetClass="entr" presetSubtype="16" fill="hold" nodeType="withEffect">
                                  <p:stCondLst>
                                    <p:cond delay="0"/>
                                  </p:stCondLst>
                                  <p:childTnLst>
                                    <p:set>
                                      <p:cBhvr>
                                        <p:cTn id="21" dur="1" fill="hold">
                                          <p:stCondLst>
                                            <p:cond delay="0"/>
                                          </p:stCondLst>
                                        </p:cTn>
                                        <p:tgtEl>
                                          <p:spTgt spid="119"/>
                                        </p:tgtEl>
                                        <p:attrNameLst>
                                          <p:attrName>style.visibility</p:attrName>
                                        </p:attrNameLst>
                                      </p:cBhvr>
                                      <p:to>
                                        <p:strVal val="visible"/>
                                      </p:to>
                                    </p:set>
                                    <p:anim calcmode="lin" valueType="num">
                                      <p:cBhvr>
                                        <p:cTn id="22" dur="500" fill="hold"/>
                                        <p:tgtEl>
                                          <p:spTgt spid="119"/>
                                        </p:tgtEl>
                                        <p:attrNameLst>
                                          <p:attrName>ppt_w</p:attrName>
                                        </p:attrNameLst>
                                      </p:cBhvr>
                                      <p:tavLst>
                                        <p:tav tm="0">
                                          <p:val>
                                            <p:fltVal val="0"/>
                                          </p:val>
                                        </p:tav>
                                        <p:tav tm="100000">
                                          <p:val>
                                            <p:strVal val="#ppt_w"/>
                                          </p:val>
                                        </p:tav>
                                      </p:tavLst>
                                    </p:anim>
                                    <p:anim calcmode="lin" valueType="num">
                                      <p:cBhvr>
                                        <p:cTn id="23" dur="500" fill="hold"/>
                                        <p:tgtEl>
                                          <p:spTgt spid="119"/>
                                        </p:tgtEl>
                                        <p:attrNameLst>
                                          <p:attrName>ppt_h</p:attrName>
                                        </p:attrNameLst>
                                      </p:cBhvr>
                                      <p:tavLst>
                                        <p:tav tm="0">
                                          <p:val>
                                            <p:fltVal val="0"/>
                                          </p:val>
                                        </p:tav>
                                        <p:tav tm="100000">
                                          <p:val>
                                            <p:strVal val="#ppt_h"/>
                                          </p:val>
                                        </p:tav>
                                      </p:tavLst>
                                    </p:anim>
                                    <p:animEffect transition="in" filter="fade">
                                      <p:cBhvr>
                                        <p:cTn id="24" dur="500"/>
                                        <p:tgtEl>
                                          <p:spTgt spid="119"/>
                                        </p:tgtEl>
                                      </p:cBhvr>
                                    </p:animEffect>
                                  </p:childTnLst>
                                </p:cTn>
                              </p:par>
                              <p:par>
                                <p:cTn id="25" presetID="53" presetClass="entr" presetSubtype="16" fill="hold" nodeType="withEffect">
                                  <p:stCondLst>
                                    <p:cond delay="0"/>
                                  </p:stCondLst>
                                  <p:childTnLst>
                                    <p:set>
                                      <p:cBhvr>
                                        <p:cTn id="26" dur="1" fill="hold">
                                          <p:stCondLst>
                                            <p:cond delay="0"/>
                                          </p:stCondLst>
                                        </p:cTn>
                                        <p:tgtEl>
                                          <p:spTgt spid="133"/>
                                        </p:tgtEl>
                                        <p:attrNameLst>
                                          <p:attrName>style.visibility</p:attrName>
                                        </p:attrNameLst>
                                      </p:cBhvr>
                                      <p:to>
                                        <p:strVal val="visible"/>
                                      </p:to>
                                    </p:set>
                                    <p:anim calcmode="lin" valueType="num">
                                      <p:cBhvr>
                                        <p:cTn id="27" dur="500" fill="hold"/>
                                        <p:tgtEl>
                                          <p:spTgt spid="133"/>
                                        </p:tgtEl>
                                        <p:attrNameLst>
                                          <p:attrName>ppt_w</p:attrName>
                                        </p:attrNameLst>
                                      </p:cBhvr>
                                      <p:tavLst>
                                        <p:tav tm="0">
                                          <p:val>
                                            <p:fltVal val="0"/>
                                          </p:val>
                                        </p:tav>
                                        <p:tav tm="100000">
                                          <p:val>
                                            <p:strVal val="#ppt_w"/>
                                          </p:val>
                                        </p:tav>
                                      </p:tavLst>
                                    </p:anim>
                                    <p:anim calcmode="lin" valueType="num">
                                      <p:cBhvr>
                                        <p:cTn id="28" dur="500" fill="hold"/>
                                        <p:tgtEl>
                                          <p:spTgt spid="133"/>
                                        </p:tgtEl>
                                        <p:attrNameLst>
                                          <p:attrName>ppt_h</p:attrName>
                                        </p:attrNameLst>
                                      </p:cBhvr>
                                      <p:tavLst>
                                        <p:tav tm="0">
                                          <p:val>
                                            <p:fltVal val="0"/>
                                          </p:val>
                                        </p:tav>
                                        <p:tav tm="100000">
                                          <p:val>
                                            <p:strVal val="#ppt_h"/>
                                          </p:val>
                                        </p:tav>
                                      </p:tavLst>
                                    </p:anim>
                                    <p:animEffect transition="in" filter="fade">
                                      <p:cBhvr>
                                        <p:cTn id="29" dur="500"/>
                                        <p:tgtEl>
                                          <p:spTgt spid="133"/>
                                        </p:tgtEl>
                                      </p:cBhvr>
                                    </p:animEffect>
                                  </p:childTnLst>
                                </p:cTn>
                              </p:par>
                              <p:par>
                                <p:cTn id="30" presetID="53" presetClass="entr" presetSubtype="16" fill="hold" nodeType="withEffect">
                                  <p:stCondLst>
                                    <p:cond delay="0"/>
                                  </p:stCondLst>
                                  <p:childTnLst>
                                    <p:set>
                                      <p:cBhvr>
                                        <p:cTn id="31" dur="1" fill="hold">
                                          <p:stCondLst>
                                            <p:cond delay="0"/>
                                          </p:stCondLst>
                                        </p:cTn>
                                        <p:tgtEl>
                                          <p:spTgt spid="122"/>
                                        </p:tgtEl>
                                        <p:attrNameLst>
                                          <p:attrName>style.visibility</p:attrName>
                                        </p:attrNameLst>
                                      </p:cBhvr>
                                      <p:to>
                                        <p:strVal val="visible"/>
                                      </p:to>
                                    </p:set>
                                    <p:anim calcmode="lin" valueType="num">
                                      <p:cBhvr>
                                        <p:cTn id="32" dur="500" fill="hold"/>
                                        <p:tgtEl>
                                          <p:spTgt spid="122"/>
                                        </p:tgtEl>
                                        <p:attrNameLst>
                                          <p:attrName>ppt_w</p:attrName>
                                        </p:attrNameLst>
                                      </p:cBhvr>
                                      <p:tavLst>
                                        <p:tav tm="0">
                                          <p:val>
                                            <p:fltVal val="0"/>
                                          </p:val>
                                        </p:tav>
                                        <p:tav tm="100000">
                                          <p:val>
                                            <p:strVal val="#ppt_w"/>
                                          </p:val>
                                        </p:tav>
                                      </p:tavLst>
                                    </p:anim>
                                    <p:anim calcmode="lin" valueType="num">
                                      <p:cBhvr>
                                        <p:cTn id="33" dur="500" fill="hold"/>
                                        <p:tgtEl>
                                          <p:spTgt spid="122"/>
                                        </p:tgtEl>
                                        <p:attrNameLst>
                                          <p:attrName>ppt_h</p:attrName>
                                        </p:attrNameLst>
                                      </p:cBhvr>
                                      <p:tavLst>
                                        <p:tav tm="0">
                                          <p:val>
                                            <p:fltVal val="0"/>
                                          </p:val>
                                        </p:tav>
                                        <p:tav tm="100000">
                                          <p:val>
                                            <p:strVal val="#ppt_h"/>
                                          </p:val>
                                        </p:tav>
                                      </p:tavLst>
                                    </p:anim>
                                    <p:animEffect transition="in" filter="fade">
                                      <p:cBhvr>
                                        <p:cTn id="34" dur="500"/>
                                        <p:tgtEl>
                                          <p:spTgt spid="122"/>
                                        </p:tgtEl>
                                      </p:cBhvr>
                                    </p:animEffect>
                                  </p:childTnLst>
                                </p:cTn>
                              </p:par>
                              <p:par>
                                <p:cTn id="35" presetID="53" presetClass="entr" presetSubtype="16" fill="hold" nodeType="withEffect">
                                  <p:stCondLst>
                                    <p:cond delay="0"/>
                                  </p:stCondLst>
                                  <p:childTnLst>
                                    <p:set>
                                      <p:cBhvr>
                                        <p:cTn id="36" dur="1" fill="hold">
                                          <p:stCondLst>
                                            <p:cond delay="0"/>
                                          </p:stCondLst>
                                        </p:cTn>
                                        <p:tgtEl>
                                          <p:spTgt spid="126"/>
                                        </p:tgtEl>
                                        <p:attrNameLst>
                                          <p:attrName>style.visibility</p:attrName>
                                        </p:attrNameLst>
                                      </p:cBhvr>
                                      <p:to>
                                        <p:strVal val="visible"/>
                                      </p:to>
                                    </p:set>
                                    <p:anim calcmode="lin" valueType="num">
                                      <p:cBhvr>
                                        <p:cTn id="37" dur="500" fill="hold"/>
                                        <p:tgtEl>
                                          <p:spTgt spid="126"/>
                                        </p:tgtEl>
                                        <p:attrNameLst>
                                          <p:attrName>ppt_w</p:attrName>
                                        </p:attrNameLst>
                                      </p:cBhvr>
                                      <p:tavLst>
                                        <p:tav tm="0">
                                          <p:val>
                                            <p:fltVal val="0"/>
                                          </p:val>
                                        </p:tav>
                                        <p:tav tm="100000">
                                          <p:val>
                                            <p:strVal val="#ppt_w"/>
                                          </p:val>
                                        </p:tav>
                                      </p:tavLst>
                                    </p:anim>
                                    <p:anim calcmode="lin" valueType="num">
                                      <p:cBhvr>
                                        <p:cTn id="38" dur="500" fill="hold"/>
                                        <p:tgtEl>
                                          <p:spTgt spid="126"/>
                                        </p:tgtEl>
                                        <p:attrNameLst>
                                          <p:attrName>ppt_h</p:attrName>
                                        </p:attrNameLst>
                                      </p:cBhvr>
                                      <p:tavLst>
                                        <p:tav tm="0">
                                          <p:val>
                                            <p:fltVal val="0"/>
                                          </p:val>
                                        </p:tav>
                                        <p:tav tm="100000">
                                          <p:val>
                                            <p:strVal val="#ppt_h"/>
                                          </p:val>
                                        </p:tav>
                                      </p:tavLst>
                                    </p:anim>
                                    <p:animEffect transition="in" filter="fade">
                                      <p:cBhvr>
                                        <p:cTn id="39" dur="500"/>
                                        <p:tgtEl>
                                          <p:spTgt spid="126"/>
                                        </p:tgtEl>
                                      </p:cBhvr>
                                    </p:animEffect>
                                  </p:childTnLst>
                                </p:cTn>
                              </p:par>
                              <p:par>
                                <p:cTn id="40" presetID="53" presetClass="entr" presetSubtype="16" fill="hold" nodeType="withEffect">
                                  <p:stCondLst>
                                    <p:cond delay="0"/>
                                  </p:stCondLst>
                                  <p:childTnLst>
                                    <p:set>
                                      <p:cBhvr>
                                        <p:cTn id="41" dur="1" fill="hold">
                                          <p:stCondLst>
                                            <p:cond delay="0"/>
                                          </p:stCondLst>
                                        </p:cTn>
                                        <p:tgtEl>
                                          <p:spTgt spid="129"/>
                                        </p:tgtEl>
                                        <p:attrNameLst>
                                          <p:attrName>style.visibility</p:attrName>
                                        </p:attrNameLst>
                                      </p:cBhvr>
                                      <p:to>
                                        <p:strVal val="visible"/>
                                      </p:to>
                                    </p:set>
                                    <p:anim calcmode="lin" valueType="num">
                                      <p:cBhvr>
                                        <p:cTn id="42" dur="500" fill="hold"/>
                                        <p:tgtEl>
                                          <p:spTgt spid="129"/>
                                        </p:tgtEl>
                                        <p:attrNameLst>
                                          <p:attrName>ppt_w</p:attrName>
                                        </p:attrNameLst>
                                      </p:cBhvr>
                                      <p:tavLst>
                                        <p:tav tm="0">
                                          <p:val>
                                            <p:fltVal val="0"/>
                                          </p:val>
                                        </p:tav>
                                        <p:tav tm="100000">
                                          <p:val>
                                            <p:strVal val="#ppt_w"/>
                                          </p:val>
                                        </p:tav>
                                      </p:tavLst>
                                    </p:anim>
                                    <p:anim calcmode="lin" valueType="num">
                                      <p:cBhvr>
                                        <p:cTn id="43" dur="500" fill="hold"/>
                                        <p:tgtEl>
                                          <p:spTgt spid="129"/>
                                        </p:tgtEl>
                                        <p:attrNameLst>
                                          <p:attrName>ppt_h</p:attrName>
                                        </p:attrNameLst>
                                      </p:cBhvr>
                                      <p:tavLst>
                                        <p:tav tm="0">
                                          <p:val>
                                            <p:fltVal val="0"/>
                                          </p:val>
                                        </p:tav>
                                        <p:tav tm="100000">
                                          <p:val>
                                            <p:strVal val="#ppt_h"/>
                                          </p:val>
                                        </p:tav>
                                      </p:tavLst>
                                    </p:anim>
                                    <p:animEffect transition="in" filter="fade">
                                      <p:cBhvr>
                                        <p:cTn id="44" dur="500"/>
                                        <p:tgtEl>
                                          <p:spTgt spid="12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wipe(right)">
                                      <p:cBhvr>
                                        <p:cTn id="49" dur="500"/>
                                        <p:tgtEl>
                                          <p:spTgt spid="81"/>
                                        </p:tgtEl>
                                      </p:cBhvr>
                                    </p:animEffect>
                                  </p:childTnLst>
                                </p:cTn>
                              </p:par>
                              <p:par>
                                <p:cTn id="50" presetID="22" presetClass="entr" presetSubtype="2" fill="hold" nodeType="with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wipe(right)">
                                      <p:cBhvr>
                                        <p:cTn id="52" dur="500"/>
                                        <p:tgtEl>
                                          <p:spTgt spid="69"/>
                                        </p:tgtEl>
                                      </p:cBhvr>
                                    </p:animEffect>
                                  </p:childTnLst>
                                </p:cTn>
                              </p:par>
                              <p:par>
                                <p:cTn id="53" presetID="22" presetClass="entr" presetSubtype="8" fill="hold" nodeType="withEffect">
                                  <p:stCondLst>
                                    <p:cond delay="0"/>
                                  </p:stCondLst>
                                  <p:childTnLst>
                                    <p:set>
                                      <p:cBhvr>
                                        <p:cTn id="54" dur="1" fill="hold">
                                          <p:stCondLst>
                                            <p:cond delay="0"/>
                                          </p:stCondLst>
                                        </p:cTn>
                                        <p:tgtEl>
                                          <p:spTgt spid="100"/>
                                        </p:tgtEl>
                                        <p:attrNameLst>
                                          <p:attrName>style.visibility</p:attrName>
                                        </p:attrNameLst>
                                      </p:cBhvr>
                                      <p:to>
                                        <p:strVal val="visible"/>
                                      </p:to>
                                    </p:set>
                                    <p:animEffect transition="in" filter="wipe(left)">
                                      <p:cBhvr>
                                        <p:cTn id="55" dur="500"/>
                                        <p:tgtEl>
                                          <p:spTgt spid="100"/>
                                        </p:tgtEl>
                                      </p:cBhvr>
                                    </p:animEffect>
                                  </p:childTnLst>
                                </p:cTn>
                              </p:par>
                              <p:par>
                                <p:cTn id="56" presetID="22" presetClass="entr" presetSubtype="8" fill="hold" nodeType="withEffect">
                                  <p:stCondLst>
                                    <p:cond delay="0"/>
                                  </p:stCondLst>
                                  <p:childTnLst>
                                    <p:set>
                                      <p:cBhvr>
                                        <p:cTn id="57" dur="1" fill="hold">
                                          <p:stCondLst>
                                            <p:cond delay="0"/>
                                          </p:stCondLst>
                                        </p:cTn>
                                        <p:tgtEl>
                                          <p:spTgt spid="89"/>
                                        </p:tgtEl>
                                        <p:attrNameLst>
                                          <p:attrName>style.visibility</p:attrName>
                                        </p:attrNameLst>
                                      </p:cBhvr>
                                      <p:to>
                                        <p:strVal val="visible"/>
                                      </p:to>
                                    </p:set>
                                    <p:animEffect transition="in" filter="wipe(left)">
                                      <p:cBhvr>
                                        <p:cTn id="58"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635458" y="1368053"/>
            <a:ext cx="10139680" cy="840105"/>
          </a:xfrm>
          <a:prstGeom prst="rect">
            <a:avLst/>
          </a:prstGeom>
          <a:noFill/>
        </p:spPr>
        <p:txBody>
          <a:bodyPr wrap="none" rtlCol="0">
            <a:spAutoFit/>
          </a:bodyPr>
          <a:lstStyle/>
          <a:p>
            <a:pPr fontAlgn="auto">
              <a:spcBef>
                <a:spcPts val="0"/>
              </a:spcBef>
              <a:spcAft>
                <a:spcPts val="0"/>
              </a:spcAft>
            </a:pPr>
            <a:r>
              <a:rPr lang="zh-CN" altLang="en-US" sz="1600" dirty="0">
                <a:solidFill>
                  <a:srgbClr val="000000"/>
                </a:solidFill>
                <a:latin typeface="微软雅黑"/>
                <a:ea typeface="微软雅黑"/>
                <a:cs typeface="+mn-ea"/>
              </a:rPr>
              <a:t>请您添加文字内容，内容详尽简要清晰足够表达标题，准确无误。添加文字内容，内容详尽简要清晰。请您添加</a:t>
            </a:r>
            <a:endParaRPr lang="en-US" altLang="zh-CN" sz="1600" dirty="0">
              <a:solidFill>
                <a:srgbClr val="000000"/>
              </a:solidFill>
              <a:latin typeface="微软雅黑"/>
              <a:ea typeface="微软雅黑"/>
              <a:cs typeface="+mn-ea"/>
            </a:endParaRPr>
          </a:p>
          <a:p>
            <a:pPr fontAlgn="auto">
              <a:spcBef>
                <a:spcPts val="0"/>
              </a:spcBef>
              <a:spcAft>
                <a:spcPts val="0"/>
              </a:spcAft>
            </a:pPr>
            <a:r>
              <a:rPr lang="zh-CN" altLang="en-US" sz="1600" dirty="0">
                <a:solidFill>
                  <a:srgbClr val="000000"/>
                </a:solidFill>
                <a:latin typeface="微软雅黑"/>
                <a:ea typeface="微软雅黑"/>
                <a:cs typeface="+mn-ea"/>
              </a:rPr>
              <a:t>文字内容，内容详尽简要清晰足够表达标题，准确无误。添加文字内容，内容详尽简要清晰。请您添加文字内容</a:t>
            </a:r>
            <a:endParaRPr lang="en-US" altLang="zh-CN" sz="1600" dirty="0">
              <a:solidFill>
                <a:srgbClr val="000000"/>
              </a:solidFill>
              <a:latin typeface="微软雅黑"/>
              <a:ea typeface="微软雅黑"/>
              <a:cs typeface="+mn-ea"/>
            </a:endParaRPr>
          </a:p>
          <a:p>
            <a:pPr fontAlgn="auto">
              <a:spcBef>
                <a:spcPts val="0"/>
              </a:spcBef>
              <a:spcAft>
                <a:spcPts val="0"/>
              </a:spcAft>
            </a:pPr>
            <a:r>
              <a:rPr lang="zh-CN" altLang="en-US" sz="1600" dirty="0">
                <a:solidFill>
                  <a:srgbClr val="000000"/>
                </a:solidFill>
                <a:latin typeface="微软雅黑"/>
                <a:ea typeface="微软雅黑"/>
                <a:cs typeface="+mn-ea"/>
              </a:rPr>
              <a:t>，内容详尽简要清晰足够表达标题，准确无误。添加文字内容，内容详尽简要清晰。</a:t>
            </a:r>
            <a:endParaRPr lang="en-US" altLang="zh-CN" sz="1600" dirty="0">
              <a:solidFill>
                <a:srgbClr val="000000"/>
              </a:solidFill>
              <a:latin typeface="微软雅黑"/>
              <a:ea typeface="微软雅黑"/>
              <a:cs typeface="+mn-ea"/>
            </a:endParaRPr>
          </a:p>
        </p:txBody>
      </p:sp>
      <p:grpSp>
        <p:nvGrpSpPr>
          <p:cNvPr id="59" name="组合 58"/>
          <p:cNvGrpSpPr/>
          <p:nvPr/>
        </p:nvGrpSpPr>
        <p:grpSpPr>
          <a:xfrm>
            <a:off x="611169" y="5431580"/>
            <a:ext cx="2294848" cy="731797"/>
            <a:chOff x="695368" y="3811490"/>
            <a:chExt cx="1721136" cy="548848"/>
          </a:xfrm>
        </p:grpSpPr>
        <p:grpSp>
          <p:nvGrpSpPr>
            <p:cNvPr id="60" name="组合 59"/>
            <p:cNvGrpSpPr/>
            <p:nvPr/>
          </p:nvGrpSpPr>
          <p:grpSpPr>
            <a:xfrm>
              <a:off x="695368" y="3811490"/>
              <a:ext cx="1721136" cy="548848"/>
              <a:chOff x="4304043" y="1286668"/>
              <a:chExt cx="3837944" cy="2757793"/>
            </a:xfrm>
            <a:effectLst>
              <a:outerShdw blurRad="381000" dist="254000" dir="8100000" algn="tr" rotWithShape="0">
                <a:prstClr val="black">
                  <a:alpha val="40000"/>
                </a:prstClr>
              </a:outerShdw>
            </a:effectLst>
          </p:grpSpPr>
          <p:sp>
            <p:nvSpPr>
              <p:cNvPr id="62" name="圆角矩形 61"/>
              <p:cNvSpPr/>
              <p:nvPr/>
            </p:nvSpPr>
            <p:spPr>
              <a:xfrm>
                <a:off x="4304043" y="1286668"/>
                <a:ext cx="3837944" cy="2757793"/>
              </a:xfrm>
              <a:prstGeom prst="roundRect">
                <a:avLst/>
              </a:prstGeom>
              <a:gradFill>
                <a:gsLst>
                  <a:gs pos="62000">
                    <a:srgbClr val="FFFFFF">
                      <a:lumMod val="95000"/>
                    </a:srgbClr>
                  </a:gs>
                  <a:gs pos="0">
                    <a:srgbClr val="FFFFFF"/>
                  </a:gs>
                  <a:gs pos="100000">
                    <a:srgbClr val="FFFFFF">
                      <a:lumMod val="85000"/>
                    </a:srgbClr>
                  </a:gs>
                  <a:gs pos="0">
                    <a:srgbClr val="FFFFFF"/>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sp>
            <p:nvSpPr>
              <p:cNvPr id="63" name="圆角矩形 62"/>
              <p:cNvSpPr/>
              <p:nvPr/>
            </p:nvSpPr>
            <p:spPr>
              <a:xfrm>
                <a:off x="4351930" y="1373339"/>
                <a:ext cx="3742172" cy="2584451"/>
              </a:xfrm>
              <a:prstGeom prst="roundRect">
                <a:avLst/>
              </a:prstGeom>
              <a:gradFill>
                <a:gsLst>
                  <a:gs pos="42000">
                    <a:srgbClr val="F0F0F0"/>
                  </a:gs>
                  <a:gs pos="0">
                    <a:srgbClr val="FFFFFF"/>
                  </a:gs>
                  <a:gs pos="100000">
                    <a:srgbClr val="FFFFFF">
                      <a:lumMod val="85000"/>
                    </a:srgbClr>
                  </a:gs>
                  <a:gs pos="0">
                    <a:srgbClr val="FFFFFF"/>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sp>
          <p:nvSpPr>
            <p:cNvPr id="61" name="椭圆 60"/>
            <p:cNvSpPr/>
            <p:nvPr/>
          </p:nvSpPr>
          <p:spPr>
            <a:xfrm>
              <a:off x="825405" y="3951961"/>
              <a:ext cx="279463" cy="279463"/>
            </a:xfrm>
            <a:prstGeom prst="ellipse">
              <a:avLst/>
            </a:prstGeom>
            <a:solidFill>
              <a:srgbClr val="01B3C5"/>
            </a:solidFill>
            <a:ln w="12700" cap="flat" cmpd="sng" algn="ctr">
              <a:noFill/>
              <a:prstDash val="solid"/>
              <a:miter lim="800000"/>
            </a:ln>
            <a:effectLst>
              <a:outerShdw blurRad="88900" dist="63500" dir="8100000" algn="tr" rotWithShape="0">
                <a:prstClr val="black">
                  <a:alpha val="5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grpSp>
        <p:nvGrpSpPr>
          <p:cNvPr id="64" name="组合 63"/>
          <p:cNvGrpSpPr/>
          <p:nvPr/>
        </p:nvGrpSpPr>
        <p:grpSpPr>
          <a:xfrm>
            <a:off x="2582581" y="4730285"/>
            <a:ext cx="2294848" cy="731797"/>
            <a:chOff x="2173927" y="3285519"/>
            <a:chExt cx="1721136" cy="548848"/>
          </a:xfrm>
        </p:grpSpPr>
        <p:grpSp>
          <p:nvGrpSpPr>
            <p:cNvPr id="65" name="组合 64"/>
            <p:cNvGrpSpPr/>
            <p:nvPr/>
          </p:nvGrpSpPr>
          <p:grpSpPr>
            <a:xfrm>
              <a:off x="2173927" y="3285519"/>
              <a:ext cx="1721136" cy="548848"/>
              <a:chOff x="4304043" y="1286668"/>
              <a:chExt cx="3837944" cy="2757793"/>
            </a:xfrm>
            <a:effectLst>
              <a:outerShdw blurRad="381000" dist="254000" dir="8100000" algn="tr" rotWithShape="0">
                <a:prstClr val="black">
                  <a:alpha val="40000"/>
                </a:prstClr>
              </a:outerShdw>
            </a:effectLst>
          </p:grpSpPr>
          <p:sp>
            <p:nvSpPr>
              <p:cNvPr id="67" name="圆角矩形 66"/>
              <p:cNvSpPr/>
              <p:nvPr/>
            </p:nvSpPr>
            <p:spPr>
              <a:xfrm>
                <a:off x="4304043" y="1286668"/>
                <a:ext cx="3837944" cy="2757793"/>
              </a:xfrm>
              <a:prstGeom prst="roundRect">
                <a:avLst/>
              </a:prstGeom>
              <a:gradFill>
                <a:gsLst>
                  <a:gs pos="62000">
                    <a:srgbClr val="FFFFFF">
                      <a:lumMod val="95000"/>
                    </a:srgbClr>
                  </a:gs>
                  <a:gs pos="0">
                    <a:srgbClr val="FFFFFF"/>
                  </a:gs>
                  <a:gs pos="100000">
                    <a:srgbClr val="FFFFFF">
                      <a:lumMod val="85000"/>
                    </a:srgbClr>
                  </a:gs>
                  <a:gs pos="0">
                    <a:srgbClr val="FFFFFF"/>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sp>
            <p:nvSpPr>
              <p:cNvPr id="68" name="圆角矩形 67"/>
              <p:cNvSpPr/>
              <p:nvPr/>
            </p:nvSpPr>
            <p:spPr>
              <a:xfrm>
                <a:off x="4351930" y="1373339"/>
                <a:ext cx="3742172" cy="2584451"/>
              </a:xfrm>
              <a:prstGeom prst="roundRect">
                <a:avLst/>
              </a:prstGeom>
              <a:gradFill>
                <a:gsLst>
                  <a:gs pos="42000">
                    <a:srgbClr val="F0F0F0"/>
                  </a:gs>
                  <a:gs pos="0">
                    <a:srgbClr val="FFFFFF"/>
                  </a:gs>
                  <a:gs pos="100000">
                    <a:srgbClr val="FFFFFF">
                      <a:lumMod val="85000"/>
                    </a:srgbClr>
                  </a:gs>
                  <a:gs pos="0">
                    <a:srgbClr val="FFFFFF"/>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sp>
          <p:nvSpPr>
            <p:cNvPr id="66" name="椭圆 65"/>
            <p:cNvSpPr/>
            <p:nvPr/>
          </p:nvSpPr>
          <p:spPr>
            <a:xfrm>
              <a:off x="2307128" y="3420211"/>
              <a:ext cx="279463" cy="279463"/>
            </a:xfrm>
            <a:prstGeom prst="ellipse">
              <a:avLst/>
            </a:prstGeom>
            <a:solidFill>
              <a:srgbClr val="92D050"/>
            </a:solidFill>
            <a:ln w="12700" cap="flat" cmpd="sng" algn="ctr">
              <a:noFill/>
              <a:prstDash val="solid"/>
              <a:miter lim="800000"/>
            </a:ln>
            <a:effectLst>
              <a:outerShdw blurRad="88900" dist="63500" dir="8100000" algn="tr" rotWithShape="0">
                <a:prstClr val="black">
                  <a:alpha val="5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grpSp>
        <p:nvGrpSpPr>
          <p:cNvPr id="69" name="组合 68"/>
          <p:cNvGrpSpPr/>
          <p:nvPr/>
        </p:nvGrpSpPr>
        <p:grpSpPr>
          <a:xfrm>
            <a:off x="4597647" y="4028989"/>
            <a:ext cx="2294848" cy="731797"/>
            <a:chOff x="3685227" y="2759547"/>
            <a:chExt cx="1721136" cy="548848"/>
          </a:xfrm>
        </p:grpSpPr>
        <p:grpSp>
          <p:nvGrpSpPr>
            <p:cNvPr id="70" name="组合 69"/>
            <p:cNvGrpSpPr/>
            <p:nvPr/>
          </p:nvGrpSpPr>
          <p:grpSpPr>
            <a:xfrm>
              <a:off x="3685227" y="2759547"/>
              <a:ext cx="1721136" cy="548848"/>
              <a:chOff x="4304043" y="1286668"/>
              <a:chExt cx="3837944" cy="2757793"/>
            </a:xfrm>
            <a:effectLst>
              <a:outerShdw blurRad="381000" dist="254000" dir="8100000" algn="tr" rotWithShape="0">
                <a:prstClr val="black">
                  <a:alpha val="40000"/>
                </a:prstClr>
              </a:outerShdw>
            </a:effectLst>
          </p:grpSpPr>
          <p:sp>
            <p:nvSpPr>
              <p:cNvPr id="72" name="圆角矩形 71"/>
              <p:cNvSpPr/>
              <p:nvPr/>
            </p:nvSpPr>
            <p:spPr>
              <a:xfrm>
                <a:off x="4304043" y="1286668"/>
                <a:ext cx="3837944" cy="2757793"/>
              </a:xfrm>
              <a:prstGeom prst="roundRect">
                <a:avLst/>
              </a:prstGeom>
              <a:gradFill>
                <a:gsLst>
                  <a:gs pos="62000">
                    <a:srgbClr val="FFFFFF">
                      <a:lumMod val="95000"/>
                    </a:srgbClr>
                  </a:gs>
                  <a:gs pos="0">
                    <a:srgbClr val="FFFFFF"/>
                  </a:gs>
                  <a:gs pos="100000">
                    <a:srgbClr val="FFFFFF">
                      <a:lumMod val="85000"/>
                    </a:srgbClr>
                  </a:gs>
                  <a:gs pos="0">
                    <a:srgbClr val="FFFFFF"/>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sp>
            <p:nvSpPr>
              <p:cNvPr id="73" name="圆角矩形 72"/>
              <p:cNvSpPr/>
              <p:nvPr/>
            </p:nvSpPr>
            <p:spPr>
              <a:xfrm>
                <a:off x="4351930" y="1373339"/>
                <a:ext cx="3742172" cy="2584451"/>
              </a:xfrm>
              <a:prstGeom prst="roundRect">
                <a:avLst/>
              </a:prstGeom>
              <a:gradFill>
                <a:gsLst>
                  <a:gs pos="42000">
                    <a:srgbClr val="F0F0F0"/>
                  </a:gs>
                  <a:gs pos="0">
                    <a:srgbClr val="FFFFFF"/>
                  </a:gs>
                  <a:gs pos="100000">
                    <a:srgbClr val="FFFFFF">
                      <a:lumMod val="85000"/>
                    </a:srgbClr>
                  </a:gs>
                  <a:gs pos="0">
                    <a:srgbClr val="FFFFFF"/>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sp>
          <p:nvSpPr>
            <p:cNvPr id="71" name="椭圆 70"/>
            <p:cNvSpPr/>
            <p:nvPr/>
          </p:nvSpPr>
          <p:spPr>
            <a:xfrm>
              <a:off x="3829063" y="2894239"/>
              <a:ext cx="279463" cy="279463"/>
            </a:xfrm>
            <a:prstGeom prst="ellipse">
              <a:avLst/>
            </a:prstGeom>
            <a:solidFill>
              <a:srgbClr val="FFBF53"/>
            </a:solidFill>
            <a:ln w="12700" cap="flat" cmpd="sng" algn="ctr">
              <a:noFill/>
              <a:prstDash val="solid"/>
              <a:miter lim="800000"/>
            </a:ln>
            <a:effectLst>
              <a:outerShdw blurRad="88900" dist="63500" dir="8100000" algn="tr" rotWithShape="0">
                <a:prstClr val="black">
                  <a:alpha val="5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grpSp>
        <p:nvGrpSpPr>
          <p:cNvPr id="74" name="组合 73"/>
          <p:cNvGrpSpPr/>
          <p:nvPr/>
        </p:nvGrpSpPr>
        <p:grpSpPr>
          <a:xfrm>
            <a:off x="6623513" y="3327693"/>
            <a:ext cx="2294848" cy="731797"/>
            <a:chOff x="5204626" y="2233575"/>
            <a:chExt cx="1721136" cy="548848"/>
          </a:xfrm>
        </p:grpSpPr>
        <p:grpSp>
          <p:nvGrpSpPr>
            <p:cNvPr id="75" name="组合 74"/>
            <p:cNvGrpSpPr/>
            <p:nvPr/>
          </p:nvGrpSpPr>
          <p:grpSpPr>
            <a:xfrm>
              <a:off x="5204626" y="2233575"/>
              <a:ext cx="1721136" cy="548848"/>
              <a:chOff x="4304043" y="1286668"/>
              <a:chExt cx="3837944" cy="2757793"/>
            </a:xfrm>
            <a:effectLst>
              <a:outerShdw blurRad="381000" dist="254000" dir="8100000" algn="tr" rotWithShape="0">
                <a:prstClr val="black">
                  <a:alpha val="40000"/>
                </a:prstClr>
              </a:outerShdw>
            </a:effectLst>
          </p:grpSpPr>
          <p:sp>
            <p:nvSpPr>
              <p:cNvPr id="77" name="圆角矩形 76"/>
              <p:cNvSpPr/>
              <p:nvPr/>
            </p:nvSpPr>
            <p:spPr>
              <a:xfrm>
                <a:off x="4304043" y="1286668"/>
                <a:ext cx="3837944" cy="2757793"/>
              </a:xfrm>
              <a:prstGeom prst="roundRect">
                <a:avLst/>
              </a:prstGeom>
              <a:gradFill>
                <a:gsLst>
                  <a:gs pos="62000">
                    <a:srgbClr val="FFFFFF">
                      <a:lumMod val="95000"/>
                    </a:srgbClr>
                  </a:gs>
                  <a:gs pos="0">
                    <a:srgbClr val="FFFFFF"/>
                  </a:gs>
                  <a:gs pos="100000">
                    <a:srgbClr val="FFFFFF">
                      <a:lumMod val="85000"/>
                    </a:srgbClr>
                  </a:gs>
                  <a:gs pos="0">
                    <a:srgbClr val="FFFFFF"/>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sp>
            <p:nvSpPr>
              <p:cNvPr id="78" name="圆角矩形 77"/>
              <p:cNvSpPr/>
              <p:nvPr/>
            </p:nvSpPr>
            <p:spPr>
              <a:xfrm>
                <a:off x="4351930" y="1373339"/>
                <a:ext cx="3742172" cy="2584451"/>
              </a:xfrm>
              <a:prstGeom prst="roundRect">
                <a:avLst/>
              </a:prstGeom>
              <a:gradFill>
                <a:gsLst>
                  <a:gs pos="42000">
                    <a:srgbClr val="F0F0F0"/>
                  </a:gs>
                  <a:gs pos="0">
                    <a:srgbClr val="FFFFFF"/>
                  </a:gs>
                  <a:gs pos="100000">
                    <a:srgbClr val="FFFFFF">
                      <a:lumMod val="85000"/>
                    </a:srgbClr>
                  </a:gs>
                  <a:gs pos="0">
                    <a:srgbClr val="FFFFFF"/>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sp>
          <p:nvSpPr>
            <p:cNvPr id="76" name="椭圆 75"/>
            <p:cNvSpPr/>
            <p:nvPr/>
          </p:nvSpPr>
          <p:spPr>
            <a:xfrm>
              <a:off x="5384889" y="2368267"/>
              <a:ext cx="279463" cy="279463"/>
            </a:xfrm>
            <a:prstGeom prst="ellipse">
              <a:avLst/>
            </a:prstGeom>
            <a:solidFill>
              <a:srgbClr val="F17475"/>
            </a:solidFill>
            <a:ln w="12700" cap="flat" cmpd="sng" algn="ctr">
              <a:noFill/>
              <a:prstDash val="solid"/>
              <a:miter lim="800000"/>
            </a:ln>
            <a:effectLst>
              <a:outerShdw blurRad="88900" dist="63500" dir="8100000" algn="tr" rotWithShape="0">
                <a:prstClr val="black">
                  <a:alpha val="5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grpSp>
        <p:nvGrpSpPr>
          <p:cNvPr id="79" name="组合 78"/>
          <p:cNvGrpSpPr/>
          <p:nvPr/>
        </p:nvGrpSpPr>
        <p:grpSpPr>
          <a:xfrm>
            <a:off x="8648869" y="2626397"/>
            <a:ext cx="2294848" cy="731797"/>
            <a:chOff x="6723643" y="1707603"/>
            <a:chExt cx="1721136" cy="548848"/>
          </a:xfrm>
        </p:grpSpPr>
        <p:grpSp>
          <p:nvGrpSpPr>
            <p:cNvPr id="80" name="组合 79"/>
            <p:cNvGrpSpPr/>
            <p:nvPr/>
          </p:nvGrpSpPr>
          <p:grpSpPr>
            <a:xfrm>
              <a:off x="6723643" y="1707603"/>
              <a:ext cx="1721136" cy="548848"/>
              <a:chOff x="4304043" y="1286668"/>
              <a:chExt cx="3837944" cy="2757793"/>
            </a:xfrm>
            <a:effectLst>
              <a:outerShdw blurRad="381000" dist="254000" dir="8100000" algn="tr" rotWithShape="0">
                <a:prstClr val="black">
                  <a:alpha val="40000"/>
                </a:prstClr>
              </a:outerShdw>
            </a:effectLst>
          </p:grpSpPr>
          <p:sp>
            <p:nvSpPr>
              <p:cNvPr id="82" name="圆角矩形 81"/>
              <p:cNvSpPr/>
              <p:nvPr/>
            </p:nvSpPr>
            <p:spPr>
              <a:xfrm>
                <a:off x="4304043" y="1286668"/>
                <a:ext cx="3837944" cy="2757793"/>
              </a:xfrm>
              <a:prstGeom prst="roundRect">
                <a:avLst/>
              </a:prstGeom>
              <a:gradFill>
                <a:gsLst>
                  <a:gs pos="62000">
                    <a:srgbClr val="FFFFFF">
                      <a:lumMod val="95000"/>
                    </a:srgbClr>
                  </a:gs>
                  <a:gs pos="0">
                    <a:srgbClr val="FFFFFF"/>
                  </a:gs>
                  <a:gs pos="100000">
                    <a:srgbClr val="FFFFFF">
                      <a:lumMod val="85000"/>
                    </a:srgbClr>
                  </a:gs>
                  <a:gs pos="0">
                    <a:srgbClr val="FFFFFF"/>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sp>
            <p:nvSpPr>
              <p:cNvPr id="83" name="圆角矩形 82"/>
              <p:cNvSpPr/>
              <p:nvPr/>
            </p:nvSpPr>
            <p:spPr>
              <a:xfrm>
                <a:off x="4351930" y="1373339"/>
                <a:ext cx="3742172" cy="2584451"/>
              </a:xfrm>
              <a:prstGeom prst="roundRect">
                <a:avLst/>
              </a:prstGeom>
              <a:gradFill>
                <a:gsLst>
                  <a:gs pos="42000">
                    <a:srgbClr val="F0F0F0"/>
                  </a:gs>
                  <a:gs pos="0">
                    <a:srgbClr val="FFFFFF"/>
                  </a:gs>
                  <a:gs pos="100000">
                    <a:srgbClr val="FFFFFF">
                      <a:lumMod val="85000"/>
                    </a:srgbClr>
                  </a:gs>
                  <a:gs pos="0">
                    <a:srgbClr val="FFFFFF"/>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sp>
          <p:nvSpPr>
            <p:cNvPr id="81" name="椭圆 80"/>
            <p:cNvSpPr/>
            <p:nvPr/>
          </p:nvSpPr>
          <p:spPr>
            <a:xfrm>
              <a:off x="6904288" y="1842295"/>
              <a:ext cx="279463" cy="279463"/>
            </a:xfrm>
            <a:prstGeom prst="ellipse">
              <a:avLst/>
            </a:prstGeom>
            <a:solidFill>
              <a:srgbClr val="01B3C5"/>
            </a:solidFill>
            <a:ln w="12700" cap="flat" cmpd="sng" algn="ctr">
              <a:noFill/>
              <a:prstDash val="solid"/>
              <a:miter lim="800000"/>
            </a:ln>
            <a:effectLst>
              <a:outerShdw blurRad="88900" dist="63500" dir="8100000" algn="tr" rotWithShape="0">
                <a:prstClr val="black">
                  <a:alpha val="57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sp>
        <p:nvSpPr>
          <p:cNvPr id="84" name="TextBox 83"/>
          <p:cNvSpPr txBox="1"/>
          <p:nvPr/>
        </p:nvSpPr>
        <p:spPr>
          <a:xfrm>
            <a:off x="1137817" y="5607820"/>
            <a:ext cx="1541780" cy="440055"/>
          </a:xfrm>
          <a:prstGeom prst="rect">
            <a:avLst/>
          </a:prstGeom>
          <a:noFill/>
          <a:effectLst/>
        </p:spPr>
        <p:txBody>
          <a:bodyPr wrap="none" rtlCol="0">
            <a:spAutoFit/>
          </a:bodyPr>
          <a:lstStyle/>
          <a:p>
            <a:pPr fontAlgn="auto">
              <a:spcBef>
                <a:spcPts val="0"/>
              </a:spcBef>
              <a:spcAft>
                <a:spcPts val="0"/>
              </a:spcAft>
            </a:pPr>
            <a:r>
              <a:rPr lang="zh-CN" altLang="en-US" sz="2135" dirty="0">
                <a:solidFill>
                  <a:srgbClr val="01B3C5"/>
                </a:solidFill>
                <a:latin typeface="微软雅黑"/>
                <a:ea typeface="微软雅黑"/>
                <a:cs typeface="+mn-ea"/>
              </a:rPr>
              <a:t>添加标题一</a:t>
            </a:r>
          </a:p>
        </p:txBody>
      </p:sp>
      <p:sp>
        <p:nvSpPr>
          <p:cNvPr id="85" name="TextBox 84"/>
          <p:cNvSpPr txBox="1"/>
          <p:nvPr/>
        </p:nvSpPr>
        <p:spPr>
          <a:xfrm>
            <a:off x="3172091" y="4870480"/>
            <a:ext cx="1541780" cy="440055"/>
          </a:xfrm>
          <a:prstGeom prst="rect">
            <a:avLst/>
          </a:prstGeom>
          <a:noFill/>
          <a:effectLst/>
        </p:spPr>
        <p:txBody>
          <a:bodyPr wrap="none" rtlCol="0">
            <a:spAutoFit/>
          </a:bodyPr>
          <a:lstStyle/>
          <a:p>
            <a:pPr fontAlgn="auto">
              <a:spcBef>
                <a:spcPts val="0"/>
              </a:spcBef>
              <a:spcAft>
                <a:spcPts val="0"/>
              </a:spcAft>
            </a:pPr>
            <a:r>
              <a:rPr lang="zh-CN" altLang="en-US" sz="2135" dirty="0">
                <a:solidFill>
                  <a:srgbClr val="92D050"/>
                </a:solidFill>
                <a:latin typeface="微软雅黑"/>
                <a:ea typeface="微软雅黑"/>
                <a:cs typeface="+mn-ea"/>
              </a:rPr>
              <a:t>添加标题二</a:t>
            </a:r>
          </a:p>
        </p:txBody>
      </p:sp>
      <p:sp>
        <p:nvSpPr>
          <p:cNvPr id="86" name="TextBox 85"/>
          <p:cNvSpPr txBox="1"/>
          <p:nvPr/>
        </p:nvSpPr>
        <p:spPr>
          <a:xfrm>
            <a:off x="5142694" y="4203052"/>
            <a:ext cx="1541780" cy="440055"/>
          </a:xfrm>
          <a:prstGeom prst="rect">
            <a:avLst/>
          </a:prstGeom>
          <a:noFill/>
          <a:effectLst/>
        </p:spPr>
        <p:txBody>
          <a:bodyPr wrap="none" rtlCol="0">
            <a:spAutoFit/>
          </a:bodyPr>
          <a:lstStyle/>
          <a:p>
            <a:pPr fontAlgn="auto">
              <a:spcBef>
                <a:spcPts val="0"/>
              </a:spcBef>
              <a:spcAft>
                <a:spcPts val="0"/>
              </a:spcAft>
            </a:pPr>
            <a:r>
              <a:rPr lang="zh-CN" altLang="en-US" sz="2135" dirty="0">
                <a:solidFill>
                  <a:srgbClr val="FFBF53"/>
                </a:solidFill>
                <a:latin typeface="微软雅黑"/>
                <a:ea typeface="微软雅黑"/>
                <a:cs typeface="+mn-ea"/>
              </a:rPr>
              <a:t>添加标题三</a:t>
            </a:r>
          </a:p>
        </p:txBody>
      </p:sp>
      <p:sp>
        <p:nvSpPr>
          <p:cNvPr id="87" name="TextBox 86"/>
          <p:cNvSpPr txBox="1"/>
          <p:nvPr/>
        </p:nvSpPr>
        <p:spPr>
          <a:xfrm>
            <a:off x="7234091" y="3490436"/>
            <a:ext cx="1541780" cy="440055"/>
          </a:xfrm>
          <a:prstGeom prst="rect">
            <a:avLst/>
          </a:prstGeom>
          <a:noFill/>
          <a:effectLst/>
        </p:spPr>
        <p:txBody>
          <a:bodyPr wrap="none" rtlCol="0">
            <a:spAutoFit/>
          </a:bodyPr>
          <a:lstStyle/>
          <a:p>
            <a:pPr fontAlgn="auto">
              <a:spcBef>
                <a:spcPts val="0"/>
              </a:spcBef>
              <a:spcAft>
                <a:spcPts val="0"/>
              </a:spcAft>
            </a:pPr>
            <a:r>
              <a:rPr lang="zh-CN" altLang="en-US" sz="2135" dirty="0">
                <a:solidFill>
                  <a:srgbClr val="F17475"/>
                </a:solidFill>
                <a:latin typeface="微软雅黑"/>
                <a:ea typeface="微软雅黑"/>
                <a:cs typeface="+mn-ea"/>
              </a:rPr>
              <a:t>添加标题四</a:t>
            </a:r>
          </a:p>
        </p:txBody>
      </p:sp>
      <p:sp>
        <p:nvSpPr>
          <p:cNvPr id="88" name="TextBox 87"/>
          <p:cNvSpPr txBox="1"/>
          <p:nvPr/>
        </p:nvSpPr>
        <p:spPr>
          <a:xfrm>
            <a:off x="9287862" y="2786689"/>
            <a:ext cx="1541780" cy="440055"/>
          </a:xfrm>
          <a:prstGeom prst="rect">
            <a:avLst/>
          </a:prstGeom>
          <a:noFill/>
          <a:effectLst/>
        </p:spPr>
        <p:txBody>
          <a:bodyPr wrap="none" rtlCol="0">
            <a:spAutoFit/>
          </a:bodyPr>
          <a:lstStyle/>
          <a:p>
            <a:pPr fontAlgn="auto">
              <a:spcBef>
                <a:spcPts val="0"/>
              </a:spcBef>
              <a:spcAft>
                <a:spcPts val="0"/>
              </a:spcAft>
            </a:pPr>
            <a:r>
              <a:rPr lang="zh-CN" altLang="en-US" sz="2135" dirty="0">
                <a:solidFill>
                  <a:srgbClr val="01B3C5"/>
                </a:solidFill>
                <a:latin typeface="微软雅黑"/>
                <a:ea typeface="微软雅黑"/>
                <a:cs typeface="+mn-ea"/>
              </a:rPr>
              <a:t>添加标题五</a:t>
            </a:r>
          </a:p>
        </p:txBody>
      </p:sp>
      <p:grpSp>
        <p:nvGrpSpPr>
          <p:cNvPr id="89" name="组合 88"/>
          <p:cNvGrpSpPr/>
          <p:nvPr/>
        </p:nvGrpSpPr>
        <p:grpSpPr>
          <a:xfrm>
            <a:off x="576461" y="2543589"/>
            <a:ext cx="580708" cy="580708"/>
            <a:chOff x="304800" y="673100"/>
            <a:chExt cx="4000500" cy="4000500"/>
          </a:xfrm>
          <a:effectLst>
            <a:outerShdw blurRad="444500" dist="254000" dir="8100000" algn="tr" rotWithShape="0">
              <a:prstClr val="black">
                <a:alpha val="50000"/>
              </a:prstClr>
            </a:outerShdw>
          </a:effectLst>
        </p:grpSpPr>
        <p:sp>
          <p:nvSpPr>
            <p:cNvPr id="90" name="同心圆 89"/>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sp>
          <p:nvSpPr>
            <p:cNvPr id="91" name="椭圆 90"/>
            <p:cNvSpPr/>
            <p:nvPr/>
          </p:nvSpPr>
          <p:spPr>
            <a:xfrm>
              <a:off x="392113" y="760413"/>
              <a:ext cx="3825874" cy="3825874"/>
            </a:xfrm>
            <a:prstGeom prst="ellipse">
              <a:avLst/>
            </a:pr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sp>
        <p:nvSpPr>
          <p:cNvPr id="92" name="椭圆 91"/>
          <p:cNvSpPr/>
          <p:nvPr/>
        </p:nvSpPr>
        <p:spPr>
          <a:xfrm>
            <a:off x="9756904" y="6008228"/>
            <a:ext cx="667877" cy="667877"/>
          </a:xfrm>
          <a:prstGeom prst="ellipse">
            <a:avLst/>
          </a:prstGeom>
          <a:solidFill>
            <a:srgbClr val="01B3C5"/>
          </a:solidFill>
          <a:ln w="12700" cap="flat" cmpd="sng" algn="ctr">
            <a:noFill/>
            <a:prstDash val="solid"/>
            <a:miter lim="800000"/>
          </a:ln>
          <a:effectLst>
            <a:outerShdw blurRad="317500" dist="1905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sp>
        <p:nvSpPr>
          <p:cNvPr id="93" name="椭圆 92"/>
          <p:cNvSpPr/>
          <p:nvPr/>
        </p:nvSpPr>
        <p:spPr>
          <a:xfrm>
            <a:off x="10595460" y="5046524"/>
            <a:ext cx="366369" cy="366369"/>
          </a:xfrm>
          <a:prstGeom prst="ellipse">
            <a:avLst/>
          </a:prstGeom>
          <a:solidFill>
            <a:srgbClr val="01B3C5"/>
          </a:solidFill>
          <a:ln w="12700" cap="flat" cmpd="sng" algn="ctr">
            <a:noFill/>
            <a:prstDash val="solid"/>
            <a:miter lim="800000"/>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nvGrpSpPr>
          <p:cNvPr id="94" name="组合 93"/>
          <p:cNvGrpSpPr/>
          <p:nvPr/>
        </p:nvGrpSpPr>
        <p:grpSpPr>
          <a:xfrm>
            <a:off x="1547458" y="3066974"/>
            <a:ext cx="516293" cy="516293"/>
            <a:chOff x="304800" y="673100"/>
            <a:chExt cx="4000500" cy="4000500"/>
          </a:xfrm>
          <a:effectLst>
            <a:outerShdw blurRad="317500" dist="190500" dir="8100000" algn="tr" rotWithShape="0">
              <a:prstClr val="black">
                <a:alpha val="50000"/>
              </a:prstClr>
            </a:outerShdw>
          </a:effectLst>
        </p:grpSpPr>
        <p:sp>
          <p:nvSpPr>
            <p:cNvPr id="95" name="同心圆 94"/>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sp>
          <p:nvSpPr>
            <p:cNvPr id="96" name="椭圆 95"/>
            <p:cNvSpPr/>
            <p:nvPr/>
          </p:nvSpPr>
          <p:spPr>
            <a:xfrm>
              <a:off x="392113" y="760413"/>
              <a:ext cx="3825874" cy="3825874"/>
            </a:xfrm>
            <a:prstGeom prst="ellipse">
              <a:avLst/>
            </a:pr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grpSp>
        <p:nvGrpSpPr>
          <p:cNvPr id="97" name="组合 96"/>
          <p:cNvGrpSpPr/>
          <p:nvPr/>
        </p:nvGrpSpPr>
        <p:grpSpPr>
          <a:xfrm>
            <a:off x="8942721" y="6434066"/>
            <a:ext cx="293036" cy="293036"/>
            <a:chOff x="304800" y="673100"/>
            <a:chExt cx="4000500" cy="4000500"/>
          </a:xfrm>
          <a:effectLst>
            <a:outerShdw blurRad="381000" dist="152400" dir="8100000" algn="tr" rotWithShape="0">
              <a:prstClr val="black">
                <a:alpha val="70000"/>
              </a:prstClr>
            </a:outerShdw>
          </a:effectLst>
        </p:grpSpPr>
        <p:sp>
          <p:nvSpPr>
            <p:cNvPr id="98" name="同心圆 97"/>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sp>
          <p:nvSpPr>
            <p:cNvPr id="99" name="椭圆 98"/>
            <p:cNvSpPr/>
            <p:nvPr/>
          </p:nvSpPr>
          <p:spPr>
            <a:xfrm>
              <a:off x="479425" y="847725"/>
              <a:ext cx="3651250" cy="3651250"/>
            </a:xfrm>
            <a:prstGeom prst="ellipse">
              <a:avLst/>
            </a:pr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grpSp>
        <p:nvGrpSpPr>
          <p:cNvPr id="100" name="组合 99"/>
          <p:cNvGrpSpPr/>
          <p:nvPr/>
        </p:nvGrpSpPr>
        <p:grpSpPr>
          <a:xfrm>
            <a:off x="9119065" y="5545933"/>
            <a:ext cx="383892" cy="383892"/>
            <a:chOff x="304800" y="673100"/>
            <a:chExt cx="4000500" cy="4000500"/>
          </a:xfrm>
          <a:effectLst>
            <a:outerShdw blurRad="381000" dist="152400" dir="8100000" algn="tr" rotWithShape="0">
              <a:prstClr val="black">
                <a:alpha val="70000"/>
              </a:prstClr>
            </a:outerShdw>
          </a:effectLst>
        </p:grpSpPr>
        <p:sp>
          <p:nvSpPr>
            <p:cNvPr id="101" name="同心圆 100"/>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sp>
          <p:nvSpPr>
            <p:cNvPr id="102" name="椭圆 101"/>
            <p:cNvSpPr/>
            <p:nvPr/>
          </p:nvSpPr>
          <p:spPr>
            <a:xfrm>
              <a:off x="479425" y="847725"/>
              <a:ext cx="3651250" cy="3651250"/>
            </a:xfrm>
            <a:prstGeom prst="ellipse">
              <a:avLst/>
            </a:pr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sp>
        <p:nvSpPr>
          <p:cNvPr id="103" name="椭圆 102"/>
          <p:cNvSpPr/>
          <p:nvPr/>
        </p:nvSpPr>
        <p:spPr>
          <a:xfrm>
            <a:off x="1781042" y="2635170"/>
            <a:ext cx="366369" cy="366369"/>
          </a:xfrm>
          <a:prstGeom prst="ellipse">
            <a:avLst/>
          </a:prstGeom>
          <a:solidFill>
            <a:srgbClr val="01B3C5"/>
          </a:solidFill>
          <a:ln w="12700" cap="flat" cmpd="sng" algn="ctr">
            <a:noFill/>
            <a:prstDash val="solid"/>
            <a:miter lim="800000"/>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sp>
        <p:nvSpPr>
          <p:cNvPr id="104" name="椭圆 103"/>
          <p:cNvSpPr/>
          <p:nvPr/>
        </p:nvSpPr>
        <p:spPr>
          <a:xfrm>
            <a:off x="973983" y="3532953"/>
            <a:ext cx="183185" cy="183185"/>
          </a:xfrm>
          <a:prstGeom prst="ellipse">
            <a:avLst/>
          </a:prstGeom>
          <a:solidFill>
            <a:srgbClr val="01B3C5"/>
          </a:solidFill>
          <a:ln w="12700" cap="flat" cmpd="sng" algn="ctr">
            <a:noFill/>
            <a:prstDash val="solid"/>
            <a:miter lim="800000"/>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nvGrpSpPr>
          <p:cNvPr id="105" name="组合 104"/>
          <p:cNvGrpSpPr/>
          <p:nvPr/>
        </p:nvGrpSpPr>
        <p:grpSpPr>
          <a:xfrm>
            <a:off x="10579966" y="5618873"/>
            <a:ext cx="544503" cy="544503"/>
            <a:chOff x="304800" y="673100"/>
            <a:chExt cx="4000500" cy="4000500"/>
          </a:xfrm>
          <a:effectLst>
            <a:outerShdw blurRad="317500" dist="190500" dir="8100000" algn="tr" rotWithShape="0">
              <a:prstClr val="black">
                <a:alpha val="50000"/>
              </a:prstClr>
            </a:outerShdw>
          </a:effectLst>
        </p:grpSpPr>
        <p:sp>
          <p:nvSpPr>
            <p:cNvPr id="106" name="同心圆 105"/>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sp>
          <p:nvSpPr>
            <p:cNvPr id="107" name="椭圆 106"/>
            <p:cNvSpPr/>
            <p:nvPr/>
          </p:nvSpPr>
          <p:spPr>
            <a:xfrm>
              <a:off x="392113" y="760413"/>
              <a:ext cx="3825874" cy="3825874"/>
            </a:xfrm>
            <a:prstGeom prst="ellipse">
              <a:avLst/>
            </a:pr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sp>
        <p:nvSpPr>
          <p:cNvPr id="108" name="椭圆 107"/>
          <p:cNvSpPr/>
          <p:nvPr/>
        </p:nvSpPr>
        <p:spPr>
          <a:xfrm>
            <a:off x="8203734" y="6360733"/>
            <a:ext cx="366369" cy="366369"/>
          </a:xfrm>
          <a:prstGeom prst="ellipse">
            <a:avLst/>
          </a:prstGeom>
          <a:solidFill>
            <a:srgbClr val="01B3C5"/>
          </a:solidFill>
          <a:ln w="12700" cap="flat" cmpd="sng" algn="ctr">
            <a:noFill/>
            <a:prstDash val="solid"/>
            <a:miter lim="800000"/>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sp>
        <p:nvSpPr>
          <p:cNvPr id="109" name="椭圆 108"/>
          <p:cNvSpPr/>
          <p:nvPr/>
        </p:nvSpPr>
        <p:spPr>
          <a:xfrm>
            <a:off x="712769" y="4044914"/>
            <a:ext cx="183185" cy="183185"/>
          </a:xfrm>
          <a:prstGeom prst="ellipse">
            <a:avLst/>
          </a:prstGeom>
          <a:solidFill>
            <a:srgbClr val="01B3C5"/>
          </a:solidFill>
          <a:ln w="12700" cap="flat" cmpd="sng" algn="ctr">
            <a:noFill/>
            <a:prstDash val="solid"/>
            <a:miter lim="800000"/>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nvGrpSpPr>
          <p:cNvPr id="110" name="组合 109"/>
          <p:cNvGrpSpPr/>
          <p:nvPr/>
        </p:nvGrpSpPr>
        <p:grpSpPr>
          <a:xfrm>
            <a:off x="2774906" y="3178604"/>
            <a:ext cx="293036" cy="293036"/>
            <a:chOff x="304800" y="673100"/>
            <a:chExt cx="4000500" cy="4000500"/>
          </a:xfrm>
          <a:effectLst>
            <a:outerShdw blurRad="381000" dist="152400" dir="8100000" algn="tr" rotWithShape="0">
              <a:prstClr val="black">
                <a:alpha val="70000"/>
              </a:prstClr>
            </a:outerShdw>
          </a:effectLst>
        </p:grpSpPr>
        <p:sp>
          <p:nvSpPr>
            <p:cNvPr id="111" name="同心圆 110"/>
            <p:cNvSpPr/>
            <p:nvPr/>
          </p:nvSpPr>
          <p:spPr>
            <a:xfrm>
              <a:off x="304800" y="673100"/>
              <a:ext cx="4000500" cy="4000500"/>
            </a:xfrm>
            <a:prstGeom prst="donut">
              <a:avLst>
                <a:gd name="adj" fmla="val 4879"/>
              </a:avLst>
            </a:prstGeom>
            <a:gradFill>
              <a:gsLst>
                <a:gs pos="0">
                  <a:srgbClr val="FFFFFF"/>
                </a:gs>
                <a:gs pos="55000">
                  <a:srgbClr val="FFFFFF">
                    <a:lumMod val="95000"/>
                  </a:srgbClr>
                </a:gs>
                <a:gs pos="100000">
                  <a:srgbClr val="FFFFFF">
                    <a:lumMod val="65000"/>
                  </a:srgbClr>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sp>
          <p:nvSpPr>
            <p:cNvPr id="112" name="椭圆 111"/>
            <p:cNvSpPr/>
            <p:nvPr/>
          </p:nvSpPr>
          <p:spPr>
            <a:xfrm>
              <a:off x="479425" y="847725"/>
              <a:ext cx="3651250" cy="3651250"/>
            </a:xfrm>
            <a:prstGeom prst="ellipse">
              <a:avLst/>
            </a:pr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4546A"/>
                </a:solidFill>
                <a:effectLst/>
                <a:uLnTx/>
                <a:uFillTx/>
                <a:latin typeface="方正姚体"/>
                <a:ea typeface="微软雅黑"/>
                <a:cs typeface="+mn-ea"/>
              </a:endParaRPr>
            </a:p>
          </p:txBody>
        </p:sp>
      </p:grpSp>
      <p:sp>
        <p:nvSpPr>
          <p:cNvPr id="113" name="椭圆 112"/>
          <p:cNvSpPr/>
          <p:nvPr/>
        </p:nvSpPr>
        <p:spPr>
          <a:xfrm>
            <a:off x="10811424" y="6729484"/>
            <a:ext cx="183185" cy="183185"/>
          </a:xfrm>
          <a:prstGeom prst="ellipse">
            <a:avLst/>
          </a:prstGeom>
          <a:solidFill>
            <a:srgbClr val="0070C0"/>
          </a:solidFill>
          <a:ln w="12700" cap="flat" cmpd="sng" algn="ctr">
            <a:noFill/>
            <a:prstDash val="solid"/>
            <a:miter lim="800000"/>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Tree>
    <p:extLst>
      <p:ext uri="{BB962C8B-B14F-4D97-AF65-F5344CB8AC3E}">
        <p14:creationId xmlns:p14="http://schemas.microsoft.com/office/powerpoint/2010/main" val="143318063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strips(upRight)">
                                          <p:cBhvr>
                                            <p:cTn id="7" dur="500"/>
                                            <p:tgtEl>
                                              <p:spTgt spid="58"/>
                                            </p:tgtEl>
                                          </p:cBhvr>
                                        </p:animEffect>
                                      </p:childTnLst>
                                    </p:cTn>
                                  </p:par>
                                </p:childTnLst>
                              </p:cTn>
                            </p:par>
                            <p:par>
                              <p:cTn id="8" fill="hold">
                                <p:stCondLst>
                                  <p:cond delay="500"/>
                                </p:stCondLst>
                                <p:childTnLst>
                                  <p:par>
                                    <p:cTn id="9" presetID="2" presetClass="entr" presetSubtype="8" fill="hold" nodeType="afterEffect" p14:presetBounceEnd="44000">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14:bounceEnd="44000">
                                          <p:cBhvr additive="base">
                                            <p:cTn id="11" dur="500" fill="hold"/>
                                            <p:tgtEl>
                                              <p:spTgt spid="59"/>
                                            </p:tgtEl>
                                            <p:attrNameLst>
                                              <p:attrName>ppt_x</p:attrName>
                                            </p:attrNameLst>
                                          </p:cBhvr>
                                          <p:tavLst>
                                            <p:tav tm="0">
                                              <p:val>
                                                <p:strVal val="0-#ppt_w/2"/>
                                              </p:val>
                                            </p:tav>
                                            <p:tav tm="100000">
                                              <p:val>
                                                <p:strVal val="#ppt_x"/>
                                              </p:val>
                                            </p:tav>
                                          </p:tavLst>
                                        </p:anim>
                                        <p:anim calcmode="lin" valueType="num" p14:bounceEnd="44000">
                                          <p:cBhvr additive="base">
                                            <p:cTn id="12" dur="500" fill="hold"/>
                                            <p:tgtEl>
                                              <p:spTgt spid="5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44000">
                                      <p:stCondLst>
                                        <p:cond delay="300"/>
                                      </p:stCondLst>
                                      <p:childTnLst>
                                        <p:set>
                                          <p:cBhvr>
                                            <p:cTn id="14" dur="1" fill="hold">
                                              <p:stCondLst>
                                                <p:cond delay="0"/>
                                              </p:stCondLst>
                                            </p:cTn>
                                            <p:tgtEl>
                                              <p:spTgt spid="64"/>
                                            </p:tgtEl>
                                            <p:attrNameLst>
                                              <p:attrName>style.visibility</p:attrName>
                                            </p:attrNameLst>
                                          </p:cBhvr>
                                          <p:to>
                                            <p:strVal val="visible"/>
                                          </p:to>
                                        </p:set>
                                        <p:anim calcmode="lin" valueType="num" p14:bounceEnd="44000">
                                          <p:cBhvr additive="base">
                                            <p:cTn id="15" dur="500" fill="hold"/>
                                            <p:tgtEl>
                                              <p:spTgt spid="64"/>
                                            </p:tgtEl>
                                            <p:attrNameLst>
                                              <p:attrName>ppt_x</p:attrName>
                                            </p:attrNameLst>
                                          </p:cBhvr>
                                          <p:tavLst>
                                            <p:tav tm="0">
                                              <p:val>
                                                <p:strVal val="0-#ppt_w/2"/>
                                              </p:val>
                                            </p:tav>
                                            <p:tav tm="100000">
                                              <p:val>
                                                <p:strVal val="#ppt_x"/>
                                              </p:val>
                                            </p:tav>
                                          </p:tavLst>
                                        </p:anim>
                                        <p:anim calcmode="lin" valueType="num" p14:bounceEnd="44000">
                                          <p:cBhvr additive="base">
                                            <p:cTn id="16" dur="500" fill="hold"/>
                                            <p:tgtEl>
                                              <p:spTgt spid="6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44000">
                                      <p:stCondLst>
                                        <p:cond delay="600"/>
                                      </p:stCondLst>
                                      <p:childTnLst>
                                        <p:set>
                                          <p:cBhvr>
                                            <p:cTn id="18" dur="1" fill="hold">
                                              <p:stCondLst>
                                                <p:cond delay="0"/>
                                              </p:stCondLst>
                                            </p:cTn>
                                            <p:tgtEl>
                                              <p:spTgt spid="69"/>
                                            </p:tgtEl>
                                            <p:attrNameLst>
                                              <p:attrName>style.visibility</p:attrName>
                                            </p:attrNameLst>
                                          </p:cBhvr>
                                          <p:to>
                                            <p:strVal val="visible"/>
                                          </p:to>
                                        </p:set>
                                        <p:anim calcmode="lin" valueType="num" p14:bounceEnd="44000">
                                          <p:cBhvr additive="base">
                                            <p:cTn id="19" dur="500" fill="hold"/>
                                            <p:tgtEl>
                                              <p:spTgt spid="69"/>
                                            </p:tgtEl>
                                            <p:attrNameLst>
                                              <p:attrName>ppt_x</p:attrName>
                                            </p:attrNameLst>
                                          </p:cBhvr>
                                          <p:tavLst>
                                            <p:tav tm="0">
                                              <p:val>
                                                <p:strVal val="0-#ppt_w/2"/>
                                              </p:val>
                                            </p:tav>
                                            <p:tav tm="100000">
                                              <p:val>
                                                <p:strVal val="#ppt_x"/>
                                              </p:val>
                                            </p:tav>
                                          </p:tavLst>
                                        </p:anim>
                                        <p:anim calcmode="lin" valueType="num" p14:bounceEnd="44000">
                                          <p:cBhvr additive="base">
                                            <p:cTn id="20" dur="500" fill="hold"/>
                                            <p:tgtEl>
                                              <p:spTgt spid="69"/>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14:presetBounceEnd="44000">
                                      <p:stCondLst>
                                        <p:cond delay="900"/>
                                      </p:stCondLst>
                                      <p:childTnLst>
                                        <p:set>
                                          <p:cBhvr>
                                            <p:cTn id="22" dur="1" fill="hold">
                                              <p:stCondLst>
                                                <p:cond delay="0"/>
                                              </p:stCondLst>
                                            </p:cTn>
                                            <p:tgtEl>
                                              <p:spTgt spid="74"/>
                                            </p:tgtEl>
                                            <p:attrNameLst>
                                              <p:attrName>style.visibility</p:attrName>
                                            </p:attrNameLst>
                                          </p:cBhvr>
                                          <p:to>
                                            <p:strVal val="visible"/>
                                          </p:to>
                                        </p:set>
                                        <p:anim calcmode="lin" valueType="num" p14:bounceEnd="44000">
                                          <p:cBhvr additive="base">
                                            <p:cTn id="23" dur="500" fill="hold"/>
                                            <p:tgtEl>
                                              <p:spTgt spid="74"/>
                                            </p:tgtEl>
                                            <p:attrNameLst>
                                              <p:attrName>ppt_x</p:attrName>
                                            </p:attrNameLst>
                                          </p:cBhvr>
                                          <p:tavLst>
                                            <p:tav tm="0">
                                              <p:val>
                                                <p:strVal val="0-#ppt_w/2"/>
                                              </p:val>
                                            </p:tav>
                                            <p:tav tm="100000">
                                              <p:val>
                                                <p:strVal val="#ppt_x"/>
                                              </p:val>
                                            </p:tav>
                                          </p:tavLst>
                                        </p:anim>
                                        <p:anim calcmode="lin" valueType="num" p14:bounceEnd="44000">
                                          <p:cBhvr additive="base">
                                            <p:cTn id="24" dur="500" fill="hold"/>
                                            <p:tgtEl>
                                              <p:spTgt spid="74"/>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14:presetBounceEnd="44000">
                                      <p:stCondLst>
                                        <p:cond delay="1200"/>
                                      </p:stCondLst>
                                      <p:childTnLst>
                                        <p:set>
                                          <p:cBhvr>
                                            <p:cTn id="26" dur="1" fill="hold">
                                              <p:stCondLst>
                                                <p:cond delay="0"/>
                                              </p:stCondLst>
                                            </p:cTn>
                                            <p:tgtEl>
                                              <p:spTgt spid="79"/>
                                            </p:tgtEl>
                                            <p:attrNameLst>
                                              <p:attrName>style.visibility</p:attrName>
                                            </p:attrNameLst>
                                          </p:cBhvr>
                                          <p:to>
                                            <p:strVal val="visible"/>
                                          </p:to>
                                        </p:set>
                                        <p:anim calcmode="lin" valueType="num" p14:bounceEnd="44000">
                                          <p:cBhvr additive="base">
                                            <p:cTn id="27" dur="500" fill="hold"/>
                                            <p:tgtEl>
                                              <p:spTgt spid="79"/>
                                            </p:tgtEl>
                                            <p:attrNameLst>
                                              <p:attrName>ppt_x</p:attrName>
                                            </p:attrNameLst>
                                          </p:cBhvr>
                                          <p:tavLst>
                                            <p:tav tm="0">
                                              <p:val>
                                                <p:strVal val="0-#ppt_w/2"/>
                                              </p:val>
                                            </p:tav>
                                            <p:tav tm="100000">
                                              <p:val>
                                                <p:strVal val="#ppt_x"/>
                                              </p:val>
                                            </p:tav>
                                          </p:tavLst>
                                        </p:anim>
                                        <p:anim calcmode="lin" valueType="num" p14:bounceEnd="44000">
                                          <p:cBhvr additive="base">
                                            <p:cTn id="28" dur="500" fill="hold"/>
                                            <p:tgtEl>
                                              <p:spTgt spid="79"/>
                                            </p:tgtEl>
                                            <p:attrNameLst>
                                              <p:attrName>ppt_y</p:attrName>
                                            </p:attrNameLst>
                                          </p:cBhvr>
                                          <p:tavLst>
                                            <p:tav tm="0">
                                              <p:val>
                                                <p:strVal val="#ppt_y"/>
                                              </p:val>
                                            </p:tav>
                                            <p:tav tm="100000">
                                              <p:val>
                                                <p:strVal val="#ppt_y"/>
                                              </p:val>
                                            </p:tav>
                                          </p:tavLst>
                                        </p:anim>
                                      </p:childTnLst>
                                    </p:cTn>
                                  </p:par>
                                  <p:par>
                                    <p:cTn id="29" presetID="12" presetClass="entr" presetSubtype="2" fill="hold" grpId="0" nodeType="withEffect">
                                      <p:stCondLst>
                                        <p:cond delay="300"/>
                                      </p:stCondLst>
                                      <p:childTnLst>
                                        <p:set>
                                          <p:cBhvr>
                                            <p:cTn id="30" dur="1" fill="hold">
                                              <p:stCondLst>
                                                <p:cond delay="0"/>
                                              </p:stCondLst>
                                            </p:cTn>
                                            <p:tgtEl>
                                              <p:spTgt spid="84"/>
                                            </p:tgtEl>
                                            <p:attrNameLst>
                                              <p:attrName>style.visibility</p:attrName>
                                            </p:attrNameLst>
                                          </p:cBhvr>
                                          <p:to>
                                            <p:strVal val="visible"/>
                                          </p:to>
                                        </p:set>
                                        <p:anim calcmode="lin" valueType="num">
                                          <p:cBhvr additive="base">
                                            <p:cTn id="31" dur="500"/>
                                            <p:tgtEl>
                                              <p:spTgt spid="84"/>
                                            </p:tgtEl>
                                            <p:attrNameLst>
                                              <p:attrName>ppt_x</p:attrName>
                                            </p:attrNameLst>
                                          </p:cBhvr>
                                          <p:tavLst>
                                            <p:tav tm="0">
                                              <p:val>
                                                <p:strVal val="#ppt_x+#ppt_w*1.125000"/>
                                              </p:val>
                                            </p:tav>
                                            <p:tav tm="100000">
                                              <p:val>
                                                <p:strVal val="#ppt_x"/>
                                              </p:val>
                                            </p:tav>
                                          </p:tavLst>
                                        </p:anim>
                                        <p:animEffect transition="in" filter="wipe(left)">
                                          <p:cBhvr>
                                            <p:cTn id="32" dur="500"/>
                                            <p:tgtEl>
                                              <p:spTgt spid="84"/>
                                            </p:tgtEl>
                                          </p:cBhvr>
                                        </p:animEffect>
                                      </p:childTnLst>
                                    </p:cTn>
                                  </p:par>
                                  <p:par>
                                    <p:cTn id="33" presetID="12" presetClass="entr" presetSubtype="2" fill="hold" grpId="0" nodeType="withEffect">
                                      <p:stCondLst>
                                        <p:cond delay="600"/>
                                      </p:stCondLst>
                                      <p:childTnLst>
                                        <p:set>
                                          <p:cBhvr>
                                            <p:cTn id="34" dur="1" fill="hold">
                                              <p:stCondLst>
                                                <p:cond delay="0"/>
                                              </p:stCondLst>
                                            </p:cTn>
                                            <p:tgtEl>
                                              <p:spTgt spid="85"/>
                                            </p:tgtEl>
                                            <p:attrNameLst>
                                              <p:attrName>style.visibility</p:attrName>
                                            </p:attrNameLst>
                                          </p:cBhvr>
                                          <p:to>
                                            <p:strVal val="visible"/>
                                          </p:to>
                                        </p:set>
                                        <p:anim calcmode="lin" valueType="num">
                                          <p:cBhvr additive="base">
                                            <p:cTn id="35" dur="500"/>
                                            <p:tgtEl>
                                              <p:spTgt spid="85"/>
                                            </p:tgtEl>
                                            <p:attrNameLst>
                                              <p:attrName>ppt_x</p:attrName>
                                            </p:attrNameLst>
                                          </p:cBhvr>
                                          <p:tavLst>
                                            <p:tav tm="0">
                                              <p:val>
                                                <p:strVal val="#ppt_x+#ppt_w*1.125000"/>
                                              </p:val>
                                            </p:tav>
                                            <p:tav tm="100000">
                                              <p:val>
                                                <p:strVal val="#ppt_x"/>
                                              </p:val>
                                            </p:tav>
                                          </p:tavLst>
                                        </p:anim>
                                        <p:animEffect transition="in" filter="wipe(left)">
                                          <p:cBhvr>
                                            <p:cTn id="36" dur="500"/>
                                            <p:tgtEl>
                                              <p:spTgt spid="85"/>
                                            </p:tgtEl>
                                          </p:cBhvr>
                                        </p:animEffect>
                                      </p:childTnLst>
                                    </p:cTn>
                                  </p:par>
                                  <p:par>
                                    <p:cTn id="37" presetID="12" presetClass="entr" presetSubtype="2" fill="hold" grpId="0" nodeType="withEffect">
                                      <p:stCondLst>
                                        <p:cond delay="900"/>
                                      </p:stCondLst>
                                      <p:childTnLst>
                                        <p:set>
                                          <p:cBhvr>
                                            <p:cTn id="38" dur="1" fill="hold">
                                              <p:stCondLst>
                                                <p:cond delay="0"/>
                                              </p:stCondLst>
                                            </p:cTn>
                                            <p:tgtEl>
                                              <p:spTgt spid="86"/>
                                            </p:tgtEl>
                                            <p:attrNameLst>
                                              <p:attrName>style.visibility</p:attrName>
                                            </p:attrNameLst>
                                          </p:cBhvr>
                                          <p:to>
                                            <p:strVal val="visible"/>
                                          </p:to>
                                        </p:set>
                                        <p:anim calcmode="lin" valueType="num">
                                          <p:cBhvr additive="base">
                                            <p:cTn id="39" dur="500"/>
                                            <p:tgtEl>
                                              <p:spTgt spid="86"/>
                                            </p:tgtEl>
                                            <p:attrNameLst>
                                              <p:attrName>ppt_x</p:attrName>
                                            </p:attrNameLst>
                                          </p:cBhvr>
                                          <p:tavLst>
                                            <p:tav tm="0">
                                              <p:val>
                                                <p:strVal val="#ppt_x+#ppt_w*1.125000"/>
                                              </p:val>
                                            </p:tav>
                                            <p:tav tm="100000">
                                              <p:val>
                                                <p:strVal val="#ppt_x"/>
                                              </p:val>
                                            </p:tav>
                                          </p:tavLst>
                                        </p:anim>
                                        <p:animEffect transition="in" filter="wipe(left)">
                                          <p:cBhvr>
                                            <p:cTn id="40" dur="500"/>
                                            <p:tgtEl>
                                              <p:spTgt spid="86"/>
                                            </p:tgtEl>
                                          </p:cBhvr>
                                        </p:animEffect>
                                      </p:childTnLst>
                                    </p:cTn>
                                  </p:par>
                                  <p:par>
                                    <p:cTn id="41" presetID="12" presetClass="entr" presetSubtype="2" fill="hold" grpId="0" nodeType="withEffect">
                                      <p:stCondLst>
                                        <p:cond delay="1200"/>
                                      </p:stCondLst>
                                      <p:childTnLst>
                                        <p:set>
                                          <p:cBhvr>
                                            <p:cTn id="42" dur="1" fill="hold">
                                              <p:stCondLst>
                                                <p:cond delay="0"/>
                                              </p:stCondLst>
                                            </p:cTn>
                                            <p:tgtEl>
                                              <p:spTgt spid="87"/>
                                            </p:tgtEl>
                                            <p:attrNameLst>
                                              <p:attrName>style.visibility</p:attrName>
                                            </p:attrNameLst>
                                          </p:cBhvr>
                                          <p:to>
                                            <p:strVal val="visible"/>
                                          </p:to>
                                        </p:set>
                                        <p:anim calcmode="lin" valueType="num">
                                          <p:cBhvr additive="base">
                                            <p:cTn id="43" dur="500"/>
                                            <p:tgtEl>
                                              <p:spTgt spid="87"/>
                                            </p:tgtEl>
                                            <p:attrNameLst>
                                              <p:attrName>ppt_x</p:attrName>
                                            </p:attrNameLst>
                                          </p:cBhvr>
                                          <p:tavLst>
                                            <p:tav tm="0">
                                              <p:val>
                                                <p:strVal val="#ppt_x+#ppt_w*1.125000"/>
                                              </p:val>
                                            </p:tav>
                                            <p:tav tm="100000">
                                              <p:val>
                                                <p:strVal val="#ppt_x"/>
                                              </p:val>
                                            </p:tav>
                                          </p:tavLst>
                                        </p:anim>
                                        <p:animEffect transition="in" filter="wipe(left)">
                                          <p:cBhvr>
                                            <p:cTn id="44" dur="500"/>
                                            <p:tgtEl>
                                              <p:spTgt spid="87"/>
                                            </p:tgtEl>
                                          </p:cBhvr>
                                        </p:animEffect>
                                      </p:childTnLst>
                                    </p:cTn>
                                  </p:par>
                                  <p:par>
                                    <p:cTn id="45" presetID="12" presetClass="entr" presetSubtype="2" fill="hold" grpId="0" nodeType="withEffect">
                                      <p:stCondLst>
                                        <p:cond delay="1500"/>
                                      </p:stCondLst>
                                      <p:childTnLst>
                                        <p:set>
                                          <p:cBhvr>
                                            <p:cTn id="46" dur="1" fill="hold">
                                              <p:stCondLst>
                                                <p:cond delay="0"/>
                                              </p:stCondLst>
                                            </p:cTn>
                                            <p:tgtEl>
                                              <p:spTgt spid="88"/>
                                            </p:tgtEl>
                                            <p:attrNameLst>
                                              <p:attrName>style.visibility</p:attrName>
                                            </p:attrNameLst>
                                          </p:cBhvr>
                                          <p:to>
                                            <p:strVal val="visible"/>
                                          </p:to>
                                        </p:set>
                                        <p:anim calcmode="lin" valueType="num">
                                          <p:cBhvr additive="base">
                                            <p:cTn id="47" dur="500"/>
                                            <p:tgtEl>
                                              <p:spTgt spid="88"/>
                                            </p:tgtEl>
                                            <p:attrNameLst>
                                              <p:attrName>ppt_x</p:attrName>
                                            </p:attrNameLst>
                                          </p:cBhvr>
                                          <p:tavLst>
                                            <p:tav tm="0">
                                              <p:val>
                                                <p:strVal val="#ppt_x+#ppt_w*1.125000"/>
                                              </p:val>
                                            </p:tav>
                                            <p:tav tm="100000">
                                              <p:val>
                                                <p:strVal val="#ppt_x"/>
                                              </p:val>
                                            </p:tav>
                                          </p:tavLst>
                                        </p:anim>
                                        <p:animEffect transition="in" filter="wipe(left)">
                                          <p:cBhvr>
                                            <p:cTn id="48" dur="500"/>
                                            <p:tgtEl>
                                              <p:spTgt spid="88"/>
                                            </p:tgtEl>
                                          </p:cBhvr>
                                        </p:animEffect>
                                      </p:childTnLst>
                                    </p:cTn>
                                  </p:par>
                                </p:childTnLst>
                              </p:cTn>
                            </p:par>
                            <p:par>
                              <p:cTn id="49" fill="hold">
                                <p:stCondLst>
                                  <p:cond delay="2500"/>
                                </p:stCondLst>
                                <p:childTnLst>
                                  <p:par>
                                    <p:cTn id="50" presetID="53" presetClass="entr" presetSubtype="16" fill="hold" nodeType="afterEffect">
                                      <p:stCondLst>
                                        <p:cond delay="0"/>
                                      </p:stCondLst>
                                      <p:childTnLst>
                                        <p:set>
                                          <p:cBhvr>
                                            <p:cTn id="51" dur="1" fill="hold">
                                              <p:stCondLst>
                                                <p:cond delay="0"/>
                                              </p:stCondLst>
                                            </p:cTn>
                                            <p:tgtEl>
                                              <p:spTgt spid="89"/>
                                            </p:tgtEl>
                                            <p:attrNameLst>
                                              <p:attrName>style.visibility</p:attrName>
                                            </p:attrNameLst>
                                          </p:cBhvr>
                                          <p:to>
                                            <p:strVal val="visible"/>
                                          </p:to>
                                        </p:set>
                                        <p:anim calcmode="lin" valueType="num">
                                          <p:cBhvr>
                                            <p:cTn id="52" dur="500" fill="hold"/>
                                            <p:tgtEl>
                                              <p:spTgt spid="89"/>
                                            </p:tgtEl>
                                            <p:attrNameLst>
                                              <p:attrName>ppt_w</p:attrName>
                                            </p:attrNameLst>
                                          </p:cBhvr>
                                          <p:tavLst>
                                            <p:tav tm="0">
                                              <p:val>
                                                <p:fltVal val="0"/>
                                              </p:val>
                                            </p:tav>
                                            <p:tav tm="100000">
                                              <p:val>
                                                <p:strVal val="#ppt_w"/>
                                              </p:val>
                                            </p:tav>
                                          </p:tavLst>
                                        </p:anim>
                                        <p:anim calcmode="lin" valueType="num">
                                          <p:cBhvr>
                                            <p:cTn id="53" dur="500" fill="hold"/>
                                            <p:tgtEl>
                                              <p:spTgt spid="89"/>
                                            </p:tgtEl>
                                            <p:attrNameLst>
                                              <p:attrName>ppt_h</p:attrName>
                                            </p:attrNameLst>
                                          </p:cBhvr>
                                          <p:tavLst>
                                            <p:tav tm="0">
                                              <p:val>
                                                <p:fltVal val="0"/>
                                              </p:val>
                                            </p:tav>
                                            <p:tav tm="100000">
                                              <p:val>
                                                <p:strVal val="#ppt_h"/>
                                              </p:val>
                                            </p:tav>
                                          </p:tavLst>
                                        </p:anim>
                                        <p:animEffect transition="in" filter="fade">
                                          <p:cBhvr>
                                            <p:cTn id="54" dur="500"/>
                                            <p:tgtEl>
                                              <p:spTgt spid="89"/>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anim calcmode="lin" valueType="num">
                                          <p:cBhvr>
                                            <p:cTn id="57" dur="500" fill="hold"/>
                                            <p:tgtEl>
                                              <p:spTgt spid="92"/>
                                            </p:tgtEl>
                                            <p:attrNameLst>
                                              <p:attrName>ppt_w</p:attrName>
                                            </p:attrNameLst>
                                          </p:cBhvr>
                                          <p:tavLst>
                                            <p:tav tm="0">
                                              <p:val>
                                                <p:fltVal val="0"/>
                                              </p:val>
                                            </p:tav>
                                            <p:tav tm="100000">
                                              <p:val>
                                                <p:strVal val="#ppt_w"/>
                                              </p:val>
                                            </p:tav>
                                          </p:tavLst>
                                        </p:anim>
                                        <p:anim calcmode="lin" valueType="num">
                                          <p:cBhvr>
                                            <p:cTn id="58" dur="500" fill="hold"/>
                                            <p:tgtEl>
                                              <p:spTgt spid="92"/>
                                            </p:tgtEl>
                                            <p:attrNameLst>
                                              <p:attrName>ppt_h</p:attrName>
                                            </p:attrNameLst>
                                          </p:cBhvr>
                                          <p:tavLst>
                                            <p:tav tm="0">
                                              <p:val>
                                                <p:fltVal val="0"/>
                                              </p:val>
                                            </p:tav>
                                            <p:tav tm="100000">
                                              <p:val>
                                                <p:strVal val="#ppt_h"/>
                                              </p:val>
                                            </p:tav>
                                          </p:tavLst>
                                        </p:anim>
                                        <p:animEffect transition="in" filter="fade">
                                          <p:cBhvr>
                                            <p:cTn id="59" dur="500"/>
                                            <p:tgtEl>
                                              <p:spTgt spid="92"/>
                                            </p:tgtEl>
                                          </p:cBhvr>
                                        </p:animEffect>
                                      </p:childTnLst>
                                    </p:cTn>
                                  </p:par>
                                  <p:par>
                                    <p:cTn id="60" presetID="53" presetClass="entr" presetSubtype="16" fill="hold" grpId="0" nodeType="withEffect">
                                      <p:stCondLst>
                                        <p:cond delay="400"/>
                                      </p:stCondLst>
                                      <p:childTnLst>
                                        <p:set>
                                          <p:cBhvr>
                                            <p:cTn id="61" dur="1" fill="hold">
                                              <p:stCondLst>
                                                <p:cond delay="0"/>
                                              </p:stCondLst>
                                            </p:cTn>
                                            <p:tgtEl>
                                              <p:spTgt spid="93"/>
                                            </p:tgtEl>
                                            <p:attrNameLst>
                                              <p:attrName>style.visibility</p:attrName>
                                            </p:attrNameLst>
                                          </p:cBhvr>
                                          <p:to>
                                            <p:strVal val="visible"/>
                                          </p:to>
                                        </p:set>
                                        <p:anim calcmode="lin" valueType="num">
                                          <p:cBhvr>
                                            <p:cTn id="62" dur="500" fill="hold"/>
                                            <p:tgtEl>
                                              <p:spTgt spid="93"/>
                                            </p:tgtEl>
                                            <p:attrNameLst>
                                              <p:attrName>ppt_w</p:attrName>
                                            </p:attrNameLst>
                                          </p:cBhvr>
                                          <p:tavLst>
                                            <p:tav tm="0">
                                              <p:val>
                                                <p:fltVal val="0"/>
                                              </p:val>
                                            </p:tav>
                                            <p:tav tm="100000">
                                              <p:val>
                                                <p:strVal val="#ppt_w"/>
                                              </p:val>
                                            </p:tav>
                                          </p:tavLst>
                                        </p:anim>
                                        <p:anim calcmode="lin" valueType="num">
                                          <p:cBhvr>
                                            <p:cTn id="63" dur="500" fill="hold"/>
                                            <p:tgtEl>
                                              <p:spTgt spid="93"/>
                                            </p:tgtEl>
                                            <p:attrNameLst>
                                              <p:attrName>ppt_h</p:attrName>
                                            </p:attrNameLst>
                                          </p:cBhvr>
                                          <p:tavLst>
                                            <p:tav tm="0">
                                              <p:val>
                                                <p:fltVal val="0"/>
                                              </p:val>
                                            </p:tav>
                                            <p:tav tm="100000">
                                              <p:val>
                                                <p:strVal val="#ppt_h"/>
                                              </p:val>
                                            </p:tav>
                                          </p:tavLst>
                                        </p:anim>
                                        <p:animEffect transition="in" filter="fade">
                                          <p:cBhvr>
                                            <p:cTn id="64" dur="500"/>
                                            <p:tgtEl>
                                              <p:spTgt spid="93"/>
                                            </p:tgtEl>
                                          </p:cBhvr>
                                        </p:animEffect>
                                      </p:childTnLst>
                                    </p:cTn>
                                  </p:par>
                                  <p:par>
                                    <p:cTn id="65" presetID="53" presetClass="entr" presetSubtype="16" fill="hold" nodeType="withEffect">
                                      <p:stCondLst>
                                        <p:cond delay="0"/>
                                      </p:stCondLst>
                                      <p:childTnLst>
                                        <p:set>
                                          <p:cBhvr>
                                            <p:cTn id="66" dur="1" fill="hold">
                                              <p:stCondLst>
                                                <p:cond delay="0"/>
                                              </p:stCondLst>
                                            </p:cTn>
                                            <p:tgtEl>
                                              <p:spTgt spid="94"/>
                                            </p:tgtEl>
                                            <p:attrNameLst>
                                              <p:attrName>style.visibility</p:attrName>
                                            </p:attrNameLst>
                                          </p:cBhvr>
                                          <p:to>
                                            <p:strVal val="visible"/>
                                          </p:to>
                                        </p:set>
                                        <p:anim calcmode="lin" valueType="num">
                                          <p:cBhvr>
                                            <p:cTn id="67" dur="500" fill="hold"/>
                                            <p:tgtEl>
                                              <p:spTgt spid="94"/>
                                            </p:tgtEl>
                                            <p:attrNameLst>
                                              <p:attrName>ppt_w</p:attrName>
                                            </p:attrNameLst>
                                          </p:cBhvr>
                                          <p:tavLst>
                                            <p:tav tm="0">
                                              <p:val>
                                                <p:fltVal val="0"/>
                                              </p:val>
                                            </p:tav>
                                            <p:tav tm="100000">
                                              <p:val>
                                                <p:strVal val="#ppt_w"/>
                                              </p:val>
                                            </p:tav>
                                          </p:tavLst>
                                        </p:anim>
                                        <p:anim calcmode="lin" valueType="num">
                                          <p:cBhvr>
                                            <p:cTn id="68" dur="500" fill="hold"/>
                                            <p:tgtEl>
                                              <p:spTgt spid="94"/>
                                            </p:tgtEl>
                                            <p:attrNameLst>
                                              <p:attrName>ppt_h</p:attrName>
                                            </p:attrNameLst>
                                          </p:cBhvr>
                                          <p:tavLst>
                                            <p:tav tm="0">
                                              <p:val>
                                                <p:fltVal val="0"/>
                                              </p:val>
                                            </p:tav>
                                            <p:tav tm="100000">
                                              <p:val>
                                                <p:strVal val="#ppt_h"/>
                                              </p:val>
                                            </p:tav>
                                          </p:tavLst>
                                        </p:anim>
                                        <p:animEffect transition="in" filter="fade">
                                          <p:cBhvr>
                                            <p:cTn id="69" dur="500"/>
                                            <p:tgtEl>
                                              <p:spTgt spid="94"/>
                                            </p:tgtEl>
                                          </p:cBhvr>
                                        </p:animEffect>
                                      </p:childTnLst>
                                    </p:cTn>
                                  </p:par>
                                  <p:par>
                                    <p:cTn id="70" presetID="53" presetClass="entr" presetSubtype="16" fill="hold" nodeType="withEffect">
                                      <p:stCondLst>
                                        <p:cond delay="400"/>
                                      </p:stCondLst>
                                      <p:childTnLst>
                                        <p:set>
                                          <p:cBhvr>
                                            <p:cTn id="71" dur="1" fill="hold">
                                              <p:stCondLst>
                                                <p:cond delay="0"/>
                                              </p:stCondLst>
                                            </p:cTn>
                                            <p:tgtEl>
                                              <p:spTgt spid="97"/>
                                            </p:tgtEl>
                                            <p:attrNameLst>
                                              <p:attrName>style.visibility</p:attrName>
                                            </p:attrNameLst>
                                          </p:cBhvr>
                                          <p:to>
                                            <p:strVal val="visible"/>
                                          </p:to>
                                        </p:set>
                                        <p:anim calcmode="lin" valueType="num">
                                          <p:cBhvr>
                                            <p:cTn id="72" dur="500" fill="hold"/>
                                            <p:tgtEl>
                                              <p:spTgt spid="97"/>
                                            </p:tgtEl>
                                            <p:attrNameLst>
                                              <p:attrName>ppt_w</p:attrName>
                                            </p:attrNameLst>
                                          </p:cBhvr>
                                          <p:tavLst>
                                            <p:tav tm="0">
                                              <p:val>
                                                <p:fltVal val="0"/>
                                              </p:val>
                                            </p:tav>
                                            <p:tav tm="100000">
                                              <p:val>
                                                <p:strVal val="#ppt_w"/>
                                              </p:val>
                                            </p:tav>
                                          </p:tavLst>
                                        </p:anim>
                                        <p:anim calcmode="lin" valueType="num">
                                          <p:cBhvr>
                                            <p:cTn id="73" dur="500" fill="hold"/>
                                            <p:tgtEl>
                                              <p:spTgt spid="97"/>
                                            </p:tgtEl>
                                            <p:attrNameLst>
                                              <p:attrName>ppt_h</p:attrName>
                                            </p:attrNameLst>
                                          </p:cBhvr>
                                          <p:tavLst>
                                            <p:tav tm="0">
                                              <p:val>
                                                <p:fltVal val="0"/>
                                              </p:val>
                                            </p:tav>
                                            <p:tav tm="100000">
                                              <p:val>
                                                <p:strVal val="#ppt_h"/>
                                              </p:val>
                                            </p:tav>
                                          </p:tavLst>
                                        </p:anim>
                                        <p:animEffect transition="in" filter="fade">
                                          <p:cBhvr>
                                            <p:cTn id="74" dur="500"/>
                                            <p:tgtEl>
                                              <p:spTgt spid="97"/>
                                            </p:tgtEl>
                                          </p:cBhvr>
                                        </p:animEffect>
                                      </p:childTnLst>
                                    </p:cTn>
                                  </p:par>
                                  <p:par>
                                    <p:cTn id="75" presetID="53" presetClass="entr" presetSubtype="16" fill="hold" nodeType="withEffect">
                                      <p:stCondLst>
                                        <p:cond delay="200"/>
                                      </p:stCondLst>
                                      <p:childTnLst>
                                        <p:set>
                                          <p:cBhvr>
                                            <p:cTn id="76" dur="1" fill="hold">
                                              <p:stCondLst>
                                                <p:cond delay="0"/>
                                              </p:stCondLst>
                                            </p:cTn>
                                            <p:tgtEl>
                                              <p:spTgt spid="100"/>
                                            </p:tgtEl>
                                            <p:attrNameLst>
                                              <p:attrName>style.visibility</p:attrName>
                                            </p:attrNameLst>
                                          </p:cBhvr>
                                          <p:to>
                                            <p:strVal val="visible"/>
                                          </p:to>
                                        </p:set>
                                        <p:anim calcmode="lin" valueType="num">
                                          <p:cBhvr>
                                            <p:cTn id="77" dur="500" fill="hold"/>
                                            <p:tgtEl>
                                              <p:spTgt spid="100"/>
                                            </p:tgtEl>
                                            <p:attrNameLst>
                                              <p:attrName>ppt_w</p:attrName>
                                            </p:attrNameLst>
                                          </p:cBhvr>
                                          <p:tavLst>
                                            <p:tav tm="0">
                                              <p:val>
                                                <p:fltVal val="0"/>
                                              </p:val>
                                            </p:tav>
                                            <p:tav tm="100000">
                                              <p:val>
                                                <p:strVal val="#ppt_w"/>
                                              </p:val>
                                            </p:tav>
                                          </p:tavLst>
                                        </p:anim>
                                        <p:anim calcmode="lin" valueType="num">
                                          <p:cBhvr>
                                            <p:cTn id="78" dur="500" fill="hold"/>
                                            <p:tgtEl>
                                              <p:spTgt spid="100"/>
                                            </p:tgtEl>
                                            <p:attrNameLst>
                                              <p:attrName>ppt_h</p:attrName>
                                            </p:attrNameLst>
                                          </p:cBhvr>
                                          <p:tavLst>
                                            <p:tav tm="0">
                                              <p:val>
                                                <p:fltVal val="0"/>
                                              </p:val>
                                            </p:tav>
                                            <p:tav tm="100000">
                                              <p:val>
                                                <p:strVal val="#ppt_h"/>
                                              </p:val>
                                            </p:tav>
                                          </p:tavLst>
                                        </p:anim>
                                        <p:animEffect transition="in" filter="fade">
                                          <p:cBhvr>
                                            <p:cTn id="79" dur="500"/>
                                            <p:tgtEl>
                                              <p:spTgt spid="100"/>
                                            </p:tgtEl>
                                          </p:cBhvr>
                                        </p:animEffect>
                                      </p:childTnLst>
                                    </p:cTn>
                                  </p:par>
                                  <p:par>
                                    <p:cTn id="80" presetID="53" presetClass="entr" presetSubtype="16" fill="hold" grpId="0" nodeType="withEffect">
                                      <p:stCondLst>
                                        <p:cond delay="200"/>
                                      </p:stCondLst>
                                      <p:childTnLst>
                                        <p:set>
                                          <p:cBhvr>
                                            <p:cTn id="81" dur="1" fill="hold">
                                              <p:stCondLst>
                                                <p:cond delay="0"/>
                                              </p:stCondLst>
                                            </p:cTn>
                                            <p:tgtEl>
                                              <p:spTgt spid="103"/>
                                            </p:tgtEl>
                                            <p:attrNameLst>
                                              <p:attrName>style.visibility</p:attrName>
                                            </p:attrNameLst>
                                          </p:cBhvr>
                                          <p:to>
                                            <p:strVal val="visible"/>
                                          </p:to>
                                        </p:set>
                                        <p:anim calcmode="lin" valueType="num">
                                          <p:cBhvr>
                                            <p:cTn id="82" dur="500" fill="hold"/>
                                            <p:tgtEl>
                                              <p:spTgt spid="103"/>
                                            </p:tgtEl>
                                            <p:attrNameLst>
                                              <p:attrName>ppt_w</p:attrName>
                                            </p:attrNameLst>
                                          </p:cBhvr>
                                          <p:tavLst>
                                            <p:tav tm="0">
                                              <p:val>
                                                <p:fltVal val="0"/>
                                              </p:val>
                                            </p:tav>
                                            <p:tav tm="100000">
                                              <p:val>
                                                <p:strVal val="#ppt_w"/>
                                              </p:val>
                                            </p:tav>
                                          </p:tavLst>
                                        </p:anim>
                                        <p:anim calcmode="lin" valueType="num">
                                          <p:cBhvr>
                                            <p:cTn id="83" dur="500" fill="hold"/>
                                            <p:tgtEl>
                                              <p:spTgt spid="103"/>
                                            </p:tgtEl>
                                            <p:attrNameLst>
                                              <p:attrName>ppt_h</p:attrName>
                                            </p:attrNameLst>
                                          </p:cBhvr>
                                          <p:tavLst>
                                            <p:tav tm="0">
                                              <p:val>
                                                <p:fltVal val="0"/>
                                              </p:val>
                                            </p:tav>
                                            <p:tav tm="100000">
                                              <p:val>
                                                <p:strVal val="#ppt_h"/>
                                              </p:val>
                                            </p:tav>
                                          </p:tavLst>
                                        </p:anim>
                                        <p:animEffect transition="in" filter="fade">
                                          <p:cBhvr>
                                            <p:cTn id="84" dur="500"/>
                                            <p:tgtEl>
                                              <p:spTgt spid="10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04"/>
                                            </p:tgtEl>
                                            <p:attrNameLst>
                                              <p:attrName>style.visibility</p:attrName>
                                            </p:attrNameLst>
                                          </p:cBhvr>
                                          <p:to>
                                            <p:strVal val="visible"/>
                                          </p:to>
                                        </p:set>
                                        <p:anim calcmode="lin" valueType="num">
                                          <p:cBhvr>
                                            <p:cTn id="87" dur="500" fill="hold"/>
                                            <p:tgtEl>
                                              <p:spTgt spid="104"/>
                                            </p:tgtEl>
                                            <p:attrNameLst>
                                              <p:attrName>ppt_w</p:attrName>
                                            </p:attrNameLst>
                                          </p:cBhvr>
                                          <p:tavLst>
                                            <p:tav tm="0">
                                              <p:val>
                                                <p:fltVal val="0"/>
                                              </p:val>
                                            </p:tav>
                                            <p:tav tm="100000">
                                              <p:val>
                                                <p:strVal val="#ppt_w"/>
                                              </p:val>
                                            </p:tav>
                                          </p:tavLst>
                                        </p:anim>
                                        <p:anim calcmode="lin" valueType="num">
                                          <p:cBhvr>
                                            <p:cTn id="88" dur="500" fill="hold"/>
                                            <p:tgtEl>
                                              <p:spTgt spid="104"/>
                                            </p:tgtEl>
                                            <p:attrNameLst>
                                              <p:attrName>ppt_h</p:attrName>
                                            </p:attrNameLst>
                                          </p:cBhvr>
                                          <p:tavLst>
                                            <p:tav tm="0">
                                              <p:val>
                                                <p:fltVal val="0"/>
                                              </p:val>
                                            </p:tav>
                                            <p:tav tm="100000">
                                              <p:val>
                                                <p:strVal val="#ppt_h"/>
                                              </p:val>
                                            </p:tav>
                                          </p:tavLst>
                                        </p:anim>
                                        <p:animEffect transition="in" filter="fade">
                                          <p:cBhvr>
                                            <p:cTn id="89" dur="500"/>
                                            <p:tgtEl>
                                              <p:spTgt spid="104"/>
                                            </p:tgtEl>
                                          </p:cBhvr>
                                        </p:animEffect>
                                      </p:childTnLst>
                                    </p:cTn>
                                  </p:par>
                                  <p:par>
                                    <p:cTn id="90" presetID="53" presetClass="entr" presetSubtype="16" fill="hold" nodeType="withEffect">
                                      <p:stCondLst>
                                        <p:cond delay="400"/>
                                      </p:stCondLst>
                                      <p:childTnLst>
                                        <p:set>
                                          <p:cBhvr>
                                            <p:cTn id="91" dur="1" fill="hold">
                                              <p:stCondLst>
                                                <p:cond delay="0"/>
                                              </p:stCondLst>
                                            </p:cTn>
                                            <p:tgtEl>
                                              <p:spTgt spid="105"/>
                                            </p:tgtEl>
                                            <p:attrNameLst>
                                              <p:attrName>style.visibility</p:attrName>
                                            </p:attrNameLst>
                                          </p:cBhvr>
                                          <p:to>
                                            <p:strVal val="visible"/>
                                          </p:to>
                                        </p:set>
                                        <p:anim calcmode="lin" valueType="num">
                                          <p:cBhvr>
                                            <p:cTn id="92" dur="500" fill="hold"/>
                                            <p:tgtEl>
                                              <p:spTgt spid="105"/>
                                            </p:tgtEl>
                                            <p:attrNameLst>
                                              <p:attrName>ppt_w</p:attrName>
                                            </p:attrNameLst>
                                          </p:cBhvr>
                                          <p:tavLst>
                                            <p:tav tm="0">
                                              <p:val>
                                                <p:fltVal val="0"/>
                                              </p:val>
                                            </p:tav>
                                            <p:tav tm="100000">
                                              <p:val>
                                                <p:strVal val="#ppt_w"/>
                                              </p:val>
                                            </p:tav>
                                          </p:tavLst>
                                        </p:anim>
                                        <p:anim calcmode="lin" valueType="num">
                                          <p:cBhvr>
                                            <p:cTn id="93" dur="500" fill="hold"/>
                                            <p:tgtEl>
                                              <p:spTgt spid="105"/>
                                            </p:tgtEl>
                                            <p:attrNameLst>
                                              <p:attrName>ppt_h</p:attrName>
                                            </p:attrNameLst>
                                          </p:cBhvr>
                                          <p:tavLst>
                                            <p:tav tm="0">
                                              <p:val>
                                                <p:fltVal val="0"/>
                                              </p:val>
                                            </p:tav>
                                            <p:tav tm="100000">
                                              <p:val>
                                                <p:strVal val="#ppt_h"/>
                                              </p:val>
                                            </p:tav>
                                          </p:tavLst>
                                        </p:anim>
                                        <p:animEffect transition="in" filter="fade">
                                          <p:cBhvr>
                                            <p:cTn id="94" dur="500"/>
                                            <p:tgtEl>
                                              <p:spTgt spid="105"/>
                                            </p:tgtEl>
                                          </p:cBhvr>
                                        </p:animEffect>
                                      </p:childTnLst>
                                    </p:cTn>
                                  </p:par>
                                  <p:par>
                                    <p:cTn id="95" presetID="53" presetClass="entr" presetSubtype="16" fill="hold" grpId="0" nodeType="withEffect">
                                      <p:stCondLst>
                                        <p:cond delay="400"/>
                                      </p:stCondLst>
                                      <p:childTnLst>
                                        <p:set>
                                          <p:cBhvr>
                                            <p:cTn id="96" dur="1" fill="hold">
                                              <p:stCondLst>
                                                <p:cond delay="0"/>
                                              </p:stCondLst>
                                            </p:cTn>
                                            <p:tgtEl>
                                              <p:spTgt spid="108"/>
                                            </p:tgtEl>
                                            <p:attrNameLst>
                                              <p:attrName>style.visibility</p:attrName>
                                            </p:attrNameLst>
                                          </p:cBhvr>
                                          <p:to>
                                            <p:strVal val="visible"/>
                                          </p:to>
                                        </p:set>
                                        <p:anim calcmode="lin" valueType="num">
                                          <p:cBhvr>
                                            <p:cTn id="97" dur="500" fill="hold"/>
                                            <p:tgtEl>
                                              <p:spTgt spid="108"/>
                                            </p:tgtEl>
                                            <p:attrNameLst>
                                              <p:attrName>ppt_w</p:attrName>
                                            </p:attrNameLst>
                                          </p:cBhvr>
                                          <p:tavLst>
                                            <p:tav tm="0">
                                              <p:val>
                                                <p:fltVal val="0"/>
                                              </p:val>
                                            </p:tav>
                                            <p:tav tm="100000">
                                              <p:val>
                                                <p:strVal val="#ppt_w"/>
                                              </p:val>
                                            </p:tav>
                                          </p:tavLst>
                                        </p:anim>
                                        <p:anim calcmode="lin" valueType="num">
                                          <p:cBhvr>
                                            <p:cTn id="98" dur="500" fill="hold"/>
                                            <p:tgtEl>
                                              <p:spTgt spid="108"/>
                                            </p:tgtEl>
                                            <p:attrNameLst>
                                              <p:attrName>ppt_h</p:attrName>
                                            </p:attrNameLst>
                                          </p:cBhvr>
                                          <p:tavLst>
                                            <p:tav tm="0">
                                              <p:val>
                                                <p:fltVal val="0"/>
                                              </p:val>
                                            </p:tav>
                                            <p:tav tm="100000">
                                              <p:val>
                                                <p:strVal val="#ppt_h"/>
                                              </p:val>
                                            </p:tav>
                                          </p:tavLst>
                                        </p:anim>
                                        <p:animEffect transition="in" filter="fade">
                                          <p:cBhvr>
                                            <p:cTn id="99" dur="500"/>
                                            <p:tgtEl>
                                              <p:spTgt spid="108"/>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109"/>
                                            </p:tgtEl>
                                            <p:attrNameLst>
                                              <p:attrName>style.visibility</p:attrName>
                                            </p:attrNameLst>
                                          </p:cBhvr>
                                          <p:to>
                                            <p:strVal val="visible"/>
                                          </p:to>
                                        </p:set>
                                        <p:anim calcmode="lin" valueType="num">
                                          <p:cBhvr>
                                            <p:cTn id="102" dur="500" fill="hold"/>
                                            <p:tgtEl>
                                              <p:spTgt spid="109"/>
                                            </p:tgtEl>
                                            <p:attrNameLst>
                                              <p:attrName>ppt_w</p:attrName>
                                            </p:attrNameLst>
                                          </p:cBhvr>
                                          <p:tavLst>
                                            <p:tav tm="0">
                                              <p:val>
                                                <p:fltVal val="0"/>
                                              </p:val>
                                            </p:tav>
                                            <p:tav tm="100000">
                                              <p:val>
                                                <p:strVal val="#ppt_w"/>
                                              </p:val>
                                            </p:tav>
                                          </p:tavLst>
                                        </p:anim>
                                        <p:anim calcmode="lin" valueType="num">
                                          <p:cBhvr>
                                            <p:cTn id="103" dur="500" fill="hold"/>
                                            <p:tgtEl>
                                              <p:spTgt spid="109"/>
                                            </p:tgtEl>
                                            <p:attrNameLst>
                                              <p:attrName>ppt_h</p:attrName>
                                            </p:attrNameLst>
                                          </p:cBhvr>
                                          <p:tavLst>
                                            <p:tav tm="0">
                                              <p:val>
                                                <p:fltVal val="0"/>
                                              </p:val>
                                            </p:tav>
                                            <p:tav tm="100000">
                                              <p:val>
                                                <p:strVal val="#ppt_h"/>
                                              </p:val>
                                            </p:tav>
                                          </p:tavLst>
                                        </p:anim>
                                        <p:animEffect transition="in" filter="fade">
                                          <p:cBhvr>
                                            <p:cTn id="104" dur="500"/>
                                            <p:tgtEl>
                                              <p:spTgt spid="109"/>
                                            </p:tgtEl>
                                          </p:cBhvr>
                                        </p:animEffect>
                                      </p:childTnLst>
                                    </p:cTn>
                                  </p:par>
                                  <p:par>
                                    <p:cTn id="105" presetID="53" presetClass="entr" presetSubtype="16" fill="hold" nodeType="withEffect">
                                      <p:stCondLst>
                                        <p:cond delay="400"/>
                                      </p:stCondLst>
                                      <p:childTnLst>
                                        <p:set>
                                          <p:cBhvr>
                                            <p:cTn id="106" dur="1" fill="hold">
                                              <p:stCondLst>
                                                <p:cond delay="0"/>
                                              </p:stCondLst>
                                            </p:cTn>
                                            <p:tgtEl>
                                              <p:spTgt spid="110"/>
                                            </p:tgtEl>
                                            <p:attrNameLst>
                                              <p:attrName>style.visibility</p:attrName>
                                            </p:attrNameLst>
                                          </p:cBhvr>
                                          <p:to>
                                            <p:strVal val="visible"/>
                                          </p:to>
                                        </p:set>
                                        <p:anim calcmode="lin" valueType="num">
                                          <p:cBhvr>
                                            <p:cTn id="107" dur="500" fill="hold"/>
                                            <p:tgtEl>
                                              <p:spTgt spid="110"/>
                                            </p:tgtEl>
                                            <p:attrNameLst>
                                              <p:attrName>ppt_w</p:attrName>
                                            </p:attrNameLst>
                                          </p:cBhvr>
                                          <p:tavLst>
                                            <p:tav tm="0">
                                              <p:val>
                                                <p:fltVal val="0"/>
                                              </p:val>
                                            </p:tav>
                                            <p:tav tm="100000">
                                              <p:val>
                                                <p:strVal val="#ppt_w"/>
                                              </p:val>
                                            </p:tav>
                                          </p:tavLst>
                                        </p:anim>
                                        <p:anim calcmode="lin" valueType="num">
                                          <p:cBhvr>
                                            <p:cTn id="108" dur="500" fill="hold"/>
                                            <p:tgtEl>
                                              <p:spTgt spid="110"/>
                                            </p:tgtEl>
                                            <p:attrNameLst>
                                              <p:attrName>ppt_h</p:attrName>
                                            </p:attrNameLst>
                                          </p:cBhvr>
                                          <p:tavLst>
                                            <p:tav tm="0">
                                              <p:val>
                                                <p:fltVal val="0"/>
                                              </p:val>
                                            </p:tav>
                                            <p:tav tm="100000">
                                              <p:val>
                                                <p:strVal val="#ppt_h"/>
                                              </p:val>
                                            </p:tav>
                                          </p:tavLst>
                                        </p:anim>
                                        <p:animEffect transition="in" filter="fade">
                                          <p:cBhvr>
                                            <p:cTn id="109" dur="500"/>
                                            <p:tgtEl>
                                              <p:spTgt spid="110"/>
                                            </p:tgtEl>
                                          </p:cBhvr>
                                        </p:animEffect>
                                      </p:childTnLst>
                                    </p:cTn>
                                  </p:par>
                                  <p:par>
                                    <p:cTn id="110" presetID="53" presetClass="entr" presetSubtype="16" fill="hold" grpId="0" nodeType="withEffect">
                                      <p:stCondLst>
                                        <p:cond delay="200"/>
                                      </p:stCondLst>
                                      <p:childTnLst>
                                        <p:set>
                                          <p:cBhvr>
                                            <p:cTn id="111" dur="1" fill="hold">
                                              <p:stCondLst>
                                                <p:cond delay="0"/>
                                              </p:stCondLst>
                                            </p:cTn>
                                            <p:tgtEl>
                                              <p:spTgt spid="113"/>
                                            </p:tgtEl>
                                            <p:attrNameLst>
                                              <p:attrName>style.visibility</p:attrName>
                                            </p:attrNameLst>
                                          </p:cBhvr>
                                          <p:to>
                                            <p:strVal val="visible"/>
                                          </p:to>
                                        </p:set>
                                        <p:anim calcmode="lin" valueType="num">
                                          <p:cBhvr>
                                            <p:cTn id="112" dur="500" fill="hold"/>
                                            <p:tgtEl>
                                              <p:spTgt spid="113"/>
                                            </p:tgtEl>
                                            <p:attrNameLst>
                                              <p:attrName>ppt_w</p:attrName>
                                            </p:attrNameLst>
                                          </p:cBhvr>
                                          <p:tavLst>
                                            <p:tav tm="0">
                                              <p:val>
                                                <p:fltVal val="0"/>
                                              </p:val>
                                            </p:tav>
                                            <p:tav tm="100000">
                                              <p:val>
                                                <p:strVal val="#ppt_w"/>
                                              </p:val>
                                            </p:tav>
                                          </p:tavLst>
                                        </p:anim>
                                        <p:anim calcmode="lin" valueType="num">
                                          <p:cBhvr>
                                            <p:cTn id="113" dur="500" fill="hold"/>
                                            <p:tgtEl>
                                              <p:spTgt spid="113"/>
                                            </p:tgtEl>
                                            <p:attrNameLst>
                                              <p:attrName>ppt_h</p:attrName>
                                            </p:attrNameLst>
                                          </p:cBhvr>
                                          <p:tavLst>
                                            <p:tav tm="0">
                                              <p:val>
                                                <p:fltVal val="0"/>
                                              </p:val>
                                            </p:tav>
                                            <p:tav tm="100000">
                                              <p:val>
                                                <p:strVal val="#ppt_h"/>
                                              </p:val>
                                            </p:tav>
                                          </p:tavLst>
                                        </p:anim>
                                        <p:animEffect transition="in" filter="fade">
                                          <p:cBhvr>
                                            <p:cTn id="114"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84" grpId="0" bldLvl="0" animBg="1"/>
          <p:bldP spid="85" grpId="0" bldLvl="0" animBg="1"/>
          <p:bldP spid="86" grpId="0" bldLvl="0" animBg="1"/>
          <p:bldP spid="87" grpId="0" bldLvl="0" animBg="1"/>
          <p:bldP spid="88" grpId="0" bldLvl="0" animBg="1"/>
          <p:bldP spid="92" grpId="0" bldLvl="0" animBg="1"/>
          <p:bldP spid="93" grpId="0" bldLvl="0" animBg="1"/>
          <p:bldP spid="103" grpId="0" bldLvl="0" animBg="1"/>
          <p:bldP spid="104" grpId="0" bldLvl="0" animBg="1"/>
          <p:bldP spid="108" grpId="0" bldLvl="0" animBg="1"/>
          <p:bldP spid="109" grpId="0" bldLvl="0" animBg="1"/>
          <p:bldP spid="113"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strips(upRight)">
                                          <p:cBhvr>
                                            <p:cTn id="7" dur="500"/>
                                            <p:tgtEl>
                                              <p:spTgt spid="58"/>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300"/>
                                      </p:stCondLst>
                                      <p:childTnLst>
                                        <p:set>
                                          <p:cBhvr>
                                            <p:cTn id="14" dur="1" fill="hold">
                                              <p:stCondLst>
                                                <p:cond delay="0"/>
                                              </p:stCondLst>
                                            </p:cTn>
                                            <p:tgtEl>
                                              <p:spTgt spid="64"/>
                                            </p:tgtEl>
                                            <p:attrNameLst>
                                              <p:attrName>style.visibility</p:attrName>
                                            </p:attrNameLst>
                                          </p:cBhvr>
                                          <p:to>
                                            <p:strVal val="visible"/>
                                          </p:to>
                                        </p:set>
                                        <p:anim calcmode="lin" valueType="num">
                                          <p:cBhvr additive="base">
                                            <p:cTn id="15" dur="500" fill="hold"/>
                                            <p:tgtEl>
                                              <p:spTgt spid="64"/>
                                            </p:tgtEl>
                                            <p:attrNameLst>
                                              <p:attrName>ppt_x</p:attrName>
                                            </p:attrNameLst>
                                          </p:cBhvr>
                                          <p:tavLst>
                                            <p:tav tm="0">
                                              <p:val>
                                                <p:strVal val="0-#ppt_w/2"/>
                                              </p:val>
                                            </p:tav>
                                            <p:tav tm="100000">
                                              <p:val>
                                                <p:strVal val="#ppt_x"/>
                                              </p:val>
                                            </p:tav>
                                          </p:tavLst>
                                        </p:anim>
                                        <p:anim calcmode="lin" valueType="num">
                                          <p:cBhvr additive="base">
                                            <p:cTn id="16" dur="500" fill="hold"/>
                                            <p:tgtEl>
                                              <p:spTgt spid="6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60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0-#ppt_w/2"/>
                                              </p:val>
                                            </p:tav>
                                            <p:tav tm="100000">
                                              <p:val>
                                                <p:strVal val="#ppt_x"/>
                                              </p:val>
                                            </p:tav>
                                          </p:tavLst>
                                        </p:anim>
                                        <p:anim calcmode="lin" valueType="num">
                                          <p:cBhvr additive="base">
                                            <p:cTn id="20" dur="500" fill="hold"/>
                                            <p:tgtEl>
                                              <p:spTgt spid="69"/>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900"/>
                                      </p:stCondLst>
                                      <p:childTnLst>
                                        <p:set>
                                          <p:cBhvr>
                                            <p:cTn id="22" dur="1" fill="hold">
                                              <p:stCondLst>
                                                <p:cond delay="0"/>
                                              </p:stCondLst>
                                            </p:cTn>
                                            <p:tgtEl>
                                              <p:spTgt spid="74"/>
                                            </p:tgtEl>
                                            <p:attrNameLst>
                                              <p:attrName>style.visibility</p:attrName>
                                            </p:attrNameLst>
                                          </p:cBhvr>
                                          <p:to>
                                            <p:strVal val="visible"/>
                                          </p:to>
                                        </p:set>
                                        <p:anim calcmode="lin" valueType="num">
                                          <p:cBhvr additive="base">
                                            <p:cTn id="23" dur="500" fill="hold"/>
                                            <p:tgtEl>
                                              <p:spTgt spid="74"/>
                                            </p:tgtEl>
                                            <p:attrNameLst>
                                              <p:attrName>ppt_x</p:attrName>
                                            </p:attrNameLst>
                                          </p:cBhvr>
                                          <p:tavLst>
                                            <p:tav tm="0">
                                              <p:val>
                                                <p:strVal val="0-#ppt_w/2"/>
                                              </p:val>
                                            </p:tav>
                                            <p:tav tm="100000">
                                              <p:val>
                                                <p:strVal val="#ppt_x"/>
                                              </p:val>
                                            </p:tav>
                                          </p:tavLst>
                                        </p:anim>
                                        <p:anim calcmode="lin" valueType="num">
                                          <p:cBhvr additive="base">
                                            <p:cTn id="24" dur="500" fill="hold"/>
                                            <p:tgtEl>
                                              <p:spTgt spid="74"/>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1200"/>
                                      </p:stCondLst>
                                      <p:childTnLst>
                                        <p:set>
                                          <p:cBhvr>
                                            <p:cTn id="26" dur="1" fill="hold">
                                              <p:stCondLst>
                                                <p:cond delay="0"/>
                                              </p:stCondLst>
                                            </p:cTn>
                                            <p:tgtEl>
                                              <p:spTgt spid="79"/>
                                            </p:tgtEl>
                                            <p:attrNameLst>
                                              <p:attrName>style.visibility</p:attrName>
                                            </p:attrNameLst>
                                          </p:cBhvr>
                                          <p:to>
                                            <p:strVal val="visible"/>
                                          </p:to>
                                        </p:set>
                                        <p:anim calcmode="lin" valueType="num">
                                          <p:cBhvr additive="base">
                                            <p:cTn id="27" dur="500" fill="hold"/>
                                            <p:tgtEl>
                                              <p:spTgt spid="79"/>
                                            </p:tgtEl>
                                            <p:attrNameLst>
                                              <p:attrName>ppt_x</p:attrName>
                                            </p:attrNameLst>
                                          </p:cBhvr>
                                          <p:tavLst>
                                            <p:tav tm="0">
                                              <p:val>
                                                <p:strVal val="0-#ppt_w/2"/>
                                              </p:val>
                                            </p:tav>
                                            <p:tav tm="100000">
                                              <p:val>
                                                <p:strVal val="#ppt_x"/>
                                              </p:val>
                                            </p:tav>
                                          </p:tavLst>
                                        </p:anim>
                                        <p:anim calcmode="lin" valueType="num">
                                          <p:cBhvr additive="base">
                                            <p:cTn id="28" dur="500" fill="hold"/>
                                            <p:tgtEl>
                                              <p:spTgt spid="79"/>
                                            </p:tgtEl>
                                            <p:attrNameLst>
                                              <p:attrName>ppt_y</p:attrName>
                                            </p:attrNameLst>
                                          </p:cBhvr>
                                          <p:tavLst>
                                            <p:tav tm="0">
                                              <p:val>
                                                <p:strVal val="#ppt_y"/>
                                              </p:val>
                                            </p:tav>
                                            <p:tav tm="100000">
                                              <p:val>
                                                <p:strVal val="#ppt_y"/>
                                              </p:val>
                                            </p:tav>
                                          </p:tavLst>
                                        </p:anim>
                                      </p:childTnLst>
                                    </p:cTn>
                                  </p:par>
                                  <p:par>
                                    <p:cTn id="29" presetID="12" presetClass="entr" presetSubtype="2" fill="hold" grpId="0" nodeType="withEffect">
                                      <p:stCondLst>
                                        <p:cond delay="300"/>
                                      </p:stCondLst>
                                      <p:childTnLst>
                                        <p:set>
                                          <p:cBhvr>
                                            <p:cTn id="30" dur="1" fill="hold">
                                              <p:stCondLst>
                                                <p:cond delay="0"/>
                                              </p:stCondLst>
                                            </p:cTn>
                                            <p:tgtEl>
                                              <p:spTgt spid="84"/>
                                            </p:tgtEl>
                                            <p:attrNameLst>
                                              <p:attrName>style.visibility</p:attrName>
                                            </p:attrNameLst>
                                          </p:cBhvr>
                                          <p:to>
                                            <p:strVal val="visible"/>
                                          </p:to>
                                        </p:set>
                                        <p:anim calcmode="lin" valueType="num">
                                          <p:cBhvr additive="base">
                                            <p:cTn id="31" dur="500"/>
                                            <p:tgtEl>
                                              <p:spTgt spid="84"/>
                                            </p:tgtEl>
                                            <p:attrNameLst>
                                              <p:attrName>ppt_x</p:attrName>
                                            </p:attrNameLst>
                                          </p:cBhvr>
                                          <p:tavLst>
                                            <p:tav tm="0">
                                              <p:val>
                                                <p:strVal val="#ppt_x+#ppt_w*1.125000"/>
                                              </p:val>
                                            </p:tav>
                                            <p:tav tm="100000">
                                              <p:val>
                                                <p:strVal val="#ppt_x"/>
                                              </p:val>
                                            </p:tav>
                                          </p:tavLst>
                                        </p:anim>
                                        <p:animEffect transition="in" filter="wipe(left)">
                                          <p:cBhvr>
                                            <p:cTn id="32" dur="500"/>
                                            <p:tgtEl>
                                              <p:spTgt spid="84"/>
                                            </p:tgtEl>
                                          </p:cBhvr>
                                        </p:animEffect>
                                      </p:childTnLst>
                                    </p:cTn>
                                  </p:par>
                                  <p:par>
                                    <p:cTn id="33" presetID="12" presetClass="entr" presetSubtype="2" fill="hold" grpId="0" nodeType="withEffect">
                                      <p:stCondLst>
                                        <p:cond delay="600"/>
                                      </p:stCondLst>
                                      <p:childTnLst>
                                        <p:set>
                                          <p:cBhvr>
                                            <p:cTn id="34" dur="1" fill="hold">
                                              <p:stCondLst>
                                                <p:cond delay="0"/>
                                              </p:stCondLst>
                                            </p:cTn>
                                            <p:tgtEl>
                                              <p:spTgt spid="85"/>
                                            </p:tgtEl>
                                            <p:attrNameLst>
                                              <p:attrName>style.visibility</p:attrName>
                                            </p:attrNameLst>
                                          </p:cBhvr>
                                          <p:to>
                                            <p:strVal val="visible"/>
                                          </p:to>
                                        </p:set>
                                        <p:anim calcmode="lin" valueType="num">
                                          <p:cBhvr additive="base">
                                            <p:cTn id="35" dur="500"/>
                                            <p:tgtEl>
                                              <p:spTgt spid="85"/>
                                            </p:tgtEl>
                                            <p:attrNameLst>
                                              <p:attrName>ppt_x</p:attrName>
                                            </p:attrNameLst>
                                          </p:cBhvr>
                                          <p:tavLst>
                                            <p:tav tm="0">
                                              <p:val>
                                                <p:strVal val="#ppt_x+#ppt_w*1.125000"/>
                                              </p:val>
                                            </p:tav>
                                            <p:tav tm="100000">
                                              <p:val>
                                                <p:strVal val="#ppt_x"/>
                                              </p:val>
                                            </p:tav>
                                          </p:tavLst>
                                        </p:anim>
                                        <p:animEffect transition="in" filter="wipe(left)">
                                          <p:cBhvr>
                                            <p:cTn id="36" dur="500"/>
                                            <p:tgtEl>
                                              <p:spTgt spid="85"/>
                                            </p:tgtEl>
                                          </p:cBhvr>
                                        </p:animEffect>
                                      </p:childTnLst>
                                    </p:cTn>
                                  </p:par>
                                  <p:par>
                                    <p:cTn id="37" presetID="12" presetClass="entr" presetSubtype="2" fill="hold" grpId="0" nodeType="withEffect">
                                      <p:stCondLst>
                                        <p:cond delay="900"/>
                                      </p:stCondLst>
                                      <p:childTnLst>
                                        <p:set>
                                          <p:cBhvr>
                                            <p:cTn id="38" dur="1" fill="hold">
                                              <p:stCondLst>
                                                <p:cond delay="0"/>
                                              </p:stCondLst>
                                            </p:cTn>
                                            <p:tgtEl>
                                              <p:spTgt spid="86"/>
                                            </p:tgtEl>
                                            <p:attrNameLst>
                                              <p:attrName>style.visibility</p:attrName>
                                            </p:attrNameLst>
                                          </p:cBhvr>
                                          <p:to>
                                            <p:strVal val="visible"/>
                                          </p:to>
                                        </p:set>
                                        <p:anim calcmode="lin" valueType="num">
                                          <p:cBhvr additive="base">
                                            <p:cTn id="39" dur="500"/>
                                            <p:tgtEl>
                                              <p:spTgt spid="86"/>
                                            </p:tgtEl>
                                            <p:attrNameLst>
                                              <p:attrName>ppt_x</p:attrName>
                                            </p:attrNameLst>
                                          </p:cBhvr>
                                          <p:tavLst>
                                            <p:tav tm="0">
                                              <p:val>
                                                <p:strVal val="#ppt_x+#ppt_w*1.125000"/>
                                              </p:val>
                                            </p:tav>
                                            <p:tav tm="100000">
                                              <p:val>
                                                <p:strVal val="#ppt_x"/>
                                              </p:val>
                                            </p:tav>
                                          </p:tavLst>
                                        </p:anim>
                                        <p:animEffect transition="in" filter="wipe(left)">
                                          <p:cBhvr>
                                            <p:cTn id="40" dur="500"/>
                                            <p:tgtEl>
                                              <p:spTgt spid="86"/>
                                            </p:tgtEl>
                                          </p:cBhvr>
                                        </p:animEffect>
                                      </p:childTnLst>
                                    </p:cTn>
                                  </p:par>
                                  <p:par>
                                    <p:cTn id="41" presetID="12" presetClass="entr" presetSubtype="2" fill="hold" grpId="0" nodeType="withEffect">
                                      <p:stCondLst>
                                        <p:cond delay="1200"/>
                                      </p:stCondLst>
                                      <p:childTnLst>
                                        <p:set>
                                          <p:cBhvr>
                                            <p:cTn id="42" dur="1" fill="hold">
                                              <p:stCondLst>
                                                <p:cond delay="0"/>
                                              </p:stCondLst>
                                            </p:cTn>
                                            <p:tgtEl>
                                              <p:spTgt spid="87"/>
                                            </p:tgtEl>
                                            <p:attrNameLst>
                                              <p:attrName>style.visibility</p:attrName>
                                            </p:attrNameLst>
                                          </p:cBhvr>
                                          <p:to>
                                            <p:strVal val="visible"/>
                                          </p:to>
                                        </p:set>
                                        <p:anim calcmode="lin" valueType="num">
                                          <p:cBhvr additive="base">
                                            <p:cTn id="43" dur="500"/>
                                            <p:tgtEl>
                                              <p:spTgt spid="87"/>
                                            </p:tgtEl>
                                            <p:attrNameLst>
                                              <p:attrName>ppt_x</p:attrName>
                                            </p:attrNameLst>
                                          </p:cBhvr>
                                          <p:tavLst>
                                            <p:tav tm="0">
                                              <p:val>
                                                <p:strVal val="#ppt_x+#ppt_w*1.125000"/>
                                              </p:val>
                                            </p:tav>
                                            <p:tav tm="100000">
                                              <p:val>
                                                <p:strVal val="#ppt_x"/>
                                              </p:val>
                                            </p:tav>
                                          </p:tavLst>
                                        </p:anim>
                                        <p:animEffect transition="in" filter="wipe(left)">
                                          <p:cBhvr>
                                            <p:cTn id="44" dur="500"/>
                                            <p:tgtEl>
                                              <p:spTgt spid="87"/>
                                            </p:tgtEl>
                                          </p:cBhvr>
                                        </p:animEffect>
                                      </p:childTnLst>
                                    </p:cTn>
                                  </p:par>
                                  <p:par>
                                    <p:cTn id="45" presetID="12" presetClass="entr" presetSubtype="2" fill="hold" grpId="0" nodeType="withEffect">
                                      <p:stCondLst>
                                        <p:cond delay="1500"/>
                                      </p:stCondLst>
                                      <p:childTnLst>
                                        <p:set>
                                          <p:cBhvr>
                                            <p:cTn id="46" dur="1" fill="hold">
                                              <p:stCondLst>
                                                <p:cond delay="0"/>
                                              </p:stCondLst>
                                            </p:cTn>
                                            <p:tgtEl>
                                              <p:spTgt spid="88"/>
                                            </p:tgtEl>
                                            <p:attrNameLst>
                                              <p:attrName>style.visibility</p:attrName>
                                            </p:attrNameLst>
                                          </p:cBhvr>
                                          <p:to>
                                            <p:strVal val="visible"/>
                                          </p:to>
                                        </p:set>
                                        <p:anim calcmode="lin" valueType="num">
                                          <p:cBhvr additive="base">
                                            <p:cTn id="47" dur="500"/>
                                            <p:tgtEl>
                                              <p:spTgt spid="88"/>
                                            </p:tgtEl>
                                            <p:attrNameLst>
                                              <p:attrName>ppt_x</p:attrName>
                                            </p:attrNameLst>
                                          </p:cBhvr>
                                          <p:tavLst>
                                            <p:tav tm="0">
                                              <p:val>
                                                <p:strVal val="#ppt_x+#ppt_w*1.125000"/>
                                              </p:val>
                                            </p:tav>
                                            <p:tav tm="100000">
                                              <p:val>
                                                <p:strVal val="#ppt_x"/>
                                              </p:val>
                                            </p:tav>
                                          </p:tavLst>
                                        </p:anim>
                                        <p:animEffect transition="in" filter="wipe(left)">
                                          <p:cBhvr>
                                            <p:cTn id="48" dur="500"/>
                                            <p:tgtEl>
                                              <p:spTgt spid="88"/>
                                            </p:tgtEl>
                                          </p:cBhvr>
                                        </p:animEffect>
                                      </p:childTnLst>
                                    </p:cTn>
                                  </p:par>
                                </p:childTnLst>
                              </p:cTn>
                            </p:par>
                            <p:par>
                              <p:cTn id="49" fill="hold">
                                <p:stCondLst>
                                  <p:cond delay="2500"/>
                                </p:stCondLst>
                                <p:childTnLst>
                                  <p:par>
                                    <p:cTn id="50" presetID="53" presetClass="entr" presetSubtype="16" fill="hold" nodeType="afterEffect">
                                      <p:stCondLst>
                                        <p:cond delay="0"/>
                                      </p:stCondLst>
                                      <p:childTnLst>
                                        <p:set>
                                          <p:cBhvr>
                                            <p:cTn id="51" dur="1" fill="hold">
                                              <p:stCondLst>
                                                <p:cond delay="0"/>
                                              </p:stCondLst>
                                            </p:cTn>
                                            <p:tgtEl>
                                              <p:spTgt spid="89"/>
                                            </p:tgtEl>
                                            <p:attrNameLst>
                                              <p:attrName>style.visibility</p:attrName>
                                            </p:attrNameLst>
                                          </p:cBhvr>
                                          <p:to>
                                            <p:strVal val="visible"/>
                                          </p:to>
                                        </p:set>
                                        <p:anim calcmode="lin" valueType="num">
                                          <p:cBhvr>
                                            <p:cTn id="52" dur="500" fill="hold"/>
                                            <p:tgtEl>
                                              <p:spTgt spid="89"/>
                                            </p:tgtEl>
                                            <p:attrNameLst>
                                              <p:attrName>ppt_w</p:attrName>
                                            </p:attrNameLst>
                                          </p:cBhvr>
                                          <p:tavLst>
                                            <p:tav tm="0">
                                              <p:val>
                                                <p:fltVal val="0"/>
                                              </p:val>
                                            </p:tav>
                                            <p:tav tm="100000">
                                              <p:val>
                                                <p:strVal val="#ppt_w"/>
                                              </p:val>
                                            </p:tav>
                                          </p:tavLst>
                                        </p:anim>
                                        <p:anim calcmode="lin" valueType="num">
                                          <p:cBhvr>
                                            <p:cTn id="53" dur="500" fill="hold"/>
                                            <p:tgtEl>
                                              <p:spTgt spid="89"/>
                                            </p:tgtEl>
                                            <p:attrNameLst>
                                              <p:attrName>ppt_h</p:attrName>
                                            </p:attrNameLst>
                                          </p:cBhvr>
                                          <p:tavLst>
                                            <p:tav tm="0">
                                              <p:val>
                                                <p:fltVal val="0"/>
                                              </p:val>
                                            </p:tav>
                                            <p:tav tm="100000">
                                              <p:val>
                                                <p:strVal val="#ppt_h"/>
                                              </p:val>
                                            </p:tav>
                                          </p:tavLst>
                                        </p:anim>
                                        <p:animEffect transition="in" filter="fade">
                                          <p:cBhvr>
                                            <p:cTn id="54" dur="500"/>
                                            <p:tgtEl>
                                              <p:spTgt spid="89"/>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anim calcmode="lin" valueType="num">
                                          <p:cBhvr>
                                            <p:cTn id="57" dur="500" fill="hold"/>
                                            <p:tgtEl>
                                              <p:spTgt spid="92"/>
                                            </p:tgtEl>
                                            <p:attrNameLst>
                                              <p:attrName>ppt_w</p:attrName>
                                            </p:attrNameLst>
                                          </p:cBhvr>
                                          <p:tavLst>
                                            <p:tav tm="0">
                                              <p:val>
                                                <p:fltVal val="0"/>
                                              </p:val>
                                            </p:tav>
                                            <p:tav tm="100000">
                                              <p:val>
                                                <p:strVal val="#ppt_w"/>
                                              </p:val>
                                            </p:tav>
                                          </p:tavLst>
                                        </p:anim>
                                        <p:anim calcmode="lin" valueType="num">
                                          <p:cBhvr>
                                            <p:cTn id="58" dur="500" fill="hold"/>
                                            <p:tgtEl>
                                              <p:spTgt spid="92"/>
                                            </p:tgtEl>
                                            <p:attrNameLst>
                                              <p:attrName>ppt_h</p:attrName>
                                            </p:attrNameLst>
                                          </p:cBhvr>
                                          <p:tavLst>
                                            <p:tav tm="0">
                                              <p:val>
                                                <p:fltVal val="0"/>
                                              </p:val>
                                            </p:tav>
                                            <p:tav tm="100000">
                                              <p:val>
                                                <p:strVal val="#ppt_h"/>
                                              </p:val>
                                            </p:tav>
                                          </p:tavLst>
                                        </p:anim>
                                        <p:animEffect transition="in" filter="fade">
                                          <p:cBhvr>
                                            <p:cTn id="59" dur="500"/>
                                            <p:tgtEl>
                                              <p:spTgt spid="92"/>
                                            </p:tgtEl>
                                          </p:cBhvr>
                                        </p:animEffect>
                                      </p:childTnLst>
                                    </p:cTn>
                                  </p:par>
                                  <p:par>
                                    <p:cTn id="60" presetID="53" presetClass="entr" presetSubtype="16" fill="hold" grpId="0" nodeType="withEffect">
                                      <p:stCondLst>
                                        <p:cond delay="400"/>
                                      </p:stCondLst>
                                      <p:childTnLst>
                                        <p:set>
                                          <p:cBhvr>
                                            <p:cTn id="61" dur="1" fill="hold">
                                              <p:stCondLst>
                                                <p:cond delay="0"/>
                                              </p:stCondLst>
                                            </p:cTn>
                                            <p:tgtEl>
                                              <p:spTgt spid="93"/>
                                            </p:tgtEl>
                                            <p:attrNameLst>
                                              <p:attrName>style.visibility</p:attrName>
                                            </p:attrNameLst>
                                          </p:cBhvr>
                                          <p:to>
                                            <p:strVal val="visible"/>
                                          </p:to>
                                        </p:set>
                                        <p:anim calcmode="lin" valueType="num">
                                          <p:cBhvr>
                                            <p:cTn id="62" dur="500" fill="hold"/>
                                            <p:tgtEl>
                                              <p:spTgt spid="93"/>
                                            </p:tgtEl>
                                            <p:attrNameLst>
                                              <p:attrName>ppt_w</p:attrName>
                                            </p:attrNameLst>
                                          </p:cBhvr>
                                          <p:tavLst>
                                            <p:tav tm="0">
                                              <p:val>
                                                <p:fltVal val="0"/>
                                              </p:val>
                                            </p:tav>
                                            <p:tav tm="100000">
                                              <p:val>
                                                <p:strVal val="#ppt_w"/>
                                              </p:val>
                                            </p:tav>
                                          </p:tavLst>
                                        </p:anim>
                                        <p:anim calcmode="lin" valueType="num">
                                          <p:cBhvr>
                                            <p:cTn id="63" dur="500" fill="hold"/>
                                            <p:tgtEl>
                                              <p:spTgt spid="93"/>
                                            </p:tgtEl>
                                            <p:attrNameLst>
                                              <p:attrName>ppt_h</p:attrName>
                                            </p:attrNameLst>
                                          </p:cBhvr>
                                          <p:tavLst>
                                            <p:tav tm="0">
                                              <p:val>
                                                <p:fltVal val="0"/>
                                              </p:val>
                                            </p:tav>
                                            <p:tav tm="100000">
                                              <p:val>
                                                <p:strVal val="#ppt_h"/>
                                              </p:val>
                                            </p:tav>
                                          </p:tavLst>
                                        </p:anim>
                                        <p:animEffect transition="in" filter="fade">
                                          <p:cBhvr>
                                            <p:cTn id="64" dur="500"/>
                                            <p:tgtEl>
                                              <p:spTgt spid="93"/>
                                            </p:tgtEl>
                                          </p:cBhvr>
                                        </p:animEffect>
                                      </p:childTnLst>
                                    </p:cTn>
                                  </p:par>
                                  <p:par>
                                    <p:cTn id="65" presetID="53" presetClass="entr" presetSubtype="16" fill="hold" nodeType="withEffect">
                                      <p:stCondLst>
                                        <p:cond delay="0"/>
                                      </p:stCondLst>
                                      <p:childTnLst>
                                        <p:set>
                                          <p:cBhvr>
                                            <p:cTn id="66" dur="1" fill="hold">
                                              <p:stCondLst>
                                                <p:cond delay="0"/>
                                              </p:stCondLst>
                                            </p:cTn>
                                            <p:tgtEl>
                                              <p:spTgt spid="94"/>
                                            </p:tgtEl>
                                            <p:attrNameLst>
                                              <p:attrName>style.visibility</p:attrName>
                                            </p:attrNameLst>
                                          </p:cBhvr>
                                          <p:to>
                                            <p:strVal val="visible"/>
                                          </p:to>
                                        </p:set>
                                        <p:anim calcmode="lin" valueType="num">
                                          <p:cBhvr>
                                            <p:cTn id="67" dur="500" fill="hold"/>
                                            <p:tgtEl>
                                              <p:spTgt spid="94"/>
                                            </p:tgtEl>
                                            <p:attrNameLst>
                                              <p:attrName>ppt_w</p:attrName>
                                            </p:attrNameLst>
                                          </p:cBhvr>
                                          <p:tavLst>
                                            <p:tav tm="0">
                                              <p:val>
                                                <p:fltVal val="0"/>
                                              </p:val>
                                            </p:tav>
                                            <p:tav tm="100000">
                                              <p:val>
                                                <p:strVal val="#ppt_w"/>
                                              </p:val>
                                            </p:tav>
                                          </p:tavLst>
                                        </p:anim>
                                        <p:anim calcmode="lin" valueType="num">
                                          <p:cBhvr>
                                            <p:cTn id="68" dur="500" fill="hold"/>
                                            <p:tgtEl>
                                              <p:spTgt spid="94"/>
                                            </p:tgtEl>
                                            <p:attrNameLst>
                                              <p:attrName>ppt_h</p:attrName>
                                            </p:attrNameLst>
                                          </p:cBhvr>
                                          <p:tavLst>
                                            <p:tav tm="0">
                                              <p:val>
                                                <p:fltVal val="0"/>
                                              </p:val>
                                            </p:tav>
                                            <p:tav tm="100000">
                                              <p:val>
                                                <p:strVal val="#ppt_h"/>
                                              </p:val>
                                            </p:tav>
                                          </p:tavLst>
                                        </p:anim>
                                        <p:animEffect transition="in" filter="fade">
                                          <p:cBhvr>
                                            <p:cTn id="69" dur="500"/>
                                            <p:tgtEl>
                                              <p:spTgt spid="94"/>
                                            </p:tgtEl>
                                          </p:cBhvr>
                                        </p:animEffect>
                                      </p:childTnLst>
                                    </p:cTn>
                                  </p:par>
                                  <p:par>
                                    <p:cTn id="70" presetID="53" presetClass="entr" presetSubtype="16" fill="hold" nodeType="withEffect">
                                      <p:stCondLst>
                                        <p:cond delay="400"/>
                                      </p:stCondLst>
                                      <p:childTnLst>
                                        <p:set>
                                          <p:cBhvr>
                                            <p:cTn id="71" dur="1" fill="hold">
                                              <p:stCondLst>
                                                <p:cond delay="0"/>
                                              </p:stCondLst>
                                            </p:cTn>
                                            <p:tgtEl>
                                              <p:spTgt spid="97"/>
                                            </p:tgtEl>
                                            <p:attrNameLst>
                                              <p:attrName>style.visibility</p:attrName>
                                            </p:attrNameLst>
                                          </p:cBhvr>
                                          <p:to>
                                            <p:strVal val="visible"/>
                                          </p:to>
                                        </p:set>
                                        <p:anim calcmode="lin" valueType="num">
                                          <p:cBhvr>
                                            <p:cTn id="72" dur="500" fill="hold"/>
                                            <p:tgtEl>
                                              <p:spTgt spid="97"/>
                                            </p:tgtEl>
                                            <p:attrNameLst>
                                              <p:attrName>ppt_w</p:attrName>
                                            </p:attrNameLst>
                                          </p:cBhvr>
                                          <p:tavLst>
                                            <p:tav tm="0">
                                              <p:val>
                                                <p:fltVal val="0"/>
                                              </p:val>
                                            </p:tav>
                                            <p:tav tm="100000">
                                              <p:val>
                                                <p:strVal val="#ppt_w"/>
                                              </p:val>
                                            </p:tav>
                                          </p:tavLst>
                                        </p:anim>
                                        <p:anim calcmode="lin" valueType="num">
                                          <p:cBhvr>
                                            <p:cTn id="73" dur="500" fill="hold"/>
                                            <p:tgtEl>
                                              <p:spTgt spid="97"/>
                                            </p:tgtEl>
                                            <p:attrNameLst>
                                              <p:attrName>ppt_h</p:attrName>
                                            </p:attrNameLst>
                                          </p:cBhvr>
                                          <p:tavLst>
                                            <p:tav tm="0">
                                              <p:val>
                                                <p:fltVal val="0"/>
                                              </p:val>
                                            </p:tav>
                                            <p:tav tm="100000">
                                              <p:val>
                                                <p:strVal val="#ppt_h"/>
                                              </p:val>
                                            </p:tav>
                                          </p:tavLst>
                                        </p:anim>
                                        <p:animEffect transition="in" filter="fade">
                                          <p:cBhvr>
                                            <p:cTn id="74" dur="500"/>
                                            <p:tgtEl>
                                              <p:spTgt spid="97"/>
                                            </p:tgtEl>
                                          </p:cBhvr>
                                        </p:animEffect>
                                      </p:childTnLst>
                                    </p:cTn>
                                  </p:par>
                                  <p:par>
                                    <p:cTn id="75" presetID="53" presetClass="entr" presetSubtype="16" fill="hold" nodeType="withEffect">
                                      <p:stCondLst>
                                        <p:cond delay="200"/>
                                      </p:stCondLst>
                                      <p:childTnLst>
                                        <p:set>
                                          <p:cBhvr>
                                            <p:cTn id="76" dur="1" fill="hold">
                                              <p:stCondLst>
                                                <p:cond delay="0"/>
                                              </p:stCondLst>
                                            </p:cTn>
                                            <p:tgtEl>
                                              <p:spTgt spid="100"/>
                                            </p:tgtEl>
                                            <p:attrNameLst>
                                              <p:attrName>style.visibility</p:attrName>
                                            </p:attrNameLst>
                                          </p:cBhvr>
                                          <p:to>
                                            <p:strVal val="visible"/>
                                          </p:to>
                                        </p:set>
                                        <p:anim calcmode="lin" valueType="num">
                                          <p:cBhvr>
                                            <p:cTn id="77" dur="500" fill="hold"/>
                                            <p:tgtEl>
                                              <p:spTgt spid="100"/>
                                            </p:tgtEl>
                                            <p:attrNameLst>
                                              <p:attrName>ppt_w</p:attrName>
                                            </p:attrNameLst>
                                          </p:cBhvr>
                                          <p:tavLst>
                                            <p:tav tm="0">
                                              <p:val>
                                                <p:fltVal val="0"/>
                                              </p:val>
                                            </p:tav>
                                            <p:tav tm="100000">
                                              <p:val>
                                                <p:strVal val="#ppt_w"/>
                                              </p:val>
                                            </p:tav>
                                          </p:tavLst>
                                        </p:anim>
                                        <p:anim calcmode="lin" valueType="num">
                                          <p:cBhvr>
                                            <p:cTn id="78" dur="500" fill="hold"/>
                                            <p:tgtEl>
                                              <p:spTgt spid="100"/>
                                            </p:tgtEl>
                                            <p:attrNameLst>
                                              <p:attrName>ppt_h</p:attrName>
                                            </p:attrNameLst>
                                          </p:cBhvr>
                                          <p:tavLst>
                                            <p:tav tm="0">
                                              <p:val>
                                                <p:fltVal val="0"/>
                                              </p:val>
                                            </p:tav>
                                            <p:tav tm="100000">
                                              <p:val>
                                                <p:strVal val="#ppt_h"/>
                                              </p:val>
                                            </p:tav>
                                          </p:tavLst>
                                        </p:anim>
                                        <p:animEffect transition="in" filter="fade">
                                          <p:cBhvr>
                                            <p:cTn id="79" dur="500"/>
                                            <p:tgtEl>
                                              <p:spTgt spid="100"/>
                                            </p:tgtEl>
                                          </p:cBhvr>
                                        </p:animEffect>
                                      </p:childTnLst>
                                    </p:cTn>
                                  </p:par>
                                  <p:par>
                                    <p:cTn id="80" presetID="53" presetClass="entr" presetSubtype="16" fill="hold" grpId="0" nodeType="withEffect">
                                      <p:stCondLst>
                                        <p:cond delay="200"/>
                                      </p:stCondLst>
                                      <p:childTnLst>
                                        <p:set>
                                          <p:cBhvr>
                                            <p:cTn id="81" dur="1" fill="hold">
                                              <p:stCondLst>
                                                <p:cond delay="0"/>
                                              </p:stCondLst>
                                            </p:cTn>
                                            <p:tgtEl>
                                              <p:spTgt spid="103"/>
                                            </p:tgtEl>
                                            <p:attrNameLst>
                                              <p:attrName>style.visibility</p:attrName>
                                            </p:attrNameLst>
                                          </p:cBhvr>
                                          <p:to>
                                            <p:strVal val="visible"/>
                                          </p:to>
                                        </p:set>
                                        <p:anim calcmode="lin" valueType="num">
                                          <p:cBhvr>
                                            <p:cTn id="82" dur="500" fill="hold"/>
                                            <p:tgtEl>
                                              <p:spTgt spid="103"/>
                                            </p:tgtEl>
                                            <p:attrNameLst>
                                              <p:attrName>ppt_w</p:attrName>
                                            </p:attrNameLst>
                                          </p:cBhvr>
                                          <p:tavLst>
                                            <p:tav tm="0">
                                              <p:val>
                                                <p:fltVal val="0"/>
                                              </p:val>
                                            </p:tav>
                                            <p:tav tm="100000">
                                              <p:val>
                                                <p:strVal val="#ppt_w"/>
                                              </p:val>
                                            </p:tav>
                                          </p:tavLst>
                                        </p:anim>
                                        <p:anim calcmode="lin" valueType="num">
                                          <p:cBhvr>
                                            <p:cTn id="83" dur="500" fill="hold"/>
                                            <p:tgtEl>
                                              <p:spTgt spid="103"/>
                                            </p:tgtEl>
                                            <p:attrNameLst>
                                              <p:attrName>ppt_h</p:attrName>
                                            </p:attrNameLst>
                                          </p:cBhvr>
                                          <p:tavLst>
                                            <p:tav tm="0">
                                              <p:val>
                                                <p:fltVal val="0"/>
                                              </p:val>
                                            </p:tav>
                                            <p:tav tm="100000">
                                              <p:val>
                                                <p:strVal val="#ppt_h"/>
                                              </p:val>
                                            </p:tav>
                                          </p:tavLst>
                                        </p:anim>
                                        <p:animEffect transition="in" filter="fade">
                                          <p:cBhvr>
                                            <p:cTn id="84" dur="500"/>
                                            <p:tgtEl>
                                              <p:spTgt spid="10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04"/>
                                            </p:tgtEl>
                                            <p:attrNameLst>
                                              <p:attrName>style.visibility</p:attrName>
                                            </p:attrNameLst>
                                          </p:cBhvr>
                                          <p:to>
                                            <p:strVal val="visible"/>
                                          </p:to>
                                        </p:set>
                                        <p:anim calcmode="lin" valueType="num">
                                          <p:cBhvr>
                                            <p:cTn id="87" dur="500" fill="hold"/>
                                            <p:tgtEl>
                                              <p:spTgt spid="104"/>
                                            </p:tgtEl>
                                            <p:attrNameLst>
                                              <p:attrName>ppt_w</p:attrName>
                                            </p:attrNameLst>
                                          </p:cBhvr>
                                          <p:tavLst>
                                            <p:tav tm="0">
                                              <p:val>
                                                <p:fltVal val="0"/>
                                              </p:val>
                                            </p:tav>
                                            <p:tav tm="100000">
                                              <p:val>
                                                <p:strVal val="#ppt_w"/>
                                              </p:val>
                                            </p:tav>
                                          </p:tavLst>
                                        </p:anim>
                                        <p:anim calcmode="lin" valueType="num">
                                          <p:cBhvr>
                                            <p:cTn id="88" dur="500" fill="hold"/>
                                            <p:tgtEl>
                                              <p:spTgt spid="104"/>
                                            </p:tgtEl>
                                            <p:attrNameLst>
                                              <p:attrName>ppt_h</p:attrName>
                                            </p:attrNameLst>
                                          </p:cBhvr>
                                          <p:tavLst>
                                            <p:tav tm="0">
                                              <p:val>
                                                <p:fltVal val="0"/>
                                              </p:val>
                                            </p:tav>
                                            <p:tav tm="100000">
                                              <p:val>
                                                <p:strVal val="#ppt_h"/>
                                              </p:val>
                                            </p:tav>
                                          </p:tavLst>
                                        </p:anim>
                                        <p:animEffect transition="in" filter="fade">
                                          <p:cBhvr>
                                            <p:cTn id="89" dur="500"/>
                                            <p:tgtEl>
                                              <p:spTgt spid="104"/>
                                            </p:tgtEl>
                                          </p:cBhvr>
                                        </p:animEffect>
                                      </p:childTnLst>
                                    </p:cTn>
                                  </p:par>
                                  <p:par>
                                    <p:cTn id="90" presetID="53" presetClass="entr" presetSubtype="16" fill="hold" nodeType="withEffect">
                                      <p:stCondLst>
                                        <p:cond delay="400"/>
                                      </p:stCondLst>
                                      <p:childTnLst>
                                        <p:set>
                                          <p:cBhvr>
                                            <p:cTn id="91" dur="1" fill="hold">
                                              <p:stCondLst>
                                                <p:cond delay="0"/>
                                              </p:stCondLst>
                                            </p:cTn>
                                            <p:tgtEl>
                                              <p:spTgt spid="105"/>
                                            </p:tgtEl>
                                            <p:attrNameLst>
                                              <p:attrName>style.visibility</p:attrName>
                                            </p:attrNameLst>
                                          </p:cBhvr>
                                          <p:to>
                                            <p:strVal val="visible"/>
                                          </p:to>
                                        </p:set>
                                        <p:anim calcmode="lin" valueType="num">
                                          <p:cBhvr>
                                            <p:cTn id="92" dur="500" fill="hold"/>
                                            <p:tgtEl>
                                              <p:spTgt spid="105"/>
                                            </p:tgtEl>
                                            <p:attrNameLst>
                                              <p:attrName>ppt_w</p:attrName>
                                            </p:attrNameLst>
                                          </p:cBhvr>
                                          <p:tavLst>
                                            <p:tav tm="0">
                                              <p:val>
                                                <p:fltVal val="0"/>
                                              </p:val>
                                            </p:tav>
                                            <p:tav tm="100000">
                                              <p:val>
                                                <p:strVal val="#ppt_w"/>
                                              </p:val>
                                            </p:tav>
                                          </p:tavLst>
                                        </p:anim>
                                        <p:anim calcmode="lin" valueType="num">
                                          <p:cBhvr>
                                            <p:cTn id="93" dur="500" fill="hold"/>
                                            <p:tgtEl>
                                              <p:spTgt spid="105"/>
                                            </p:tgtEl>
                                            <p:attrNameLst>
                                              <p:attrName>ppt_h</p:attrName>
                                            </p:attrNameLst>
                                          </p:cBhvr>
                                          <p:tavLst>
                                            <p:tav tm="0">
                                              <p:val>
                                                <p:fltVal val="0"/>
                                              </p:val>
                                            </p:tav>
                                            <p:tav tm="100000">
                                              <p:val>
                                                <p:strVal val="#ppt_h"/>
                                              </p:val>
                                            </p:tav>
                                          </p:tavLst>
                                        </p:anim>
                                        <p:animEffect transition="in" filter="fade">
                                          <p:cBhvr>
                                            <p:cTn id="94" dur="500"/>
                                            <p:tgtEl>
                                              <p:spTgt spid="105"/>
                                            </p:tgtEl>
                                          </p:cBhvr>
                                        </p:animEffect>
                                      </p:childTnLst>
                                    </p:cTn>
                                  </p:par>
                                  <p:par>
                                    <p:cTn id="95" presetID="53" presetClass="entr" presetSubtype="16" fill="hold" grpId="0" nodeType="withEffect">
                                      <p:stCondLst>
                                        <p:cond delay="400"/>
                                      </p:stCondLst>
                                      <p:childTnLst>
                                        <p:set>
                                          <p:cBhvr>
                                            <p:cTn id="96" dur="1" fill="hold">
                                              <p:stCondLst>
                                                <p:cond delay="0"/>
                                              </p:stCondLst>
                                            </p:cTn>
                                            <p:tgtEl>
                                              <p:spTgt spid="108"/>
                                            </p:tgtEl>
                                            <p:attrNameLst>
                                              <p:attrName>style.visibility</p:attrName>
                                            </p:attrNameLst>
                                          </p:cBhvr>
                                          <p:to>
                                            <p:strVal val="visible"/>
                                          </p:to>
                                        </p:set>
                                        <p:anim calcmode="lin" valueType="num">
                                          <p:cBhvr>
                                            <p:cTn id="97" dur="500" fill="hold"/>
                                            <p:tgtEl>
                                              <p:spTgt spid="108"/>
                                            </p:tgtEl>
                                            <p:attrNameLst>
                                              <p:attrName>ppt_w</p:attrName>
                                            </p:attrNameLst>
                                          </p:cBhvr>
                                          <p:tavLst>
                                            <p:tav tm="0">
                                              <p:val>
                                                <p:fltVal val="0"/>
                                              </p:val>
                                            </p:tav>
                                            <p:tav tm="100000">
                                              <p:val>
                                                <p:strVal val="#ppt_w"/>
                                              </p:val>
                                            </p:tav>
                                          </p:tavLst>
                                        </p:anim>
                                        <p:anim calcmode="lin" valueType="num">
                                          <p:cBhvr>
                                            <p:cTn id="98" dur="500" fill="hold"/>
                                            <p:tgtEl>
                                              <p:spTgt spid="108"/>
                                            </p:tgtEl>
                                            <p:attrNameLst>
                                              <p:attrName>ppt_h</p:attrName>
                                            </p:attrNameLst>
                                          </p:cBhvr>
                                          <p:tavLst>
                                            <p:tav tm="0">
                                              <p:val>
                                                <p:fltVal val="0"/>
                                              </p:val>
                                            </p:tav>
                                            <p:tav tm="100000">
                                              <p:val>
                                                <p:strVal val="#ppt_h"/>
                                              </p:val>
                                            </p:tav>
                                          </p:tavLst>
                                        </p:anim>
                                        <p:animEffect transition="in" filter="fade">
                                          <p:cBhvr>
                                            <p:cTn id="99" dur="500"/>
                                            <p:tgtEl>
                                              <p:spTgt spid="108"/>
                                            </p:tgtEl>
                                          </p:cBhvr>
                                        </p:animEffect>
                                      </p:childTnLst>
                                    </p:cTn>
                                  </p:par>
                                  <p:par>
                                    <p:cTn id="100" presetID="53" presetClass="entr" presetSubtype="16" fill="hold" grpId="0" nodeType="withEffect">
                                      <p:stCondLst>
                                        <p:cond delay="200"/>
                                      </p:stCondLst>
                                      <p:childTnLst>
                                        <p:set>
                                          <p:cBhvr>
                                            <p:cTn id="101" dur="1" fill="hold">
                                              <p:stCondLst>
                                                <p:cond delay="0"/>
                                              </p:stCondLst>
                                            </p:cTn>
                                            <p:tgtEl>
                                              <p:spTgt spid="109"/>
                                            </p:tgtEl>
                                            <p:attrNameLst>
                                              <p:attrName>style.visibility</p:attrName>
                                            </p:attrNameLst>
                                          </p:cBhvr>
                                          <p:to>
                                            <p:strVal val="visible"/>
                                          </p:to>
                                        </p:set>
                                        <p:anim calcmode="lin" valueType="num">
                                          <p:cBhvr>
                                            <p:cTn id="102" dur="500" fill="hold"/>
                                            <p:tgtEl>
                                              <p:spTgt spid="109"/>
                                            </p:tgtEl>
                                            <p:attrNameLst>
                                              <p:attrName>ppt_w</p:attrName>
                                            </p:attrNameLst>
                                          </p:cBhvr>
                                          <p:tavLst>
                                            <p:tav tm="0">
                                              <p:val>
                                                <p:fltVal val="0"/>
                                              </p:val>
                                            </p:tav>
                                            <p:tav tm="100000">
                                              <p:val>
                                                <p:strVal val="#ppt_w"/>
                                              </p:val>
                                            </p:tav>
                                          </p:tavLst>
                                        </p:anim>
                                        <p:anim calcmode="lin" valueType="num">
                                          <p:cBhvr>
                                            <p:cTn id="103" dur="500" fill="hold"/>
                                            <p:tgtEl>
                                              <p:spTgt spid="109"/>
                                            </p:tgtEl>
                                            <p:attrNameLst>
                                              <p:attrName>ppt_h</p:attrName>
                                            </p:attrNameLst>
                                          </p:cBhvr>
                                          <p:tavLst>
                                            <p:tav tm="0">
                                              <p:val>
                                                <p:fltVal val="0"/>
                                              </p:val>
                                            </p:tav>
                                            <p:tav tm="100000">
                                              <p:val>
                                                <p:strVal val="#ppt_h"/>
                                              </p:val>
                                            </p:tav>
                                          </p:tavLst>
                                        </p:anim>
                                        <p:animEffect transition="in" filter="fade">
                                          <p:cBhvr>
                                            <p:cTn id="104" dur="500"/>
                                            <p:tgtEl>
                                              <p:spTgt spid="109"/>
                                            </p:tgtEl>
                                          </p:cBhvr>
                                        </p:animEffect>
                                      </p:childTnLst>
                                    </p:cTn>
                                  </p:par>
                                  <p:par>
                                    <p:cTn id="105" presetID="53" presetClass="entr" presetSubtype="16" fill="hold" nodeType="withEffect">
                                      <p:stCondLst>
                                        <p:cond delay="400"/>
                                      </p:stCondLst>
                                      <p:childTnLst>
                                        <p:set>
                                          <p:cBhvr>
                                            <p:cTn id="106" dur="1" fill="hold">
                                              <p:stCondLst>
                                                <p:cond delay="0"/>
                                              </p:stCondLst>
                                            </p:cTn>
                                            <p:tgtEl>
                                              <p:spTgt spid="110"/>
                                            </p:tgtEl>
                                            <p:attrNameLst>
                                              <p:attrName>style.visibility</p:attrName>
                                            </p:attrNameLst>
                                          </p:cBhvr>
                                          <p:to>
                                            <p:strVal val="visible"/>
                                          </p:to>
                                        </p:set>
                                        <p:anim calcmode="lin" valueType="num">
                                          <p:cBhvr>
                                            <p:cTn id="107" dur="500" fill="hold"/>
                                            <p:tgtEl>
                                              <p:spTgt spid="110"/>
                                            </p:tgtEl>
                                            <p:attrNameLst>
                                              <p:attrName>ppt_w</p:attrName>
                                            </p:attrNameLst>
                                          </p:cBhvr>
                                          <p:tavLst>
                                            <p:tav tm="0">
                                              <p:val>
                                                <p:fltVal val="0"/>
                                              </p:val>
                                            </p:tav>
                                            <p:tav tm="100000">
                                              <p:val>
                                                <p:strVal val="#ppt_w"/>
                                              </p:val>
                                            </p:tav>
                                          </p:tavLst>
                                        </p:anim>
                                        <p:anim calcmode="lin" valueType="num">
                                          <p:cBhvr>
                                            <p:cTn id="108" dur="500" fill="hold"/>
                                            <p:tgtEl>
                                              <p:spTgt spid="110"/>
                                            </p:tgtEl>
                                            <p:attrNameLst>
                                              <p:attrName>ppt_h</p:attrName>
                                            </p:attrNameLst>
                                          </p:cBhvr>
                                          <p:tavLst>
                                            <p:tav tm="0">
                                              <p:val>
                                                <p:fltVal val="0"/>
                                              </p:val>
                                            </p:tav>
                                            <p:tav tm="100000">
                                              <p:val>
                                                <p:strVal val="#ppt_h"/>
                                              </p:val>
                                            </p:tav>
                                          </p:tavLst>
                                        </p:anim>
                                        <p:animEffect transition="in" filter="fade">
                                          <p:cBhvr>
                                            <p:cTn id="109" dur="500"/>
                                            <p:tgtEl>
                                              <p:spTgt spid="110"/>
                                            </p:tgtEl>
                                          </p:cBhvr>
                                        </p:animEffect>
                                      </p:childTnLst>
                                    </p:cTn>
                                  </p:par>
                                  <p:par>
                                    <p:cTn id="110" presetID="53" presetClass="entr" presetSubtype="16" fill="hold" grpId="0" nodeType="withEffect">
                                      <p:stCondLst>
                                        <p:cond delay="200"/>
                                      </p:stCondLst>
                                      <p:childTnLst>
                                        <p:set>
                                          <p:cBhvr>
                                            <p:cTn id="111" dur="1" fill="hold">
                                              <p:stCondLst>
                                                <p:cond delay="0"/>
                                              </p:stCondLst>
                                            </p:cTn>
                                            <p:tgtEl>
                                              <p:spTgt spid="113"/>
                                            </p:tgtEl>
                                            <p:attrNameLst>
                                              <p:attrName>style.visibility</p:attrName>
                                            </p:attrNameLst>
                                          </p:cBhvr>
                                          <p:to>
                                            <p:strVal val="visible"/>
                                          </p:to>
                                        </p:set>
                                        <p:anim calcmode="lin" valueType="num">
                                          <p:cBhvr>
                                            <p:cTn id="112" dur="500" fill="hold"/>
                                            <p:tgtEl>
                                              <p:spTgt spid="113"/>
                                            </p:tgtEl>
                                            <p:attrNameLst>
                                              <p:attrName>ppt_w</p:attrName>
                                            </p:attrNameLst>
                                          </p:cBhvr>
                                          <p:tavLst>
                                            <p:tav tm="0">
                                              <p:val>
                                                <p:fltVal val="0"/>
                                              </p:val>
                                            </p:tav>
                                            <p:tav tm="100000">
                                              <p:val>
                                                <p:strVal val="#ppt_w"/>
                                              </p:val>
                                            </p:tav>
                                          </p:tavLst>
                                        </p:anim>
                                        <p:anim calcmode="lin" valueType="num">
                                          <p:cBhvr>
                                            <p:cTn id="113" dur="500" fill="hold"/>
                                            <p:tgtEl>
                                              <p:spTgt spid="113"/>
                                            </p:tgtEl>
                                            <p:attrNameLst>
                                              <p:attrName>ppt_h</p:attrName>
                                            </p:attrNameLst>
                                          </p:cBhvr>
                                          <p:tavLst>
                                            <p:tav tm="0">
                                              <p:val>
                                                <p:fltVal val="0"/>
                                              </p:val>
                                            </p:tav>
                                            <p:tav tm="100000">
                                              <p:val>
                                                <p:strVal val="#ppt_h"/>
                                              </p:val>
                                            </p:tav>
                                          </p:tavLst>
                                        </p:anim>
                                        <p:animEffect transition="in" filter="fade">
                                          <p:cBhvr>
                                            <p:cTn id="114"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84" grpId="0" bldLvl="0" animBg="1"/>
          <p:bldP spid="85" grpId="0" bldLvl="0" animBg="1"/>
          <p:bldP spid="86" grpId="0" bldLvl="0" animBg="1"/>
          <p:bldP spid="87" grpId="0" bldLvl="0" animBg="1"/>
          <p:bldP spid="88" grpId="0" bldLvl="0" animBg="1"/>
          <p:bldP spid="92" grpId="0" bldLvl="0" animBg="1"/>
          <p:bldP spid="93" grpId="0" bldLvl="0" animBg="1"/>
          <p:bldP spid="103" grpId="0" bldLvl="0" animBg="1"/>
          <p:bldP spid="104" grpId="0" bldLvl="0" animBg="1"/>
          <p:bldP spid="108" grpId="0" bldLvl="0" animBg="1"/>
          <p:bldP spid="109" grpId="0" bldLvl="0" animBg="1"/>
          <p:bldP spid="113" grpId="0" bldLvl="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椭圆 88"/>
          <p:cNvSpPr/>
          <p:nvPr/>
        </p:nvSpPr>
        <p:spPr>
          <a:xfrm>
            <a:off x="4145853" y="2318690"/>
            <a:ext cx="3467100" cy="3467100"/>
          </a:xfrm>
          <a:prstGeom prst="ellipse">
            <a:avLst/>
          </a:prstGeom>
          <a:gradFill>
            <a:gsLst>
              <a:gs pos="0">
                <a:srgbClr val="ECECEC"/>
              </a:gs>
              <a:gs pos="100000">
                <a:srgbClr val="FFFFFF"/>
              </a:gs>
            </a:gsLst>
            <a:lin ang="5400000" scaled="1"/>
          </a:gradFill>
          <a:ln w="28575" cap="flat" cmpd="sng" algn="ctr">
            <a:solidFill>
              <a:srgbClr val="01B3C5"/>
            </a:solidFill>
            <a:prstDash val="solid"/>
            <a:miter lim="800000"/>
          </a:ln>
          <a:effectLst>
            <a:softEdge rad="254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nvGrpSpPr>
          <p:cNvPr id="90" name="组合 89"/>
          <p:cNvGrpSpPr/>
          <p:nvPr/>
        </p:nvGrpSpPr>
        <p:grpSpPr>
          <a:xfrm>
            <a:off x="4780513" y="2953350"/>
            <a:ext cx="2197781" cy="2197781"/>
            <a:chOff x="8502650" y="2178050"/>
            <a:chExt cx="2120900" cy="2120900"/>
          </a:xfrm>
        </p:grpSpPr>
        <p:sp>
          <p:nvSpPr>
            <p:cNvPr id="91" name="椭圆 90"/>
            <p:cNvSpPr/>
            <p:nvPr/>
          </p:nvSpPr>
          <p:spPr>
            <a:xfrm>
              <a:off x="8502650" y="2178050"/>
              <a:ext cx="2120900" cy="2120900"/>
            </a:xfrm>
            <a:prstGeom prst="ellipse">
              <a:avLst/>
            </a:prstGeom>
            <a:gradFill>
              <a:gsLst>
                <a:gs pos="100000">
                  <a:srgbClr val="E4E4E4"/>
                </a:gs>
                <a:gs pos="0">
                  <a:srgbClr val="FFFFFF"/>
                </a:gs>
              </a:gsLst>
              <a:lin ang="5400000" scaled="1"/>
            </a:gradFill>
            <a:ln w="12700" cap="flat" cmpd="sng" algn="ctr">
              <a:noFill/>
              <a:prstDash val="solid"/>
              <a:miter lim="800000"/>
            </a:ln>
            <a:effectLst>
              <a:outerShdw blurRad="127000" dist="50800" dir="5400000" algn="t"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92" name="椭圆 91"/>
            <p:cNvSpPr/>
            <p:nvPr/>
          </p:nvSpPr>
          <p:spPr>
            <a:xfrm>
              <a:off x="8502650" y="2178050"/>
              <a:ext cx="2120900" cy="2120900"/>
            </a:xfrm>
            <a:prstGeom prst="ellipse">
              <a:avLst/>
            </a:prstGeom>
            <a:gradFill>
              <a:gsLst>
                <a:gs pos="100000">
                  <a:srgbClr val="E4E4E4"/>
                </a:gs>
                <a:gs pos="0">
                  <a:srgbClr val="FBFBFB"/>
                </a:gs>
              </a:gsLst>
              <a:lin ang="5400000" scaled="1"/>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93" name="椭圆 92"/>
          <p:cNvSpPr/>
          <p:nvPr/>
        </p:nvSpPr>
        <p:spPr>
          <a:xfrm>
            <a:off x="5125673" y="3298510"/>
            <a:ext cx="1507460" cy="1507460"/>
          </a:xfrm>
          <a:prstGeom prst="ellipse">
            <a:avLst/>
          </a:prstGeom>
          <a:gradFill>
            <a:gsLst>
              <a:gs pos="0">
                <a:srgbClr val="ECECEC"/>
              </a:gs>
              <a:gs pos="100000">
                <a:srgbClr val="FFFFFF"/>
              </a:gs>
            </a:gsLst>
            <a:lin ang="5400000" scaled="1"/>
          </a:gradFill>
          <a:ln w="12700" cap="flat" cmpd="sng" algn="ctr">
            <a:noFill/>
            <a:prstDash val="solid"/>
            <a:miter lim="800000"/>
          </a:ln>
          <a:effectLst>
            <a:softEdge rad="254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94" name="椭圆 93"/>
          <p:cNvSpPr/>
          <p:nvPr/>
        </p:nvSpPr>
        <p:spPr>
          <a:xfrm>
            <a:off x="5293172" y="3466008"/>
            <a:ext cx="1183259" cy="1183259"/>
          </a:xfrm>
          <a:prstGeom prst="ellipse">
            <a:avLst/>
          </a:prstGeom>
          <a:solidFill>
            <a:srgbClr val="01B3C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nvGrpSpPr>
          <p:cNvPr id="95" name="组合 94"/>
          <p:cNvGrpSpPr/>
          <p:nvPr/>
        </p:nvGrpSpPr>
        <p:grpSpPr>
          <a:xfrm>
            <a:off x="5543001" y="3763042"/>
            <a:ext cx="674521" cy="578395"/>
            <a:chOff x="3546346" y="2339026"/>
            <a:chExt cx="897787" cy="769842"/>
          </a:xfrm>
          <a:solidFill>
            <a:srgbClr val="FFFFFF"/>
          </a:solidFill>
        </p:grpSpPr>
        <p:sp>
          <p:nvSpPr>
            <p:cNvPr id="96"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微软雅黑"/>
                <a:cs typeface="+mn-ea"/>
              </a:endParaRPr>
            </a:p>
          </p:txBody>
        </p:sp>
        <p:sp>
          <p:nvSpPr>
            <p:cNvPr id="97" name="Freeform 228"/>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微软雅黑"/>
                <a:cs typeface="+mn-ea"/>
              </a:endParaRPr>
            </a:p>
          </p:txBody>
        </p:sp>
        <p:sp>
          <p:nvSpPr>
            <p:cNvPr id="98" name="Freeform 229"/>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微软雅黑"/>
                <a:cs typeface="+mn-ea"/>
              </a:endParaRPr>
            </a:p>
          </p:txBody>
        </p:sp>
        <p:sp>
          <p:nvSpPr>
            <p:cNvPr id="99" name="Freeform 230"/>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微软雅黑"/>
                <a:cs typeface="+mn-ea"/>
              </a:endParaRPr>
            </a:p>
          </p:txBody>
        </p:sp>
        <p:sp>
          <p:nvSpPr>
            <p:cNvPr id="100" name="Freeform 231"/>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微软雅黑"/>
                <a:cs typeface="+mn-ea"/>
              </a:endParaRPr>
            </a:p>
          </p:txBody>
        </p:sp>
        <p:sp>
          <p:nvSpPr>
            <p:cNvPr id="101" name="Freeform 232"/>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微软雅黑"/>
                <a:cs typeface="+mn-ea"/>
              </a:endParaRPr>
            </a:p>
          </p:txBody>
        </p:sp>
        <p:sp>
          <p:nvSpPr>
            <p:cNvPr id="102" name="Freeform 233"/>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微软雅黑"/>
                <a:cs typeface="+mn-ea"/>
              </a:endParaRPr>
            </a:p>
          </p:txBody>
        </p:sp>
      </p:grpSp>
      <p:grpSp>
        <p:nvGrpSpPr>
          <p:cNvPr id="103" name="组合 102"/>
          <p:cNvGrpSpPr/>
          <p:nvPr/>
        </p:nvGrpSpPr>
        <p:grpSpPr>
          <a:xfrm>
            <a:off x="3595038" y="3936638"/>
            <a:ext cx="4568728" cy="231205"/>
            <a:chOff x="3583200" y="3301838"/>
            <a:chExt cx="5025601" cy="254325"/>
          </a:xfrm>
          <a:solidFill>
            <a:srgbClr val="01B3C5"/>
          </a:solidFill>
        </p:grpSpPr>
        <p:sp>
          <p:nvSpPr>
            <p:cNvPr id="104" name="等腰三角形 103"/>
            <p:cNvSpPr/>
            <p:nvPr/>
          </p:nvSpPr>
          <p:spPr>
            <a:xfrm rot="5400000">
              <a:off x="8372016" y="3319378"/>
              <a:ext cx="254325" cy="219245"/>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05" name="等腰三角形 104"/>
            <p:cNvSpPr/>
            <p:nvPr/>
          </p:nvSpPr>
          <p:spPr>
            <a:xfrm rot="16200000" flipH="1">
              <a:off x="3565660" y="3319378"/>
              <a:ext cx="254325" cy="219245"/>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106" name="组合 105"/>
          <p:cNvGrpSpPr/>
          <p:nvPr/>
        </p:nvGrpSpPr>
        <p:grpSpPr>
          <a:xfrm rot="5400000">
            <a:off x="3595038" y="3936638"/>
            <a:ext cx="4568728" cy="231205"/>
            <a:chOff x="3583200" y="3301838"/>
            <a:chExt cx="5025601" cy="254325"/>
          </a:xfrm>
          <a:solidFill>
            <a:srgbClr val="01B3C5"/>
          </a:solidFill>
        </p:grpSpPr>
        <p:sp>
          <p:nvSpPr>
            <p:cNvPr id="107" name="等腰三角形 106"/>
            <p:cNvSpPr/>
            <p:nvPr/>
          </p:nvSpPr>
          <p:spPr>
            <a:xfrm rot="5400000">
              <a:off x="8372016" y="3319378"/>
              <a:ext cx="254325" cy="219245"/>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08" name="等腰三角形 107"/>
            <p:cNvSpPr/>
            <p:nvPr/>
          </p:nvSpPr>
          <p:spPr>
            <a:xfrm rot="16200000" flipH="1">
              <a:off x="3565660" y="3319378"/>
              <a:ext cx="254325" cy="219245"/>
            </a:xfrm>
            <a:prstGeom prst="triangl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109" name="组合 108"/>
          <p:cNvGrpSpPr/>
          <p:nvPr/>
        </p:nvGrpSpPr>
        <p:grpSpPr>
          <a:xfrm>
            <a:off x="3436757" y="2022344"/>
            <a:ext cx="910191" cy="910191"/>
            <a:chOff x="2740016" y="1049329"/>
            <a:chExt cx="682643" cy="682643"/>
          </a:xfrm>
        </p:grpSpPr>
        <p:grpSp>
          <p:nvGrpSpPr>
            <p:cNvPr id="110" name="组合 109"/>
            <p:cNvGrpSpPr/>
            <p:nvPr/>
          </p:nvGrpSpPr>
          <p:grpSpPr>
            <a:xfrm>
              <a:off x="2740016" y="1049329"/>
              <a:ext cx="682643" cy="682643"/>
              <a:chOff x="996100" y="1952903"/>
              <a:chExt cx="2952197" cy="2952197"/>
            </a:xfrm>
          </p:grpSpPr>
          <p:sp>
            <p:nvSpPr>
              <p:cNvPr id="119" name="椭圆 118"/>
              <p:cNvSpPr/>
              <p:nvPr/>
            </p:nvSpPr>
            <p:spPr>
              <a:xfrm>
                <a:off x="996100" y="1952903"/>
                <a:ext cx="2952197" cy="2952197"/>
              </a:xfrm>
              <a:prstGeom prst="ellipse">
                <a:avLst/>
              </a:prstGeom>
              <a:solidFill>
                <a:srgbClr val="FFBF53"/>
              </a:solidFill>
              <a:ln w="12700" cap="flat" cmpd="sng" algn="ctr">
                <a:noFill/>
                <a:prstDash val="solid"/>
                <a:miter lim="800000"/>
              </a:ln>
              <a:effectLst>
                <a:softEdge rad="254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nvGrpSpPr>
              <p:cNvPr id="120" name="组合 119"/>
              <p:cNvGrpSpPr/>
              <p:nvPr/>
            </p:nvGrpSpPr>
            <p:grpSpPr>
              <a:xfrm>
                <a:off x="1373307" y="2330110"/>
                <a:ext cx="2197781" cy="2197781"/>
                <a:chOff x="8502650" y="2178050"/>
                <a:chExt cx="2120900" cy="2120900"/>
              </a:xfrm>
            </p:grpSpPr>
            <p:sp>
              <p:nvSpPr>
                <p:cNvPr id="121" name="椭圆 120"/>
                <p:cNvSpPr/>
                <p:nvPr/>
              </p:nvSpPr>
              <p:spPr>
                <a:xfrm>
                  <a:off x="8502650" y="2178050"/>
                  <a:ext cx="2120900" cy="2120900"/>
                </a:xfrm>
                <a:prstGeom prst="ellipse">
                  <a:avLst/>
                </a:prstGeom>
                <a:gradFill>
                  <a:gsLst>
                    <a:gs pos="100000">
                      <a:srgbClr val="E4E4E4"/>
                    </a:gs>
                    <a:gs pos="0">
                      <a:srgbClr val="FFFFFF"/>
                    </a:gs>
                  </a:gsLst>
                  <a:lin ang="5400000" scaled="1"/>
                </a:gradFill>
                <a:ln w="12700" cap="flat" cmpd="sng" algn="ctr">
                  <a:noFill/>
                  <a:prstDash val="solid"/>
                  <a:miter lim="800000"/>
                </a:ln>
                <a:effectLst>
                  <a:outerShdw blurRad="63500" dist="25400" dir="5400000" algn="t"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22" name="椭圆 121"/>
                <p:cNvSpPr/>
                <p:nvPr/>
              </p:nvSpPr>
              <p:spPr>
                <a:xfrm>
                  <a:off x="8502650" y="2178050"/>
                  <a:ext cx="2120900" cy="2120900"/>
                </a:xfrm>
                <a:prstGeom prst="ellipse">
                  <a:avLst/>
                </a:prstGeom>
                <a:gradFill>
                  <a:gsLst>
                    <a:gs pos="100000">
                      <a:srgbClr val="E4E4E4"/>
                    </a:gs>
                    <a:gs pos="0">
                      <a:srgbClr val="FBFBFB"/>
                    </a:gs>
                  </a:gsLst>
                  <a:lin ang="5400000" scaled="1"/>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grpSp>
        <p:grpSp>
          <p:nvGrpSpPr>
            <p:cNvPr id="111" name="组合 110"/>
            <p:cNvGrpSpPr/>
            <p:nvPr/>
          </p:nvGrpSpPr>
          <p:grpSpPr>
            <a:xfrm>
              <a:off x="2952787" y="1251957"/>
              <a:ext cx="264554" cy="277385"/>
              <a:chOff x="2396234" y="1140796"/>
              <a:chExt cx="516445" cy="541492"/>
            </a:xfrm>
            <a:solidFill>
              <a:srgbClr val="FFBF53"/>
            </a:solidFill>
          </p:grpSpPr>
          <p:sp>
            <p:nvSpPr>
              <p:cNvPr id="112" name="Freeform 33"/>
              <p:cNvSpPr>
                <a:spLocks noEditPoints="1"/>
              </p:cNvSpPr>
              <p:nvPr/>
            </p:nvSpPr>
            <p:spPr bwMode="auto">
              <a:xfrm>
                <a:off x="2396234" y="1140796"/>
                <a:ext cx="516445" cy="425799"/>
              </a:xfrm>
              <a:custGeom>
                <a:avLst/>
                <a:gdLst>
                  <a:gd name="T0" fmla="*/ 172 w 183"/>
                  <a:gd name="T1" fmla="*/ 0 h 151"/>
                  <a:gd name="T2" fmla="*/ 11 w 183"/>
                  <a:gd name="T3" fmla="*/ 0 h 151"/>
                  <a:gd name="T4" fmla="*/ 0 w 183"/>
                  <a:gd name="T5" fmla="*/ 11 h 151"/>
                  <a:gd name="T6" fmla="*/ 0 w 183"/>
                  <a:gd name="T7" fmla="*/ 140 h 151"/>
                  <a:gd name="T8" fmla="*/ 11 w 183"/>
                  <a:gd name="T9" fmla="*/ 151 h 151"/>
                  <a:gd name="T10" fmla="*/ 172 w 183"/>
                  <a:gd name="T11" fmla="*/ 151 h 151"/>
                  <a:gd name="T12" fmla="*/ 183 w 183"/>
                  <a:gd name="T13" fmla="*/ 140 h 151"/>
                  <a:gd name="T14" fmla="*/ 183 w 183"/>
                  <a:gd name="T15" fmla="*/ 11 h 151"/>
                  <a:gd name="T16" fmla="*/ 172 w 183"/>
                  <a:gd name="T17" fmla="*/ 0 h 151"/>
                  <a:gd name="T18" fmla="*/ 91 w 183"/>
                  <a:gd name="T19" fmla="*/ 143 h 151"/>
                  <a:gd name="T20" fmla="*/ 84 w 183"/>
                  <a:gd name="T21" fmla="*/ 136 h 151"/>
                  <a:gd name="T22" fmla="*/ 91 w 183"/>
                  <a:gd name="T23" fmla="*/ 128 h 151"/>
                  <a:gd name="T24" fmla="*/ 99 w 183"/>
                  <a:gd name="T25" fmla="*/ 136 h 151"/>
                  <a:gd name="T26" fmla="*/ 91 w 183"/>
                  <a:gd name="T27" fmla="*/ 143 h 151"/>
                  <a:gd name="T28" fmla="*/ 171 w 183"/>
                  <a:gd name="T29" fmla="*/ 121 h 151"/>
                  <a:gd name="T30" fmla="*/ 12 w 183"/>
                  <a:gd name="T31" fmla="*/ 121 h 151"/>
                  <a:gd name="T32" fmla="*/ 12 w 183"/>
                  <a:gd name="T33" fmla="*/ 11 h 151"/>
                  <a:gd name="T34" fmla="*/ 171 w 183"/>
                  <a:gd name="T35" fmla="*/ 11 h 151"/>
                  <a:gd name="T36" fmla="*/ 171 w 183"/>
                  <a:gd name="T37" fmla="*/ 12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3" h="151">
                    <a:moveTo>
                      <a:pt x="172" y="0"/>
                    </a:moveTo>
                    <a:cubicBezTo>
                      <a:pt x="11" y="0"/>
                      <a:pt x="11" y="0"/>
                      <a:pt x="11" y="0"/>
                    </a:cubicBezTo>
                    <a:cubicBezTo>
                      <a:pt x="5" y="0"/>
                      <a:pt x="0" y="5"/>
                      <a:pt x="0" y="11"/>
                    </a:cubicBezTo>
                    <a:cubicBezTo>
                      <a:pt x="0" y="140"/>
                      <a:pt x="0" y="140"/>
                      <a:pt x="0" y="140"/>
                    </a:cubicBezTo>
                    <a:cubicBezTo>
                      <a:pt x="0" y="146"/>
                      <a:pt x="5" y="151"/>
                      <a:pt x="11" y="151"/>
                    </a:cubicBezTo>
                    <a:cubicBezTo>
                      <a:pt x="172" y="151"/>
                      <a:pt x="172" y="151"/>
                      <a:pt x="172" y="151"/>
                    </a:cubicBezTo>
                    <a:cubicBezTo>
                      <a:pt x="178" y="151"/>
                      <a:pt x="183" y="146"/>
                      <a:pt x="183" y="140"/>
                    </a:cubicBezTo>
                    <a:cubicBezTo>
                      <a:pt x="183" y="11"/>
                      <a:pt x="183" y="11"/>
                      <a:pt x="183" y="11"/>
                    </a:cubicBezTo>
                    <a:cubicBezTo>
                      <a:pt x="183" y="5"/>
                      <a:pt x="178" y="0"/>
                      <a:pt x="172" y="0"/>
                    </a:cubicBezTo>
                    <a:close/>
                    <a:moveTo>
                      <a:pt x="91" y="143"/>
                    </a:moveTo>
                    <a:cubicBezTo>
                      <a:pt x="87" y="143"/>
                      <a:pt x="84" y="140"/>
                      <a:pt x="84" y="136"/>
                    </a:cubicBezTo>
                    <a:cubicBezTo>
                      <a:pt x="84" y="131"/>
                      <a:pt x="87" y="128"/>
                      <a:pt x="91" y="128"/>
                    </a:cubicBezTo>
                    <a:cubicBezTo>
                      <a:pt x="96" y="128"/>
                      <a:pt x="99" y="131"/>
                      <a:pt x="99" y="136"/>
                    </a:cubicBezTo>
                    <a:cubicBezTo>
                      <a:pt x="99" y="140"/>
                      <a:pt x="96" y="143"/>
                      <a:pt x="91" y="143"/>
                    </a:cubicBezTo>
                    <a:close/>
                    <a:moveTo>
                      <a:pt x="171" y="121"/>
                    </a:moveTo>
                    <a:cubicBezTo>
                      <a:pt x="12" y="121"/>
                      <a:pt x="12" y="121"/>
                      <a:pt x="12" y="121"/>
                    </a:cubicBezTo>
                    <a:cubicBezTo>
                      <a:pt x="12" y="11"/>
                      <a:pt x="12" y="11"/>
                      <a:pt x="12" y="11"/>
                    </a:cubicBezTo>
                    <a:cubicBezTo>
                      <a:pt x="171" y="11"/>
                      <a:pt x="171" y="11"/>
                      <a:pt x="171" y="11"/>
                    </a:cubicBezTo>
                    <a:lnTo>
                      <a:pt x="171" y="121"/>
                    </a:lnTo>
                    <a:close/>
                  </a:path>
                </a:pathLst>
              </a:custGeom>
              <a:solidFill>
                <a:srgbClr val="FFB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13" name="Freeform 34"/>
              <p:cNvSpPr/>
              <p:nvPr/>
            </p:nvSpPr>
            <p:spPr bwMode="auto">
              <a:xfrm>
                <a:off x="2497614" y="1574944"/>
                <a:ext cx="313684" cy="107344"/>
              </a:xfrm>
              <a:custGeom>
                <a:avLst/>
                <a:gdLst>
                  <a:gd name="T0" fmla="*/ 102 w 111"/>
                  <a:gd name="T1" fmla="*/ 26 h 38"/>
                  <a:gd name="T2" fmla="*/ 75 w 111"/>
                  <a:gd name="T3" fmla="*/ 26 h 38"/>
                  <a:gd name="T4" fmla="*/ 75 w 111"/>
                  <a:gd name="T5" fmla="*/ 0 h 38"/>
                  <a:gd name="T6" fmla="*/ 36 w 111"/>
                  <a:gd name="T7" fmla="*/ 0 h 38"/>
                  <a:gd name="T8" fmla="*/ 36 w 111"/>
                  <a:gd name="T9" fmla="*/ 26 h 38"/>
                  <a:gd name="T10" fmla="*/ 9 w 111"/>
                  <a:gd name="T11" fmla="*/ 26 h 38"/>
                  <a:gd name="T12" fmla="*/ 0 w 111"/>
                  <a:gd name="T13" fmla="*/ 31 h 38"/>
                  <a:gd name="T14" fmla="*/ 0 w 111"/>
                  <a:gd name="T15" fmla="*/ 38 h 38"/>
                  <a:gd name="T16" fmla="*/ 111 w 111"/>
                  <a:gd name="T17" fmla="*/ 38 h 38"/>
                  <a:gd name="T18" fmla="*/ 111 w 111"/>
                  <a:gd name="T19" fmla="*/ 31 h 38"/>
                  <a:gd name="T20" fmla="*/ 102 w 111"/>
                  <a:gd name="T21"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38">
                    <a:moveTo>
                      <a:pt x="102" y="26"/>
                    </a:moveTo>
                    <a:cubicBezTo>
                      <a:pt x="75" y="26"/>
                      <a:pt x="75" y="26"/>
                      <a:pt x="75" y="26"/>
                    </a:cubicBezTo>
                    <a:cubicBezTo>
                      <a:pt x="75" y="0"/>
                      <a:pt x="75" y="0"/>
                      <a:pt x="75" y="0"/>
                    </a:cubicBezTo>
                    <a:cubicBezTo>
                      <a:pt x="36" y="0"/>
                      <a:pt x="36" y="0"/>
                      <a:pt x="36" y="0"/>
                    </a:cubicBezTo>
                    <a:cubicBezTo>
                      <a:pt x="36" y="26"/>
                      <a:pt x="36" y="26"/>
                      <a:pt x="36" y="26"/>
                    </a:cubicBezTo>
                    <a:cubicBezTo>
                      <a:pt x="9" y="26"/>
                      <a:pt x="9" y="26"/>
                      <a:pt x="9" y="26"/>
                    </a:cubicBezTo>
                    <a:cubicBezTo>
                      <a:pt x="4" y="26"/>
                      <a:pt x="0" y="29"/>
                      <a:pt x="0" y="31"/>
                    </a:cubicBezTo>
                    <a:cubicBezTo>
                      <a:pt x="0" y="38"/>
                      <a:pt x="0" y="38"/>
                      <a:pt x="0" y="38"/>
                    </a:cubicBezTo>
                    <a:cubicBezTo>
                      <a:pt x="111" y="38"/>
                      <a:pt x="111" y="38"/>
                      <a:pt x="111" y="38"/>
                    </a:cubicBezTo>
                    <a:cubicBezTo>
                      <a:pt x="111" y="31"/>
                      <a:pt x="111" y="31"/>
                      <a:pt x="111" y="31"/>
                    </a:cubicBezTo>
                    <a:cubicBezTo>
                      <a:pt x="111" y="29"/>
                      <a:pt x="107" y="26"/>
                      <a:pt x="102" y="26"/>
                    </a:cubicBezTo>
                    <a:close/>
                  </a:path>
                </a:pathLst>
              </a:custGeom>
              <a:solidFill>
                <a:srgbClr val="FFB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14" name="Freeform 35"/>
              <p:cNvSpPr/>
              <p:nvPr/>
            </p:nvSpPr>
            <p:spPr bwMode="auto">
              <a:xfrm>
                <a:off x="2449906" y="1281536"/>
                <a:ext cx="90646" cy="101381"/>
              </a:xfrm>
              <a:custGeom>
                <a:avLst/>
                <a:gdLst>
                  <a:gd name="T0" fmla="*/ 76 w 76"/>
                  <a:gd name="T1" fmla="*/ 69 h 85"/>
                  <a:gd name="T2" fmla="*/ 19 w 76"/>
                  <a:gd name="T3" fmla="*/ 43 h 85"/>
                  <a:gd name="T4" fmla="*/ 19 w 76"/>
                  <a:gd name="T5" fmla="*/ 43 h 85"/>
                  <a:gd name="T6" fmla="*/ 76 w 76"/>
                  <a:gd name="T7" fmla="*/ 17 h 85"/>
                  <a:gd name="T8" fmla="*/ 76 w 76"/>
                  <a:gd name="T9" fmla="*/ 0 h 85"/>
                  <a:gd name="T10" fmla="*/ 0 w 76"/>
                  <a:gd name="T11" fmla="*/ 36 h 85"/>
                  <a:gd name="T12" fmla="*/ 0 w 76"/>
                  <a:gd name="T13" fmla="*/ 50 h 85"/>
                  <a:gd name="T14" fmla="*/ 76 w 76"/>
                  <a:gd name="T15" fmla="*/ 85 h 85"/>
                  <a:gd name="T16" fmla="*/ 76 w 76"/>
                  <a:gd name="T17" fmla="*/ 6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85">
                    <a:moveTo>
                      <a:pt x="76" y="69"/>
                    </a:moveTo>
                    <a:lnTo>
                      <a:pt x="19" y="43"/>
                    </a:lnTo>
                    <a:lnTo>
                      <a:pt x="19" y="43"/>
                    </a:lnTo>
                    <a:lnTo>
                      <a:pt x="76" y="17"/>
                    </a:lnTo>
                    <a:lnTo>
                      <a:pt x="76" y="0"/>
                    </a:lnTo>
                    <a:lnTo>
                      <a:pt x="0" y="36"/>
                    </a:lnTo>
                    <a:lnTo>
                      <a:pt x="0" y="50"/>
                    </a:lnTo>
                    <a:lnTo>
                      <a:pt x="76" y="85"/>
                    </a:lnTo>
                    <a:lnTo>
                      <a:pt x="76" y="69"/>
                    </a:lnTo>
                    <a:close/>
                  </a:path>
                </a:pathLst>
              </a:custGeom>
              <a:solidFill>
                <a:srgbClr val="FFB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15" name="Freeform 36"/>
              <p:cNvSpPr/>
              <p:nvPr/>
            </p:nvSpPr>
            <p:spPr bwMode="auto">
              <a:xfrm>
                <a:off x="2765975" y="1281536"/>
                <a:ext cx="93032" cy="101381"/>
              </a:xfrm>
              <a:custGeom>
                <a:avLst/>
                <a:gdLst>
                  <a:gd name="T0" fmla="*/ 78 w 78"/>
                  <a:gd name="T1" fmla="*/ 36 h 85"/>
                  <a:gd name="T2" fmla="*/ 0 w 78"/>
                  <a:gd name="T3" fmla="*/ 0 h 85"/>
                  <a:gd name="T4" fmla="*/ 0 w 78"/>
                  <a:gd name="T5" fmla="*/ 17 h 85"/>
                  <a:gd name="T6" fmla="*/ 59 w 78"/>
                  <a:gd name="T7" fmla="*/ 43 h 85"/>
                  <a:gd name="T8" fmla="*/ 59 w 78"/>
                  <a:gd name="T9" fmla="*/ 43 h 85"/>
                  <a:gd name="T10" fmla="*/ 0 w 78"/>
                  <a:gd name="T11" fmla="*/ 69 h 85"/>
                  <a:gd name="T12" fmla="*/ 0 w 78"/>
                  <a:gd name="T13" fmla="*/ 85 h 85"/>
                  <a:gd name="T14" fmla="*/ 78 w 78"/>
                  <a:gd name="T15" fmla="*/ 50 h 85"/>
                  <a:gd name="T16" fmla="*/ 78 w 78"/>
                  <a:gd name="T1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85">
                    <a:moveTo>
                      <a:pt x="78" y="36"/>
                    </a:moveTo>
                    <a:lnTo>
                      <a:pt x="0" y="0"/>
                    </a:lnTo>
                    <a:lnTo>
                      <a:pt x="0" y="17"/>
                    </a:lnTo>
                    <a:lnTo>
                      <a:pt x="59" y="43"/>
                    </a:lnTo>
                    <a:lnTo>
                      <a:pt x="59" y="43"/>
                    </a:lnTo>
                    <a:lnTo>
                      <a:pt x="0" y="69"/>
                    </a:lnTo>
                    <a:lnTo>
                      <a:pt x="0" y="85"/>
                    </a:lnTo>
                    <a:lnTo>
                      <a:pt x="78" y="50"/>
                    </a:lnTo>
                    <a:lnTo>
                      <a:pt x="78" y="36"/>
                    </a:lnTo>
                    <a:close/>
                  </a:path>
                </a:pathLst>
              </a:custGeom>
              <a:solidFill>
                <a:srgbClr val="FFB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16" name="Freeform 37"/>
              <p:cNvSpPr>
                <a:spLocks noEditPoints="1"/>
              </p:cNvSpPr>
              <p:nvPr/>
            </p:nvSpPr>
            <p:spPr bwMode="auto">
              <a:xfrm>
                <a:off x="2559635" y="1236213"/>
                <a:ext cx="189642" cy="187256"/>
              </a:xfrm>
              <a:custGeom>
                <a:avLst/>
                <a:gdLst>
                  <a:gd name="T0" fmla="*/ 9 w 67"/>
                  <a:gd name="T1" fmla="*/ 49 h 66"/>
                  <a:gd name="T2" fmla="*/ 6 w 67"/>
                  <a:gd name="T3" fmla="*/ 52 h 66"/>
                  <a:gd name="T4" fmla="*/ 14 w 67"/>
                  <a:gd name="T5" fmla="*/ 61 h 66"/>
                  <a:gd name="T6" fmla="*/ 18 w 67"/>
                  <a:gd name="T7" fmla="*/ 57 h 66"/>
                  <a:gd name="T8" fmla="*/ 27 w 67"/>
                  <a:gd name="T9" fmla="*/ 61 h 66"/>
                  <a:gd name="T10" fmla="*/ 27 w 67"/>
                  <a:gd name="T11" fmla="*/ 66 h 66"/>
                  <a:gd name="T12" fmla="*/ 39 w 67"/>
                  <a:gd name="T13" fmla="*/ 66 h 66"/>
                  <a:gd name="T14" fmla="*/ 39 w 67"/>
                  <a:gd name="T15" fmla="*/ 61 h 66"/>
                  <a:gd name="T16" fmla="*/ 49 w 67"/>
                  <a:gd name="T17" fmla="*/ 57 h 66"/>
                  <a:gd name="T18" fmla="*/ 53 w 67"/>
                  <a:gd name="T19" fmla="*/ 61 h 66"/>
                  <a:gd name="T20" fmla="*/ 61 w 67"/>
                  <a:gd name="T21" fmla="*/ 52 h 66"/>
                  <a:gd name="T22" fmla="*/ 58 w 67"/>
                  <a:gd name="T23" fmla="*/ 49 h 66"/>
                  <a:gd name="T24" fmla="*/ 62 w 67"/>
                  <a:gd name="T25" fmla="*/ 39 h 66"/>
                  <a:gd name="T26" fmla="*/ 67 w 67"/>
                  <a:gd name="T27" fmla="*/ 39 h 66"/>
                  <a:gd name="T28" fmla="*/ 67 w 67"/>
                  <a:gd name="T29" fmla="*/ 27 h 66"/>
                  <a:gd name="T30" fmla="*/ 62 w 67"/>
                  <a:gd name="T31" fmla="*/ 27 h 66"/>
                  <a:gd name="T32" fmla="*/ 58 w 67"/>
                  <a:gd name="T33" fmla="*/ 17 h 66"/>
                  <a:gd name="T34" fmla="*/ 62 w 67"/>
                  <a:gd name="T35" fmla="*/ 14 h 66"/>
                  <a:gd name="T36" fmla="*/ 53 w 67"/>
                  <a:gd name="T37" fmla="*/ 5 h 66"/>
                  <a:gd name="T38" fmla="*/ 49 w 67"/>
                  <a:gd name="T39" fmla="*/ 9 h 66"/>
                  <a:gd name="T40" fmla="*/ 39 w 67"/>
                  <a:gd name="T41" fmla="*/ 5 h 66"/>
                  <a:gd name="T42" fmla="*/ 39 w 67"/>
                  <a:gd name="T43" fmla="*/ 0 h 66"/>
                  <a:gd name="T44" fmla="*/ 27 w 67"/>
                  <a:gd name="T45" fmla="*/ 0 h 66"/>
                  <a:gd name="T46" fmla="*/ 27 w 67"/>
                  <a:gd name="T47" fmla="*/ 5 h 66"/>
                  <a:gd name="T48" fmla="*/ 18 w 67"/>
                  <a:gd name="T49" fmla="*/ 9 h 66"/>
                  <a:gd name="T50" fmla="*/ 14 w 67"/>
                  <a:gd name="T51" fmla="*/ 5 h 66"/>
                  <a:gd name="T52" fmla="*/ 5 w 67"/>
                  <a:gd name="T53" fmla="*/ 13 h 66"/>
                  <a:gd name="T54" fmla="*/ 9 w 67"/>
                  <a:gd name="T55" fmla="*/ 17 h 66"/>
                  <a:gd name="T56" fmla="*/ 5 w 67"/>
                  <a:gd name="T57" fmla="*/ 27 h 66"/>
                  <a:gd name="T58" fmla="*/ 0 w 67"/>
                  <a:gd name="T59" fmla="*/ 27 h 66"/>
                  <a:gd name="T60" fmla="*/ 0 w 67"/>
                  <a:gd name="T61" fmla="*/ 39 h 66"/>
                  <a:gd name="T62" fmla="*/ 5 w 67"/>
                  <a:gd name="T63" fmla="*/ 39 h 66"/>
                  <a:gd name="T64" fmla="*/ 9 w 67"/>
                  <a:gd name="T65" fmla="*/ 49 h 66"/>
                  <a:gd name="T66" fmla="*/ 34 w 67"/>
                  <a:gd name="T67" fmla="*/ 13 h 66"/>
                  <a:gd name="T68" fmla="*/ 54 w 67"/>
                  <a:gd name="T69" fmla="*/ 33 h 66"/>
                  <a:gd name="T70" fmla="*/ 34 w 67"/>
                  <a:gd name="T71" fmla="*/ 53 h 66"/>
                  <a:gd name="T72" fmla="*/ 13 w 67"/>
                  <a:gd name="T73" fmla="*/ 33 h 66"/>
                  <a:gd name="T74" fmla="*/ 34 w 67"/>
                  <a:gd name="T75"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66">
                    <a:moveTo>
                      <a:pt x="9" y="49"/>
                    </a:moveTo>
                    <a:cubicBezTo>
                      <a:pt x="6" y="52"/>
                      <a:pt x="6" y="52"/>
                      <a:pt x="6" y="52"/>
                    </a:cubicBezTo>
                    <a:cubicBezTo>
                      <a:pt x="14" y="61"/>
                      <a:pt x="14" y="61"/>
                      <a:pt x="14" y="61"/>
                    </a:cubicBezTo>
                    <a:cubicBezTo>
                      <a:pt x="18" y="57"/>
                      <a:pt x="18" y="57"/>
                      <a:pt x="18" y="57"/>
                    </a:cubicBezTo>
                    <a:cubicBezTo>
                      <a:pt x="21" y="59"/>
                      <a:pt x="24" y="60"/>
                      <a:pt x="27" y="61"/>
                    </a:cubicBezTo>
                    <a:cubicBezTo>
                      <a:pt x="27" y="66"/>
                      <a:pt x="27" y="66"/>
                      <a:pt x="27" y="66"/>
                    </a:cubicBezTo>
                    <a:cubicBezTo>
                      <a:pt x="39" y="66"/>
                      <a:pt x="39" y="66"/>
                      <a:pt x="39" y="66"/>
                    </a:cubicBezTo>
                    <a:cubicBezTo>
                      <a:pt x="39" y="61"/>
                      <a:pt x="39" y="61"/>
                      <a:pt x="39" y="61"/>
                    </a:cubicBezTo>
                    <a:cubicBezTo>
                      <a:pt x="43" y="60"/>
                      <a:pt x="46" y="59"/>
                      <a:pt x="49" y="57"/>
                    </a:cubicBezTo>
                    <a:cubicBezTo>
                      <a:pt x="53" y="61"/>
                      <a:pt x="53" y="61"/>
                      <a:pt x="53" y="61"/>
                    </a:cubicBezTo>
                    <a:cubicBezTo>
                      <a:pt x="61" y="52"/>
                      <a:pt x="61" y="52"/>
                      <a:pt x="61" y="52"/>
                    </a:cubicBezTo>
                    <a:cubicBezTo>
                      <a:pt x="58" y="49"/>
                      <a:pt x="58" y="49"/>
                      <a:pt x="58" y="49"/>
                    </a:cubicBezTo>
                    <a:cubicBezTo>
                      <a:pt x="60" y="46"/>
                      <a:pt x="61" y="43"/>
                      <a:pt x="62" y="39"/>
                    </a:cubicBezTo>
                    <a:cubicBezTo>
                      <a:pt x="67" y="39"/>
                      <a:pt x="67" y="39"/>
                      <a:pt x="67" y="39"/>
                    </a:cubicBezTo>
                    <a:cubicBezTo>
                      <a:pt x="67" y="27"/>
                      <a:pt x="67" y="27"/>
                      <a:pt x="67" y="27"/>
                    </a:cubicBezTo>
                    <a:cubicBezTo>
                      <a:pt x="62" y="27"/>
                      <a:pt x="62" y="27"/>
                      <a:pt x="62" y="27"/>
                    </a:cubicBezTo>
                    <a:cubicBezTo>
                      <a:pt x="61" y="24"/>
                      <a:pt x="60" y="20"/>
                      <a:pt x="58" y="17"/>
                    </a:cubicBezTo>
                    <a:cubicBezTo>
                      <a:pt x="62" y="14"/>
                      <a:pt x="62" y="14"/>
                      <a:pt x="62" y="14"/>
                    </a:cubicBezTo>
                    <a:cubicBezTo>
                      <a:pt x="53" y="5"/>
                      <a:pt x="53" y="5"/>
                      <a:pt x="53" y="5"/>
                    </a:cubicBezTo>
                    <a:cubicBezTo>
                      <a:pt x="49" y="9"/>
                      <a:pt x="49" y="9"/>
                      <a:pt x="49" y="9"/>
                    </a:cubicBezTo>
                    <a:cubicBezTo>
                      <a:pt x="46" y="7"/>
                      <a:pt x="43" y="6"/>
                      <a:pt x="39" y="5"/>
                    </a:cubicBezTo>
                    <a:cubicBezTo>
                      <a:pt x="39" y="0"/>
                      <a:pt x="39" y="0"/>
                      <a:pt x="39" y="0"/>
                    </a:cubicBezTo>
                    <a:cubicBezTo>
                      <a:pt x="27" y="0"/>
                      <a:pt x="27" y="0"/>
                      <a:pt x="27" y="0"/>
                    </a:cubicBezTo>
                    <a:cubicBezTo>
                      <a:pt x="27" y="5"/>
                      <a:pt x="27" y="5"/>
                      <a:pt x="27" y="5"/>
                    </a:cubicBezTo>
                    <a:cubicBezTo>
                      <a:pt x="24" y="6"/>
                      <a:pt x="21" y="7"/>
                      <a:pt x="18" y="9"/>
                    </a:cubicBezTo>
                    <a:cubicBezTo>
                      <a:pt x="14" y="5"/>
                      <a:pt x="14" y="5"/>
                      <a:pt x="14" y="5"/>
                    </a:cubicBezTo>
                    <a:cubicBezTo>
                      <a:pt x="5" y="13"/>
                      <a:pt x="5" y="13"/>
                      <a:pt x="5" y="13"/>
                    </a:cubicBezTo>
                    <a:cubicBezTo>
                      <a:pt x="9" y="17"/>
                      <a:pt x="9" y="17"/>
                      <a:pt x="9" y="17"/>
                    </a:cubicBezTo>
                    <a:cubicBezTo>
                      <a:pt x="7" y="20"/>
                      <a:pt x="6" y="24"/>
                      <a:pt x="5" y="27"/>
                    </a:cubicBezTo>
                    <a:cubicBezTo>
                      <a:pt x="0" y="27"/>
                      <a:pt x="0" y="27"/>
                      <a:pt x="0" y="27"/>
                    </a:cubicBezTo>
                    <a:cubicBezTo>
                      <a:pt x="0" y="39"/>
                      <a:pt x="0" y="39"/>
                      <a:pt x="0" y="39"/>
                    </a:cubicBezTo>
                    <a:cubicBezTo>
                      <a:pt x="5" y="39"/>
                      <a:pt x="5" y="39"/>
                      <a:pt x="5" y="39"/>
                    </a:cubicBezTo>
                    <a:cubicBezTo>
                      <a:pt x="6" y="43"/>
                      <a:pt x="8" y="46"/>
                      <a:pt x="9" y="49"/>
                    </a:cubicBezTo>
                    <a:close/>
                    <a:moveTo>
                      <a:pt x="34" y="13"/>
                    </a:moveTo>
                    <a:cubicBezTo>
                      <a:pt x="45" y="13"/>
                      <a:pt x="54" y="22"/>
                      <a:pt x="54" y="33"/>
                    </a:cubicBezTo>
                    <a:cubicBezTo>
                      <a:pt x="54" y="44"/>
                      <a:pt x="45" y="53"/>
                      <a:pt x="34" y="53"/>
                    </a:cubicBezTo>
                    <a:cubicBezTo>
                      <a:pt x="22" y="53"/>
                      <a:pt x="13" y="44"/>
                      <a:pt x="13" y="33"/>
                    </a:cubicBezTo>
                    <a:cubicBezTo>
                      <a:pt x="13" y="22"/>
                      <a:pt x="22" y="13"/>
                      <a:pt x="34" y="13"/>
                    </a:cubicBezTo>
                    <a:close/>
                  </a:path>
                </a:pathLst>
              </a:custGeom>
              <a:solidFill>
                <a:srgbClr val="FFB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17" name="Freeform 38"/>
              <p:cNvSpPr>
                <a:spLocks noEditPoints="1"/>
              </p:cNvSpPr>
              <p:nvPr/>
            </p:nvSpPr>
            <p:spPr bwMode="auto">
              <a:xfrm>
                <a:off x="2610922" y="1287500"/>
                <a:ext cx="87068" cy="84683"/>
              </a:xfrm>
              <a:custGeom>
                <a:avLst/>
                <a:gdLst>
                  <a:gd name="T0" fmla="*/ 15 w 31"/>
                  <a:gd name="T1" fmla="*/ 30 h 30"/>
                  <a:gd name="T2" fmla="*/ 31 w 31"/>
                  <a:gd name="T3" fmla="*/ 15 h 30"/>
                  <a:gd name="T4" fmla="*/ 15 w 31"/>
                  <a:gd name="T5" fmla="*/ 0 h 30"/>
                  <a:gd name="T6" fmla="*/ 0 w 31"/>
                  <a:gd name="T7" fmla="*/ 15 h 30"/>
                  <a:gd name="T8" fmla="*/ 15 w 31"/>
                  <a:gd name="T9" fmla="*/ 30 h 30"/>
                  <a:gd name="T10" fmla="*/ 15 w 31"/>
                  <a:gd name="T11" fmla="*/ 5 h 30"/>
                  <a:gd name="T12" fmla="*/ 26 w 31"/>
                  <a:gd name="T13" fmla="*/ 15 h 30"/>
                  <a:gd name="T14" fmla="*/ 15 w 31"/>
                  <a:gd name="T15" fmla="*/ 25 h 30"/>
                  <a:gd name="T16" fmla="*/ 5 w 31"/>
                  <a:gd name="T17" fmla="*/ 15 h 30"/>
                  <a:gd name="T18" fmla="*/ 15 w 31"/>
                  <a:gd name="T19"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0">
                    <a:moveTo>
                      <a:pt x="15" y="30"/>
                    </a:moveTo>
                    <a:cubicBezTo>
                      <a:pt x="24" y="30"/>
                      <a:pt x="31" y="23"/>
                      <a:pt x="31" y="15"/>
                    </a:cubicBezTo>
                    <a:cubicBezTo>
                      <a:pt x="31" y="7"/>
                      <a:pt x="24" y="0"/>
                      <a:pt x="15" y="0"/>
                    </a:cubicBezTo>
                    <a:cubicBezTo>
                      <a:pt x="7" y="0"/>
                      <a:pt x="0" y="7"/>
                      <a:pt x="0" y="15"/>
                    </a:cubicBezTo>
                    <a:cubicBezTo>
                      <a:pt x="0" y="23"/>
                      <a:pt x="7" y="30"/>
                      <a:pt x="15" y="30"/>
                    </a:cubicBezTo>
                    <a:close/>
                    <a:moveTo>
                      <a:pt x="15" y="5"/>
                    </a:moveTo>
                    <a:cubicBezTo>
                      <a:pt x="21" y="5"/>
                      <a:pt x="26" y="9"/>
                      <a:pt x="26" y="15"/>
                    </a:cubicBezTo>
                    <a:cubicBezTo>
                      <a:pt x="26" y="21"/>
                      <a:pt x="21" y="25"/>
                      <a:pt x="15" y="25"/>
                    </a:cubicBezTo>
                    <a:cubicBezTo>
                      <a:pt x="10" y="25"/>
                      <a:pt x="5" y="21"/>
                      <a:pt x="5" y="15"/>
                    </a:cubicBezTo>
                    <a:cubicBezTo>
                      <a:pt x="5" y="9"/>
                      <a:pt x="10" y="5"/>
                      <a:pt x="15" y="5"/>
                    </a:cubicBezTo>
                    <a:close/>
                  </a:path>
                </a:pathLst>
              </a:custGeom>
              <a:solidFill>
                <a:srgbClr val="FFB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18" name="Oval 39"/>
              <p:cNvSpPr>
                <a:spLocks noChangeArrowheads="1"/>
              </p:cNvSpPr>
              <p:nvPr/>
            </p:nvSpPr>
            <p:spPr bwMode="auto">
              <a:xfrm>
                <a:off x="2639547" y="1316125"/>
                <a:ext cx="31011" cy="27433"/>
              </a:xfrm>
              <a:prstGeom prst="ellipse">
                <a:avLst/>
              </a:prstGeom>
              <a:solidFill>
                <a:srgbClr val="FFBF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grpSp>
      </p:grpSp>
      <p:grpSp>
        <p:nvGrpSpPr>
          <p:cNvPr id="123" name="组合 122"/>
          <p:cNvGrpSpPr/>
          <p:nvPr/>
        </p:nvGrpSpPr>
        <p:grpSpPr>
          <a:xfrm>
            <a:off x="3436757" y="5171944"/>
            <a:ext cx="910191" cy="910191"/>
            <a:chOff x="2740016" y="3411529"/>
            <a:chExt cx="682643" cy="682643"/>
          </a:xfrm>
        </p:grpSpPr>
        <p:grpSp>
          <p:nvGrpSpPr>
            <p:cNvPr id="124" name="组合 123"/>
            <p:cNvGrpSpPr/>
            <p:nvPr/>
          </p:nvGrpSpPr>
          <p:grpSpPr>
            <a:xfrm>
              <a:off x="2740016" y="3411529"/>
              <a:ext cx="682643" cy="682643"/>
              <a:chOff x="996100" y="1952903"/>
              <a:chExt cx="2952197" cy="2952197"/>
            </a:xfrm>
          </p:grpSpPr>
          <p:sp>
            <p:nvSpPr>
              <p:cNvPr id="129" name="椭圆 128"/>
              <p:cNvSpPr/>
              <p:nvPr/>
            </p:nvSpPr>
            <p:spPr>
              <a:xfrm>
                <a:off x="996100" y="1952903"/>
                <a:ext cx="2952197" cy="2952197"/>
              </a:xfrm>
              <a:prstGeom prst="ellipse">
                <a:avLst/>
              </a:prstGeom>
              <a:solidFill>
                <a:srgbClr val="F17475"/>
              </a:solidFill>
              <a:ln w="12700" cap="flat" cmpd="sng" algn="ctr">
                <a:noFill/>
                <a:prstDash val="solid"/>
                <a:miter lim="800000"/>
              </a:ln>
              <a:effectLst>
                <a:softEdge rad="254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nvGrpSpPr>
              <p:cNvPr id="130" name="组合 129"/>
              <p:cNvGrpSpPr/>
              <p:nvPr/>
            </p:nvGrpSpPr>
            <p:grpSpPr>
              <a:xfrm>
                <a:off x="1373307" y="2330110"/>
                <a:ext cx="2197781" cy="2197781"/>
                <a:chOff x="8502650" y="2178050"/>
                <a:chExt cx="2120900" cy="2120900"/>
              </a:xfrm>
            </p:grpSpPr>
            <p:sp>
              <p:nvSpPr>
                <p:cNvPr id="131" name="椭圆 130"/>
                <p:cNvSpPr/>
                <p:nvPr/>
              </p:nvSpPr>
              <p:spPr>
                <a:xfrm>
                  <a:off x="8502650" y="2178050"/>
                  <a:ext cx="2120900" cy="2120900"/>
                </a:xfrm>
                <a:prstGeom prst="ellipse">
                  <a:avLst/>
                </a:prstGeom>
                <a:gradFill>
                  <a:gsLst>
                    <a:gs pos="100000">
                      <a:srgbClr val="E4E4E4"/>
                    </a:gs>
                    <a:gs pos="0">
                      <a:srgbClr val="FFFFFF"/>
                    </a:gs>
                  </a:gsLst>
                  <a:lin ang="5400000" scaled="1"/>
                </a:gradFill>
                <a:ln w="12700" cap="flat" cmpd="sng" algn="ctr">
                  <a:noFill/>
                  <a:prstDash val="solid"/>
                  <a:miter lim="800000"/>
                </a:ln>
                <a:effectLst>
                  <a:outerShdw blurRad="63500" dist="25400" dir="5400000" algn="t"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32" name="椭圆 131"/>
                <p:cNvSpPr/>
                <p:nvPr/>
              </p:nvSpPr>
              <p:spPr>
                <a:xfrm>
                  <a:off x="8502650" y="2178050"/>
                  <a:ext cx="2120900" cy="2120900"/>
                </a:xfrm>
                <a:prstGeom prst="ellipse">
                  <a:avLst/>
                </a:prstGeom>
                <a:gradFill>
                  <a:gsLst>
                    <a:gs pos="100000">
                      <a:srgbClr val="E4E4E4"/>
                    </a:gs>
                    <a:gs pos="0">
                      <a:srgbClr val="FBFBFB"/>
                    </a:gs>
                  </a:gsLst>
                  <a:lin ang="5400000" scaled="1"/>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grpSp>
        <p:grpSp>
          <p:nvGrpSpPr>
            <p:cNvPr id="125" name="组合 124"/>
            <p:cNvGrpSpPr/>
            <p:nvPr/>
          </p:nvGrpSpPr>
          <p:grpSpPr>
            <a:xfrm>
              <a:off x="2960787" y="3627565"/>
              <a:ext cx="247447" cy="241337"/>
              <a:chOff x="2435593" y="2384795"/>
              <a:chExt cx="483049" cy="471122"/>
            </a:xfrm>
            <a:solidFill>
              <a:srgbClr val="C65885"/>
            </a:solidFill>
          </p:grpSpPr>
          <p:sp>
            <p:nvSpPr>
              <p:cNvPr id="126" name="Freeform 80"/>
              <p:cNvSpPr/>
              <p:nvPr/>
            </p:nvSpPr>
            <p:spPr bwMode="auto">
              <a:xfrm>
                <a:off x="2610922" y="2506452"/>
                <a:ext cx="202761" cy="186063"/>
              </a:xfrm>
              <a:custGeom>
                <a:avLst/>
                <a:gdLst>
                  <a:gd name="T0" fmla="*/ 29 w 72"/>
                  <a:gd name="T1" fmla="*/ 34 h 66"/>
                  <a:gd name="T2" fmla="*/ 56 w 72"/>
                  <a:gd name="T3" fmla="*/ 56 h 66"/>
                  <a:gd name="T4" fmla="*/ 45 w 72"/>
                  <a:gd name="T5" fmla="*/ 66 h 66"/>
                  <a:gd name="T6" fmla="*/ 67 w 72"/>
                  <a:gd name="T7" fmla="*/ 51 h 66"/>
                  <a:gd name="T8" fmla="*/ 36 w 72"/>
                  <a:gd name="T9" fmla="*/ 17 h 66"/>
                  <a:gd name="T10" fmla="*/ 29 w 72"/>
                  <a:gd name="T11" fmla="*/ 16 h 66"/>
                  <a:gd name="T12" fmla="*/ 28 w 72"/>
                  <a:gd name="T13" fmla="*/ 0 h 66"/>
                  <a:gd name="T14" fmla="*/ 0 w 72"/>
                  <a:gd name="T15" fmla="*/ 25 h 66"/>
                  <a:gd name="T16" fmla="*/ 29 w 72"/>
                  <a:gd name="T17" fmla="*/ 50 h 66"/>
                  <a:gd name="T18" fmla="*/ 29 w 72"/>
                  <a:gd name="T19" fmla="*/ 3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66">
                    <a:moveTo>
                      <a:pt x="29" y="34"/>
                    </a:moveTo>
                    <a:cubicBezTo>
                      <a:pt x="50" y="35"/>
                      <a:pt x="59" y="45"/>
                      <a:pt x="56" y="56"/>
                    </a:cubicBezTo>
                    <a:cubicBezTo>
                      <a:pt x="54" y="60"/>
                      <a:pt x="50" y="64"/>
                      <a:pt x="45" y="66"/>
                    </a:cubicBezTo>
                    <a:cubicBezTo>
                      <a:pt x="56" y="64"/>
                      <a:pt x="65" y="59"/>
                      <a:pt x="67" y="51"/>
                    </a:cubicBezTo>
                    <a:cubicBezTo>
                      <a:pt x="72" y="38"/>
                      <a:pt x="58" y="23"/>
                      <a:pt x="36" y="17"/>
                    </a:cubicBezTo>
                    <a:cubicBezTo>
                      <a:pt x="33" y="17"/>
                      <a:pt x="31" y="16"/>
                      <a:pt x="29" y="16"/>
                    </a:cubicBezTo>
                    <a:cubicBezTo>
                      <a:pt x="28" y="0"/>
                      <a:pt x="28" y="0"/>
                      <a:pt x="28" y="0"/>
                    </a:cubicBezTo>
                    <a:cubicBezTo>
                      <a:pt x="0" y="25"/>
                      <a:pt x="0" y="25"/>
                      <a:pt x="0" y="25"/>
                    </a:cubicBezTo>
                    <a:cubicBezTo>
                      <a:pt x="29" y="50"/>
                      <a:pt x="29" y="50"/>
                      <a:pt x="29" y="50"/>
                    </a:cubicBezTo>
                    <a:lnTo>
                      <a:pt x="29" y="34"/>
                    </a:lnTo>
                    <a:close/>
                  </a:path>
                </a:pathLst>
              </a:custGeom>
              <a:solidFill>
                <a:srgbClr val="F174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27" name="Freeform 81"/>
              <p:cNvSpPr/>
              <p:nvPr/>
            </p:nvSpPr>
            <p:spPr bwMode="auto">
              <a:xfrm>
                <a:off x="2540552" y="2616182"/>
                <a:ext cx="202761" cy="186063"/>
              </a:xfrm>
              <a:custGeom>
                <a:avLst/>
                <a:gdLst>
                  <a:gd name="T0" fmla="*/ 36 w 72"/>
                  <a:gd name="T1" fmla="*/ 49 h 66"/>
                  <a:gd name="T2" fmla="*/ 43 w 72"/>
                  <a:gd name="T3" fmla="*/ 50 h 66"/>
                  <a:gd name="T4" fmla="*/ 43 w 72"/>
                  <a:gd name="T5" fmla="*/ 66 h 66"/>
                  <a:gd name="T6" fmla="*/ 72 w 72"/>
                  <a:gd name="T7" fmla="*/ 41 h 66"/>
                  <a:gd name="T8" fmla="*/ 43 w 72"/>
                  <a:gd name="T9" fmla="*/ 16 h 66"/>
                  <a:gd name="T10" fmla="*/ 43 w 72"/>
                  <a:gd name="T11" fmla="*/ 32 h 66"/>
                  <a:gd name="T12" fmla="*/ 16 w 72"/>
                  <a:gd name="T13" fmla="*/ 10 h 66"/>
                  <a:gd name="T14" fmla="*/ 26 w 72"/>
                  <a:gd name="T15" fmla="*/ 0 h 66"/>
                  <a:gd name="T16" fmla="*/ 4 w 72"/>
                  <a:gd name="T17" fmla="*/ 15 h 66"/>
                  <a:gd name="T18" fmla="*/ 36 w 72"/>
                  <a:gd name="T19" fmla="*/ 4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66">
                    <a:moveTo>
                      <a:pt x="36" y="49"/>
                    </a:moveTo>
                    <a:cubicBezTo>
                      <a:pt x="38" y="50"/>
                      <a:pt x="41" y="50"/>
                      <a:pt x="43" y="50"/>
                    </a:cubicBezTo>
                    <a:cubicBezTo>
                      <a:pt x="43" y="66"/>
                      <a:pt x="43" y="66"/>
                      <a:pt x="43" y="66"/>
                    </a:cubicBezTo>
                    <a:cubicBezTo>
                      <a:pt x="72" y="41"/>
                      <a:pt x="72" y="41"/>
                      <a:pt x="72" y="41"/>
                    </a:cubicBezTo>
                    <a:cubicBezTo>
                      <a:pt x="43" y="16"/>
                      <a:pt x="43" y="16"/>
                      <a:pt x="43" y="16"/>
                    </a:cubicBezTo>
                    <a:cubicBezTo>
                      <a:pt x="43" y="32"/>
                      <a:pt x="43" y="32"/>
                      <a:pt x="43" y="32"/>
                    </a:cubicBezTo>
                    <a:cubicBezTo>
                      <a:pt x="21" y="31"/>
                      <a:pt x="12" y="21"/>
                      <a:pt x="16" y="10"/>
                    </a:cubicBezTo>
                    <a:cubicBezTo>
                      <a:pt x="17" y="6"/>
                      <a:pt x="21" y="2"/>
                      <a:pt x="26" y="0"/>
                    </a:cubicBezTo>
                    <a:cubicBezTo>
                      <a:pt x="15" y="2"/>
                      <a:pt x="7" y="7"/>
                      <a:pt x="4" y="15"/>
                    </a:cubicBezTo>
                    <a:cubicBezTo>
                      <a:pt x="0" y="29"/>
                      <a:pt x="14" y="44"/>
                      <a:pt x="36" y="49"/>
                    </a:cubicBezTo>
                    <a:close/>
                  </a:path>
                </a:pathLst>
              </a:custGeom>
              <a:solidFill>
                <a:srgbClr val="F174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28" name="Freeform 82"/>
              <p:cNvSpPr>
                <a:spLocks noEditPoints="1"/>
              </p:cNvSpPr>
              <p:nvPr/>
            </p:nvSpPr>
            <p:spPr bwMode="auto">
              <a:xfrm>
                <a:off x="2435593" y="2384795"/>
                <a:ext cx="483049" cy="471122"/>
              </a:xfrm>
              <a:custGeom>
                <a:avLst/>
                <a:gdLst>
                  <a:gd name="T0" fmla="*/ 166 w 171"/>
                  <a:gd name="T1" fmla="*/ 0 h 167"/>
                  <a:gd name="T2" fmla="*/ 4 w 171"/>
                  <a:gd name="T3" fmla="*/ 0 h 167"/>
                  <a:gd name="T4" fmla="*/ 0 w 171"/>
                  <a:gd name="T5" fmla="*/ 5 h 167"/>
                  <a:gd name="T6" fmla="*/ 0 w 171"/>
                  <a:gd name="T7" fmla="*/ 161 h 167"/>
                  <a:gd name="T8" fmla="*/ 4 w 171"/>
                  <a:gd name="T9" fmla="*/ 167 h 167"/>
                  <a:gd name="T10" fmla="*/ 166 w 171"/>
                  <a:gd name="T11" fmla="*/ 167 h 167"/>
                  <a:gd name="T12" fmla="*/ 171 w 171"/>
                  <a:gd name="T13" fmla="*/ 161 h 167"/>
                  <a:gd name="T14" fmla="*/ 171 w 171"/>
                  <a:gd name="T15" fmla="*/ 5 h 167"/>
                  <a:gd name="T16" fmla="*/ 166 w 171"/>
                  <a:gd name="T17" fmla="*/ 0 h 167"/>
                  <a:gd name="T18" fmla="*/ 138 w 171"/>
                  <a:gd name="T19" fmla="*/ 6 h 167"/>
                  <a:gd name="T20" fmla="*/ 160 w 171"/>
                  <a:gd name="T21" fmla="*/ 6 h 167"/>
                  <a:gd name="T22" fmla="*/ 160 w 171"/>
                  <a:gd name="T23" fmla="*/ 29 h 167"/>
                  <a:gd name="T24" fmla="*/ 138 w 171"/>
                  <a:gd name="T25" fmla="*/ 29 h 167"/>
                  <a:gd name="T26" fmla="*/ 138 w 171"/>
                  <a:gd name="T27" fmla="*/ 6 h 167"/>
                  <a:gd name="T28" fmla="*/ 108 w 171"/>
                  <a:gd name="T29" fmla="*/ 7 h 167"/>
                  <a:gd name="T30" fmla="*/ 130 w 171"/>
                  <a:gd name="T31" fmla="*/ 7 h 167"/>
                  <a:gd name="T32" fmla="*/ 130 w 171"/>
                  <a:gd name="T33" fmla="*/ 30 h 167"/>
                  <a:gd name="T34" fmla="*/ 108 w 171"/>
                  <a:gd name="T35" fmla="*/ 30 h 167"/>
                  <a:gd name="T36" fmla="*/ 108 w 171"/>
                  <a:gd name="T37" fmla="*/ 7 h 167"/>
                  <a:gd name="T38" fmla="*/ 77 w 171"/>
                  <a:gd name="T39" fmla="*/ 7 h 167"/>
                  <a:gd name="T40" fmla="*/ 100 w 171"/>
                  <a:gd name="T41" fmla="*/ 7 h 167"/>
                  <a:gd name="T42" fmla="*/ 100 w 171"/>
                  <a:gd name="T43" fmla="*/ 30 h 167"/>
                  <a:gd name="T44" fmla="*/ 77 w 171"/>
                  <a:gd name="T45" fmla="*/ 30 h 167"/>
                  <a:gd name="T46" fmla="*/ 77 w 171"/>
                  <a:gd name="T47" fmla="*/ 7 h 167"/>
                  <a:gd name="T48" fmla="*/ 161 w 171"/>
                  <a:gd name="T49" fmla="*/ 156 h 167"/>
                  <a:gd name="T50" fmla="*/ 9 w 171"/>
                  <a:gd name="T51" fmla="*/ 156 h 167"/>
                  <a:gd name="T52" fmla="*/ 9 w 171"/>
                  <a:gd name="T53" fmla="*/ 38 h 167"/>
                  <a:gd name="T54" fmla="*/ 161 w 171"/>
                  <a:gd name="T55" fmla="*/ 38 h 167"/>
                  <a:gd name="T56" fmla="*/ 161 w 171"/>
                  <a:gd name="T57" fmla="*/ 15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67">
                    <a:moveTo>
                      <a:pt x="166" y="0"/>
                    </a:moveTo>
                    <a:cubicBezTo>
                      <a:pt x="4" y="0"/>
                      <a:pt x="4" y="0"/>
                      <a:pt x="4" y="0"/>
                    </a:cubicBezTo>
                    <a:cubicBezTo>
                      <a:pt x="2" y="0"/>
                      <a:pt x="0" y="2"/>
                      <a:pt x="0" y="5"/>
                    </a:cubicBezTo>
                    <a:cubicBezTo>
                      <a:pt x="0" y="161"/>
                      <a:pt x="0" y="161"/>
                      <a:pt x="0" y="161"/>
                    </a:cubicBezTo>
                    <a:cubicBezTo>
                      <a:pt x="0" y="164"/>
                      <a:pt x="2" y="167"/>
                      <a:pt x="4" y="167"/>
                    </a:cubicBezTo>
                    <a:cubicBezTo>
                      <a:pt x="166" y="167"/>
                      <a:pt x="166" y="167"/>
                      <a:pt x="166" y="167"/>
                    </a:cubicBezTo>
                    <a:cubicBezTo>
                      <a:pt x="169" y="167"/>
                      <a:pt x="171" y="164"/>
                      <a:pt x="171" y="161"/>
                    </a:cubicBezTo>
                    <a:cubicBezTo>
                      <a:pt x="171" y="5"/>
                      <a:pt x="171" y="5"/>
                      <a:pt x="171" y="5"/>
                    </a:cubicBezTo>
                    <a:cubicBezTo>
                      <a:pt x="171" y="2"/>
                      <a:pt x="169" y="0"/>
                      <a:pt x="166" y="0"/>
                    </a:cubicBezTo>
                    <a:close/>
                    <a:moveTo>
                      <a:pt x="138" y="6"/>
                    </a:moveTo>
                    <a:cubicBezTo>
                      <a:pt x="160" y="6"/>
                      <a:pt x="160" y="6"/>
                      <a:pt x="160" y="6"/>
                    </a:cubicBezTo>
                    <a:cubicBezTo>
                      <a:pt x="160" y="29"/>
                      <a:pt x="160" y="29"/>
                      <a:pt x="160" y="29"/>
                    </a:cubicBezTo>
                    <a:cubicBezTo>
                      <a:pt x="138" y="29"/>
                      <a:pt x="138" y="29"/>
                      <a:pt x="138" y="29"/>
                    </a:cubicBezTo>
                    <a:lnTo>
                      <a:pt x="138" y="6"/>
                    </a:lnTo>
                    <a:close/>
                    <a:moveTo>
                      <a:pt x="108" y="7"/>
                    </a:moveTo>
                    <a:cubicBezTo>
                      <a:pt x="130" y="7"/>
                      <a:pt x="130" y="7"/>
                      <a:pt x="130" y="7"/>
                    </a:cubicBezTo>
                    <a:cubicBezTo>
                      <a:pt x="130" y="30"/>
                      <a:pt x="130" y="30"/>
                      <a:pt x="130" y="30"/>
                    </a:cubicBezTo>
                    <a:cubicBezTo>
                      <a:pt x="108" y="30"/>
                      <a:pt x="108" y="30"/>
                      <a:pt x="108" y="30"/>
                    </a:cubicBezTo>
                    <a:lnTo>
                      <a:pt x="108" y="7"/>
                    </a:lnTo>
                    <a:close/>
                    <a:moveTo>
                      <a:pt x="77" y="7"/>
                    </a:moveTo>
                    <a:cubicBezTo>
                      <a:pt x="100" y="7"/>
                      <a:pt x="100" y="7"/>
                      <a:pt x="100" y="7"/>
                    </a:cubicBezTo>
                    <a:cubicBezTo>
                      <a:pt x="100" y="30"/>
                      <a:pt x="100" y="30"/>
                      <a:pt x="100" y="30"/>
                    </a:cubicBezTo>
                    <a:cubicBezTo>
                      <a:pt x="77" y="30"/>
                      <a:pt x="77" y="30"/>
                      <a:pt x="77" y="30"/>
                    </a:cubicBezTo>
                    <a:lnTo>
                      <a:pt x="77" y="7"/>
                    </a:lnTo>
                    <a:close/>
                    <a:moveTo>
                      <a:pt x="161" y="156"/>
                    </a:moveTo>
                    <a:cubicBezTo>
                      <a:pt x="9" y="156"/>
                      <a:pt x="9" y="156"/>
                      <a:pt x="9" y="156"/>
                    </a:cubicBezTo>
                    <a:cubicBezTo>
                      <a:pt x="9" y="38"/>
                      <a:pt x="9" y="38"/>
                      <a:pt x="9" y="38"/>
                    </a:cubicBezTo>
                    <a:cubicBezTo>
                      <a:pt x="161" y="38"/>
                      <a:pt x="161" y="38"/>
                      <a:pt x="161" y="38"/>
                    </a:cubicBezTo>
                    <a:lnTo>
                      <a:pt x="161" y="156"/>
                    </a:lnTo>
                    <a:close/>
                  </a:path>
                </a:pathLst>
              </a:custGeom>
              <a:solidFill>
                <a:srgbClr val="F174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grpSp>
      </p:grpSp>
      <p:grpSp>
        <p:nvGrpSpPr>
          <p:cNvPr id="133" name="组合 132"/>
          <p:cNvGrpSpPr/>
          <p:nvPr/>
        </p:nvGrpSpPr>
        <p:grpSpPr>
          <a:xfrm>
            <a:off x="7411857" y="5171944"/>
            <a:ext cx="910191" cy="910191"/>
            <a:chOff x="5721341" y="3411529"/>
            <a:chExt cx="682643" cy="682643"/>
          </a:xfrm>
        </p:grpSpPr>
        <p:grpSp>
          <p:nvGrpSpPr>
            <p:cNvPr id="134" name="组合 133"/>
            <p:cNvGrpSpPr/>
            <p:nvPr/>
          </p:nvGrpSpPr>
          <p:grpSpPr>
            <a:xfrm>
              <a:off x="5721341" y="3411529"/>
              <a:ext cx="682643" cy="682643"/>
              <a:chOff x="996100" y="1952903"/>
              <a:chExt cx="2952197" cy="2952197"/>
            </a:xfrm>
          </p:grpSpPr>
          <p:sp>
            <p:nvSpPr>
              <p:cNvPr id="144" name="椭圆 143"/>
              <p:cNvSpPr/>
              <p:nvPr/>
            </p:nvSpPr>
            <p:spPr>
              <a:xfrm>
                <a:off x="996100" y="1952903"/>
                <a:ext cx="2952197" cy="2952197"/>
              </a:xfrm>
              <a:prstGeom prst="ellipse">
                <a:avLst/>
              </a:prstGeom>
              <a:solidFill>
                <a:srgbClr val="C65885"/>
              </a:solidFill>
              <a:ln w="12700" cap="flat" cmpd="sng" algn="ctr">
                <a:noFill/>
                <a:prstDash val="solid"/>
                <a:miter lim="800000"/>
              </a:ln>
              <a:effectLst>
                <a:softEdge rad="254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nvGrpSpPr>
              <p:cNvPr id="145" name="组合 144"/>
              <p:cNvGrpSpPr/>
              <p:nvPr/>
            </p:nvGrpSpPr>
            <p:grpSpPr>
              <a:xfrm>
                <a:off x="1373307" y="2330110"/>
                <a:ext cx="2197781" cy="2197781"/>
                <a:chOff x="8502650" y="2178050"/>
                <a:chExt cx="2120900" cy="2120900"/>
              </a:xfrm>
            </p:grpSpPr>
            <p:sp>
              <p:nvSpPr>
                <p:cNvPr id="146" name="椭圆 145"/>
                <p:cNvSpPr/>
                <p:nvPr/>
              </p:nvSpPr>
              <p:spPr>
                <a:xfrm>
                  <a:off x="8502650" y="2178050"/>
                  <a:ext cx="2120900" cy="2120900"/>
                </a:xfrm>
                <a:prstGeom prst="ellipse">
                  <a:avLst/>
                </a:prstGeom>
                <a:gradFill>
                  <a:gsLst>
                    <a:gs pos="100000">
                      <a:srgbClr val="E4E4E4"/>
                    </a:gs>
                    <a:gs pos="0">
                      <a:srgbClr val="FFFFFF"/>
                    </a:gs>
                  </a:gsLst>
                  <a:lin ang="5400000" scaled="1"/>
                </a:gradFill>
                <a:ln w="12700" cap="flat" cmpd="sng" algn="ctr">
                  <a:noFill/>
                  <a:prstDash val="solid"/>
                  <a:miter lim="800000"/>
                </a:ln>
                <a:effectLst>
                  <a:outerShdw blurRad="63500" dist="25400" dir="5400000" algn="t"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47" name="椭圆 146"/>
                <p:cNvSpPr/>
                <p:nvPr/>
              </p:nvSpPr>
              <p:spPr>
                <a:xfrm>
                  <a:off x="8502650" y="2178050"/>
                  <a:ext cx="2120900" cy="2120900"/>
                </a:xfrm>
                <a:prstGeom prst="ellipse">
                  <a:avLst/>
                </a:prstGeom>
                <a:gradFill>
                  <a:gsLst>
                    <a:gs pos="100000">
                      <a:srgbClr val="E4E4E4"/>
                    </a:gs>
                    <a:gs pos="0">
                      <a:srgbClr val="FBFBFB"/>
                    </a:gs>
                  </a:gsLst>
                  <a:lin ang="5400000" scaled="1"/>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grpSp>
        <p:grpSp>
          <p:nvGrpSpPr>
            <p:cNvPr id="135" name="组合 134"/>
            <p:cNvGrpSpPr/>
            <p:nvPr/>
          </p:nvGrpSpPr>
          <p:grpSpPr>
            <a:xfrm>
              <a:off x="5897087" y="3617019"/>
              <a:ext cx="331150" cy="274330"/>
              <a:chOff x="2427245" y="4642599"/>
              <a:chExt cx="646449" cy="535528"/>
            </a:xfrm>
            <a:solidFill>
              <a:srgbClr val="6A3C7C"/>
            </a:solidFill>
          </p:grpSpPr>
          <p:sp>
            <p:nvSpPr>
              <p:cNvPr id="136" name="Freeform 127"/>
              <p:cNvSpPr>
                <a:spLocks noEditPoints="1"/>
              </p:cNvSpPr>
              <p:nvPr/>
            </p:nvSpPr>
            <p:spPr bwMode="auto">
              <a:xfrm>
                <a:off x="2435593" y="4721318"/>
                <a:ext cx="307720" cy="301757"/>
              </a:xfrm>
              <a:custGeom>
                <a:avLst/>
                <a:gdLst>
                  <a:gd name="T0" fmla="*/ 15 w 109"/>
                  <a:gd name="T1" fmla="*/ 79 h 107"/>
                  <a:gd name="T2" fmla="*/ 9 w 109"/>
                  <a:gd name="T3" fmla="*/ 85 h 107"/>
                  <a:gd name="T4" fmla="*/ 23 w 109"/>
                  <a:gd name="T5" fmla="*/ 99 h 107"/>
                  <a:gd name="T6" fmla="*/ 29 w 109"/>
                  <a:gd name="T7" fmla="*/ 93 h 107"/>
                  <a:gd name="T8" fmla="*/ 44 w 109"/>
                  <a:gd name="T9" fmla="*/ 99 h 107"/>
                  <a:gd name="T10" fmla="*/ 44 w 109"/>
                  <a:gd name="T11" fmla="*/ 107 h 107"/>
                  <a:gd name="T12" fmla="*/ 64 w 109"/>
                  <a:gd name="T13" fmla="*/ 107 h 107"/>
                  <a:gd name="T14" fmla="*/ 64 w 109"/>
                  <a:gd name="T15" fmla="*/ 99 h 107"/>
                  <a:gd name="T16" fmla="*/ 80 w 109"/>
                  <a:gd name="T17" fmla="*/ 93 h 107"/>
                  <a:gd name="T18" fmla="*/ 86 w 109"/>
                  <a:gd name="T19" fmla="*/ 99 h 107"/>
                  <a:gd name="T20" fmla="*/ 100 w 109"/>
                  <a:gd name="T21" fmla="*/ 85 h 107"/>
                  <a:gd name="T22" fmla="*/ 94 w 109"/>
                  <a:gd name="T23" fmla="*/ 79 h 107"/>
                  <a:gd name="T24" fmla="*/ 101 w 109"/>
                  <a:gd name="T25" fmla="*/ 64 h 107"/>
                  <a:gd name="T26" fmla="*/ 109 w 109"/>
                  <a:gd name="T27" fmla="*/ 64 h 107"/>
                  <a:gd name="T28" fmla="*/ 109 w 109"/>
                  <a:gd name="T29" fmla="*/ 44 h 107"/>
                  <a:gd name="T30" fmla="*/ 101 w 109"/>
                  <a:gd name="T31" fmla="*/ 44 h 107"/>
                  <a:gd name="T32" fmla="*/ 94 w 109"/>
                  <a:gd name="T33" fmla="*/ 28 h 107"/>
                  <a:gd name="T34" fmla="*/ 100 w 109"/>
                  <a:gd name="T35" fmla="*/ 22 h 107"/>
                  <a:gd name="T36" fmla="*/ 86 w 109"/>
                  <a:gd name="T37" fmla="*/ 8 h 107"/>
                  <a:gd name="T38" fmla="*/ 80 w 109"/>
                  <a:gd name="T39" fmla="*/ 14 h 107"/>
                  <a:gd name="T40" fmla="*/ 64 w 109"/>
                  <a:gd name="T41" fmla="*/ 7 h 107"/>
                  <a:gd name="T42" fmla="*/ 64 w 109"/>
                  <a:gd name="T43" fmla="*/ 0 h 107"/>
                  <a:gd name="T44" fmla="*/ 44 w 109"/>
                  <a:gd name="T45" fmla="*/ 0 h 107"/>
                  <a:gd name="T46" fmla="*/ 44 w 109"/>
                  <a:gd name="T47" fmla="*/ 8 h 107"/>
                  <a:gd name="T48" fmla="*/ 29 w 109"/>
                  <a:gd name="T49" fmla="*/ 14 h 107"/>
                  <a:gd name="T50" fmla="*/ 22 w 109"/>
                  <a:gd name="T51" fmla="*/ 8 h 107"/>
                  <a:gd name="T52" fmla="*/ 8 w 109"/>
                  <a:gd name="T53" fmla="*/ 21 h 107"/>
                  <a:gd name="T54" fmla="*/ 15 w 109"/>
                  <a:gd name="T55" fmla="*/ 28 h 107"/>
                  <a:gd name="T56" fmla="*/ 8 w 109"/>
                  <a:gd name="T57" fmla="*/ 44 h 107"/>
                  <a:gd name="T58" fmla="*/ 0 w 109"/>
                  <a:gd name="T59" fmla="*/ 44 h 107"/>
                  <a:gd name="T60" fmla="*/ 0 w 109"/>
                  <a:gd name="T61" fmla="*/ 64 h 107"/>
                  <a:gd name="T62" fmla="*/ 9 w 109"/>
                  <a:gd name="T63" fmla="*/ 64 h 107"/>
                  <a:gd name="T64" fmla="*/ 15 w 109"/>
                  <a:gd name="T65" fmla="*/ 79 h 107"/>
                  <a:gd name="T66" fmla="*/ 55 w 109"/>
                  <a:gd name="T67" fmla="*/ 20 h 107"/>
                  <a:gd name="T68" fmla="*/ 88 w 109"/>
                  <a:gd name="T69" fmla="*/ 53 h 107"/>
                  <a:gd name="T70" fmla="*/ 55 w 109"/>
                  <a:gd name="T71" fmla="*/ 87 h 107"/>
                  <a:gd name="T72" fmla="*/ 21 w 109"/>
                  <a:gd name="T73" fmla="*/ 53 h 107"/>
                  <a:gd name="T74" fmla="*/ 55 w 109"/>
                  <a:gd name="T75" fmla="*/ 2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9" h="107">
                    <a:moveTo>
                      <a:pt x="15" y="79"/>
                    </a:moveTo>
                    <a:cubicBezTo>
                      <a:pt x="9" y="85"/>
                      <a:pt x="9" y="85"/>
                      <a:pt x="9" y="85"/>
                    </a:cubicBezTo>
                    <a:cubicBezTo>
                      <a:pt x="23" y="99"/>
                      <a:pt x="23" y="99"/>
                      <a:pt x="23" y="99"/>
                    </a:cubicBezTo>
                    <a:cubicBezTo>
                      <a:pt x="29" y="93"/>
                      <a:pt x="29" y="93"/>
                      <a:pt x="29" y="93"/>
                    </a:cubicBezTo>
                    <a:cubicBezTo>
                      <a:pt x="34" y="96"/>
                      <a:pt x="39" y="98"/>
                      <a:pt x="44" y="99"/>
                    </a:cubicBezTo>
                    <a:cubicBezTo>
                      <a:pt x="44" y="107"/>
                      <a:pt x="44" y="107"/>
                      <a:pt x="44" y="107"/>
                    </a:cubicBezTo>
                    <a:cubicBezTo>
                      <a:pt x="64" y="107"/>
                      <a:pt x="64" y="107"/>
                      <a:pt x="64" y="107"/>
                    </a:cubicBezTo>
                    <a:cubicBezTo>
                      <a:pt x="64" y="99"/>
                      <a:pt x="64" y="99"/>
                      <a:pt x="64" y="99"/>
                    </a:cubicBezTo>
                    <a:cubicBezTo>
                      <a:pt x="70" y="98"/>
                      <a:pt x="75" y="96"/>
                      <a:pt x="80" y="93"/>
                    </a:cubicBezTo>
                    <a:cubicBezTo>
                      <a:pt x="86" y="99"/>
                      <a:pt x="86" y="99"/>
                      <a:pt x="86" y="99"/>
                    </a:cubicBezTo>
                    <a:cubicBezTo>
                      <a:pt x="100" y="85"/>
                      <a:pt x="100" y="85"/>
                      <a:pt x="100" y="85"/>
                    </a:cubicBezTo>
                    <a:cubicBezTo>
                      <a:pt x="94" y="79"/>
                      <a:pt x="94" y="79"/>
                      <a:pt x="94" y="79"/>
                    </a:cubicBezTo>
                    <a:cubicBezTo>
                      <a:pt x="97" y="75"/>
                      <a:pt x="99" y="69"/>
                      <a:pt x="101" y="64"/>
                    </a:cubicBezTo>
                    <a:cubicBezTo>
                      <a:pt x="109" y="64"/>
                      <a:pt x="109" y="64"/>
                      <a:pt x="109" y="64"/>
                    </a:cubicBezTo>
                    <a:cubicBezTo>
                      <a:pt x="109" y="44"/>
                      <a:pt x="109" y="44"/>
                      <a:pt x="109" y="44"/>
                    </a:cubicBezTo>
                    <a:cubicBezTo>
                      <a:pt x="101" y="44"/>
                      <a:pt x="101" y="44"/>
                      <a:pt x="101" y="44"/>
                    </a:cubicBezTo>
                    <a:cubicBezTo>
                      <a:pt x="100" y="38"/>
                      <a:pt x="97" y="33"/>
                      <a:pt x="94" y="28"/>
                    </a:cubicBezTo>
                    <a:cubicBezTo>
                      <a:pt x="100" y="22"/>
                      <a:pt x="100" y="22"/>
                      <a:pt x="100" y="22"/>
                    </a:cubicBezTo>
                    <a:cubicBezTo>
                      <a:pt x="86" y="8"/>
                      <a:pt x="86" y="8"/>
                      <a:pt x="86" y="8"/>
                    </a:cubicBezTo>
                    <a:cubicBezTo>
                      <a:pt x="80" y="14"/>
                      <a:pt x="80" y="14"/>
                      <a:pt x="80" y="14"/>
                    </a:cubicBezTo>
                    <a:cubicBezTo>
                      <a:pt x="75" y="11"/>
                      <a:pt x="70" y="9"/>
                      <a:pt x="64" y="7"/>
                    </a:cubicBezTo>
                    <a:cubicBezTo>
                      <a:pt x="64" y="0"/>
                      <a:pt x="64" y="0"/>
                      <a:pt x="64" y="0"/>
                    </a:cubicBezTo>
                    <a:cubicBezTo>
                      <a:pt x="44" y="0"/>
                      <a:pt x="44" y="0"/>
                      <a:pt x="44" y="0"/>
                    </a:cubicBezTo>
                    <a:cubicBezTo>
                      <a:pt x="44" y="8"/>
                      <a:pt x="44" y="8"/>
                      <a:pt x="44" y="8"/>
                    </a:cubicBezTo>
                    <a:cubicBezTo>
                      <a:pt x="39" y="9"/>
                      <a:pt x="33" y="11"/>
                      <a:pt x="29" y="14"/>
                    </a:cubicBezTo>
                    <a:cubicBezTo>
                      <a:pt x="22" y="8"/>
                      <a:pt x="22" y="8"/>
                      <a:pt x="22" y="8"/>
                    </a:cubicBezTo>
                    <a:cubicBezTo>
                      <a:pt x="8" y="21"/>
                      <a:pt x="8" y="21"/>
                      <a:pt x="8" y="21"/>
                    </a:cubicBezTo>
                    <a:cubicBezTo>
                      <a:pt x="15" y="28"/>
                      <a:pt x="15" y="28"/>
                      <a:pt x="15" y="28"/>
                    </a:cubicBezTo>
                    <a:cubicBezTo>
                      <a:pt x="12" y="33"/>
                      <a:pt x="10" y="38"/>
                      <a:pt x="8" y="44"/>
                    </a:cubicBezTo>
                    <a:cubicBezTo>
                      <a:pt x="0" y="44"/>
                      <a:pt x="0" y="44"/>
                      <a:pt x="0" y="44"/>
                    </a:cubicBezTo>
                    <a:cubicBezTo>
                      <a:pt x="0" y="64"/>
                      <a:pt x="0" y="64"/>
                      <a:pt x="0" y="64"/>
                    </a:cubicBezTo>
                    <a:cubicBezTo>
                      <a:pt x="9" y="64"/>
                      <a:pt x="9" y="64"/>
                      <a:pt x="9" y="64"/>
                    </a:cubicBezTo>
                    <a:cubicBezTo>
                      <a:pt x="10" y="69"/>
                      <a:pt x="12" y="74"/>
                      <a:pt x="15" y="79"/>
                    </a:cubicBezTo>
                    <a:close/>
                    <a:moveTo>
                      <a:pt x="55" y="20"/>
                    </a:moveTo>
                    <a:cubicBezTo>
                      <a:pt x="73" y="20"/>
                      <a:pt x="88" y="35"/>
                      <a:pt x="88" y="53"/>
                    </a:cubicBezTo>
                    <a:cubicBezTo>
                      <a:pt x="88" y="72"/>
                      <a:pt x="73" y="87"/>
                      <a:pt x="55" y="87"/>
                    </a:cubicBezTo>
                    <a:cubicBezTo>
                      <a:pt x="36" y="87"/>
                      <a:pt x="21" y="72"/>
                      <a:pt x="21" y="53"/>
                    </a:cubicBezTo>
                    <a:cubicBezTo>
                      <a:pt x="21" y="35"/>
                      <a:pt x="36" y="20"/>
                      <a:pt x="55" y="20"/>
                    </a:cubicBezTo>
                    <a:close/>
                  </a:path>
                </a:pathLst>
              </a:custGeom>
              <a:solidFill>
                <a:srgbClr val="C658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37" name="Freeform 128"/>
              <p:cNvSpPr/>
              <p:nvPr/>
            </p:nvSpPr>
            <p:spPr bwMode="auto">
              <a:xfrm>
                <a:off x="2588260" y="4760678"/>
                <a:ext cx="485434" cy="417449"/>
              </a:xfrm>
              <a:custGeom>
                <a:avLst/>
                <a:gdLst>
                  <a:gd name="T0" fmla="*/ 106 w 172"/>
                  <a:gd name="T1" fmla="*/ 60 h 148"/>
                  <a:gd name="T2" fmla="*/ 106 w 172"/>
                  <a:gd name="T3" fmla="*/ 55 h 148"/>
                  <a:gd name="T4" fmla="*/ 97 w 172"/>
                  <a:gd name="T5" fmla="*/ 46 h 148"/>
                  <a:gd name="T6" fmla="*/ 92 w 172"/>
                  <a:gd name="T7" fmla="*/ 46 h 148"/>
                  <a:gd name="T8" fmla="*/ 107 w 172"/>
                  <a:gd name="T9" fmla="*/ 24 h 148"/>
                  <a:gd name="T10" fmla="*/ 84 w 172"/>
                  <a:gd name="T11" fmla="*/ 0 h 148"/>
                  <a:gd name="T12" fmla="*/ 60 w 172"/>
                  <a:gd name="T13" fmla="*/ 24 h 148"/>
                  <a:gd name="T14" fmla="*/ 60 w 172"/>
                  <a:gd name="T15" fmla="*/ 24 h 148"/>
                  <a:gd name="T16" fmla="*/ 61 w 172"/>
                  <a:gd name="T17" fmla="*/ 24 h 148"/>
                  <a:gd name="T18" fmla="*/ 61 w 172"/>
                  <a:gd name="T19" fmla="*/ 28 h 148"/>
                  <a:gd name="T20" fmla="*/ 75 w 172"/>
                  <a:gd name="T21" fmla="*/ 46 h 148"/>
                  <a:gd name="T22" fmla="*/ 61 w 172"/>
                  <a:gd name="T23" fmla="*/ 46 h 148"/>
                  <a:gd name="T24" fmla="*/ 61 w 172"/>
                  <a:gd name="T25" fmla="*/ 55 h 148"/>
                  <a:gd name="T26" fmla="*/ 51 w 172"/>
                  <a:gd name="T27" fmla="*/ 55 h 148"/>
                  <a:gd name="T28" fmla="*/ 47 w 172"/>
                  <a:gd name="T29" fmla="*/ 64 h 148"/>
                  <a:gd name="T30" fmla="*/ 48 w 172"/>
                  <a:gd name="T31" fmla="*/ 66 h 148"/>
                  <a:gd name="T32" fmla="*/ 48 w 172"/>
                  <a:gd name="T33" fmla="*/ 62 h 148"/>
                  <a:gd name="T34" fmla="*/ 104 w 172"/>
                  <a:gd name="T35" fmla="*/ 62 h 148"/>
                  <a:gd name="T36" fmla="*/ 104 w 172"/>
                  <a:gd name="T37" fmla="*/ 77 h 148"/>
                  <a:gd name="T38" fmla="*/ 48 w 172"/>
                  <a:gd name="T39" fmla="*/ 77 h 148"/>
                  <a:gd name="T40" fmla="*/ 48 w 172"/>
                  <a:gd name="T41" fmla="*/ 76 h 148"/>
                  <a:gd name="T42" fmla="*/ 32 w 172"/>
                  <a:gd name="T43" fmla="*/ 93 h 148"/>
                  <a:gd name="T44" fmla="*/ 26 w 172"/>
                  <a:gd name="T45" fmla="*/ 86 h 148"/>
                  <a:gd name="T46" fmla="*/ 24 w 172"/>
                  <a:gd name="T47" fmla="*/ 86 h 148"/>
                  <a:gd name="T48" fmla="*/ 24 w 172"/>
                  <a:gd name="T49" fmla="*/ 86 h 148"/>
                  <a:gd name="T50" fmla="*/ 15 w 172"/>
                  <a:gd name="T51" fmla="*/ 90 h 148"/>
                  <a:gd name="T52" fmla="*/ 15 w 172"/>
                  <a:gd name="T53" fmla="*/ 98 h 148"/>
                  <a:gd name="T54" fmla="*/ 0 w 172"/>
                  <a:gd name="T55" fmla="*/ 98 h 148"/>
                  <a:gd name="T56" fmla="*/ 0 w 172"/>
                  <a:gd name="T57" fmla="*/ 125 h 148"/>
                  <a:gd name="T58" fmla="*/ 9 w 172"/>
                  <a:gd name="T59" fmla="*/ 134 h 148"/>
                  <a:gd name="T60" fmla="*/ 97 w 172"/>
                  <a:gd name="T61" fmla="*/ 134 h 148"/>
                  <a:gd name="T62" fmla="*/ 106 w 172"/>
                  <a:gd name="T63" fmla="*/ 125 h 148"/>
                  <a:gd name="T64" fmla="*/ 106 w 172"/>
                  <a:gd name="T65" fmla="*/ 120 h 148"/>
                  <a:gd name="T66" fmla="*/ 172 w 172"/>
                  <a:gd name="T67" fmla="*/ 148 h 148"/>
                  <a:gd name="T68" fmla="*/ 172 w 172"/>
                  <a:gd name="T69" fmla="*/ 34 h 148"/>
                  <a:gd name="T70" fmla="*/ 106 w 172"/>
                  <a:gd name="T71" fmla="*/ 6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148">
                    <a:moveTo>
                      <a:pt x="106" y="60"/>
                    </a:moveTo>
                    <a:cubicBezTo>
                      <a:pt x="106" y="55"/>
                      <a:pt x="106" y="55"/>
                      <a:pt x="106" y="55"/>
                    </a:cubicBezTo>
                    <a:cubicBezTo>
                      <a:pt x="106" y="50"/>
                      <a:pt x="102" y="46"/>
                      <a:pt x="97" y="46"/>
                    </a:cubicBezTo>
                    <a:cubicBezTo>
                      <a:pt x="92" y="46"/>
                      <a:pt x="92" y="46"/>
                      <a:pt x="92" y="46"/>
                    </a:cubicBezTo>
                    <a:cubicBezTo>
                      <a:pt x="101" y="42"/>
                      <a:pt x="107" y="34"/>
                      <a:pt x="107" y="24"/>
                    </a:cubicBezTo>
                    <a:cubicBezTo>
                      <a:pt x="107" y="11"/>
                      <a:pt x="97" y="0"/>
                      <a:pt x="84" y="0"/>
                    </a:cubicBezTo>
                    <a:cubicBezTo>
                      <a:pt x="71" y="0"/>
                      <a:pt x="60" y="11"/>
                      <a:pt x="60" y="24"/>
                    </a:cubicBezTo>
                    <a:cubicBezTo>
                      <a:pt x="60" y="24"/>
                      <a:pt x="60" y="24"/>
                      <a:pt x="60" y="24"/>
                    </a:cubicBezTo>
                    <a:cubicBezTo>
                      <a:pt x="61" y="24"/>
                      <a:pt x="61" y="24"/>
                      <a:pt x="61" y="24"/>
                    </a:cubicBezTo>
                    <a:cubicBezTo>
                      <a:pt x="61" y="28"/>
                      <a:pt x="61" y="28"/>
                      <a:pt x="61" y="28"/>
                    </a:cubicBezTo>
                    <a:cubicBezTo>
                      <a:pt x="62" y="36"/>
                      <a:pt x="68" y="43"/>
                      <a:pt x="75" y="46"/>
                    </a:cubicBezTo>
                    <a:cubicBezTo>
                      <a:pt x="61" y="46"/>
                      <a:pt x="61" y="46"/>
                      <a:pt x="61" y="46"/>
                    </a:cubicBezTo>
                    <a:cubicBezTo>
                      <a:pt x="61" y="55"/>
                      <a:pt x="61" y="55"/>
                      <a:pt x="61" y="55"/>
                    </a:cubicBezTo>
                    <a:cubicBezTo>
                      <a:pt x="51" y="55"/>
                      <a:pt x="51" y="55"/>
                      <a:pt x="51" y="55"/>
                    </a:cubicBezTo>
                    <a:cubicBezTo>
                      <a:pt x="50" y="58"/>
                      <a:pt x="49" y="61"/>
                      <a:pt x="47" y="64"/>
                    </a:cubicBezTo>
                    <a:cubicBezTo>
                      <a:pt x="48" y="66"/>
                      <a:pt x="48" y="66"/>
                      <a:pt x="48" y="66"/>
                    </a:cubicBezTo>
                    <a:cubicBezTo>
                      <a:pt x="48" y="62"/>
                      <a:pt x="48" y="62"/>
                      <a:pt x="48" y="62"/>
                    </a:cubicBezTo>
                    <a:cubicBezTo>
                      <a:pt x="104" y="62"/>
                      <a:pt x="104" y="62"/>
                      <a:pt x="104" y="62"/>
                    </a:cubicBezTo>
                    <a:cubicBezTo>
                      <a:pt x="104" y="77"/>
                      <a:pt x="104" y="77"/>
                      <a:pt x="104" y="77"/>
                    </a:cubicBezTo>
                    <a:cubicBezTo>
                      <a:pt x="48" y="77"/>
                      <a:pt x="48" y="77"/>
                      <a:pt x="48" y="77"/>
                    </a:cubicBezTo>
                    <a:cubicBezTo>
                      <a:pt x="48" y="76"/>
                      <a:pt x="48" y="76"/>
                      <a:pt x="48" y="76"/>
                    </a:cubicBezTo>
                    <a:cubicBezTo>
                      <a:pt x="32" y="93"/>
                      <a:pt x="32" y="93"/>
                      <a:pt x="32" y="93"/>
                    </a:cubicBezTo>
                    <a:cubicBezTo>
                      <a:pt x="26" y="86"/>
                      <a:pt x="26" y="86"/>
                      <a:pt x="26" y="86"/>
                    </a:cubicBezTo>
                    <a:cubicBezTo>
                      <a:pt x="25" y="86"/>
                      <a:pt x="25" y="86"/>
                      <a:pt x="24" y="86"/>
                    </a:cubicBezTo>
                    <a:cubicBezTo>
                      <a:pt x="24" y="86"/>
                      <a:pt x="24" y="86"/>
                      <a:pt x="24" y="86"/>
                    </a:cubicBezTo>
                    <a:cubicBezTo>
                      <a:pt x="21" y="88"/>
                      <a:pt x="18" y="89"/>
                      <a:pt x="15" y="90"/>
                    </a:cubicBezTo>
                    <a:cubicBezTo>
                      <a:pt x="15" y="98"/>
                      <a:pt x="15" y="98"/>
                      <a:pt x="15" y="98"/>
                    </a:cubicBezTo>
                    <a:cubicBezTo>
                      <a:pt x="0" y="98"/>
                      <a:pt x="0" y="98"/>
                      <a:pt x="0" y="98"/>
                    </a:cubicBezTo>
                    <a:cubicBezTo>
                      <a:pt x="0" y="125"/>
                      <a:pt x="0" y="125"/>
                      <a:pt x="0" y="125"/>
                    </a:cubicBezTo>
                    <a:cubicBezTo>
                      <a:pt x="0" y="130"/>
                      <a:pt x="4" y="134"/>
                      <a:pt x="9" y="134"/>
                    </a:cubicBezTo>
                    <a:cubicBezTo>
                      <a:pt x="97" y="134"/>
                      <a:pt x="97" y="134"/>
                      <a:pt x="97" y="134"/>
                    </a:cubicBezTo>
                    <a:cubicBezTo>
                      <a:pt x="102" y="134"/>
                      <a:pt x="106" y="130"/>
                      <a:pt x="106" y="125"/>
                    </a:cubicBezTo>
                    <a:cubicBezTo>
                      <a:pt x="106" y="120"/>
                      <a:pt x="106" y="120"/>
                      <a:pt x="106" y="120"/>
                    </a:cubicBezTo>
                    <a:cubicBezTo>
                      <a:pt x="172" y="148"/>
                      <a:pt x="172" y="148"/>
                      <a:pt x="172" y="148"/>
                    </a:cubicBezTo>
                    <a:cubicBezTo>
                      <a:pt x="172" y="34"/>
                      <a:pt x="172" y="34"/>
                      <a:pt x="172" y="34"/>
                    </a:cubicBezTo>
                    <a:lnTo>
                      <a:pt x="106" y="60"/>
                    </a:lnTo>
                    <a:close/>
                  </a:path>
                </a:pathLst>
              </a:custGeom>
              <a:solidFill>
                <a:srgbClr val="C658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38" name="Freeform 129"/>
              <p:cNvSpPr/>
              <p:nvPr/>
            </p:nvSpPr>
            <p:spPr bwMode="auto">
              <a:xfrm>
                <a:off x="2720652" y="4800037"/>
                <a:ext cx="5964" cy="11927"/>
              </a:xfrm>
              <a:custGeom>
                <a:avLst/>
                <a:gdLst>
                  <a:gd name="T0" fmla="*/ 2 w 2"/>
                  <a:gd name="T1" fmla="*/ 4 h 4"/>
                  <a:gd name="T2" fmla="*/ 0 w 2"/>
                  <a:gd name="T3" fmla="*/ 0 h 4"/>
                  <a:gd name="T4" fmla="*/ 0 w 2"/>
                  <a:gd name="T5" fmla="*/ 1 h 4"/>
                  <a:gd name="T6" fmla="*/ 2 w 2"/>
                  <a:gd name="T7" fmla="*/ 4 h 4"/>
                </a:gdLst>
                <a:ahLst/>
                <a:cxnLst>
                  <a:cxn ang="0">
                    <a:pos x="T0" y="T1"/>
                  </a:cxn>
                  <a:cxn ang="0">
                    <a:pos x="T2" y="T3"/>
                  </a:cxn>
                  <a:cxn ang="0">
                    <a:pos x="T4" y="T5"/>
                  </a:cxn>
                  <a:cxn ang="0">
                    <a:pos x="T6" y="T7"/>
                  </a:cxn>
                </a:cxnLst>
                <a:rect l="0" t="0" r="r" b="b"/>
                <a:pathLst>
                  <a:path w="2" h="4">
                    <a:moveTo>
                      <a:pt x="2" y="4"/>
                    </a:moveTo>
                    <a:cubicBezTo>
                      <a:pt x="1" y="3"/>
                      <a:pt x="1" y="1"/>
                      <a:pt x="0" y="0"/>
                    </a:cubicBezTo>
                    <a:cubicBezTo>
                      <a:pt x="0" y="1"/>
                      <a:pt x="0" y="1"/>
                      <a:pt x="0" y="1"/>
                    </a:cubicBezTo>
                    <a:cubicBezTo>
                      <a:pt x="1" y="2"/>
                      <a:pt x="1" y="3"/>
                      <a:pt x="2" y="4"/>
                    </a:cubicBezTo>
                    <a:close/>
                  </a:path>
                </a:pathLst>
              </a:custGeom>
              <a:solidFill>
                <a:srgbClr val="C658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39" name="Oval 130"/>
              <p:cNvSpPr>
                <a:spLocks noChangeArrowheads="1"/>
              </p:cNvSpPr>
              <p:nvPr/>
            </p:nvSpPr>
            <p:spPr bwMode="auto">
              <a:xfrm>
                <a:off x="2563214" y="4847746"/>
                <a:ext cx="50094" cy="48902"/>
              </a:xfrm>
              <a:prstGeom prst="ellipse">
                <a:avLst/>
              </a:prstGeom>
              <a:solidFill>
                <a:srgbClr val="C658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40" name="Freeform 131"/>
              <p:cNvSpPr>
                <a:spLocks noEditPoints="1"/>
              </p:cNvSpPr>
              <p:nvPr/>
            </p:nvSpPr>
            <p:spPr bwMode="auto">
              <a:xfrm>
                <a:off x="2695604" y="4642599"/>
                <a:ext cx="109730" cy="107344"/>
              </a:xfrm>
              <a:custGeom>
                <a:avLst/>
                <a:gdLst>
                  <a:gd name="T0" fmla="*/ 6 w 39"/>
                  <a:gd name="T1" fmla="*/ 28 h 38"/>
                  <a:gd name="T2" fmla="*/ 4 w 39"/>
                  <a:gd name="T3" fmla="*/ 30 h 38"/>
                  <a:gd name="T4" fmla="*/ 9 w 39"/>
                  <a:gd name="T5" fmla="*/ 35 h 38"/>
                  <a:gd name="T6" fmla="*/ 11 w 39"/>
                  <a:gd name="T7" fmla="*/ 33 h 38"/>
                  <a:gd name="T8" fmla="*/ 16 w 39"/>
                  <a:gd name="T9" fmla="*/ 35 h 38"/>
                  <a:gd name="T10" fmla="*/ 16 w 39"/>
                  <a:gd name="T11" fmla="*/ 38 h 38"/>
                  <a:gd name="T12" fmla="*/ 23 w 39"/>
                  <a:gd name="T13" fmla="*/ 38 h 38"/>
                  <a:gd name="T14" fmla="*/ 23 w 39"/>
                  <a:gd name="T15" fmla="*/ 35 h 38"/>
                  <a:gd name="T16" fmla="*/ 29 w 39"/>
                  <a:gd name="T17" fmla="*/ 33 h 38"/>
                  <a:gd name="T18" fmla="*/ 31 w 39"/>
                  <a:gd name="T19" fmla="*/ 35 h 38"/>
                  <a:gd name="T20" fmla="*/ 36 w 39"/>
                  <a:gd name="T21" fmla="*/ 30 h 38"/>
                  <a:gd name="T22" fmla="*/ 34 w 39"/>
                  <a:gd name="T23" fmla="*/ 28 h 38"/>
                  <a:gd name="T24" fmla="*/ 36 w 39"/>
                  <a:gd name="T25" fmla="*/ 22 h 38"/>
                  <a:gd name="T26" fmla="*/ 39 w 39"/>
                  <a:gd name="T27" fmla="*/ 22 h 38"/>
                  <a:gd name="T28" fmla="*/ 39 w 39"/>
                  <a:gd name="T29" fmla="*/ 15 h 38"/>
                  <a:gd name="T30" fmla="*/ 36 w 39"/>
                  <a:gd name="T31" fmla="*/ 15 h 38"/>
                  <a:gd name="T32" fmla="*/ 34 w 39"/>
                  <a:gd name="T33" fmla="*/ 10 h 38"/>
                  <a:gd name="T34" fmla="*/ 36 w 39"/>
                  <a:gd name="T35" fmla="*/ 7 h 38"/>
                  <a:gd name="T36" fmla="*/ 31 w 39"/>
                  <a:gd name="T37" fmla="*/ 2 h 38"/>
                  <a:gd name="T38" fmla="*/ 29 w 39"/>
                  <a:gd name="T39" fmla="*/ 5 h 38"/>
                  <a:gd name="T40" fmla="*/ 23 w 39"/>
                  <a:gd name="T41" fmla="*/ 2 h 38"/>
                  <a:gd name="T42" fmla="*/ 23 w 39"/>
                  <a:gd name="T43" fmla="*/ 0 h 38"/>
                  <a:gd name="T44" fmla="*/ 16 w 39"/>
                  <a:gd name="T45" fmla="*/ 0 h 38"/>
                  <a:gd name="T46" fmla="*/ 16 w 39"/>
                  <a:gd name="T47" fmla="*/ 2 h 38"/>
                  <a:gd name="T48" fmla="*/ 11 w 39"/>
                  <a:gd name="T49" fmla="*/ 5 h 38"/>
                  <a:gd name="T50" fmla="*/ 8 w 39"/>
                  <a:gd name="T51" fmla="*/ 2 h 38"/>
                  <a:gd name="T52" fmla="*/ 3 w 39"/>
                  <a:gd name="T53" fmla="*/ 7 h 38"/>
                  <a:gd name="T54" fmla="*/ 6 w 39"/>
                  <a:gd name="T55" fmla="*/ 10 h 38"/>
                  <a:gd name="T56" fmla="*/ 3 w 39"/>
                  <a:gd name="T57" fmla="*/ 15 h 38"/>
                  <a:gd name="T58" fmla="*/ 0 w 39"/>
                  <a:gd name="T59" fmla="*/ 15 h 38"/>
                  <a:gd name="T60" fmla="*/ 0 w 39"/>
                  <a:gd name="T61" fmla="*/ 22 h 38"/>
                  <a:gd name="T62" fmla="*/ 4 w 39"/>
                  <a:gd name="T63" fmla="*/ 22 h 38"/>
                  <a:gd name="T64" fmla="*/ 6 w 39"/>
                  <a:gd name="T65" fmla="*/ 28 h 38"/>
                  <a:gd name="T66" fmla="*/ 20 w 39"/>
                  <a:gd name="T67" fmla="*/ 7 h 38"/>
                  <a:gd name="T68" fmla="*/ 32 w 39"/>
                  <a:gd name="T69" fmla="*/ 19 h 38"/>
                  <a:gd name="T70" fmla="*/ 20 w 39"/>
                  <a:gd name="T71" fmla="*/ 30 h 38"/>
                  <a:gd name="T72" fmla="*/ 8 w 39"/>
                  <a:gd name="T73" fmla="*/ 19 h 38"/>
                  <a:gd name="T74" fmla="*/ 20 w 39"/>
                  <a:gd name="T75"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 h="38">
                    <a:moveTo>
                      <a:pt x="6" y="28"/>
                    </a:moveTo>
                    <a:cubicBezTo>
                      <a:pt x="4" y="30"/>
                      <a:pt x="4" y="30"/>
                      <a:pt x="4" y="30"/>
                    </a:cubicBezTo>
                    <a:cubicBezTo>
                      <a:pt x="9" y="35"/>
                      <a:pt x="9" y="35"/>
                      <a:pt x="9" y="35"/>
                    </a:cubicBezTo>
                    <a:cubicBezTo>
                      <a:pt x="11" y="33"/>
                      <a:pt x="11" y="33"/>
                      <a:pt x="11" y="33"/>
                    </a:cubicBezTo>
                    <a:cubicBezTo>
                      <a:pt x="12" y="34"/>
                      <a:pt x="14" y="34"/>
                      <a:pt x="16" y="35"/>
                    </a:cubicBezTo>
                    <a:cubicBezTo>
                      <a:pt x="16" y="38"/>
                      <a:pt x="16" y="38"/>
                      <a:pt x="16" y="38"/>
                    </a:cubicBezTo>
                    <a:cubicBezTo>
                      <a:pt x="23" y="38"/>
                      <a:pt x="23" y="38"/>
                      <a:pt x="23" y="38"/>
                    </a:cubicBezTo>
                    <a:cubicBezTo>
                      <a:pt x="23" y="35"/>
                      <a:pt x="23" y="35"/>
                      <a:pt x="23" y="35"/>
                    </a:cubicBezTo>
                    <a:cubicBezTo>
                      <a:pt x="25" y="35"/>
                      <a:pt x="27" y="34"/>
                      <a:pt x="29" y="33"/>
                    </a:cubicBezTo>
                    <a:cubicBezTo>
                      <a:pt x="31" y="35"/>
                      <a:pt x="31" y="35"/>
                      <a:pt x="31" y="35"/>
                    </a:cubicBezTo>
                    <a:cubicBezTo>
                      <a:pt x="36" y="30"/>
                      <a:pt x="36" y="30"/>
                      <a:pt x="36" y="30"/>
                    </a:cubicBezTo>
                    <a:cubicBezTo>
                      <a:pt x="34" y="28"/>
                      <a:pt x="34" y="28"/>
                      <a:pt x="34" y="28"/>
                    </a:cubicBezTo>
                    <a:cubicBezTo>
                      <a:pt x="35" y="26"/>
                      <a:pt x="36" y="24"/>
                      <a:pt x="36" y="22"/>
                    </a:cubicBezTo>
                    <a:cubicBezTo>
                      <a:pt x="39" y="22"/>
                      <a:pt x="39" y="22"/>
                      <a:pt x="39" y="22"/>
                    </a:cubicBezTo>
                    <a:cubicBezTo>
                      <a:pt x="39" y="15"/>
                      <a:pt x="39" y="15"/>
                      <a:pt x="39" y="15"/>
                    </a:cubicBezTo>
                    <a:cubicBezTo>
                      <a:pt x="36" y="15"/>
                      <a:pt x="36" y="15"/>
                      <a:pt x="36" y="15"/>
                    </a:cubicBezTo>
                    <a:cubicBezTo>
                      <a:pt x="36" y="13"/>
                      <a:pt x="35" y="11"/>
                      <a:pt x="34" y="10"/>
                    </a:cubicBezTo>
                    <a:cubicBezTo>
                      <a:pt x="36" y="7"/>
                      <a:pt x="36" y="7"/>
                      <a:pt x="36" y="7"/>
                    </a:cubicBezTo>
                    <a:cubicBezTo>
                      <a:pt x="31" y="2"/>
                      <a:pt x="31" y="2"/>
                      <a:pt x="31" y="2"/>
                    </a:cubicBezTo>
                    <a:cubicBezTo>
                      <a:pt x="29" y="5"/>
                      <a:pt x="29" y="5"/>
                      <a:pt x="29" y="5"/>
                    </a:cubicBezTo>
                    <a:cubicBezTo>
                      <a:pt x="27" y="4"/>
                      <a:pt x="25" y="3"/>
                      <a:pt x="23" y="2"/>
                    </a:cubicBezTo>
                    <a:cubicBezTo>
                      <a:pt x="23" y="0"/>
                      <a:pt x="23" y="0"/>
                      <a:pt x="23" y="0"/>
                    </a:cubicBezTo>
                    <a:cubicBezTo>
                      <a:pt x="16" y="0"/>
                      <a:pt x="16" y="0"/>
                      <a:pt x="16" y="0"/>
                    </a:cubicBezTo>
                    <a:cubicBezTo>
                      <a:pt x="16" y="2"/>
                      <a:pt x="16" y="2"/>
                      <a:pt x="16" y="2"/>
                    </a:cubicBezTo>
                    <a:cubicBezTo>
                      <a:pt x="14" y="3"/>
                      <a:pt x="12" y="4"/>
                      <a:pt x="11" y="5"/>
                    </a:cubicBezTo>
                    <a:cubicBezTo>
                      <a:pt x="8" y="2"/>
                      <a:pt x="8" y="2"/>
                      <a:pt x="8" y="2"/>
                    </a:cubicBezTo>
                    <a:cubicBezTo>
                      <a:pt x="3" y="7"/>
                      <a:pt x="3" y="7"/>
                      <a:pt x="3" y="7"/>
                    </a:cubicBezTo>
                    <a:cubicBezTo>
                      <a:pt x="6" y="10"/>
                      <a:pt x="6" y="10"/>
                      <a:pt x="6" y="10"/>
                    </a:cubicBezTo>
                    <a:cubicBezTo>
                      <a:pt x="5" y="11"/>
                      <a:pt x="4" y="13"/>
                      <a:pt x="3" y="15"/>
                    </a:cubicBezTo>
                    <a:cubicBezTo>
                      <a:pt x="0" y="15"/>
                      <a:pt x="0" y="15"/>
                      <a:pt x="0" y="15"/>
                    </a:cubicBezTo>
                    <a:cubicBezTo>
                      <a:pt x="0" y="22"/>
                      <a:pt x="0" y="22"/>
                      <a:pt x="0" y="22"/>
                    </a:cubicBezTo>
                    <a:cubicBezTo>
                      <a:pt x="4" y="22"/>
                      <a:pt x="4" y="22"/>
                      <a:pt x="4" y="22"/>
                    </a:cubicBezTo>
                    <a:cubicBezTo>
                      <a:pt x="4" y="24"/>
                      <a:pt x="5" y="26"/>
                      <a:pt x="6" y="28"/>
                    </a:cubicBezTo>
                    <a:close/>
                    <a:moveTo>
                      <a:pt x="20" y="7"/>
                    </a:moveTo>
                    <a:cubicBezTo>
                      <a:pt x="26" y="7"/>
                      <a:pt x="32" y="12"/>
                      <a:pt x="32" y="19"/>
                    </a:cubicBezTo>
                    <a:cubicBezTo>
                      <a:pt x="32" y="25"/>
                      <a:pt x="26" y="30"/>
                      <a:pt x="20" y="30"/>
                    </a:cubicBezTo>
                    <a:cubicBezTo>
                      <a:pt x="13" y="30"/>
                      <a:pt x="8" y="25"/>
                      <a:pt x="8" y="19"/>
                    </a:cubicBezTo>
                    <a:cubicBezTo>
                      <a:pt x="8" y="12"/>
                      <a:pt x="13" y="7"/>
                      <a:pt x="20" y="7"/>
                    </a:cubicBezTo>
                    <a:close/>
                  </a:path>
                </a:pathLst>
              </a:custGeom>
              <a:solidFill>
                <a:srgbClr val="C658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41" name="Oval 132"/>
              <p:cNvSpPr>
                <a:spLocks noChangeArrowheads="1"/>
              </p:cNvSpPr>
              <p:nvPr/>
            </p:nvSpPr>
            <p:spPr bwMode="auto">
              <a:xfrm>
                <a:off x="2743313" y="4687922"/>
                <a:ext cx="16698" cy="16698"/>
              </a:xfrm>
              <a:prstGeom prst="ellipse">
                <a:avLst/>
              </a:prstGeom>
              <a:solidFill>
                <a:srgbClr val="C658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42" name="Freeform 133"/>
              <p:cNvSpPr>
                <a:spLocks noEditPoints="1"/>
              </p:cNvSpPr>
              <p:nvPr/>
            </p:nvSpPr>
            <p:spPr bwMode="auto">
              <a:xfrm>
                <a:off x="2427245" y="5023075"/>
                <a:ext cx="138355" cy="132391"/>
              </a:xfrm>
              <a:custGeom>
                <a:avLst/>
                <a:gdLst>
                  <a:gd name="T0" fmla="*/ 42 w 49"/>
                  <a:gd name="T1" fmla="*/ 12 h 47"/>
                  <a:gd name="T2" fmla="*/ 45 w 49"/>
                  <a:gd name="T3" fmla="*/ 9 h 47"/>
                  <a:gd name="T4" fmla="*/ 38 w 49"/>
                  <a:gd name="T5" fmla="*/ 3 h 47"/>
                  <a:gd name="T6" fmla="*/ 36 w 49"/>
                  <a:gd name="T7" fmla="*/ 6 h 47"/>
                  <a:gd name="T8" fmla="*/ 28 w 49"/>
                  <a:gd name="T9" fmla="*/ 3 h 47"/>
                  <a:gd name="T10" fmla="*/ 28 w 49"/>
                  <a:gd name="T11" fmla="*/ 0 h 47"/>
                  <a:gd name="T12" fmla="*/ 20 w 49"/>
                  <a:gd name="T13" fmla="*/ 0 h 47"/>
                  <a:gd name="T14" fmla="*/ 20 w 49"/>
                  <a:gd name="T15" fmla="*/ 3 h 47"/>
                  <a:gd name="T16" fmla="*/ 13 w 49"/>
                  <a:gd name="T17" fmla="*/ 6 h 47"/>
                  <a:gd name="T18" fmla="*/ 10 w 49"/>
                  <a:gd name="T19" fmla="*/ 3 h 47"/>
                  <a:gd name="T20" fmla="*/ 4 w 49"/>
                  <a:gd name="T21" fmla="*/ 9 h 47"/>
                  <a:gd name="T22" fmla="*/ 7 w 49"/>
                  <a:gd name="T23" fmla="*/ 12 h 47"/>
                  <a:gd name="T24" fmla="*/ 4 w 49"/>
                  <a:gd name="T25" fmla="*/ 19 h 47"/>
                  <a:gd name="T26" fmla="*/ 0 w 49"/>
                  <a:gd name="T27" fmla="*/ 19 h 47"/>
                  <a:gd name="T28" fmla="*/ 0 w 49"/>
                  <a:gd name="T29" fmla="*/ 28 h 47"/>
                  <a:gd name="T30" fmla="*/ 4 w 49"/>
                  <a:gd name="T31" fmla="*/ 28 h 47"/>
                  <a:gd name="T32" fmla="*/ 7 w 49"/>
                  <a:gd name="T33" fmla="*/ 35 h 47"/>
                  <a:gd name="T34" fmla="*/ 4 w 49"/>
                  <a:gd name="T35" fmla="*/ 38 h 47"/>
                  <a:gd name="T36" fmla="*/ 10 w 49"/>
                  <a:gd name="T37" fmla="*/ 44 h 47"/>
                  <a:gd name="T38" fmla="*/ 13 w 49"/>
                  <a:gd name="T39" fmla="*/ 41 h 47"/>
                  <a:gd name="T40" fmla="*/ 20 w 49"/>
                  <a:gd name="T41" fmla="*/ 44 h 47"/>
                  <a:gd name="T42" fmla="*/ 20 w 49"/>
                  <a:gd name="T43" fmla="*/ 47 h 47"/>
                  <a:gd name="T44" fmla="*/ 28 w 49"/>
                  <a:gd name="T45" fmla="*/ 47 h 47"/>
                  <a:gd name="T46" fmla="*/ 28 w 49"/>
                  <a:gd name="T47" fmla="*/ 44 h 47"/>
                  <a:gd name="T48" fmla="*/ 36 w 49"/>
                  <a:gd name="T49" fmla="*/ 41 h 47"/>
                  <a:gd name="T50" fmla="*/ 38 w 49"/>
                  <a:gd name="T51" fmla="*/ 44 h 47"/>
                  <a:gd name="T52" fmla="*/ 44 w 49"/>
                  <a:gd name="T53" fmla="*/ 38 h 47"/>
                  <a:gd name="T54" fmla="*/ 42 w 49"/>
                  <a:gd name="T55" fmla="*/ 35 h 47"/>
                  <a:gd name="T56" fmla="*/ 45 w 49"/>
                  <a:gd name="T57" fmla="*/ 28 h 47"/>
                  <a:gd name="T58" fmla="*/ 49 w 49"/>
                  <a:gd name="T59" fmla="*/ 28 h 47"/>
                  <a:gd name="T60" fmla="*/ 49 w 49"/>
                  <a:gd name="T61" fmla="*/ 19 h 47"/>
                  <a:gd name="T62" fmla="*/ 45 w 49"/>
                  <a:gd name="T63" fmla="*/ 19 h 47"/>
                  <a:gd name="T64" fmla="*/ 42 w 49"/>
                  <a:gd name="T65" fmla="*/ 12 h 47"/>
                  <a:gd name="T66" fmla="*/ 24 w 49"/>
                  <a:gd name="T67" fmla="*/ 38 h 47"/>
                  <a:gd name="T68" fmla="*/ 9 w 49"/>
                  <a:gd name="T69" fmla="*/ 24 h 47"/>
                  <a:gd name="T70" fmla="*/ 24 w 49"/>
                  <a:gd name="T71" fmla="*/ 9 h 47"/>
                  <a:gd name="T72" fmla="*/ 39 w 49"/>
                  <a:gd name="T73" fmla="*/ 24 h 47"/>
                  <a:gd name="T74" fmla="*/ 24 w 49"/>
                  <a:gd name="T75"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7">
                    <a:moveTo>
                      <a:pt x="42" y="12"/>
                    </a:moveTo>
                    <a:cubicBezTo>
                      <a:pt x="45" y="9"/>
                      <a:pt x="45" y="9"/>
                      <a:pt x="45" y="9"/>
                    </a:cubicBezTo>
                    <a:cubicBezTo>
                      <a:pt x="38" y="3"/>
                      <a:pt x="38" y="3"/>
                      <a:pt x="38" y="3"/>
                    </a:cubicBezTo>
                    <a:cubicBezTo>
                      <a:pt x="36" y="6"/>
                      <a:pt x="36" y="6"/>
                      <a:pt x="36" y="6"/>
                    </a:cubicBezTo>
                    <a:cubicBezTo>
                      <a:pt x="33" y="5"/>
                      <a:pt x="31" y="4"/>
                      <a:pt x="28" y="3"/>
                    </a:cubicBezTo>
                    <a:cubicBezTo>
                      <a:pt x="28" y="0"/>
                      <a:pt x="28" y="0"/>
                      <a:pt x="28" y="0"/>
                    </a:cubicBezTo>
                    <a:cubicBezTo>
                      <a:pt x="20" y="0"/>
                      <a:pt x="20" y="0"/>
                      <a:pt x="20" y="0"/>
                    </a:cubicBezTo>
                    <a:cubicBezTo>
                      <a:pt x="20" y="3"/>
                      <a:pt x="20" y="3"/>
                      <a:pt x="20" y="3"/>
                    </a:cubicBezTo>
                    <a:cubicBezTo>
                      <a:pt x="17" y="4"/>
                      <a:pt x="15" y="5"/>
                      <a:pt x="13" y="6"/>
                    </a:cubicBezTo>
                    <a:cubicBezTo>
                      <a:pt x="10" y="3"/>
                      <a:pt x="10" y="3"/>
                      <a:pt x="10" y="3"/>
                    </a:cubicBezTo>
                    <a:cubicBezTo>
                      <a:pt x="4" y="9"/>
                      <a:pt x="4" y="9"/>
                      <a:pt x="4" y="9"/>
                    </a:cubicBezTo>
                    <a:cubicBezTo>
                      <a:pt x="7" y="12"/>
                      <a:pt x="7" y="12"/>
                      <a:pt x="7" y="12"/>
                    </a:cubicBezTo>
                    <a:cubicBezTo>
                      <a:pt x="5" y="14"/>
                      <a:pt x="4" y="17"/>
                      <a:pt x="4" y="19"/>
                    </a:cubicBezTo>
                    <a:cubicBezTo>
                      <a:pt x="0" y="19"/>
                      <a:pt x="0" y="19"/>
                      <a:pt x="0" y="19"/>
                    </a:cubicBezTo>
                    <a:cubicBezTo>
                      <a:pt x="0" y="28"/>
                      <a:pt x="0" y="28"/>
                      <a:pt x="0" y="28"/>
                    </a:cubicBezTo>
                    <a:cubicBezTo>
                      <a:pt x="4" y="28"/>
                      <a:pt x="4" y="28"/>
                      <a:pt x="4" y="28"/>
                    </a:cubicBezTo>
                    <a:cubicBezTo>
                      <a:pt x="4" y="31"/>
                      <a:pt x="5" y="33"/>
                      <a:pt x="7" y="35"/>
                    </a:cubicBezTo>
                    <a:cubicBezTo>
                      <a:pt x="4" y="38"/>
                      <a:pt x="4" y="38"/>
                      <a:pt x="4" y="38"/>
                    </a:cubicBezTo>
                    <a:cubicBezTo>
                      <a:pt x="10" y="44"/>
                      <a:pt x="10" y="44"/>
                      <a:pt x="10" y="44"/>
                    </a:cubicBezTo>
                    <a:cubicBezTo>
                      <a:pt x="13" y="41"/>
                      <a:pt x="13" y="41"/>
                      <a:pt x="13" y="41"/>
                    </a:cubicBezTo>
                    <a:cubicBezTo>
                      <a:pt x="15" y="42"/>
                      <a:pt x="17" y="43"/>
                      <a:pt x="20" y="44"/>
                    </a:cubicBezTo>
                    <a:cubicBezTo>
                      <a:pt x="20" y="47"/>
                      <a:pt x="20" y="47"/>
                      <a:pt x="20" y="47"/>
                    </a:cubicBezTo>
                    <a:cubicBezTo>
                      <a:pt x="28" y="47"/>
                      <a:pt x="28" y="47"/>
                      <a:pt x="28" y="47"/>
                    </a:cubicBezTo>
                    <a:cubicBezTo>
                      <a:pt x="28" y="44"/>
                      <a:pt x="28" y="44"/>
                      <a:pt x="28" y="44"/>
                    </a:cubicBezTo>
                    <a:cubicBezTo>
                      <a:pt x="31" y="44"/>
                      <a:pt x="33" y="43"/>
                      <a:pt x="36" y="41"/>
                    </a:cubicBezTo>
                    <a:cubicBezTo>
                      <a:pt x="38" y="44"/>
                      <a:pt x="38" y="44"/>
                      <a:pt x="38" y="44"/>
                    </a:cubicBezTo>
                    <a:cubicBezTo>
                      <a:pt x="44" y="38"/>
                      <a:pt x="44" y="38"/>
                      <a:pt x="44" y="38"/>
                    </a:cubicBezTo>
                    <a:cubicBezTo>
                      <a:pt x="42" y="35"/>
                      <a:pt x="42" y="35"/>
                      <a:pt x="42" y="35"/>
                    </a:cubicBezTo>
                    <a:cubicBezTo>
                      <a:pt x="43" y="33"/>
                      <a:pt x="44" y="31"/>
                      <a:pt x="45" y="28"/>
                    </a:cubicBezTo>
                    <a:cubicBezTo>
                      <a:pt x="49" y="28"/>
                      <a:pt x="49" y="28"/>
                      <a:pt x="49" y="28"/>
                    </a:cubicBezTo>
                    <a:cubicBezTo>
                      <a:pt x="49" y="19"/>
                      <a:pt x="49" y="19"/>
                      <a:pt x="49" y="19"/>
                    </a:cubicBezTo>
                    <a:cubicBezTo>
                      <a:pt x="45" y="19"/>
                      <a:pt x="45" y="19"/>
                      <a:pt x="45" y="19"/>
                    </a:cubicBezTo>
                    <a:cubicBezTo>
                      <a:pt x="44" y="17"/>
                      <a:pt x="43" y="14"/>
                      <a:pt x="42" y="12"/>
                    </a:cubicBezTo>
                    <a:close/>
                    <a:moveTo>
                      <a:pt x="24" y="38"/>
                    </a:moveTo>
                    <a:cubicBezTo>
                      <a:pt x="16" y="38"/>
                      <a:pt x="9" y="32"/>
                      <a:pt x="9" y="24"/>
                    </a:cubicBezTo>
                    <a:cubicBezTo>
                      <a:pt x="9" y="15"/>
                      <a:pt x="16" y="9"/>
                      <a:pt x="24" y="9"/>
                    </a:cubicBezTo>
                    <a:cubicBezTo>
                      <a:pt x="33" y="9"/>
                      <a:pt x="39" y="15"/>
                      <a:pt x="39" y="24"/>
                    </a:cubicBezTo>
                    <a:cubicBezTo>
                      <a:pt x="39" y="32"/>
                      <a:pt x="33" y="38"/>
                      <a:pt x="24" y="38"/>
                    </a:cubicBezTo>
                    <a:close/>
                  </a:path>
                </a:pathLst>
              </a:custGeom>
              <a:solidFill>
                <a:srgbClr val="C658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43" name="Oval 134"/>
              <p:cNvSpPr>
                <a:spLocks noChangeArrowheads="1"/>
              </p:cNvSpPr>
              <p:nvPr/>
            </p:nvSpPr>
            <p:spPr bwMode="auto">
              <a:xfrm>
                <a:off x="2484495" y="5079132"/>
                <a:ext cx="21469" cy="22662"/>
              </a:xfrm>
              <a:prstGeom prst="ellipse">
                <a:avLst/>
              </a:prstGeom>
              <a:solidFill>
                <a:srgbClr val="C658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grpSp>
      </p:grpSp>
      <p:grpSp>
        <p:nvGrpSpPr>
          <p:cNvPr id="148" name="组合 147"/>
          <p:cNvGrpSpPr/>
          <p:nvPr/>
        </p:nvGrpSpPr>
        <p:grpSpPr>
          <a:xfrm>
            <a:off x="7411857" y="2022344"/>
            <a:ext cx="910191" cy="910191"/>
            <a:chOff x="5721341" y="1049329"/>
            <a:chExt cx="682643" cy="682643"/>
          </a:xfrm>
        </p:grpSpPr>
        <p:grpSp>
          <p:nvGrpSpPr>
            <p:cNvPr id="149" name="组合 148"/>
            <p:cNvGrpSpPr/>
            <p:nvPr/>
          </p:nvGrpSpPr>
          <p:grpSpPr>
            <a:xfrm>
              <a:off x="5721341" y="1049329"/>
              <a:ext cx="682643" cy="682643"/>
              <a:chOff x="996100" y="1952903"/>
              <a:chExt cx="2952197" cy="2952197"/>
            </a:xfrm>
          </p:grpSpPr>
          <p:sp>
            <p:nvSpPr>
              <p:cNvPr id="160" name="椭圆 159"/>
              <p:cNvSpPr/>
              <p:nvPr/>
            </p:nvSpPr>
            <p:spPr>
              <a:xfrm>
                <a:off x="996100" y="1952903"/>
                <a:ext cx="2952197" cy="2952197"/>
              </a:xfrm>
              <a:prstGeom prst="ellipse">
                <a:avLst/>
              </a:prstGeom>
              <a:solidFill>
                <a:srgbClr val="92D050"/>
              </a:solidFill>
              <a:ln w="12700" cap="flat" cmpd="sng" algn="ctr">
                <a:noFill/>
                <a:prstDash val="solid"/>
                <a:miter lim="800000"/>
              </a:ln>
              <a:effectLst>
                <a:softEdge rad="254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nvGrpSpPr>
              <p:cNvPr id="161" name="组合 160"/>
              <p:cNvGrpSpPr/>
              <p:nvPr/>
            </p:nvGrpSpPr>
            <p:grpSpPr>
              <a:xfrm>
                <a:off x="1373307" y="2330110"/>
                <a:ext cx="2197781" cy="2197781"/>
                <a:chOff x="8502650" y="2178050"/>
                <a:chExt cx="2120900" cy="2120900"/>
              </a:xfrm>
            </p:grpSpPr>
            <p:sp>
              <p:nvSpPr>
                <p:cNvPr id="162" name="椭圆 161"/>
                <p:cNvSpPr/>
                <p:nvPr/>
              </p:nvSpPr>
              <p:spPr>
                <a:xfrm>
                  <a:off x="8502650" y="2178050"/>
                  <a:ext cx="2120900" cy="2120900"/>
                </a:xfrm>
                <a:prstGeom prst="ellipse">
                  <a:avLst/>
                </a:prstGeom>
                <a:gradFill>
                  <a:gsLst>
                    <a:gs pos="100000">
                      <a:srgbClr val="E4E4E4"/>
                    </a:gs>
                    <a:gs pos="0">
                      <a:srgbClr val="FFFFFF"/>
                    </a:gs>
                  </a:gsLst>
                  <a:lin ang="5400000" scaled="1"/>
                </a:gradFill>
                <a:ln w="12700" cap="flat" cmpd="sng" algn="ctr">
                  <a:noFill/>
                  <a:prstDash val="solid"/>
                  <a:miter lim="800000"/>
                </a:ln>
                <a:effectLst>
                  <a:outerShdw blurRad="63500" dist="25400" dir="5400000" algn="t"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63" name="椭圆 162"/>
                <p:cNvSpPr/>
                <p:nvPr/>
              </p:nvSpPr>
              <p:spPr>
                <a:xfrm>
                  <a:off x="8502650" y="2178050"/>
                  <a:ext cx="2120900" cy="2120900"/>
                </a:xfrm>
                <a:prstGeom prst="ellipse">
                  <a:avLst/>
                </a:prstGeom>
                <a:gradFill>
                  <a:gsLst>
                    <a:gs pos="100000">
                      <a:srgbClr val="E4E4E4"/>
                    </a:gs>
                    <a:gs pos="0">
                      <a:srgbClr val="FBFBFB"/>
                    </a:gs>
                  </a:gsLst>
                  <a:lin ang="5400000" scaled="1"/>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grpSp>
        <p:grpSp>
          <p:nvGrpSpPr>
            <p:cNvPr id="150" name="组合 149"/>
            <p:cNvGrpSpPr/>
            <p:nvPr/>
          </p:nvGrpSpPr>
          <p:grpSpPr>
            <a:xfrm>
              <a:off x="5930468" y="1264371"/>
              <a:ext cx="264387" cy="248280"/>
              <a:chOff x="2458255" y="3558424"/>
              <a:chExt cx="567731" cy="533142"/>
            </a:xfrm>
            <a:solidFill>
              <a:srgbClr val="01B3C5"/>
            </a:solidFill>
          </p:grpSpPr>
          <p:sp>
            <p:nvSpPr>
              <p:cNvPr id="151" name="Freeform 156"/>
              <p:cNvSpPr/>
              <p:nvPr/>
            </p:nvSpPr>
            <p:spPr bwMode="auto">
              <a:xfrm>
                <a:off x="2458255" y="3558424"/>
                <a:ext cx="363778" cy="435340"/>
              </a:xfrm>
              <a:custGeom>
                <a:avLst/>
                <a:gdLst>
                  <a:gd name="T0" fmla="*/ 11 w 129"/>
                  <a:gd name="T1" fmla="*/ 12 h 154"/>
                  <a:gd name="T2" fmla="*/ 118 w 129"/>
                  <a:gd name="T3" fmla="*/ 12 h 154"/>
                  <a:gd name="T4" fmla="*/ 118 w 129"/>
                  <a:gd name="T5" fmla="*/ 31 h 154"/>
                  <a:gd name="T6" fmla="*/ 129 w 129"/>
                  <a:gd name="T7" fmla="*/ 31 h 154"/>
                  <a:gd name="T8" fmla="*/ 129 w 129"/>
                  <a:gd name="T9" fmla="*/ 10 h 154"/>
                  <a:gd name="T10" fmla="*/ 120 w 129"/>
                  <a:gd name="T11" fmla="*/ 0 h 154"/>
                  <a:gd name="T12" fmla="*/ 10 w 129"/>
                  <a:gd name="T13" fmla="*/ 0 h 154"/>
                  <a:gd name="T14" fmla="*/ 0 w 129"/>
                  <a:gd name="T15" fmla="*/ 10 h 154"/>
                  <a:gd name="T16" fmla="*/ 0 w 129"/>
                  <a:gd name="T17" fmla="*/ 144 h 154"/>
                  <a:gd name="T18" fmla="*/ 10 w 129"/>
                  <a:gd name="T19" fmla="*/ 154 h 154"/>
                  <a:gd name="T20" fmla="*/ 69 w 129"/>
                  <a:gd name="T21" fmla="*/ 154 h 154"/>
                  <a:gd name="T22" fmla="*/ 69 w 129"/>
                  <a:gd name="T23" fmla="*/ 143 h 154"/>
                  <a:gd name="T24" fmla="*/ 11 w 129"/>
                  <a:gd name="T25" fmla="*/ 143 h 154"/>
                  <a:gd name="T26" fmla="*/ 11 w 129"/>
                  <a:gd name="T27" fmla="*/ 1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54">
                    <a:moveTo>
                      <a:pt x="11" y="12"/>
                    </a:moveTo>
                    <a:cubicBezTo>
                      <a:pt x="118" y="12"/>
                      <a:pt x="118" y="12"/>
                      <a:pt x="118" y="12"/>
                    </a:cubicBezTo>
                    <a:cubicBezTo>
                      <a:pt x="118" y="31"/>
                      <a:pt x="118" y="31"/>
                      <a:pt x="118" y="31"/>
                    </a:cubicBezTo>
                    <a:cubicBezTo>
                      <a:pt x="129" y="31"/>
                      <a:pt x="129" y="31"/>
                      <a:pt x="129" y="31"/>
                    </a:cubicBezTo>
                    <a:cubicBezTo>
                      <a:pt x="129" y="10"/>
                      <a:pt x="129" y="10"/>
                      <a:pt x="129" y="10"/>
                    </a:cubicBezTo>
                    <a:cubicBezTo>
                      <a:pt x="129" y="5"/>
                      <a:pt x="125" y="0"/>
                      <a:pt x="120" y="0"/>
                    </a:cubicBezTo>
                    <a:cubicBezTo>
                      <a:pt x="10" y="0"/>
                      <a:pt x="10" y="0"/>
                      <a:pt x="10" y="0"/>
                    </a:cubicBezTo>
                    <a:cubicBezTo>
                      <a:pt x="5" y="0"/>
                      <a:pt x="0" y="5"/>
                      <a:pt x="0" y="10"/>
                    </a:cubicBezTo>
                    <a:cubicBezTo>
                      <a:pt x="0" y="144"/>
                      <a:pt x="0" y="144"/>
                      <a:pt x="0" y="144"/>
                    </a:cubicBezTo>
                    <a:cubicBezTo>
                      <a:pt x="0" y="150"/>
                      <a:pt x="5" y="154"/>
                      <a:pt x="10" y="154"/>
                    </a:cubicBezTo>
                    <a:cubicBezTo>
                      <a:pt x="69" y="154"/>
                      <a:pt x="69" y="154"/>
                      <a:pt x="69" y="154"/>
                    </a:cubicBezTo>
                    <a:cubicBezTo>
                      <a:pt x="69" y="143"/>
                      <a:pt x="69" y="143"/>
                      <a:pt x="69" y="143"/>
                    </a:cubicBezTo>
                    <a:cubicBezTo>
                      <a:pt x="11" y="143"/>
                      <a:pt x="11" y="143"/>
                      <a:pt x="11" y="143"/>
                    </a:cubicBezTo>
                    <a:lnTo>
                      <a:pt x="11" y="12"/>
                    </a:lnTo>
                    <a:close/>
                  </a:path>
                </a:pathLst>
              </a:custGeom>
              <a:solidFill>
                <a:srgbClr val="92D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52" name="Freeform 157"/>
              <p:cNvSpPr>
                <a:spLocks noEditPoints="1"/>
              </p:cNvSpPr>
              <p:nvPr/>
            </p:nvSpPr>
            <p:spPr bwMode="auto">
              <a:xfrm>
                <a:off x="2664594" y="3657419"/>
                <a:ext cx="361392" cy="434147"/>
              </a:xfrm>
              <a:custGeom>
                <a:avLst/>
                <a:gdLst>
                  <a:gd name="T0" fmla="*/ 119 w 128"/>
                  <a:gd name="T1" fmla="*/ 0 h 154"/>
                  <a:gd name="T2" fmla="*/ 9 w 128"/>
                  <a:gd name="T3" fmla="*/ 0 h 154"/>
                  <a:gd name="T4" fmla="*/ 0 w 128"/>
                  <a:gd name="T5" fmla="*/ 10 h 154"/>
                  <a:gd name="T6" fmla="*/ 0 w 128"/>
                  <a:gd name="T7" fmla="*/ 144 h 154"/>
                  <a:gd name="T8" fmla="*/ 9 w 128"/>
                  <a:gd name="T9" fmla="*/ 154 h 154"/>
                  <a:gd name="T10" fmla="*/ 119 w 128"/>
                  <a:gd name="T11" fmla="*/ 154 h 154"/>
                  <a:gd name="T12" fmla="*/ 128 w 128"/>
                  <a:gd name="T13" fmla="*/ 144 h 154"/>
                  <a:gd name="T14" fmla="*/ 128 w 128"/>
                  <a:gd name="T15" fmla="*/ 10 h 154"/>
                  <a:gd name="T16" fmla="*/ 119 w 128"/>
                  <a:gd name="T17" fmla="*/ 0 h 154"/>
                  <a:gd name="T18" fmla="*/ 117 w 128"/>
                  <a:gd name="T19" fmla="*/ 142 h 154"/>
                  <a:gd name="T20" fmla="*/ 10 w 128"/>
                  <a:gd name="T21" fmla="*/ 142 h 154"/>
                  <a:gd name="T22" fmla="*/ 10 w 128"/>
                  <a:gd name="T23" fmla="*/ 12 h 154"/>
                  <a:gd name="T24" fmla="*/ 117 w 128"/>
                  <a:gd name="T25" fmla="*/ 12 h 154"/>
                  <a:gd name="T26" fmla="*/ 117 w 128"/>
                  <a:gd name="T27" fmla="*/ 14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54">
                    <a:moveTo>
                      <a:pt x="119" y="0"/>
                    </a:moveTo>
                    <a:cubicBezTo>
                      <a:pt x="9" y="0"/>
                      <a:pt x="9" y="0"/>
                      <a:pt x="9" y="0"/>
                    </a:cubicBezTo>
                    <a:cubicBezTo>
                      <a:pt x="4" y="0"/>
                      <a:pt x="0" y="5"/>
                      <a:pt x="0" y="10"/>
                    </a:cubicBezTo>
                    <a:cubicBezTo>
                      <a:pt x="0" y="144"/>
                      <a:pt x="0" y="144"/>
                      <a:pt x="0" y="144"/>
                    </a:cubicBezTo>
                    <a:cubicBezTo>
                      <a:pt x="0" y="150"/>
                      <a:pt x="4" y="154"/>
                      <a:pt x="9" y="154"/>
                    </a:cubicBezTo>
                    <a:cubicBezTo>
                      <a:pt x="119" y="154"/>
                      <a:pt x="119" y="154"/>
                      <a:pt x="119" y="154"/>
                    </a:cubicBezTo>
                    <a:cubicBezTo>
                      <a:pt x="124" y="154"/>
                      <a:pt x="128" y="150"/>
                      <a:pt x="128" y="144"/>
                    </a:cubicBezTo>
                    <a:cubicBezTo>
                      <a:pt x="128" y="10"/>
                      <a:pt x="128" y="10"/>
                      <a:pt x="128" y="10"/>
                    </a:cubicBezTo>
                    <a:cubicBezTo>
                      <a:pt x="128" y="5"/>
                      <a:pt x="124" y="0"/>
                      <a:pt x="119" y="0"/>
                    </a:cubicBezTo>
                    <a:close/>
                    <a:moveTo>
                      <a:pt x="117" y="142"/>
                    </a:moveTo>
                    <a:cubicBezTo>
                      <a:pt x="10" y="142"/>
                      <a:pt x="10" y="142"/>
                      <a:pt x="10" y="142"/>
                    </a:cubicBezTo>
                    <a:cubicBezTo>
                      <a:pt x="10" y="12"/>
                      <a:pt x="10" y="12"/>
                      <a:pt x="10" y="12"/>
                    </a:cubicBezTo>
                    <a:cubicBezTo>
                      <a:pt x="117" y="12"/>
                      <a:pt x="117" y="12"/>
                      <a:pt x="117" y="12"/>
                    </a:cubicBezTo>
                    <a:lnTo>
                      <a:pt x="117" y="142"/>
                    </a:lnTo>
                    <a:close/>
                  </a:path>
                </a:pathLst>
              </a:custGeom>
              <a:solidFill>
                <a:srgbClr val="92D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53" name="Rectangle 158"/>
              <p:cNvSpPr>
                <a:spLocks noChangeArrowheads="1"/>
              </p:cNvSpPr>
              <p:nvPr/>
            </p:nvSpPr>
            <p:spPr bwMode="auto">
              <a:xfrm>
                <a:off x="2718266" y="3764763"/>
                <a:ext cx="256434" cy="2504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54" name="Rectangle 159"/>
              <p:cNvSpPr>
                <a:spLocks noChangeArrowheads="1"/>
              </p:cNvSpPr>
              <p:nvPr/>
            </p:nvSpPr>
            <p:spPr bwMode="auto">
              <a:xfrm>
                <a:off x="2718266" y="3832748"/>
                <a:ext cx="256434" cy="25047"/>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55" name="Rectangle 160"/>
              <p:cNvSpPr>
                <a:spLocks noChangeArrowheads="1"/>
              </p:cNvSpPr>
              <p:nvPr/>
            </p:nvSpPr>
            <p:spPr bwMode="auto">
              <a:xfrm>
                <a:off x="2718266" y="3900732"/>
                <a:ext cx="256434" cy="21469"/>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56" name="Rectangle 161"/>
              <p:cNvSpPr>
                <a:spLocks noChangeArrowheads="1"/>
              </p:cNvSpPr>
              <p:nvPr/>
            </p:nvSpPr>
            <p:spPr bwMode="auto">
              <a:xfrm>
                <a:off x="2718266" y="3967524"/>
                <a:ext cx="256434" cy="2266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57" name="Freeform 162"/>
              <p:cNvSpPr/>
              <p:nvPr/>
            </p:nvSpPr>
            <p:spPr bwMode="auto">
              <a:xfrm>
                <a:off x="2515505" y="3669346"/>
                <a:ext cx="132391" cy="273131"/>
              </a:xfrm>
              <a:custGeom>
                <a:avLst/>
                <a:gdLst>
                  <a:gd name="T0" fmla="*/ 47 w 47"/>
                  <a:gd name="T1" fmla="*/ 97 h 97"/>
                  <a:gd name="T2" fmla="*/ 47 w 47"/>
                  <a:gd name="T3" fmla="*/ 78 h 97"/>
                  <a:gd name="T4" fmla="*/ 47 w 47"/>
                  <a:gd name="T5" fmla="*/ 78 h 97"/>
                  <a:gd name="T6" fmla="*/ 17 w 47"/>
                  <a:gd name="T7" fmla="*/ 48 h 97"/>
                  <a:gd name="T8" fmla="*/ 47 w 47"/>
                  <a:gd name="T9" fmla="*/ 19 h 97"/>
                  <a:gd name="T10" fmla="*/ 47 w 47"/>
                  <a:gd name="T11" fmla="*/ 19 h 97"/>
                  <a:gd name="T12" fmla="*/ 47 w 47"/>
                  <a:gd name="T13" fmla="*/ 0 h 97"/>
                  <a:gd name="T14" fmla="*/ 38 w 47"/>
                  <a:gd name="T15" fmla="*/ 0 h 97"/>
                  <a:gd name="T16" fmla="*/ 38 w 47"/>
                  <a:gd name="T17" fmla="*/ 8 h 97"/>
                  <a:gd name="T18" fmla="*/ 24 w 47"/>
                  <a:gd name="T19" fmla="*/ 14 h 97"/>
                  <a:gd name="T20" fmla="*/ 19 w 47"/>
                  <a:gd name="T21" fmla="*/ 8 h 97"/>
                  <a:gd name="T22" fmla="*/ 6 w 47"/>
                  <a:gd name="T23" fmla="*/ 20 h 97"/>
                  <a:gd name="T24" fmla="*/ 12 w 47"/>
                  <a:gd name="T25" fmla="*/ 26 h 97"/>
                  <a:gd name="T26" fmla="*/ 6 w 47"/>
                  <a:gd name="T27" fmla="*/ 40 h 97"/>
                  <a:gd name="T28" fmla="*/ 0 w 47"/>
                  <a:gd name="T29" fmla="*/ 40 h 97"/>
                  <a:gd name="T30" fmla="*/ 0 w 47"/>
                  <a:gd name="T31" fmla="*/ 57 h 97"/>
                  <a:gd name="T32" fmla="*/ 6 w 47"/>
                  <a:gd name="T33" fmla="*/ 57 h 97"/>
                  <a:gd name="T34" fmla="*/ 12 w 47"/>
                  <a:gd name="T35" fmla="*/ 71 h 97"/>
                  <a:gd name="T36" fmla="*/ 6 w 47"/>
                  <a:gd name="T37" fmla="*/ 77 h 97"/>
                  <a:gd name="T38" fmla="*/ 18 w 47"/>
                  <a:gd name="T39" fmla="*/ 89 h 97"/>
                  <a:gd name="T40" fmla="*/ 24 w 47"/>
                  <a:gd name="T41" fmla="*/ 83 h 97"/>
                  <a:gd name="T42" fmla="*/ 38 w 47"/>
                  <a:gd name="T43" fmla="*/ 89 h 97"/>
                  <a:gd name="T44" fmla="*/ 38 w 47"/>
                  <a:gd name="T45" fmla="*/ 97 h 97"/>
                  <a:gd name="T46" fmla="*/ 47 w 47"/>
                  <a:gd name="T4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97">
                    <a:moveTo>
                      <a:pt x="47" y="97"/>
                    </a:moveTo>
                    <a:cubicBezTo>
                      <a:pt x="47" y="78"/>
                      <a:pt x="47" y="78"/>
                      <a:pt x="47" y="78"/>
                    </a:cubicBezTo>
                    <a:cubicBezTo>
                      <a:pt x="47" y="78"/>
                      <a:pt x="47" y="78"/>
                      <a:pt x="47" y="78"/>
                    </a:cubicBezTo>
                    <a:cubicBezTo>
                      <a:pt x="30" y="78"/>
                      <a:pt x="17" y="64"/>
                      <a:pt x="17" y="48"/>
                    </a:cubicBezTo>
                    <a:cubicBezTo>
                      <a:pt x="17" y="32"/>
                      <a:pt x="30" y="19"/>
                      <a:pt x="47" y="19"/>
                    </a:cubicBezTo>
                    <a:cubicBezTo>
                      <a:pt x="47" y="19"/>
                      <a:pt x="47" y="19"/>
                      <a:pt x="47" y="19"/>
                    </a:cubicBezTo>
                    <a:cubicBezTo>
                      <a:pt x="47" y="0"/>
                      <a:pt x="47" y="0"/>
                      <a:pt x="47" y="0"/>
                    </a:cubicBezTo>
                    <a:cubicBezTo>
                      <a:pt x="38" y="0"/>
                      <a:pt x="38" y="0"/>
                      <a:pt x="38" y="0"/>
                    </a:cubicBezTo>
                    <a:cubicBezTo>
                      <a:pt x="38" y="8"/>
                      <a:pt x="38" y="8"/>
                      <a:pt x="38" y="8"/>
                    </a:cubicBezTo>
                    <a:cubicBezTo>
                      <a:pt x="33" y="9"/>
                      <a:pt x="28" y="11"/>
                      <a:pt x="24" y="14"/>
                    </a:cubicBezTo>
                    <a:cubicBezTo>
                      <a:pt x="19" y="8"/>
                      <a:pt x="19" y="8"/>
                      <a:pt x="19" y="8"/>
                    </a:cubicBezTo>
                    <a:cubicBezTo>
                      <a:pt x="6" y="20"/>
                      <a:pt x="6" y="20"/>
                      <a:pt x="6" y="20"/>
                    </a:cubicBezTo>
                    <a:cubicBezTo>
                      <a:pt x="12" y="26"/>
                      <a:pt x="12" y="26"/>
                      <a:pt x="12" y="26"/>
                    </a:cubicBezTo>
                    <a:cubicBezTo>
                      <a:pt x="9" y="30"/>
                      <a:pt x="7" y="35"/>
                      <a:pt x="6" y="40"/>
                    </a:cubicBezTo>
                    <a:cubicBezTo>
                      <a:pt x="0" y="40"/>
                      <a:pt x="0" y="40"/>
                      <a:pt x="0" y="40"/>
                    </a:cubicBezTo>
                    <a:cubicBezTo>
                      <a:pt x="0" y="57"/>
                      <a:pt x="0" y="57"/>
                      <a:pt x="0" y="57"/>
                    </a:cubicBezTo>
                    <a:cubicBezTo>
                      <a:pt x="6" y="57"/>
                      <a:pt x="6" y="57"/>
                      <a:pt x="6" y="57"/>
                    </a:cubicBezTo>
                    <a:cubicBezTo>
                      <a:pt x="7" y="62"/>
                      <a:pt x="9" y="67"/>
                      <a:pt x="12" y="71"/>
                    </a:cubicBezTo>
                    <a:cubicBezTo>
                      <a:pt x="6" y="77"/>
                      <a:pt x="6" y="77"/>
                      <a:pt x="6" y="77"/>
                    </a:cubicBezTo>
                    <a:cubicBezTo>
                      <a:pt x="18" y="89"/>
                      <a:pt x="18" y="89"/>
                      <a:pt x="18" y="89"/>
                    </a:cubicBezTo>
                    <a:cubicBezTo>
                      <a:pt x="24" y="83"/>
                      <a:pt x="24" y="83"/>
                      <a:pt x="24" y="83"/>
                    </a:cubicBezTo>
                    <a:cubicBezTo>
                      <a:pt x="28" y="86"/>
                      <a:pt x="33" y="88"/>
                      <a:pt x="38" y="89"/>
                    </a:cubicBezTo>
                    <a:cubicBezTo>
                      <a:pt x="38" y="97"/>
                      <a:pt x="38" y="97"/>
                      <a:pt x="38" y="97"/>
                    </a:cubicBezTo>
                    <a:lnTo>
                      <a:pt x="47" y="97"/>
                    </a:lnTo>
                    <a:close/>
                  </a:path>
                </a:pathLst>
              </a:custGeom>
              <a:solidFill>
                <a:srgbClr val="92D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58" name="Freeform 163"/>
              <p:cNvSpPr/>
              <p:nvPr/>
            </p:nvSpPr>
            <p:spPr bwMode="auto">
              <a:xfrm>
                <a:off x="2585875" y="3742102"/>
                <a:ext cx="62021" cy="127621"/>
              </a:xfrm>
              <a:custGeom>
                <a:avLst/>
                <a:gdLst>
                  <a:gd name="T0" fmla="*/ 22 w 22"/>
                  <a:gd name="T1" fmla="*/ 7 h 45"/>
                  <a:gd name="T2" fmla="*/ 22 w 22"/>
                  <a:gd name="T3" fmla="*/ 0 h 45"/>
                  <a:gd name="T4" fmla="*/ 22 w 22"/>
                  <a:gd name="T5" fmla="*/ 0 h 45"/>
                  <a:gd name="T6" fmla="*/ 0 w 22"/>
                  <a:gd name="T7" fmla="*/ 22 h 45"/>
                  <a:gd name="T8" fmla="*/ 22 w 22"/>
                  <a:gd name="T9" fmla="*/ 45 h 45"/>
                  <a:gd name="T10" fmla="*/ 22 w 22"/>
                  <a:gd name="T11" fmla="*/ 45 h 45"/>
                  <a:gd name="T12" fmla="*/ 22 w 22"/>
                  <a:gd name="T13" fmla="*/ 38 h 45"/>
                  <a:gd name="T14" fmla="*/ 22 w 22"/>
                  <a:gd name="T15" fmla="*/ 38 h 45"/>
                  <a:gd name="T16" fmla="*/ 7 w 22"/>
                  <a:gd name="T17" fmla="*/ 22 h 45"/>
                  <a:gd name="T18" fmla="*/ 22 w 22"/>
                  <a:gd name="T19" fmla="*/ 7 h 45"/>
                  <a:gd name="T20" fmla="*/ 22 w 22"/>
                  <a:gd name="T21"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5">
                    <a:moveTo>
                      <a:pt x="22" y="7"/>
                    </a:moveTo>
                    <a:cubicBezTo>
                      <a:pt x="22" y="0"/>
                      <a:pt x="22" y="0"/>
                      <a:pt x="22" y="0"/>
                    </a:cubicBezTo>
                    <a:cubicBezTo>
                      <a:pt x="22" y="0"/>
                      <a:pt x="22" y="0"/>
                      <a:pt x="22" y="0"/>
                    </a:cubicBezTo>
                    <a:cubicBezTo>
                      <a:pt x="9" y="0"/>
                      <a:pt x="0" y="10"/>
                      <a:pt x="0" y="22"/>
                    </a:cubicBezTo>
                    <a:cubicBezTo>
                      <a:pt x="0" y="35"/>
                      <a:pt x="9" y="45"/>
                      <a:pt x="22" y="45"/>
                    </a:cubicBezTo>
                    <a:cubicBezTo>
                      <a:pt x="22" y="45"/>
                      <a:pt x="22" y="45"/>
                      <a:pt x="22" y="45"/>
                    </a:cubicBezTo>
                    <a:cubicBezTo>
                      <a:pt x="22" y="38"/>
                      <a:pt x="22" y="38"/>
                      <a:pt x="22" y="38"/>
                    </a:cubicBezTo>
                    <a:cubicBezTo>
                      <a:pt x="22" y="38"/>
                      <a:pt x="22" y="38"/>
                      <a:pt x="22" y="38"/>
                    </a:cubicBezTo>
                    <a:cubicBezTo>
                      <a:pt x="13" y="38"/>
                      <a:pt x="7" y="31"/>
                      <a:pt x="7" y="22"/>
                    </a:cubicBezTo>
                    <a:cubicBezTo>
                      <a:pt x="7" y="14"/>
                      <a:pt x="13" y="7"/>
                      <a:pt x="22" y="7"/>
                    </a:cubicBezTo>
                    <a:cubicBezTo>
                      <a:pt x="22" y="7"/>
                      <a:pt x="22" y="7"/>
                      <a:pt x="22" y="7"/>
                    </a:cubicBezTo>
                    <a:close/>
                  </a:path>
                </a:pathLst>
              </a:custGeom>
              <a:solidFill>
                <a:srgbClr val="92D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sp>
            <p:nvSpPr>
              <p:cNvPr id="159" name="Freeform 164"/>
              <p:cNvSpPr/>
              <p:nvPr/>
            </p:nvSpPr>
            <p:spPr bwMode="auto">
              <a:xfrm>
                <a:off x="2625235" y="3781461"/>
                <a:ext cx="22662" cy="45323"/>
              </a:xfrm>
              <a:custGeom>
                <a:avLst/>
                <a:gdLst>
                  <a:gd name="T0" fmla="*/ 8 w 8"/>
                  <a:gd name="T1" fmla="*/ 16 h 16"/>
                  <a:gd name="T2" fmla="*/ 8 w 8"/>
                  <a:gd name="T3" fmla="*/ 0 h 16"/>
                  <a:gd name="T4" fmla="*/ 0 w 8"/>
                  <a:gd name="T5" fmla="*/ 8 h 16"/>
                  <a:gd name="T6" fmla="*/ 8 w 8"/>
                  <a:gd name="T7" fmla="*/ 16 h 16"/>
                </a:gdLst>
                <a:ahLst/>
                <a:cxnLst>
                  <a:cxn ang="0">
                    <a:pos x="T0" y="T1"/>
                  </a:cxn>
                  <a:cxn ang="0">
                    <a:pos x="T2" y="T3"/>
                  </a:cxn>
                  <a:cxn ang="0">
                    <a:pos x="T4" y="T5"/>
                  </a:cxn>
                  <a:cxn ang="0">
                    <a:pos x="T6" y="T7"/>
                  </a:cxn>
                </a:cxnLst>
                <a:rect l="0" t="0" r="r" b="b"/>
                <a:pathLst>
                  <a:path w="8" h="16">
                    <a:moveTo>
                      <a:pt x="8" y="16"/>
                    </a:moveTo>
                    <a:cubicBezTo>
                      <a:pt x="8" y="0"/>
                      <a:pt x="8" y="0"/>
                      <a:pt x="8" y="0"/>
                    </a:cubicBezTo>
                    <a:cubicBezTo>
                      <a:pt x="3" y="0"/>
                      <a:pt x="0" y="4"/>
                      <a:pt x="0" y="8"/>
                    </a:cubicBezTo>
                    <a:cubicBezTo>
                      <a:pt x="0" y="13"/>
                      <a:pt x="3" y="16"/>
                      <a:pt x="8" y="16"/>
                    </a:cubicBezTo>
                    <a:close/>
                  </a:path>
                </a:pathLst>
              </a:custGeom>
              <a:solidFill>
                <a:srgbClr val="92D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Calibri" panose="020F0502020204030204"/>
                  <a:ea typeface="微软雅黑"/>
                  <a:cs typeface="+mn-ea"/>
                </a:endParaRPr>
              </a:p>
            </p:txBody>
          </p:sp>
        </p:grpSp>
      </p:grpSp>
      <p:grpSp>
        <p:nvGrpSpPr>
          <p:cNvPr id="164" name="组合 163"/>
          <p:cNvGrpSpPr/>
          <p:nvPr/>
        </p:nvGrpSpPr>
        <p:grpSpPr>
          <a:xfrm flipH="1">
            <a:off x="8466949" y="2051123"/>
            <a:ext cx="2335184" cy="1062282"/>
            <a:chOff x="2652976" y="4783304"/>
            <a:chExt cx="2335184" cy="1062282"/>
          </a:xfrm>
        </p:grpSpPr>
        <p:sp>
          <p:nvSpPr>
            <p:cNvPr id="165" name="文本框 88"/>
            <p:cNvSpPr txBox="1"/>
            <p:nvPr/>
          </p:nvSpPr>
          <p:spPr bwMode="auto">
            <a:xfrm>
              <a:off x="2652976" y="5096921"/>
              <a:ext cx="2335184" cy="748665"/>
            </a:xfrm>
            <a:prstGeom prst="rect">
              <a:avLst/>
            </a:prstGeom>
            <a:noFill/>
          </p:spPr>
          <p:txBody>
            <a:bodyPr wrap="square">
              <a:spAutoFit/>
            </a:bodyPr>
            <a:lstStyle/>
            <a:p>
              <a:pPr fontAlgn="auto">
                <a:lnSpc>
                  <a:spcPct val="120000"/>
                </a:lnSpc>
                <a:spcBef>
                  <a:spcPts val="0"/>
                </a:spcBef>
                <a:spcAft>
                  <a:spcPts val="0"/>
                </a:spcAft>
                <a:defRPr/>
              </a:pPr>
              <a:r>
                <a:rPr lang="zh-CN" altLang="en-US" sz="1200" dirty="0">
                  <a:solidFill>
                    <a:srgbClr val="000000"/>
                  </a:solidFill>
                  <a:latin typeface="微软雅黑"/>
                  <a:ea typeface="微软雅黑"/>
                  <a:cs typeface="+mn-ea"/>
                </a:rPr>
                <a:t>点击输入具体内容点击输入具体内容点击输入具体内容点击输入具体内容</a:t>
              </a:r>
            </a:p>
          </p:txBody>
        </p:sp>
        <p:sp>
          <p:nvSpPr>
            <p:cNvPr id="166" name="文本框 89"/>
            <p:cNvSpPr txBox="1"/>
            <p:nvPr/>
          </p:nvSpPr>
          <p:spPr bwMode="auto">
            <a:xfrm>
              <a:off x="3053108" y="4783304"/>
              <a:ext cx="1922797" cy="417830"/>
            </a:xfrm>
            <a:prstGeom prst="rect">
              <a:avLst/>
            </a:prstGeom>
            <a:noFill/>
          </p:spPr>
          <p:txBody>
            <a:bodyPr>
              <a:spAutoFit/>
            </a:bodyPr>
            <a:lstStyle/>
            <a:p>
              <a:pPr fontAlgn="auto">
                <a:spcBef>
                  <a:spcPts val="0"/>
                </a:spcBef>
                <a:spcAft>
                  <a:spcPts val="0"/>
                </a:spcAft>
                <a:defRPr/>
              </a:pPr>
              <a:r>
                <a:rPr lang="zh-CN" altLang="en-US" sz="2000" dirty="0">
                  <a:solidFill>
                    <a:srgbClr val="92D050"/>
                  </a:solidFill>
                  <a:latin typeface="微软雅黑"/>
                  <a:ea typeface="微软雅黑"/>
                  <a:cs typeface="+mn-ea"/>
                </a:rPr>
                <a:t>在此添加标题</a:t>
              </a:r>
            </a:p>
          </p:txBody>
        </p:sp>
      </p:grpSp>
      <p:grpSp>
        <p:nvGrpSpPr>
          <p:cNvPr id="167" name="组合 166"/>
          <p:cNvGrpSpPr/>
          <p:nvPr/>
        </p:nvGrpSpPr>
        <p:grpSpPr>
          <a:xfrm flipH="1">
            <a:off x="8466949" y="5193458"/>
            <a:ext cx="2335184" cy="1062282"/>
            <a:chOff x="2652976" y="4783304"/>
            <a:chExt cx="2335184" cy="1062282"/>
          </a:xfrm>
        </p:grpSpPr>
        <p:sp>
          <p:nvSpPr>
            <p:cNvPr id="168" name="文本框 91"/>
            <p:cNvSpPr txBox="1"/>
            <p:nvPr/>
          </p:nvSpPr>
          <p:spPr bwMode="auto">
            <a:xfrm>
              <a:off x="2652976" y="5096921"/>
              <a:ext cx="2335184" cy="748665"/>
            </a:xfrm>
            <a:prstGeom prst="rect">
              <a:avLst/>
            </a:prstGeom>
            <a:noFill/>
          </p:spPr>
          <p:txBody>
            <a:bodyPr wrap="square">
              <a:spAutoFit/>
            </a:bodyPr>
            <a:lstStyle/>
            <a:p>
              <a:pPr fontAlgn="auto">
                <a:lnSpc>
                  <a:spcPct val="120000"/>
                </a:lnSpc>
                <a:spcBef>
                  <a:spcPts val="0"/>
                </a:spcBef>
                <a:spcAft>
                  <a:spcPts val="0"/>
                </a:spcAft>
                <a:defRPr/>
              </a:pPr>
              <a:r>
                <a:rPr lang="zh-CN" altLang="en-US" sz="1200" dirty="0">
                  <a:solidFill>
                    <a:srgbClr val="000000"/>
                  </a:solidFill>
                  <a:latin typeface="微软雅黑"/>
                  <a:ea typeface="微软雅黑"/>
                  <a:cs typeface="+mn-ea"/>
                </a:rPr>
                <a:t>点击输入具体内容点击输入具体内容点击输入具体内容点击输入具体内容</a:t>
              </a:r>
            </a:p>
          </p:txBody>
        </p:sp>
        <p:sp>
          <p:nvSpPr>
            <p:cNvPr id="169" name="文本框 92"/>
            <p:cNvSpPr txBox="1"/>
            <p:nvPr/>
          </p:nvSpPr>
          <p:spPr bwMode="auto">
            <a:xfrm>
              <a:off x="3053108" y="4783304"/>
              <a:ext cx="1922797" cy="417830"/>
            </a:xfrm>
            <a:prstGeom prst="rect">
              <a:avLst/>
            </a:prstGeom>
            <a:noFill/>
          </p:spPr>
          <p:txBody>
            <a:bodyPr>
              <a:spAutoFit/>
            </a:bodyPr>
            <a:lstStyle/>
            <a:p>
              <a:pPr fontAlgn="auto">
                <a:spcBef>
                  <a:spcPts val="0"/>
                </a:spcBef>
                <a:spcAft>
                  <a:spcPts val="0"/>
                </a:spcAft>
                <a:defRPr/>
              </a:pPr>
              <a:r>
                <a:rPr lang="zh-CN" altLang="en-US" sz="2000" dirty="0">
                  <a:solidFill>
                    <a:srgbClr val="C65885"/>
                  </a:solidFill>
                  <a:latin typeface="微软雅黑"/>
                  <a:ea typeface="微软雅黑"/>
                  <a:cs typeface="+mn-ea"/>
                </a:rPr>
                <a:t>在此添加标题</a:t>
              </a:r>
            </a:p>
          </p:txBody>
        </p:sp>
      </p:grpSp>
      <p:grpSp>
        <p:nvGrpSpPr>
          <p:cNvPr id="170" name="组合 169"/>
          <p:cNvGrpSpPr/>
          <p:nvPr/>
        </p:nvGrpSpPr>
        <p:grpSpPr>
          <a:xfrm>
            <a:off x="936501" y="2039194"/>
            <a:ext cx="2335184" cy="1062282"/>
            <a:chOff x="2652976" y="4783304"/>
            <a:chExt cx="2335184" cy="1062282"/>
          </a:xfrm>
        </p:grpSpPr>
        <p:sp>
          <p:nvSpPr>
            <p:cNvPr id="171" name="文本框 94"/>
            <p:cNvSpPr txBox="1"/>
            <p:nvPr/>
          </p:nvSpPr>
          <p:spPr bwMode="auto">
            <a:xfrm>
              <a:off x="2652976" y="5096921"/>
              <a:ext cx="2335184" cy="748665"/>
            </a:xfrm>
            <a:prstGeom prst="rect">
              <a:avLst/>
            </a:prstGeom>
            <a:noFill/>
          </p:spPr>
          <p:txBody>
            <a:bodyPr wrap="square">
              <a:spAutoFit/>
            </a:bodyPr>
            <a:lstStyle/>
            <a:p>
              <a:pPr algn="r" fontAlgn="auto">
                <a:lnSpc>
                  <a:spcPct val="120000"/>
                </a:lnSpc>
                <a:spcBef>
                  <a:spcPts val="0"/>
                </a:spcBef>
                <a:spcAft>
                  <a:spcPts val="0"/>
                </a:spcAft>
                <a:defRPr/>
              </a:pPr>
              <a:r>
                <a:rPr lang="zh-CN" altLang="en-US" sz="1200" dirty="0">
                  <a:solidFill>
                    <a:srgbClr val="000000"/>
                  </a:solidFill>
                  <a:latin typeface="微软雅黑"/>
                  <a:ea typeface="微软雅黑"/>
                  <a:cs typeface="+mn-ea"/>
                </a:rPr>
                <a:t>点击输入具体内容点击输入具体内容点击输入具体内容点击输入具体内容</a:t>
              </a:r>
            </a:p>
          </p:txBody>
        </p:sp>
        <p:sp>
          <p:nvSpPr>
            <p:cNvPr id="172" name="文本框 95"/>
            <p:cNvSpPr txBox="1"/>
            <p:nvPr/>
          </p:nvSpPr>
          <p:spPr bwMode="auto">
            <a:xfrm>
              <a:off x="3053108" y="4783304"/>
              <a:ext cx="1922797" cy="417830"/>
            </a:xfrm>
            <a:prstGeom prst="rect">
              <a:avLst/>
            </a:prstGeom>
            <a:noFill/>
          </p:spPr>
          <p:txBody>
            <a:bodyPr>
              <a:spAutoFit/>
            </a:bodyPr>
            <a:lstStyle/>
            <a:p>
              <a:pPr algn="r" fontAlgn="auto">
                <a:spcBef>
                  <a:spcPts val="0"/>
                </a:spcBef>
                <a:spcAft>
                  <a:spcPts val="0"/>
                </a:spcAft>
                <a:defRPr/>
              </a:pPr>
              <a:r>
                <a:rPr lang="zh-CN" altLang="en-US" sz="2000" dirty="0">
                  <a:solidFill>
                    <a:srgbClr val="FFBF53"/>
                  </a:solidFill>
                  <a:latin typeface="微软雅黑"/>
                  <a:ea typeface="微软雅黑"/>
                  <a:cs typeface="+mn-ea"/>
                </a:rPr>
                <a:t>在此添加标题</a:t>
              </a:r>
            </a:p>
          </p:txBody>
        </p:sp>
      </p:grpSp>
      <p:grpSp>
        <p:nvGrpSpPr>
          <p:cNvPr id="173" name="组合 172"/>
          <p:cNvGrpSpPr/>
          <p:nvPr/>
        </p:nvGrpSpPr>
        <p:grpSpPr>
          <a:xfrm>
            <a:off x="936501" y="5202463"/>
            <a:ext cx="2335184" cy="1062282"/>
            <a:chOff x="2652976" y="4783304"/>
            <a:chExt cx="2335184" cy="1062282"/>
          </a:xfrm>
        </p:grpSpPr>
        <p:sp>
          <p:nvSpPr>
            <p:cNvPr id="174" name="文本框 97"/>
            <p:cNvSpPr txBox="1"/>
            <p:nvPr/>
          </p:nvSpPr>
          <p:spPr bwMode="auto">
            <a:xfrm>
              <a:off x="2652976" y="5096921"/>
              <a:ext cx="2335184" cy="748665"/>
            </a:xfrm>
            <a:prstGeom prst="rect">
              <a:avLst/>
            </a:prstGeom>
            <a:noFill/>
          </p:spPr>
          <p:txBody>
            <a:bodyPr wrap="square">
              <a:spAutoFit/>
            </a:bodyPr>
            <a:lstStyle/>
            <a:p>
              <a:pPr algn="r" fontAlgn="auto">
                <a:lnSpc>
                  <a:spcPct val="120000"/>
                </a:lnSpc>
                <a:spcBef>
                  <a:spcPts val="0"/>
                </a:spcBef>
                <a:spcAft>
                  <a:spcPts val="0"/>
                </a:spcAft>
                <a:defRPr/>
              </a:pPr>
              <a:r>
                <a:rPr lang="zh-CN" altLang="en-US" sz="1200" dirty="0">
                  <a:solidFill>
                    <a:srgbClr val="000000"/>
                  </a:solidFill>
                  <a:latin typeface="微软雅黑"/>
                  <a:ea typeface="微软雅黑"/>
                  <a:cs typeface="+mn-ea"/>
                </a:rPr>
                <a:t>点击输入具体内容点击输入具体内容点击输入具体内容点击输入具体内容</a:t>
              </a:r>
            </a:p>
          </p:txBody>
        </p:sp>
        <p:sp>
          <p:nvSpPr>
            <p:cNvPr id="175" name="文本框 98"/>
            <p:cNvSpPr txBox="1"/>
            <p:nvPr/>
          </p:nvSpPr>
          <p:spPr bwMode="auto">
            <a:xfrm>
              <a:off x="3053108" y="4783304"/>
              <a:ext cx="1922797" cy="417830"/>
            </a:xfrm>
            <a:prstGeom prst="rect">
              <a:avLst/>
            </a:prstGeom>
            <a:noFill/>
          </p:spPr>
          <p:txBody>
            <a:bodyPr>
              <a:spAutoFit/>
            </a:bodyPr>
            <a:lstStyle/>
            <a:p>
              <a:pPr algn="r" fontAlgn="auto">
                <a:spcBef>
                  <a:spcPts val="0"/>
                </a:spcBef>
                <a:spcAft>
                  <a:spcPts val="0"/>
                </a:spcAft>
                <a:defRPr/>
              </a:pPr>
              <a:r>
                <a:rPr lang="zh-CN" altLang="en-US" sz="2000" dirty="0">
                  <a:solidFill>
                    <a:srgbClr val="F17475"/>
                  </a:solidFill>
                  <a:latin typeface="微软雅黑"/>
                  <a:ea typeface="微软雅黑"/>
                  <a:cs typeface="+mn-ea"/>
                </a:rPr>
                <a:t>在此添加标题</a:t>
              </a:r>
            </a:p>
          </p:txBody>
        </p:sp>
      </p:grpSp>
    </p:spTree>
    <p:extLst>
      <p:ext uri="{BB962C8B-B14F-4D97-AF65-F5344CB8AC3E}">
        <p14:creationId xmlns:p14="http://schemas.microsoft.com/office/powerpoint/2010/main" val="128686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p:cTn id="7" dur="500" fill="hold"/>
                                        <p:tgtEl>
                                          <p:spTgt spid="94"/>
                                        </p:tgtEl>
                                        <p:attrNameLst>
                                          <p:attrName>ppt_w</p:attrName>
                                        </p:attrNameLst>
                                      </p:cBhvr>
                                      <p:tavLst>
                                        <p:tav tm="0">
                                          <p:val>
                                            <p:fltVal val="0"/>
                                          </p:val>
                                        </p:tav>
                                        <p:tav tm="100000">
                                          <p:val>
                                            <p:strVal val="#ppt_w"/>
                                          </p:val>
                                        </p:tav>
                                      </p:tavLst>
                                    </p:anim>
                                    <p:anim calcmode="lin" valueType="num">
                                      <p:cBhvr>
                                        <p:cTn id="8" dur="500" fill="hold"/>
                                        <p:tgtEl>
                                          <p:spTgt spid="94"/>
                                        </p:tgtEl>
                                        <p:attrNameLst>
                                          <p:attrName>ppt_h</p:attrName>
                                        </p:attrNameLst>
                                      </p:cBhvr>
                                      <p:tavLst>
                                        <p:tav tm="0">
                                          <p:val>
                                            <p:fltVal val="0"/>
                                          </p:val>
                                        </p:tav>
                                        <p:tav tm="100000">
                                          <p:val>
                                            <p:strVal val="#ppt_h"/>
                                          </p:val>
                                        </p:tav>
                                      </p:tavLst>
                                    </p:anim>
                                    <p:animEffect transition="in" filter="fade">
                                      <p:cBhvr>
                                        <p:cTn id="9" dur="500"/>
                                        <p:tgtEl>
                                          <p:spTgt spid="9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0"/>
                                        </p:tgtEl>
                                        <p:attrNameLst>
                                          <p:attrName>style.visibility</p:attrName>
                                        </p:attrNameLst>
                                      </p:cBhvr>
                                      <p:to>
                                        <p:strVal val="visible"/>
                                      </p:to>
                                    </p:set>
                                    <p:anim calcmode="lin" valueType="num">
                                      <p:cBhvr>
                                        <p:cTn id="13" dur="500" fill="hold"/>
                                        <p:tgtEl>
                                          <p:spTgt spid="90"/>
                                        </p:tgtEl>
                                        <p:attrNameLst>
                                          <p:attrName>ppt_w</p:attrName>
                                        </p:attrNameLst>
                                      </p:cBhvr>
                                      <p:tavLst>
                                        <p:tav tm="0">
                                          <p:val>
                                            <p:fltVal val="0"/>
                                          </p:val>
                                        </p:tav>
                                        <p:tav tm="100000">
                                          <p:val>
                                            <p:strVal val="#ppt_w"/>
                                          </p:val>
                                        </p:tav>
                                      </p:tavLst>
                                    </p:anim>
                                    <p:anim calcmode="lin" valueType="num">
                                      <p:cBhvr>
                                        <p:cTn id="14" dur="500" fill="hold"/>
                                        <p:tgtEl>
                                          <p:spTgt spid="90"/>
                                        </p:tgtEl>
                                        <p:attrNameLst>
                                          <p:attrName>ppt_h</p:attrName>
                                        </p:attrNameLst>
                                      </p:cBhvr>
                                      <p:tavLst>
                                        <p:tav tm="0">
                                          <p:val>
                                            <p:fltVal val="0"/>
                                          </p:val>
                                        </p:tav>
                                        <p:tav tm="100000">
                                          <p:val>
                                            <p:strVal val="#ppt_h"/>
                                          </p:val>
                                        </p:tav>
                                      </p:tavLst>
                                    </p:anim>
                                    <p:animEffect transition="in" filter="fade">
                                      <p:cBhvr>
                                        <p:cTn id="15" dur="500"/>
                                        <p:tgtEl>
                                          <p:spTgt spid="90"/>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9"/>
                                        </p:tgtEl>
                                        <p:attrNameLst>
                                          <p:attrName>style.visibility</p:attrName>
                                        </p:attrNameLst>
                                      </p:cBhvr>
                                      <p:to>
                                        <p:strVal val="visible"/>
                                      </p:to>
                                    </p:set>
                                    <p:anim calcmode="lin" valueType="num">
                                      <p:cBhvr>
                                        <p:cTn id="19" dur="500" fill="hold"/>
                                        <p:tgtEl>
                                          <p:spTgt spid="89"/>
                                        </p:tgtEl>
                                        <p:attrNameLst>
                                          <p:attrName>ppt_w</p:attrName>
                                        </p:attrNameLst>
                                      </p:cBhvr>
                                      <p:tavLst>
                                        <p:tav tm="0">
                                          <p:val>
                                            <p:fltVal val="0"/>
                                          </p:val>
                                        </p:tav>
                                        <p:tav tm="100000">
                                          <p:val>
                                            <p:strVal val="#ppt_w"/>
                                          </p:val>
                                        </p:tav>
                                      </p:tavLst>
                                    </p:anim>
                                    <p:anim calcmode="lin" valueType="num">
                                      <p:cBhvr>
                                        <p:cTn id="20" dur="500" fill="hold"/>
                                        <p:tgtEl>
                                          <p:spTgt spid="89"/>
                                        </p:tgtEl>
                                        <p:attrNameLst>
                                          <p:attrName>ppt_h</p:attrName>
                                        </p:attrNameLst>
                                      </p:cBhvr>
                                      <p:tavLst>
                                        <p:tav tm="0">
                                          <p:val>
                                            <p:fltVal val="0"/>
                                          </p:val>
                                        </p:tav>
                                        <p:tav tm="100000">
                                          <p:val>
                                            <p:strVal val="#ppt_h"/>
                                          </p:val>
                                        </p:tav>
                                      </p:tavLst>
                                    </p:anim>
                                    <p:animEffect transition="in" filter="fade">
                                      <p:cBhvr>
                                        <p:cTn id="21" dur="500"/>
                                        <p:tgtEl>
                                          <p:spTgt spid="89"/>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93"/>
                                        </p:tgtEl>
                                        <p:attrNameLst>
                                          <p:attrName>style.visibility</p:attrName>
                                        </p:attrNameLst>
                                      </p:cBhvr>
                                      <p:to>
                                        <p:strVal val="visible"/>
                                      </p:to>
                                    </p:set>
                                    <p:anim calcmode="lin" valueType="num">
                                      <p:cBhvr>
                                        <p:cTn id="25" dur="500" fill="hold"/>
                                        <p:tgtEl>
                                          <p:spTgt spid="93"/>
                                        </p:tgtEl>
                                        <p:attrNameLst>
                                          <p:attrName>ppt_w</p:attrName>
                                        </p:attrNameLst>
                                      </p:cBhvr>
                                      <p:tavLst>
                                        <p:tav tm="0">
                                          <p:val>
                                            <p:fltVal val="0"/>
                                          </p:val>
                                        </p:tav>
                                        <p:tav tm="100000">
                                          <p:val>
                                            <p:strVal val="#ppt_w"/>
                                          </p:val>
                                        </p:tav>
                                      </p:tavLst>
                                    </p:anim>
                                    <p:anim calcmode="lin" valueType="num">
                                      <p:cBhvr>
                                        <p:cTn id="26" dur="500" fill="hold"/>
                                        <p:tgtEl>
                                          <p:spTgt spid="93"/>
                                        </p:tgtEl>
                                        <p:attrNameLst>
                                          <p:attrName>ppt_h</p:attrName>
                                        </p:attrNameLst>
                                      </p:cBhvr>
                                      <p:tavLst>
                                        <p:tav tm="0">
                                          <p:val>
                                            <p:fltVal val="0"/>
                                          </p:val>
                                        </p:tav>
                                        <p:tav tm="100000">
                                          <p:val>
                                            <p:strVal val="#ppt_h"/>
                                          </p:val>
                                        </p:tav>
                                      </p:tavLst>
                                    </p:anim>
                                    <p:animEffect transition="in" filter="fade">
                                      <p:cBhvr>
                                        <p:cTn id="27" dur="500"/>
                                        <p:tgtEl>
                                          <p:spTgt spid="93"/>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95"/>
                                        </p:tgtEl>
                                        <p:attrNameLst>
                                          <p:attrName>style.visibility</p:attrName>
                                        </p:attrNameLst>
                                      </p:cBhvr>
                                      <p:to>
                                        <p:strVal val="visible"/>
                                      </p:to>
                                    </p:set>
                                    <p:anim calcmode="lin" valueType="num">
                                      <p:cBhvr>
                                        <p:cTn id="31" dur="500" fill="hold"/>
                                        <p:tgtEl>
                                          <p:spTgt spid="95"/>
                                        </p:tgtEl>
                                        <p:attrNameLst>
                                          <p:attrName>ppt_w</p:attrName>
                                        </p:attrNameLst>
                                      </p:cBhvr>
                                      <p:tavLst>
                                        <p:tav tm="0">
                                          <p:val>
                                            <p:fltVal val="0"/>
                                          </p:val>
                                        </p:tav>
                                        <p:tav tm="100000">
                                          <p:val>
                                            <p:strVal val="#ppt_w"/>
                                          </p:val>
                                        </p:tav>
                                      </p:tavLst>
                                    </p:anim>
                                    <p:anim calcmode="lin" valueType="num">
                                      <p:cBhvr>
                                        <p:cTn id="32" dur="500" fill="hold"/>
                                        <p:tgtEl>
                                          <p:spTgt spid="95"/>
                                        </p:tgtEl>
                                        <p:attrNameLst>
                                          <p:attrName>ppt_h</p:attrName>
                                        </p:attrNameLst>
                                      </p:cBhvr>
                                      <p:tavLst>
                                        <p:tav tm="0">
                                          <p:val>
                                            <p:fltVal val="0"/>
                                          </p:val>
                                        </p:tav>
                                        <p:tav tm="100000">
                                          <p:val>
                                            <p:strVal val="#ppt_h"/>
                                          </p:val>
                                        </p:tav>
                                      </p:tavLst>
                                    </p:anim>
                                    <p:animEffect transition="in" filter="fade">
                                      <p:cBhvr>
                                        <p:cTn id="33" dur="500"/>
                                        <p:tgtEl>
                                          <p:spTgt spid="95"/>
                                        </p:tgtEl>
                                      </p:cBhvr>
                                    </p:animEffect>
                                  </p:childTnLst>
                                </p:cTn>
                              </p:par>
                            </p:childTnLst>
                          </p:cTn>
                        </p:par>
                        <p:par>
                          <p:cTn id="34" fill="hold">
                            <p:stCondLst>
                              <p:cond delay="2500"/>
                            </p:stCondLst>
                            <p:childTnLst>
                              <p:par>
                                <p:cTn id="35" presetID="22" presetClass="entr" presetSubtype="4" fill="hold" nodeType="after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wipe(down)">
                                      <p:cBhvr>
                                        <p:cTn id="37" dur="500"/>
                                        <p:tgtEl>
                                          <p:spTgt spid="103"/>
                                        </p:tgtEl>
                                      </p:cBhvr>
                                    </p:animEffect>
                                  </p:childTnLst>
                                </p:cTn>
                              </p:par>
                              <p:par>
                                <p:cTn id="38" presetID="22" presetClass="entr" presetSubtype="4" fill="hold" nodeType="withEffect">
                                  <p:stCondLst>
                                    <p:cond delay="0"/>
                                  </p:stCondLst>
                                  <p:childTnLst>
                                    <p:set>
                                      <p:cBhvr>
                                        <p:cTn id="39" dur="1" fill="hold">
                                          <p:stCondLst>
                                            <p:cond delay="0"/>
                                          </p:stCondLst>
                                        </p:cTn>
                                        <p:tgtEl>
                                          <p:spTgt spid="106"/>
                                        </p:tgtEl>
                                        <p:attrNameLst>
                                          <p:attrName>style.visibility</p:attrName>
                                        </p:attrNameLst>
                                      </p:cBhvr>
                                      <p:to>
                                        <p:strVal val="visible"/>
                                      </p:to>
                                    </p:set>
                                    <p:animEffect transition="in" filter="wipe(down)">
                                      <p:cBhvr>
                                        <p:cTn id="40" dur="500"/>
                                        <p:tgtEl>
                                          <p:spTgt spid="10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250"/>
                                  </p:stCondLst>
                                  <p:childTnLst>
                                    <p:set>
                                      <p:cBhvr>
                                        <p:cTn id="44" dur="1" fill="hold">
                                          <p:stCondLst>
                                            <p:cond delay="0"/>
                                          </p:stCondLst>
                                        </p:cTn>
                                        <p:tgtEl>
                                          <p:spTgt spid="109"/>
                                        </p:tgtEl>
                                        <p:attrNameLst>
                                          <p:attrName>style.visibility</p:attrName>
                                        </p:attrNameLst>
                                      </p:cBhvr>
                                      <p:to>
                                        <p:strVal val="visible"/>
                                      </p:to>
                                    </p:set>
                                    <p:animEffect transition="in" filter="fade">
                                      <p:cBhvr>
                                        <p:cTn id="45" dur="500"/>
                                        <p:tgtEl>
                                          <p:spTgt spid="109"/>
                                        </p:tgtEl>
                                      </p:cBhvr>
                                    </p:animEffect>
                                  </p:childTnLst>
                                </p:cTn>
                              </p:par>
                              <p:par>
                                <p:cTn id="46" presetID="10" presetClass="entr" presetSubtype="0" fill="hold" nodeType="withEffect">
                                  <p:stCondLst>
                                    <p:cond delay="250"/>
                                  </p:stCondLst>
                                  <p:childTnLst>
                                    <p:set>
                                      <p:cBhvr>
                                        <p:cTn id="47" dur="1" fill="hold">
                                          <p:stCondLst>
                                            <p:cond delay="0"/>
                                          </p:stCondLst>
                                        </p:cTn>
                                        <p:tgtEl>
                                          <p:spTgt spid="123"/>
                                        </p:tgtEl>
                                        <p:attrNameLst>
                                          <p:attrName>style.visibility</p:attrName>
                                        </p:attrNameLst>
                                      </p:cBhvr>
                                      <p:to>
                                        <p:strVal val="visible"/>
                                      </p:to>
                                    </p:set>
                                    <p:animEffect transition="in" filter="fade">
                                      <p:cBhvr>
                                        <p:cTn id="48" dur="500"/>
                                        <p:tgtEl>
                                          <p:spTgt spid="123"/>
                                        </p:tgtEl>
                                      </p:cBhvr>
                                    </p:animEffect>
                                  </p:childTnLst>
                                </p:cTn>
                              </p:par>
                              <p:par>
                                <p:cTn id="49" presetID="10" presetClass="entr" presetSubtype="0" fill="hold" nodeType="withEffect">
                                  <p:stCondLst>
                                    <p:cond delay="250"/>
                                  </p:stCondLst>
                                  <p:childTnLst>
                                    <p:set>
                                      <p:cBhvr>
                                        <p:cTn id="50" dur="1" fill="hold">
                                          <p:stCondLst>
                                            <p:cond delay="0"/>
                                          </p:stCondLst>
                                        </p:cTn>
                                        <p:tgtEl>
                                          <p:spTgt spid="148"/>
                                        </p:tgtEl>
                                        <p:attrNameLst>
                                          <p:attrName>style.visibility</p:attrName>
                                        </p:attrNameLst>
                                      </p:cBhvr>
                                      <p:to>
                                        <p:strVal val="visible"/>
                                      </p:to>
                                    </p:set>
                                    <p:animEffect transition="in" filter="fade">
                                      <p:cBhvr>
                                        <p:cTn id="51" dur="500"/>
                                        <p:tgtEl>
                                          <p:spTgt spid="148"/>
                                        </p:tgtEl>
                                      </p:cBhvr>
                                    </p:animEffect>
                                  </p:childTnLst>
                                </p:cTn>
                              </p:par>
                              <p:par>
                                <p:cTn id="52" presetID="10" presetClass="entr" presetSubtype="0" fill="hold" nodeType="withEffect">
                                  <p:stCondLst>
                                    <p:cond delay="250"/>
                                  </p:stCondLst>
                                  <p:childTnLst>
                                    <p:set>
                                      <p:cBhvr>
                                        <p:cTn id="53" dur="1" fill="hold">
                                          <p:stCondLst>
                                            <p:cond delay="0"/>
                                          </p:stCondLst>
                                        </p:cTn>
                                        <p:tgtEl>
                                          <p:spTgt spid="133"/>
                                        </p:tgtEl>
                                        <p:attrNameLst>
                                          <p:attrName>style.visibility</p:attrName>
                                        </p:attrNameLst>
                                      </p:cBhvr>
                                      <p:to>
                                        <p:strVal val="visible"/>
                                      </p:to>
                                    </p:set>
                                    <p:animEffect transition="in" filter="fade">
                                      <p:cBhvr>
                                        <p:cTn id="54" dur="500"/>
                                        <p:tgtEl>
                                          <p:spTgt spid="133"/>
                                        </p:tgtEl>
                                      </p:cBhvr>
                                    </p:animEffect>
                                  </p:childTnLst>
                                </p:cTn>
                              </p:par>
                              <p:par>
                                <p:cTn id="55" presetID="0" presetClass="path" presetSubtype="0" accel="50000" decel="50000" fill="hold" nodeType="withEffect">
                                  <p:stCondLst>
                                    <p:cond delay="0"/>
                                  </p:stCondLst>
                                  <p:childTnLst>
                                    <p:animMotion origin="layout" path="M 0.16337 0.22098 L 0.16337 0.22098 C 0.16007 0.21636 0.1566 0.21234 0.15347 0.20771 C 0.15139 0.20463 0.14982 0.19969 0.14739 0.19691 C 0.14496 0.19413 0.14253 0.19136 0.1401 0.18827 C 0.1375 0.18487 0.13541 0.18086 0.13281 0.17747 C 0.12743 0.17068 0.12291 0.16759 0.11823 0.16018 C 0.11597 0.15679 0.11441 0.15216 0.11215 0.14938 C 0.10868 0.14506 0.10451 0.1429 0.10104 0.13827 C 0.09826 0.13487 0.09635 0.12932 0.09375 0.12531 C 0.09149 0.12191 0.08889 0.11975 0.08646 0.11666 C 0.07535 0.10185 0.08368 0.10864 0.07187 0.10154 C 0.06944 0.09722 0.06719 0.09259 0.06458 0.08858 C 0.06337 0.08673 0.06198 0.0858 0.06094 0.08426 C 0.05746 0.0787 0.05486 0.07129 0.05104 0.06666 C 0.04982 0.06543 0.04861 0.06419 0.04739 0.06234 C 0.04653 0.06111 0.04566 0.05987 0.04496 0.05802 C 0.04323 0.05401 0.04253 0.04784 0.0401 0.04506 C 0.03889 0.04352 0.03767 0.04197 0.03646 0.04074 C 0.03264 0.03703 0.03125 0.03703 0.02795 0.0321 C 0.02048 0.02098 0.02847 0.02932 0.01944 0.02129 C 0.01857 0.01913 0.01823 0.01605 0.01701 0.01481 C 0.01475 0.01234 0.00972 0.01049 0.00972 0.01049 C 0.0085 0.00833 0.00746 0.00555 0.00607 0.00401 C 0.00486 0.00247 0.00347 0.00247 0.00243 0.00185 C 0.00156 0.00123 0.00069 0.00031 1.38889E-6 -0.00031 L 1.38889E-6 -0.00031 " pathEditMode="relative" ptsTypes="AAAAAAAAAAAAAAAAAAAAAAAAAAA">
                                      <p:cBhvr>
                                        <p:cTn id="56" dur="2000" fill="hold"/>
                                        <p:tgtEl>
                                          <p:spTgt spid="109"/>
                                        </p:tgtEl>
                                        <p:attrNameLst>
                                          <p:attrName>ppt_x</p:attrName>
                                          <p:attrName>ppt_y</p:attrName>
                                        </p:attrNameLst>
                                      </p:cBhvr>
                                    </p:animMotion>
                                  </p:childTnLst>
                                </p:cTn>
                              </p:par>
                              <p:par>
                                <p:cTn id="57" presetID="0" presetClass="path" presetSubtype="0" accel="50000" decel="50000" fill="hold" nodeType="withEffect">
                                  <p:stCondLst>
                                    <p:cond delay="0"/>
                                  </p:stCondLst>
                                  <p:childTnLst>
                                    <p:animMotion origin="layout" path="M 0.16111 -0.22561 L 0.16111 -0.22561 C 0.1585 -0.22006 0.1559 -0.2145 0.15364 -0.20833 C 0.15277 -0.20586 0.15243 -0.20216 0.15121 -0.19969 C 0.14878 -0.19413 0.14565 -0.1895 0.1427 -0.18456 L 0.13541 -0.1716 C 0.13385 -0.16882 0.13194 -0.16605 0.13055 -0.16296 C 0.12517 -0.15123 0.12413 -0.14784 0.11718 -0.13919 C 0.1144 -0.1358 0.11128 -0.13364 0.1085 -0.13024 C 0.10486 -0.12561 0.10347 -0.11851 0.09999 -0.11296 C 0.09583 -0.10617 0.09114 -0.1 0.08663 -0.09351 C 0.08506 -0.09135 0.08177 -0.08703 0.08177 -0.08703 C 0.07986 -0.08179 0.07864 -0.07777 0.07569 -0.07407 C 0.0644 -0.05987 0.07725 -0.08086 0.06597 -0.06327 C 0.06423 -0.06049 0.06284 -0.05709 0.06093 -0.05463 C 0.05954 -0.05246 0.05763 -0.05185 0.05607 -0.0503 C 0.05486 -0.04876 0.05381 -0.04722 0.05243 -0.04598 C 0.04687 -0.04043 0.04114 -0.0358 0.03541 -0.03055 C 0.02934 -0.0253 0.03229 -0.02746 0.0269 -0.02407 C 0.02274 -0.01296 0.02673 -0.02037 0.0184 -0.01543 C 0.01666 -0.0145 0.0151 -0.01234 0.01354 -0.01111 C 0.01232 -0.01018 0.01093 -0.00987 0.00972 -0.00895 C 0.00329 0.00247 0.01267 -0.01234 0.00243 -0.00246 C 0.00017 -0.0003 -0.00157 0.0034 -0.00365 0.00618 C -0.00487 0.00772 -0.00608 0.00895 -0.0073 0.0105 C -0.00816 0.01173 -0.00869 0.01389 -0.00973 0.01482 C -0.01077 0.01605 -0.01216 0.01636 -0.01337 0.01698 C -0.01459 0.01852 -0.01598 0.02315 -0.01702 0.0213 C -0.01806 0.01945 -0.01563 0.01667 -0.01459 0.01482 C -0.01303 0.01173 -0.01129 0.00895 -0.00973 0.00618 C -0.00886 0.00463 -0.00834 0.00216 -0.0073 0.00186 L -5.55556E-6 -0.0003 L -5.55556E-6 -0.0003 " pathEditMode="relative" ptsTypes="AAAAAAAAAAAAAAAAAAAAAAAAAAAAAAAAA">
                                      <p:cBhvr>
                                        <p:cTn id="58" dur="2000" fill="hold"/>
                                        <p:tgtEl>
                                          <p:spTgt spid="123"/>
                                        </p:tgtEl>
                                        <p:attrNameLst>
                                          <p:attrName>ppt_x</p:attrName>
                                          <p:attrName>ppt_y</p:attrName>
                                        </p:attrNameLst>
                                      </p:cBhvr>
                                    </p:animMotion>
                                  </p:childTnLst>
                                </p:cTn>
                              </p:par>
                              <p:par>
                                <p:cTn id="59" presetID="0" presetClass="path" presetSubtype="0" accel="50000" decel="50000" fill="hold" nodeType="withEffect">
                                  <p:stCondLst>
                                    <p:cond delay="0"/>
                                  </p:stCondLst>
                                  <p:childTnLst>
                                    <p:animMotion origin="layout" path="M -0.16823 0.22747 L -0.16823 0.22747 C -0.16458 0.22376 -0.16093 0.22037 -0.15729 0.21635 C -0.15642 0.21543 -0.15573 0.21327 -0.15486 0.21203 C -0.15208 0.20802 -0.14965 0.20648 -0.14635 0.20339 C -0.14479 0.19969 -0.14357 0.19506 -0.14149 0.19259 C -0.13854 0.18919 -0.13489 0.18889 -0.13177 0.18611 C -0.12916 0.18364 -0.12673 0.18055 -0.12448 0.17747 C -0.12187 0.17407 -0.11979 0.16975 -0.11718 0.16666 C -0.1125 0.16111 -0.10694 0.1574 -0.10243 0.15123 C -0.09635 0.14321 -0.09965 0.14568 -0.0927 0.14259 C -0.09236 0.14043 -0.09236 0.13796 -0.09149 0.13611 C -0.09045 0.13364 -0.0842 0.1287 -0.08298 0.12747 C -0.08177 0.12531 -0.08073 0.12284 -0.07934 0.12098 C -0.07777 0.11913 -0.07604 0.11821 -0.07448 0.11666 C -0.07309 0.11543 -0.07204 0.11389 -0.07083 0.11234 C -0.06996 0.11018 -0.06944 0.10771 -0.0684 0.10586 C -0.06684 0.10339 -0.0651 0.10154 -0.06354 0.09938 C -0.06111 0.09629 -0.05816 0.09444 -0.05607 0.09074 C -0.05156 0.0824 -0.05416 0.08518 -0.04878 0.0821 C -0.04722 0.07808 -0.04409 0.06975 -0.04149 0.06666 C -0.04045 0.06543 -0.03906 0.06574 -0.03784 0.0645 C -0.03524 0.06203 -0.03316 0.05833 -0.03055 0.05586 C -0.02673 0.05247 -0.01701 0.04475 -0.01354 0.03858 C -0.00763 0.02808 -0.01475 0.04135 -0.00868 0.02777 C -0.00607 0.02222 -0.00555 0.02438 -0.00382 0.01697 C -0.00277 0.01265 -0.00243 0.00802 -0.00138 0.00401 L -3.05556E-6 -0.00031 L -3.05556E-6 -0.00031 " pathEditMode="relative" ptsTypes="AAAAAAAAAAAAAAAAAAAAAAAAAAAAA">
                                      <p:cBhvr>
                                        <p:cTn id="60" dur="2000" fill="hold"/>
                                        <p:tgtEl>
                                          <p:spTgt spid="148"/>
                                        </p:tgtEl>
                                        <p:attrNameLst>
                                          <p:attrName>ppt_x</p:attrName>
                                          <p:attrName>ppt_y</p:attrName>
                                        </p:attrNameLst>
                                      </p:cBhvr>
                                    </p:animMotion>
                                  </p:childTnLst>
                                </p:cTn>
                              </p:par>
                              <p:par>
                                <p:cTn id="61" presetID="0" presetClass="path" presetSubtype="0" accel="50000" decel="50000" fill="hold" nodeType="withEffect">
                                  <p:stCondLst>
                                    <p:cond delay="0"/>
                                  </p:stCondLst>
                                  <p:childTnLst>
                                    <p:animMotion origin="layout" path="M -0.16684 -0.23642 L -0.16684 -0.23642 C -0.16319 -0.2321 -0.15937 -0.22839 -0.1559 -0.22345 C -0.14722 -0.21172 -0.15521 -0.21666 -0.14618 -0.21265 C -0.14531 -0.21049 -0.14496 -0.20771 -0.14375 -0.20617 C -0.1408 -0.20247 -0.13663 -0.20216 -0.13403 -0.19753 C -0.12326 -0.1787 -0.13681 -0.20185 -0.12674 -0.18672 C -0.12535 -0.18487 -0.12448 -0.1821 -0.12309 -0.18024 C -0.12153 -0.17839 -0.11979 -0.17747 -0.11823 -0.17592 C -0.11615 -0.17376 -0.11406 -0.1716 -0.11215 -0.16944 C -0.11094 -0.16666 -0.10955 -0.16358 -0.10833 -0.1608 C -0.10764 -0.15864 -0.10712 -0.15586 -0.1059 -0.15432 C -0.10451 -0.15216 -0.1026 -0.15185 -0.10104 -0.15 C -0.09653 -0.14444 -0.09167 -0.1395 -0.08767 -0.13271 C -0.08611 -0.12963 -0.08455 -0.12654 -0.08281 -0.12407 C -0.0809 -0.12129 -0.07847 -0.12037 -0.07674 -0.11728 C -0.07431 -0.11358 -0.07292 -0.10833 -0.07066 -0.10432 C -0.06007 -0.08549 -0.06719 -0.1003 -0.05608 -0.08703 C -0.0533 -0.08395 -0.05121 -0.07963 -0.04861 -0.07623 C -0.04635 -0.07314 -0.04392 -0.07006 -0.04132 -0.06759 C -0.03663 -0.06327 -0.03576 -0.06327 -0.0316 -0.05679 C -0.02986 -0.05401 -0.0283 -0.05092 -0.02674 -0.04814 C -0.02587 -0.0466 -0.02535 -0.04475 -0.02431 -0.04382 C -0.01806 -0.03827 -0.02101 -0.04135 -0.0158 -0.03518 C -0.01493 -0.03302 -0.01441 -0.03055 -0.01337 -0.0287 C -0.00851 -0.02006 -0.01094 -0.02839 -0.00729 -0.02006 C -0.00556 -0.01574 -0.00451 -0.01049 -0.00243 -0.0071 C 0.00035 -0.00216 5.55556E-7 -0.00463 5.55556E-7 -0.0003 L 5.55556E-7 -0.0003 " pathEditMode="relative" ptsTypes="AAAAAAAAAAAAAAAAAAAAAAAAAAAAA">
                                      <p:cBhvr>
                                        <p:cTn id="62" dur="2000" fill="hold"/>
                                        <p:tgtEl>
                                          <p:spTgt spid="133"/>
                                        </p:tgtEl>
                                        <p:attrNameLst>
                                          <p:attrName>ppt_x</p:attrName>
                                          <p:attrName>ppt_y</p:attrName>
                                        </p:attrNameLst>
                                      </p:cBhvr>
                                    </p:animMotion>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67"/>
                                        </p:tgtEl>
                                        <p:attrNameLst>
                                          <p:attrName>style.visibility</p:attrName>
                                        </p:attrNameLst>
                                      </p:cBhvr>
                                      <p:to>
                                        <p:strVal val="visible"/>
                                      </p:to>
                                    </p:set>
                                    <p:animEffect transition="in" filter="fade">
                                      <p:cBhvr>
                                        <p:cTn id="67" dur="1000"/>
                                        <p:tgtEl>
                                          <p:spTgt spid="167"/>
                                        </p:tgtEl>
                                      </p:cBhvr>
                                    </p:animEffect>
                                    <p:anim calcmode="lin" valueType="num">
                                      <p:cBhvr>
                                        <p:cTn id="68" dur="1000" fill="hold"/>
                                        <p:tgtEl>
                                          <p:spTgt spid="167"/>
                                        </p:tgtEl>
                                        <p:attrNameLst>
                                          <p:attrName>ppt_x</p:attrName>
                                        </p:attrNameLst>
                                      </p:cBhvr>
                                      <p:tavLst>
                                        <p:tav tm="0">
                                          <p:val>
                                            <p:strVal val="#ppt_x"/>
                                          </p:val>
                                        </p:tav>
                                        <p:tav tm="100000">
                                          <p:val>
                                            <p:strVal val="#ppt_x"/>
                                          </p:val>
                                        </p:tav>
                                      </p:tavLst>
                                    </p:anim>
                                    <p:anim calcmode="lin" valueType="num">
                                      <p:cBhvr>
                                        <p:cTn id="69" dur="1000" fill="hold"/>
                                        <p:tgtEl>
                                          <p:spTgt spid="167"/>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64"/>
                                        </p:tgtEl>
                                        <p:attrNameLst>
                                          <p:attrName>style.visibility</p:attrName>
                                        </p:attrNameLst>
                                      </p:cBhvr>
                                      <p:to>
                                        <p:strVal val="visible"/>
                                      </p:to>
                                    </p:set>
                                    <p:animEffect transition="in" filter="fade">
                                      <p:cBhvr>
                                        <p:cTn id="72" dur="1000"/>
                                        <p:tgtEl>
                                          <p:spTgt spid="164"/>
                                        </p:tgtEl>
                                      </p:cBhvr>
                                    </p:animEffect>
                                    <p:anim calcmode="lin" valueType="num">
                                      <p:cBhvr>
                                        <p:cTn id="73" dur="1000" fill="hold"/>
                                        <p:tgtEl>
                                          <p:spTgt spid="164"/>
                                        </p:tgtEl>
                                        <p:attrNameLst>
                                          <p:attrName>ppt_x</p:attrName>
                                        </p:attrNameLst>
                                      </p:cBhvr>
                                      <p:tavLst>
                                        <p:tav tm="0">
                                          <p:val>
                                            <p:strVal val="#ppt_x"/>
                                          </p:val>
                                        </p:tav>
                                        <p:tav tm="100000">
                                          <p:val>
                                            <p:strVal val="#ppt_x"/>
                                          </p:val>
                                        </p:tav>
                                      </p:tavLst>
                                    </p:anim>
                                    <p:anim calcmode="lin" valueType="num">
                                      <p:cBhvr>
                                        <p:cTn id="74" dur="1000" fill="hold"/>
                                        <p:tgtEl>
                                          <p:spTgt spid="16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70"/>
                                        </p:tgtEl>
                                        <p:attrNameLst>
                                          <p:attrName>style.visibility</p:attrName>
                                        </p:attrNameLst>
                                      </p:cBhvr>
                                      <p:to>
                                        <p:strVal val="visible"/>
                                      </p:to>
                                    </p:set>
                                    <p:animEffect transition="in" filter="fade">
                                      <p:cBhvr>
                                        <p:cTn id="77" dur="1000"/>
                                        <p:tgtEl>
                                          <p:spTgt spid="170"/>
                                        </p:tgtEl>
                                      </p:cBhvr>
                                    </p:animEffect>
                                    <p:anim calcmode="lin" valueType="num">
                                      <p:cBhvr>
                                        <p:cTn id="78" dur="1000" fill="hold"/>
                                        <p:tgtEl>
                                          <p:spTgt spid="170"/>
                                        </p:tgtEl>
                                        <p:attrNameLst>
                                          <p:attrName>ppt_x</p:attrName>
                                        </p:attrNameLst>
                                      </p:cBhvr>
                                      <p:tavLst>
                                        <p:tav tm="0">
                                          <p:val>
                                            <p:strVal val="#ppt_x"/>
                                          </p:val>
                                        </p:tav>
                                        <p:tav tm="100000">
                                          <p:val>
                                            <p:strVal val="#ppt_x"/>
                                          </p:val>
                                        </p:tav>
                                      </p:tavLst>
                                    </p:anim>
                                    <p:anim calcmode="lin" valueType="num">
                                      <p:cBhvr>
                                        <p:cTn id="79" dur="1000" fill="hold"/>
                                        <p:tgtEl>
                                          <p:spTgt spid="170"/>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73"/>
                                        </p:tgtEl>
                                        <p:attrNameLst>
                                          <p:attrName>style.visibility</p:attrName>
                                        </p:attrNameLst>
                                      </p:cBhvr>
                                      <p:to>
                                        <p:strVal val="visible"/>
                                      </p:to>
                                    </p:set>
                                    <p:animEffect transition="in" filter="fade">
                                      <p:cBhvr>
                                        <p:cTn id="82" dur="1000"/>
                                        <p:tgtEl>
                                          <p:spTgt spid="173"/>
                                        </p:tgtEl>
                                      </p:cBhvr>
                                    </p:animEffect>
                                    <p:anim calcmode="lin" valueType="num">
                                      <p:cBhvr>
                                        <p:cTn id="83" dur="1000" fill="hold"/>
                                        <p:tgtEl>
                                          <p:spTgt spid="173"/>
                                        </p:tgtEl>
                                        <p:attrNameLst>
                                          <p:attrName>ppt_x</p:attrName>
                                        </p:attrNameLst>
                                      </p:cBhvr>
                                      <p:tavLst>
                                        <p:tav tm="0">
                                          <p:val>
                                            <p:strVal val="#ppt_x"/>
                                          </p:val>
                                        </p:tav>
                                        <p:tav tm="100000">
                                          <p:val>
                                            <p:strVal val="#ppt_x"/>
                                          </p:val>
                                        </p:tav>
                                      </p:tavLst>
                                    </p:anim>
                                    <p:anim calcmode="lin" valueType="num">
                                      <p:cBhvr>
                                        <p:cTn id="84" dur="1000" fill="hold"/>
                                        <p:tgtEl>
                                          <p:spTgt spid="1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bldLvl="0" animBg="1"/>
      <p:bldP spid="93" grpId="0" bldLvl="0" animBg="1"/>
      <p:bldP spid="9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6889419" y="3178960"/>
            <a:ext cx="1236236" cy="415498"/>
          </a:xfrm>
          <a:prstGeom prst="rect">
            <a:avLst/>
          </a:prstGeom>
          <a:noFill/>
        </p:spPr>
        <p:txBody>
          <a:bodyPr wrap="square" rtlCol="0">
            <a:spAutoFit/>
          </a:bodyPr>
          <a:lstStyle>
            <a:defPPr>
              <a:defRPr lang="zh-CN"/>
            </a:defPPr>
            <a:lvl1pPr algn="ctr" fontAlgn="auto">
              <a:spcBef>
                <a:spcPts val="0"/>
              </a:spcBef>
              <a:spcAft>
                <a:spcPts val="0"/>
              </a:spcAft>
              <a:defRPr sz="1050">
                <a:solidFill>
                  <a:srgbClr val="000000"/>
                </a:solidFill>
                <a:latin typeface="微软雅黑"/>
                <a:ea typeface="微软雅黑"/>
                <a:cs typeface="+mn-ea"/>
              </a:defRPr>
            </a:lvl1pPr>
          </a:lstStyle>
          <a:p>
            <a:r>
              <a:rPr lang="en-US" altLang="zh-CN" dirty="0">
                <a:latin typeface="微软雅黑" panose="020B0503020204020204" pitchFamily="34" charset="-122"/>
                <a:ea typeface="微软雅黑" panose="020B0503020204020204" pitchFamily="34" charset="-122"/>
                <a:sym typeface="+mn-ea"/>
              </a:rPr>
              <a:t>SOLUTIONS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sym typeface="+mn-ea"/>
              </a:rPr>
              <a:t>AND SUMMARY</a:t>
            </a:r>
            <a:endParaRPr lang="zh-CN" altLang="en-US" dirty="0">
              <a:latin typeface="微软雅黑" panose="020B0503020204020204" pitchFamily="34" charset="-122"/>
              <a:ea typeface="微软雅黑" panose="020B0503020204020204" pitchFamily="34" charset="-122"/>
            </a:endParaRPr>
          </a:p>
        </p:txBody>
      </p:sp>
      <p:sp>
        <p:nvSpPr>
          <p:cNvPr id="42" name="任意多边形 41"/>
          <p:cNvSpPr/>
          <p:nvPr/>
        </p:nvSpPr>
        <p:spPr>
          <a:xfrm rot="2187700">
            <a:off x="1673752" y="4148048"/>
            <a:ext cx="9011052" cy="1044987"/>
          </a:xfrm>
          <a:custGeom>
            <a:avLst/>
            <a:gdLst>
              <a:gd name="connsiteX0" fmla="*/ 0 w 5660572"/>
              <a:gd name="connsiteY0" fmla="*/ 14514 h 1204692"/>
              <a:gd name="connsiteX1" fmla="*/ 1407886 w 5660572"/>
              <a:gd name="connsiteY1" fmla="*/ 1204685 h 1204692"/>
              <a:gd name="connsiteX2" fmla="*/ 2815772 w 5660572"/>
              <a:gd name="connsiteY2" fmla="*/ 0 h 1204692"/>
              <a:gd name="connsiteX3" fmla="*/ 4267200 w 5660572"/>
              <a:gd name="connsiteY3" fmla="*/ 1204685 h 1204692"/>
              <a:gd name="connsiteX4" fmla="*/ 5660572 w 5660572"/>
              <a:gd name="connsiteY4" fmla="*/ 0 h 120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0572" h="1204692">
                <a:moveTo>
                  <a:pt x="0" y="14514"/>
                </a:moveTo>
                <a:cubicBezTo>
                  <a:pt x="469295" y="610809"/>
                  <a:pt x="938591" y="1207104"/>
                  <a:pt x="1407886" y="1204685"/>
                </a:cubicBezTo>
                <a:cubicBezTo>
                  <a:pt x="1877181" y="1202266"/>
                  <a:pt x="2339220" y="0"/>
                  <a:pt x="2815772" y="0"/>
                </a:cubicBezTo>
                <a:cubicBezTo>
                  <a:pt x="3292324" y="0"/>
                  <a:pt x="3793067" y="1204685"/>
                  <a:pt x="4267200" y="1204685"/>
                </a:cubicBezTo>
                <a:cubicBezTo>
                  <a:pt x="4741333" y="1204685"/>
                  <a:pt x="5411410" y="152400"/>
                  <a:pt x="5660572" y="0"/>
                </a:cubicBezTo>
              </a:path>
            </a:pathLst>
          </a:custGeom>
          <a:noFill/>
          <a:ln w="76200" cap="flat" cmpd="sng" algn="ctr">
            <a:gradFill>
              <a:gsLst>
                <a:gs pos="0">
                  <a:srgbClr val="FFBF53"/>
                </a:gs>
                <a:gs pos="23000">
                  <a:srgbClr val="F17475"/>
                </a:gs>
                <a:gs pos="75000">
                  <a:srgbClr val="92D050"/>
                </a:gs>
                <a:gs pos="52000">
                  <a:srgbClr val="C65885"/>
                </a:gs>
                <a:gs pos="100000">
                  <a:srgbClr val="01B3C5"/>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ea"/>
            </a:endParaRPr>
          </a:p>
        </p:txBody>
      </p:sp>
      <p:grpSp>
        <p:nvGrpSpPr>
          <p:cNvPr id="43" name="组合 42"/>
          <p:cNvGrpSpPr/>
          <p:nvPr/>
        </p:nvGrpSpPr>
        <p:grpSpPr>
          <a:xfrm>
            <a:off x="1636698" y="1080021"/>
            <a:ext cx="1518717" cy="1518717"/>
            <a:chOff x="1180871" y="1661152"/>
            <a:chExt cx="1139038" cy="1139038"/>
          </a:xfrm>
        </p:grpSpPr>
        <p:grpSp>
          <p:nvGrpSpPr>
            <p:cNvPr id="44" name="组合 43"/>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flip="none" rotWithShape="1">
                <a:gsLst>
                  <a:gs pos="20000">
                    <a:srgbClr val="BFBFBF"/>
                  </a:gs>
                  <a:gs pos="80000">
                    <a:srgbClr val="FFFFFF"/>
                  </a:gs>
                  <a:gs pos="100000">
                    <a:srgbClr val="FFBF53">
                      <a:tint val="0"/>
                    </a:srgbClr>
                  </a:gs>
                </a:gsLst>
                <a:lin ang="2700000" scaled="1"/>
                <a:tileRect/>
              </a:gra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1B3C5"/>
                  </a:solidFill>
                  <a:effectLst/>
                  <a:uLnTx/>
                  <a:uFillTx/>
                  <a:latin typeface="微软雅黑" panose="020B0503020204020204" pitchFamily="34" charset="-122"/>
                  <a:ea typeface="微软雅黑" panose="020B0503020204020204" pitchFamily="34" charset="-122"/>
                  <a:cs typeface="+mn-ea"/>
                </a:endParaRPr>
              </a:p>
            </p:txBody>
          </p:sp>
          <p:sp>
            <p:nvSpPr>
              <p:cNvPr id="47" name="椭圆 46"/>
              <p:cNvSpPr/>
              <p:nvPr/>
            </p:nvSpPr>
            <p:spPr>
              <a:xfrm>
                <a:off x="392113" y="760413"/>
                <a:ext cx="3825874" cy="3825874"/>
              </a:xfrm>
              <a:prstGeom prst="ellipse">
                <a:avLst/>
              </a:prstGeom>
              <a:gradFill flip="none" rotWithShape="1">
                <a:gsLst>
                  <a:gs pos="20000">
                    <a:srgbClr val="BFBFBF"/>
                  </a:gs>
                  <a:gs pos="80000">
                    <a:srgbClr val="FFFFFF"/>
                  </a:gs>
                  <a:gs pos="100000">
                    <a:srgbClr val="FFBF53">
                      <a:tint val="0"/>
                    </a:srgbClr>
                  </a:gs>
                </a:gsLst>
                <a:lin ang="2700000" scaled="1"/>
                <a:tileRect/>
              </a:gra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1B3C5"/>
                  </a:solidFill>
                  <a:effectLst/>
                  <a:uLnTx/>
                  <a:uFillTx/>
                  <a:latin typeface="微软雅黑" panose="020B0503020204020204" pitchFamily="34" charset="-122"/>
                  <a:ea typeface="微软雅黑" panose="020B0503020204020204" pitchFamily="34" charset="-122"/>
                  <a:cs typeface="+mn-ea"/>
                </a:endParaRPr>
              </a:p>
            </p:txBody>
          </p:sp>
        </p:grpSp>
        <p:sp>
          <p:nvSpPr>
            <p:cNvPr id="45" name="TextBox 44"/>
            <p:cNvSpPr txBox="1"/>
            <p:nvPr/>
          </p:nvSpPr>
          <p:spPr>
            <a:xfrm>
              <a:off x="1459284" y="1876728"/>
              <a:ext cx="409007" cy="623248"/>
            </a:xfrm>
            <a:prstGeom prst="rect">
              <a:avLst/>
            </a:prstGeom>
            <a:noFill/>
            <a:ln w="28575">
              <a:noFill/>
            </a:ln>
            <a:effectLst>
              <a:outerShdw blurRad="88900" dist="75434" dir="2699985" rotWithShape="0">
                <a:scrgbClr r="0" g="0" b="0">
                  <a:alpha val="23000"/>
                </a:sc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800" b="0" i="0" u="none" strike="noStrike" kern="0" cap="none" spc="0" normalizeH="0" baseline="0" noProof="0" dirty="0">
                  <a:ln>
                    <a:noFill/>
                  </a:ln>
                  <a:solidFill>
                    <a:srgbClr val="01B3C5"/>
                  </a:solidFill>
                  <a:effectLst/>
                  <a:uLnTx/>
                  <a:uFillTx/>
                  <a:latin typeface="微软雅黑" panose="020B0503020204020204" pitchFamily="34" charset="-122"/>
                  <a:ea typeface="微软雅黑" panose="020B0503020204020204" pitchFamily="34" charset="-122"/>
                  <a:cs typeface="+mn-ea"/>
                </a:rPr>
                <a:t>1</a:t>
              </a:r>
              <a:endParaRPr kumimoji="0" lang="zh-CN" altLang="en-US" sz="4800" b="0" i="0" u="none" strike="noStrike" kern="0" cap="none" spc="0" normalizeH="0" baseline="0" noProof="0" dirty="0">
                <a:ln>
                  <a:noFill/>
                </a:ln>
                <a:solidFill>
                  <a:srgbClr val="01B3C5"/>
                </a:solidFill>
                <a:effectLst/>
                <a:uLnTx/>
                <a:uFillTx/>
                <a:latin typeface="微软雅黑" panose="020B0503020204020204" pitchFamily="34" charset="-122"/>
                <a:ea typeface="微软雅黑" panose="020B0503020204020204" pitchFamily="34" charset="-122"/>
                <a:cs typeface="+mn-ea"/>
              </a:endParaRPr>
            </a:p>
          </p:txBody>
        </p:sp>
      </p:grpSp>
      <p:grpSp>
        <p:nvGrpSpPr>
          <p:cNvPr id="48" name="组合 47"/>
          <p:cNvGrpSpPr/>
          <p:nvPr/>
        </p:nvGrpSpPr>
        <p:grpSpPr>
          <a:xfrm>
            <a:off x="3300400" y="2953150"/>
            <a:ext cx="1518717" cy="1518717"/>
            <a:chOff x="2591676" y="2836786"/>
            <a:chExt cx="1139038" cy="1139038"/>
          </a:xfrm>
        </p:grpSpPr>
        <p:grpSp>
          <p:nvGrpSpPr>
            <p:cNvPr id="49" name="组合 48"/>
            <p:cNvGrpSpPr/>
            <p:nvPr/>
          </p:nvGrpSpPr>
          <p:grpSpPr>
            <a:xfrm>
              <a:off x="2591676" y="2836786"/>
              <a:ext cx="1139038" cy="1139038"/>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flip="none" rotWithShape="1">
                <a:gsLst>
                  <a:gs pos="20000">
                    <a:srgbClr val="BFBFBF"/>
                  </a:gs>
                  <a:gs pos="80000">
                    <a:srgbClr val="FFFFFF"/>
                  </a:gs>
                  <a:gs pos="100000">
                    <a:srgbClr val="FFBF53">
                      <a:tint val="0"/>
                    </a:srgbClr>
                  </a:gs>
                </a:gsLst>
                <a:lin ang="2700000" scaled="1"/>
                <a:tileRect/>
              </a:gra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1B3C5"/>
                  </a:solidFill>
                  <a:effectLst/>
                  <a:uLnTx/>
                  <a:uFillTx/>
                  <a:latin typeface="微软雅黑" panose="020B0503020204020204" pitchFamily="34" charset="-122"/>
                  <a:ea typeface="微软雅黑" panose="020B0503020204020204" pitchFamily="34" charset="-122"/>
                  <a:cs typeface="+mn-ea"/>
                </a:endParaRPr>
              </a:p>
            </p:txBody>
          </p:sp>
          <p:sp>
            <p:nvSpPr>
              <p:cNvPr id="52" name="椭圆 51"/>
              <p:cNvSpPr/>
              <p:nvPr/>
            </p:nvSpPr>
            <p:spPr>
              <a:xfrm>
                <a:off x="392113" y="760413"/>
                <a:ext cx="3825874" cy="3825874"/>
              </a:xfrm>
              <a:prstGeom prst="ellipse">
                <a:avLst/>
              </a:prstGeom>
              <a:gradFill flip="none" rotWithShape="1">
                <a:gsLst>
                  <a:gs pos="20000">
                    <a:srgbClr val="BFBFBF"/>
                  </a:gs>
                  <a:gs pos="80000">
                    <a:srgbClr val="FFFFFF"/>
                  </a:gs>
                  <a:gs pos="100000">
                    <a:srgbClr val="FFBF53">
                      <a:tint val="0"/>
                    </a:srgbClr>
                  </a:gs>
                </a:gsLst>
                <a:lin ang="2700000" scaled="1"/>
                <a:tileRect/>
              </a:gra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1B3C5"/>
                  </a:solidFill>
                  <a:effectLst/>
                  <a:uLnTx/>
                  <a:uFillTx/>
                  <a:latin typeface="微软雅黑" panose="020B0503020204020204" pitchFamily="34" charset="-122"/>
                  <a:ea typeface="微软雅黑" panose="020B0503020204020204" pitchFamily="34" charset="-122"/>
                  <a:cs typeface="+mn-ea"/>
                </a:endParaRPr>
              </a:p>
            </p:txBody>
          </p:sp>
        </p:grpSp>
        <p:sp>
          <p:nvSpPr>
            <p:cNvPr id="50" name="TextBox 49"/>
            <p:cNvSpPr txBox="1"/>
            <p:nvPr/>
          </p:nvSpPr>
          <p:spPr>
            <a:xfrm>
              <a:off x="2870089" y="3052362"/>
              <a:ext cx="409007" cy="623248"/>
            </a:xfrm>
            <a:prstGeom prst="rect">
              <a:avLst/>
            </a:prstGeom>
            <a:noFill/>
            <a:ln w="28575">
              <a:noFill/>
            </a:ln>
            <a:effectLst>
              <a:outerShdw blurRad="88900" dist="75434" dir="2699985" rotWithShape="0">
                <a:scrgbClr r="0" g="0" b="0">
                  <a:alpha val="23000"/>
                </a:sc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800" b="0" i="0" u="none" strike="noStrike" kern="0" cap="none" spc="0" normalizeH="0" baseline="0" noProof="0" dirty="0">
                  <a:ln>
                    <a:noFill/>
                  </a:ln>
                  <a:solidFill>
                    <a:srgbClr val="01B3C5"/>
                  </a:solidFill>
                  <a:effectLst/>
                  <a:uLnTx/>
                  <a:uFillTx/>
                  <a:latin typeface="微软雅黑" panose="020B0503020204020204" pitchFamily="34" charset="-122"/>
                  <a:ea typeface="微软雅黑" panose="020B0503020204020204" pitchFamily="34" charset="-122"/>
                  <a:cs typeface="+mn-ea"/>
                </a:rPr>
                <a:t>2</a:t>
              </a:r>
              <a:endParaRPr kumimoji="0" lang="zh-CN" altLang="en-US" sz="4800" b="0" i="0" u="none" strike="noStrike" kern="0" cap="none" spc="0" normalizeH="0" baseline="0" noProof="0" dirty="0">
                <a:ln>
                  <a:noFill/>
                </a:ln>
                <a:solidFill>
                  <a:srgbClr val="01B3C5"/>
                </a:solidFill>
                <a:effectLst/>
                <a:uLnTx/>
                <a:uFillTx/>
                <a:latin typeface="微软雅黑" panose="020B0503020204020204" pitchFamily="34" charset="-122"/>
                <a:ea typeface="微软雅黑" panose="020B0503020204020204" pitchFamily="34" charset="-122"/>
                <a:cs typeface="+mn-ea"/>
              </a:endParaRPr>
            </a:p>
          </p:txBody>
        </p:sp>
      </p:grpSp>
      <p:grpSp>
        <p:nvGrpSpPr>
          <p:cNvPr id="53" name="组合 52"/>
          <p:cNvGrpSpPr/>
          <p:nvPr/>
        </p:nvGrpSpPr>
        <p:grpSpPr>
          <a:xfrm>
            <a:off x="5603746" y="3712509"/>
            <a:ext cx="1518717" cy="1518717"/>
            <a:chOff x="4002481" y="1661152"/>
            <a:chExt cx="1139038" cy="1139038"/>
          </a:xfrm>
        </p:grpSpPr>
        <p:grpSp>
          <p:nvGrpSpPr>
            <p:cNvPr id="54" name="组合 53"/>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flip="none" rotWithShape="1">
                <a:gsLst>
                  <a:gs pos="20000">
                    <a:srgbClr val="BFBFBF"/>
                  </a:gs>
                  <a:gs pos="80000">
                    <a:srgbClr val="FFFFFF"/>
                  </a:gs>
                  <a:gs pos="100000">
                    <a:srgbClr val="FFBF53">
                      <a:tint val="0"/>
                    </a:srgbClr>
                  </a:gs>
                </a:gsLst>
                <a:lin ang="2700000" scaled="1"/>
                <a:tileRect/>
              </a:gra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1B3C5"/>
                  </a:solidFill>
                  <a:effectLst/>
                  <a:uLnTx/>
                  <a:uFillTx/>
                  <a:latin typeface="微软雅黑" panose="020B0503020204020204" pitchFamily="34" charset="-122"/>
                  <a:ea typeface="微软雅黑" panose="020B0503020204020204" pitchFamily="34" charset="-122"/>
                  <a:cs typeface="+mn-ea"/>
                </a:endParaRPr>
              </a:p>
            </p:txBody>
          </p:sp>
          <p:sp>
            <p:nvSpPr>
              <p:cNvPr id="57" name="椭圆 56"/>
              <p:cNvSpPr/>
              <p:nvPr/>
            </p:nvSpPr>
            <p:spPr>
              <a:xfrm>
                <a:off x="392113" y="760413"/>
                <a:ext cx="3825874" cy="3825874"/>
              </a:xfrm>
              <a:prstGeom prst="ellipse">
                <a:avLst/>
              </a:prstGeom>
              <a:gradFill flip="none" rotWithShape="1">
                <a:gsLst>
                  <a:gs pos="20000">
                    <a:srgbClr val="BFBFBF"/>
                  </a:gs>
                  <a:gs pos="80000">
                    <a:srgbClr val="FFFFFF"/>
                  </a:gs>
                  <a:gs pos="100000">
                    <a:srgbClr val="FFBF53">
                      <a:tint val="0"/>
                    </a:srgbClr>
                  </a:gs>
                </a:gsLst>
                <a:lin ang="2700000" scaled="1"/>
                <a:tileRect/>
              </a:gra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1B3C5"/>
                  </a:solidFill>
                  <a:effectLst/>
                  <a:uLnTx/>
                  <a:uFillTx/>
                  <a:latin typeface="微软雅黑" panose="020B0503020204020204" pitchFamily="34" charset="-122"/>
                  <a:ea typeface="微软雅黑" panose="020B0503020204020204" pitchFamily="34" charset="-122"/>
                  <a:cs typeface="+mn-ea"/>
                </a:endParaRPr>
              </a:p>
            </p:txBody>
          </p:sp>
        </p:grpSp>
        <p:sp>
          <p:nvSpPr>
            <p:cNvPr id="55" name="TextBox 54"/>
            <p:cNvSpPr txBox="1"/>
            <p:nvPr/>
          </p:nvSpPr>
          <p:spPr>
            <a:xfrm>
              <a:off x="4280894" y="1876728"/>
              <a:ext cx="409007" cy="623248"/>
            </a:xfrm>
            <a:prstGeom prst="rect">
              <a:avLst/>
            </a:prstGeom>
            <a:noFill/>
            <a:ln w="28575">
              <a:noFill/>
            </a:ln>
            <a:effectLst>
              <a:outerShdw blurRad="88900" dist="75434" dir="2699985" rotWithShape="0">
                <a:scrgbClr r="0" g="0" b="0">
                  <a:alpha val="23000"/>
                </a:sc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800" b="0" i="0" u="none" strike="noStrike" kern="0" cap="none" spc="0" normalizeH="0" baseline="0" noProof="0" dirty="0">
                  <a:ln>
                    <a:noFill/>
                  </a:ln>
                  <a:solidFill>
                    <a:srgbClr val="01B3C5"/>
                  </a:solidFill>
                  <a:effectLst/>
                  <a:uLnTx/>
                  <a:uFillTx/>
                  <a:latin typeface="微软雅黑" panose="020B0503020204020204" pitchFamily="34" charset="-122"/>
                  <a:ea typeface="微软雅黑" panose="020B0503020204020204" pitchFamily="34" charset="-122"/>
                  <a:cs typeface="+mn-ea"/>
                </a:rPr>
                <a:t>3</a:t>
              </a:r>
              <a:endParaRPr kumimoji="0" lang="zh-CN" altLang="en-US" sz="4800" b="0" i="0" u="none" strike="noStrike" kern="0" cap="none" spc="0" normalizeH="0" baseline="0" noProof="0" dirty="0">
                <a:ln>
                  <a:noFill/>
                </a:ln>
                <a:solidFill>
                  <a:srgbClr val="01B3C5"/>
                </a:solidFill>
                <a:effectLst/>
                <a:uLnTx/>
                <a:uFillTx/>
                <a:latin typeface="微软雅黑" panose="020B0503020204020204" pitchFamily="34" charset="-122"/>
                <a:ea typeface="微软雅黑" panose="020B0503020204020204" pitchFamily="34" charset="-122"/>
                <a:cs typeface="+mn-ea"/>
              </a:endParaRPr>
            </a:p>
          </p:txBody>
        </p:sp>
      </p:grpSp>
      <p:grpSp>
        <p:nvGrpSpPr>
          <p:cNvPr id="58" name="组合 57"/>
          <p:cNvGrpSpPr/>
          <p:nvPr/>
        </p:nvGrpSpPr>
        <p:grpSpPr>
          <a:xfrm>
            <a:off x="6976716" y="5735514"/>
            <a:ext cx="1518717" cy="1518717"/>
            <a:chOff x="5413286" y="2836786"/>
            <a:chExt cx="1139038" cy="1139038"/>
          </a:xfrm>
        </p:grpSpPr>
        <p:grpSp>
          <p:nvGrpSpPr>
            <p:cNvPr id="59" name="组合 58"/>
            <p:cNvGrpSpPr/>
            <p:nvPr/>
          </p:nvGrpSpPr>
          <p:grpSpPr>
            <a:xfrm>
              <a:off x="5413286" y="2836786"/>
              <a:ext cx="1139038" cy="1139038"/>
              <a:chOff x="304800" y="673100"/>
              <a:chExt cx="4000500" cy="4000500"/>
            </a:xfrm>
            <a:effectLst>
              <a:outerShdw blurRad="444500" dist="254000" dir="8100000" algn="tr" rotWithShape="0">
                <a:prstClr val="black">
                  <a:alpha val="50000"/>
                </a:prstClr>
              </a:outerShdw>
            </a:effectLst>
          </p:grpSpPr>
          <p:sp>
            <p:nvSpPr>
              <p:cNvPr id="61" name="同心圆 60"/>
              <p:cNvSpPr/>
              <p:nvPr/>
            </p:nvSpPr>
            <p:spPr>
              <a:xfrm>
                <a:off x="304800" y="673100"/>
                <a:ext cx="4000500" cy="4000500"/>
              </a:xfrm>
              <a:prstGeom prst="donut">
                <a:avLst>
                  <a:gd name="adj" fmla="val 4879"/>
                </a:avLst>
              </a:prstGeom>
              <a:gradFill flip="none" rotWithShape="1">
                <a:gsLst>
                  <a:gs pos="20000">
                    <a:srgbClr val="BFBFBF"/>
                  </a:gs>
                  <a:gs pos="80000">
                    <a:srgbClr val="FFFFFF"/>
                  </a:gs>
                  <a:gs pos="100000">
                    <a:srgbClr val="FFBF53">
                      <a:tint val="0"/>
                    </a:srgbClr>
                  </a:gs>
                </a:gsLst>
                <a:lin ang="2700000" scaled="1"/>
                <a:tileRect/>
              </a:gra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1B3C5"/>
                  </a:solidFill>
                  <a:effectLst/>
                  <a:uLnTx/>
                  <a:uFillTx/>
                  <a:latin typeface="微软雅黑" panose="020B0503020204020204" pitchFamily="34" charset="-122"/>
                  <a:ea typeface="微软雅黑" panose="020B0503020204020204" pitchFamily="34" charset="-122"/>
                  <a:cs typeface="+mn-ea"/>
                </a:endParaRPr>
              </a:p>
            </p:txBody>
          </p:sp>
          <p:sp>
            <p:nvSpPr>
              <p:cNvPr id="62" name="椭圆 61"/>
              <p:cNvSpPr/>
              <p:nvPr/>
            </p:nvSpPr>
            <p:spPr>
              <a:xfrm>
                <a:off x="392113" y="760413"/>
                <a:ext cx="3825874" cy="3825874"/>
              </a:xfrm>
              <a:prstGeom prst="ellipse">
                <a:avLst/>
              </a:prstGeom>
              <a:gradFill flip="none" rotWithShape="1">
                <a:gsLst>
                  <a:gs pos="20000">
                    <a:srgbClr val="BFBFBF"/>
                  </a:gs>
                  <a:gs pos="80000">
                    <a:srgbClr val="FFFFFF"/>
                  </a:gs>
                  <a:gs pos="100000">
                    <a:srgbClr val="FFBF53">
                      <a:tint val="0"/>
                    </a:srgbClr>
                  </a:gs>
                </a:gsLst>
                <a:lin ang="2700000" scaled="1"/>
                <a:tileRect/>
              </a:gra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1B3C5"/>
                  </a:solidFill>
                  <a:effectLst/>
                  <a:uLnTx/>
                  <a:uFillTx/>
                  <a:latin typeface="微软雅黑" panose="020B0503020204020204" pitchFamily="34" charset="-122"/>
                  <a:ea typeface="微软雅黑" panose="020B0503020204020204" pitchFamily="34" charset="-122"/>
                  <a:cs typeface="+mn-ea"/>
                </a:endParaRPr>
              </a:p>
            </p:txBody>
          </p:sp>
        </p:grpSp>
        <p:sp>
          <p:nvSpPr>
            <p:cNvPr id="60" name="TextBox 59"/>
            <p:cNvSpPr txBox="1"/>
            <p:nvPr/>
          </p:nvSpPr>
          <p:spPr>
            <a:xfrm>
              <a:off x="5691699" y="3052362"/>
              <a:ext cx="409007" cy="623248"/>
            </a:xfrm>
            <a:prstGeom prst="rect">
              <a:avLst/>
            </a:prstGeom>
            <a:noFill/>
            <a:ln w="28575">
              <a:noFill/>
            </a:ln>
            <a:effectLst>
              <a:outerShdw blurRad="88900" dist="75434" dir="2699985" rotWithShape="0">
                <a:scrgbClr r="0" g="0" b="0">
                  <a:alpha val="23000"/>
                </a:sc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800" b="0" i="0" u="none" strike="noStrike" kern="0" cap="none" spc="0" normalizeH="0" baseline="0" noProof="0" dirty="0">
                  <a:ln>
                    <a:noFill/>
                  </a:ln>
                  <a:solidFill>
                    <a:srgbClr val="01B3C5"/>
                  </a:solidFill>
                  <a:effectLst/>
                  <a:uLnTx/>
                  <a:uFillTx/>
                  <a:latin typeface="微软雅黑" panose="020B0503020204020204" pitchFamily="34" charset="-122"/>
                  <a:ea typeface="微软雅黑" panose="020B0503020204020204" pitchFamily="34" charset="-122"/>
                  <a:cs typeface="+mn-ea"/>
                </a:rPr>
                <a:t>4</a:t>
              </a:r>
              <a:endParaRPr kumimoji="0" lang="zh-CN" altLang="en-US" sz="4800" b="0" i="0" u="none" strike="noStrike" kern="0" cap="none" spc="0" normalizeH="0" baseline="0" noProof="0" dirty="0">
                <a:ln>
                  <a:noFill/>
                </a:ln>
                <a:solidFill>
                  <a:srgbClr val="01B3C5"/>
                </a:solidFill>
                <a:effectLst/>
                <a:uLnTx/>
                <a:uFillTx/>
                <a:latin typeface="微软雅黑" panose="020B0503020204020204" pitchFamily="34" charset="-122"/>
                <a:ea typeface="微软雅黑" panose="020B0503020204020204" pitchFamily="34" charset="-122"/>
                <a:cs typeface="+mn-ea"/>
              </a:endParaRPr>
            </a:p>
          </p:txBody>
        </p:sp>
      </p:grpSp>
      <p:grpSp>
        <p:nvGrpSpPr>
          <p:cNvPr id="63" name="组合 62"/>
          <p:cNvGrpSpPr/>
          <p:nvPr/>
        </p:nvGrpSpPr>
        <p:grpSpPr>
          <a:xfrm>
            <a:off x="9775308" y="5786250"/>
            <a:ext cx="1518717" cy="1518717"/>
            <a:chOff x="6824091" y="1661152"/>
            <a:chExt cx="1139038" cy="1139038"/>
          </a:xfrm>
        </p:grpSpPr>
        <p:grpSp>
          <p:nvGrpSpPr>
            <p:cNvPr id="64" name="组合 63"/>
            <p:cNvGrpSpPr/>
            <p:nvPr/>
          </p:nvGrpSpPr>
          <p:grpSpPr>
            <a:xfrm>
              <a:off x="6824091" y="1661152"/>
              <a:ext cx="1139038" cy="1139038"/>
              <a:chOff x="304800" y="673100"/>
              <a:chExt cx="4000500" cy="4000500"/>
            </a:xfrm>
            <a:effectLst>
              <a:outerShdw blurRad="444500" dist="2540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flip="none" rotWithShape="1">
                <a:gsLst>
                  <a:gs pos="20000">
                    <a:srgbClr val="BFBFBF"/>
                  </a:gs>
                  <a:gs pos="80000">
                    <a:srgbClr val="FFFFFF"/>
                  </a:gs>
                  <a:gs pos="100000">
                    <a:srgbClr val="FFBF53">
                      <a:tint val="0"/>
                    </a:srgbClr>
                  </a:gs>
                </a:gsLst>
                <a:lin ang="2700000" scaled="1"/>
                <a:tileRect/>
              </a:gra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endParaRPr>
              </a:p>
            </p:txBody>
          </p:sp>
          <p:sp>
            <p:nvSpPr>
              <p:cNvPr id="67" name="椭圆 66"/>
              <p:cNvSpPr/>
              <p:nvPr/>
            </p:nvSpPr>
            <p:spPr>
              <a:xfrm>
                <a:off x="392113" y="760413"/>
                <a:ext cx="3825874" cy="3825874"/>
              </a:xfrm>
              <a:prstGeom prst="ellipse">
                <a:avLst/>
              </a:prstGeom>
              <a:gradFill flip="none" rotWithShape="1">
                <a:gsLst>
                  <a:gs pos="20000">
                    <a:srgbClr val="BFBFBF"/>
                  </a:gs>
                  <a:gs pos="80000">
                    <a:srgbClr val="FFFFFF"/>
                  </a:gs>
                  <a:gs pos="100000">
                    <a:srgbClr val="FFBF53">
                      <a:tint val="0"/>
                    </a:srgbClr>
                  </a:gs>
                </a:gsLst>
                <a:lin ang="2700000" scaled="1"/>
                <a:tileRect/>
              </a:gra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ea"/>
                </a:endParaRPr>
              </a:p>
            </p:txBody>
          </p:sp>
        </p:grpSp>
        <p:sp>
          <p:nvSpPr>
            <p:cNvPr id="65" name="TextBox 64"/>
            <p:cNvSpPr txBox="1"/>
            <p:nvPr/>
          </p:nvSpPr>
          <p:spPr>
            <a:xfrm>
              <a:off x="7102504" y="1876728"/>
              <a:ext cx="409007" cy="623248"/>
            </a:xfrm>
            <a:prstGeom prst="rect">
              <a:avLst/>
            </a:prstGeom>
            <a:noFill/>
            <a:ln w="28575">
              <a:noFill/>
            </a:ln>
            <a:effectLst>
              <a:outerShdw blurRad="88900" dist="75434" dir="2699985" rotWithShape="0">
                <a:scrgbClr r="0" g="0" b="0">
                  <a:alpha val="23000"/>
                </a:sc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800" b="0" i="0" u="none" strike="noStrike" kern="0" cap="none" spc="0" normalizeH="0" baseline="0" noProof="0" dirty="0">
                  <a:ln>
                    <a:noFill/>
                  </a:ln>
                  <a:solidFill>
                    <a:srgbClr val="01B3C5"/>
                  </a:solidFill>
                  <a:effectLst/>
                  <a:uLnTx/>
                  <a:uFillTx/>
                  <a:latin typeface="微软雅黑" panose="020B0503020204020204" pitchFamily="34" charset="-122"/>
                  <a:ea typeface="微软雅黑" panose="020B0503020204020204" pitchFamily="34" charset="-122"/>
                  <a:cs typeface="+mn-ea"/>
                </a:rPr>
                <a:t>5</a:t>
              </a:r>
              <a:endParaRPr kumimoji="0" lang="zh-CN" altLang="en-US" sz="4800" b="0" i="0" u="none" strike="noStrike" kern="0" cap="none" spc="0" normalizeH="0" baseline="0" noProof="0" dirty="0">
                <a:ln>
                  <a:noFill/>
                </a:ln>
                <a:solidFill>
                  <a:srgbClr val="01B3C5"/>
                </a:solidFill>
                <a:effectLst/>
                <a:uLnTx/>
                <a:uFillTx/>
                <a:latin typeface="微软雅黑" panose="020B0503020204020204" pitchFamily="34" charset="-122"/>
                <a:ea typeface="微软雅黑" panose="020B0503020204020204" pitchFamily="34" charset="-122"/>
                <a:cs typeface="+mn-ea"/>
              </a:endParaRPr>
            </a:p>
          </p:txBody>
        </p:sp>
      </p:grpSp>
      <p:sp>
        <p:nvSpPr>
          <p:cNvPr id="68" name="TextBox 67"/>
          <p:cNvSpPr txBox="1"/>
          <p:nvPr/>
        </p:nvSpPr>
        <p:spPr>
          <a:xfrm>
            <a:off x="3288274" y="1244672"/>
            <a:ext cx="2236510" cy="400110"/>
          </a:xfrm>
          <a:prstGeom prst="rect">
            <a:avLst/>
          </a:prstGeom>
          <a:noFill/>
        </p:spPr>
        <p:txBody>
          <a:bodyPr wrap="none" rtlCol="0">
            <a:spAutoFit/>
          </a:bodyPr>
          <a:lstStyle/>
          <a:p>
            <a:pPr fontAlgn="auto">
              <a:spcBef>
                <a:spcPts val="0"/>
              </a:spcBef>
              <a:spcAft>
                <a:spcPts val="0"/>
              </a:spcAft>
            </a:pPr>
            <a:r>
              <a:rPr lang="zh-CN" altLang="en-US" sz="2000" b="1" dirty="0">
                <a:solidFill>
                  <a:srgbClr val="000000"/>
                </a:solidFill>
                <a:latin typeface="微软雅黑" panose="020B0503020204020204" pitchFamily="34" charset="-122"/>
                <a:ea typeface="微软雅黑" panose="020B0503020204020204" pitchFamily="34" charset="-122"/>
                <a:cs typeface="+mn-ea"/>
              </a:rPr>
              <a:t>单击此处添加标题</a:t>
            </a:r>
          </a:p>
        </p:txBody>
      </p:sp>
      <p:sp>
        <p:nvSpPr>
          <p:cNvPr id="69" name="TextBox 68"/>
          <p:cNvSpPr txBox="1"/>
          <p:nvPr/>
        </p:nvSpPr>
        <p:spPr>
          <a:xfrm>
            <a:off x="2593124" y="4671148"/>
            <a:ext cx="2236510" cy="400110"/>
          </a:xfrm>
          <a:prstGeom prst="rect">
            <a:avLst/>
          </a:prstGeom>
          <a:noFill/>
        </p:spPr>
        <p:txBody>
          <a:bodyPr wrap="none" rtlCol="0">
            <a:spAutoFit/>
          </a:bodyPr>
          <a:lstStyle>
            <a:defPPr>
              <a:defRPr lang="zh-CN"/>
            </a:defPPr>
            <a:lvl1pPr fontAlgn="auto">
              <a:spcBef>
                <a:spcPts val="0"/>
              </a:spcBef>
              <a:spcAft>
                <a:spcPts val="0"/>
              </a:spcAft>
              <a:defRPr sz="2000" b="1">
                <a:solidFill>
                  <a:srgbClr val="000000"/>
                </a:solidFill>
                <a:latin typeface="微软雅黑"/>
                <a:ea typeface="微软雅黑"/>
                <a:cs typeface="+mn-ea"/>
              </a:defRPr>
            </a:lvl1pPr>
          </a:lstStyle>
          <a:p>
            <a:r>
              <a:rPr lang="zh-CN" altLang="en-US" dirty="0">
                <a:latin typeface="微软雅黑" panose="020B0503020204020204" pitchFamily="34" charset="-122"/>
                <a:ea typeface="微软雅黑" panose="020B0503020204020204" pitchFamily="34" charset="-122"/>
              </a:rPr>
              <a:t>单击此处添加标题</a:t>
            </a:r>
          </a:p>
        </p:txBody>
      </p:sp>
      <p:sp>
        <p:nvSpPr>
          <p:cNvPr id="70" name="TextBox 69"/>
          <p:cNvSpPr txBox="1"/>
          <p:nvPr/>
        </p:nvSpPr>
        <p:spPr>
          <a:xfrm>
            <a:off x="6196898" y="2778964"/>
            <a:ext cx="2236510" cy="400110"/>
          </a:xfrm>
          <a:prstGeom prst="rect">
            <a:avLst/>
          </a:prstGeom>
          <a:noFill/>
        </p:spPr>
        <p:txBody>
          <a:bodyPr wrap="none" rtlCol="0">
            <a:spAutoFit/>
          </a:bodyPr>
          <a:lstStyle>
            <a:defPPr>
              <a:defRPr lang="zh-CN"/>
            </a:defPPr>
            <a:lvl1pPr fontAlgn="auto">
              <a:spcBef>
                <a:spcPts val="0"/>
              </a:spcBef>
              <a:spcAft>
                <a:spcPts val="0"/>
              </a:spcAft>
              <a:defRPr sz="2000" b="1">
                <a:solidFill>
                  <a:srgbClr val="000000"/>
                </a:solidFill>
                <a:latin typeface="微软雅黑"/>
                <a:ea typeface="微软雅黑"/>
                <a:cs typeface="+mn-ea"/>
              </a:defRPr>
            </a:lvl1pPr>
          </a:lstStyle>
          <a:p>
            <a:r>
              <a:rPr lang="zh-CN" altLang="en-US" dirty="0">
                <a:latin typeface="微软雅黑" panose="020B0503020204020204" pitchFamily="34" charset="-122"/>
                <a:ea typeface="微软雅黑" panose="020B0503020204020204" pitchFamily="34" charset="-122"/>
              </a:rPr>
              <a:t>单击此处添加标题</a:t>
            </a:r>
          </a:p>
        </p:txBody>
      </p:sp>
      <p:sp>
        <p:nvSpPr>
          <p:cNvPr id="71" name="TextBox 70"/>
          <p:cNvSpPr txBox="1"/>
          <p:nvPr/>
        </p:nvSpPr>
        <p:spPr>
          <a:xfrm>
            <a:off x="4292222" y="6541345"/>
            <a:ext cx="2236510" cy="400110"/>
          </a:xfrm>
          <a:prstGeom prst="rect">
            <a:avLst/>
          </a:prstGeom>
          <a:noFill/>
        </p:spPr>
        <p:txBody>
          <a:bodyPr wrap="none" rtlCol="0">
            <a:spAutoFit/>
          </a:bodyPr>
          <a:lstStyle>
            <a:defPPr>
              <a:defRPr lang="zh-CN"/>
            </a:defPPr>
            <a:lvl1pPr fontAlgn="auto">
              <a:spcBef>
                <a:spcPts val="0"/>
              </a:spcBef>
              <a:spcAft>
                <a:spcPts val="0"/>
              </a:spcAft>
              <a:defRPr sz="2000" b="1">
                <a:solidFill>
                  <a:srgbClr val="000000"/>
                </a:solidFill>
                <a:latin typeface="微软雅黑"/>
                <a:ea typeface="微软雅黑"/>
                <a:cs typeface="+mn-ea"/>
              </a:defRPr>
            </a:lvl1pPr>
          </a:lstStyle>
          <a:p>
            <a:r>
              <a:rPr lang="zh-CN" altLang="en-US" dirty="0">
                <a:latin typeface="微软雅黑" panose="020B0503020204020204" pitchFamily="34" charset="-122"/>
                <a:ea typeface="微软雅黑" panose="020B0503020204020204" pitchFamily="34" charset="-122"/>
              </a:rPr>
              <a:t>单击此处添加标题</a:t>
            </a:r>
          </a:p>
        </p:txBody>
      </p:sp>
      <p:sp>
        <p:nvSpPr>
          <p:cNvPr id="72" name="TextBox 71"/>
          <p:cNvSpPr txBox="1"/>
          <p:nvPr/>
        </p:nvSpPr>
        <p:spPr>
          <a:xfrm>
            <a:off x="9333177" y="4711172"/>
            <a:ext cx="2236510" cy="400110"/>
          </a:xfrm>
          <a:prstGeom prst="rect">
            <a:avLst/>
          </a:prstGeom>
          <a:noFill/>
        </p:spPr>
        <p:txBody>
          <a:bodyPr wrap="none" rtlCol="0">
            <a:spAutoFit/>
          </a:bodyPr>
          <a:lstStyle>
            <a:defPPr>
              <a:defRPr lang="zh-CN"/>
            </a:defPPr>
            <a:lvl1pPr fontAlgn="auto">
              <a:spcBef>
                <a:spcPts val="0"/>
              </a:spcBef>
              <a:spcAft>
                <a:spcPts val="0"/>
              </a:spcAft>
              <a:defRPr sz="2000" b="1">
                <a:solidFill>
                  <a:srgbClr val="000000"/>
                </a:solidFill>
                <a:latin typeface="微软雅黑"/>
                <a:ea typeface="微软雅黑"/>
                <a:cs typeface="+mn-ea"/>
              </a:defRPr>
            </a:lvl1pPr>
          </a:lstStyle>
          <a:p>
            <a:r>
              <a:rPr lang="zh-CN" altLang="en-US" dirty="0">
                <a:latin typeface="微软雅黑" panose="020B0503020204020204" pitchFamily="34" charset="-122"/>
                <a:ea typeface="微软雅黑" panose="020B0503020204020204" pitchFamily="34" charset="-122"/>
              </a:rPr>
              <a:t>单击此处添加标题</a:t>
            </a:r>
          </a:p>
        </p:txBody>
      </p:sp>
      <p:sp>
        <p:nvSpPr>
          <p:cNvPr id="73" name="TextBox 72"/>
          <p:cNvSpPr txBox="1"/>
          <p:nvPr/>
        </p:nvSpPr>
        <p:spPr>
          <a:xfrm>
            <a:off x="3980795" y="1683625"/>
            <a:ext cx="1236236" cy="415498"/>
          </a:xfrm>
          <a:prstGeom prst="rect">
            <a:avLst/>
          </a:prstGeom>
          <a:noFill/>
        </p:spPr>
        <p:txBody>
          <a:bodyPr wrap="square" rtlCol="0">
            <a:spAutoFit/>
          </a:bodyPr>
          <a:lstStyle>
            <a:defPPr>
              <a:defRPr lang="zh-CN"/>
            </a:defPPr>
            <a:lvl1pPr algn="ctr" fontAlgn="auto">
              <a:spcBef>
                <a:spcPts val="0"/>
              </a:spcBef>
              <a:spcAft>
                <a:spcPts val="0"/>
              </a:spcAft>
              <a:defRPr sz="1050">
                <a:solidFill>
                  <a:srgbClr val="000000"/>
                </a:solidFill>
                <a:latin typeface="微软雅黑"/>
                <a:ea typeface="微软雅黑"/>
                <a:cs typeface="+mn-ea"/>
              </a:defRPr>
            </a:lvl1pPr>
          </a:lstStyle>
          <a:p>
            <a:r>
              <a:rPr lang="en-US" altLang="zh-CN" dirty="0">
                <a:latin typeface="微软雅黑" panose="020B0503020204020204" pitchFamily="34" charset="-122"/>
                <a:ea typeface="微软雅黑" panose="020B0503020204020204" pitchFamily="34" charset="-122"/>
                <a:sym typeface="+mn-ea"/>
              </a:rPr>
              <a:t>SOLUTIONS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sym typeface="+mn-ea"/>
              </a:rPr>
              <a:t>AND SUMMARY</a:t>
            </a:r>
            <a:endParaRPr lang="zh-CN" altLang="en-US" dirty="0">
              <a:latin typeface="微软雅黑" panose="020B0503020204020204" pitchFamily="34" charset="-122"/>
              <a:ea typeface="微软雅黑" panose="020B0503020204020204" pitchFamily="34" charset="-122"/>
            </a:endParaRPr>
          </a:p>
        </p:txBody>
      </p:sp>
      <p:sp>
        <p:nvSpPr>
          <p:cNvPr id="74" name="TextBox 73"/>
          <p:cNvSpPr txBox="1"/>
          <p:nvPr/>
        </p:nvSpPr>
        <p:spPr>
          <a:xfrm>
            <a:off x="2736701" y="5093464"/>
            <a:ext cx="2015625" cy="430887"/>
          </a:xfrm>
          <a:prstGeom prst="rect">
            <a:avLst/>
          </a:prstGeom>
          <a:noFill/>
        </p:spPr>
        <p:txBody>
          <a:bodyPr wrap="square" rtlCol="0">
            <a:spAutoFit/>
          </a:bodyPr>
          <a:lstStyle/>
          <a:p>
            <a:pPr algn="ctr" fontAlgn="auto">
              <a:spcBef>
                <a:spcPts val="0"/>
              </a:spcBef>
              <a:spcAft>
                <a:spcPts val="0"/>
              </a:spcAft>
            </a:pPr>
            <a:r>
              <a:rPr lang="en-US" altLang="zh-CN" sz="1050" dirty="0">
                <a:solidFill>
                  <a:srgbClr val="000000"/>
                </a:solidFill>
                <a:latin typeface="微软雅黑" panose="020B0503020204020204" pitchFamily="34" charset="-122"/>
                <a:ea typeface="微软雅黑" panose="020B0503020204020204" pitchFamily="34" charset="-122"/>
                <a:cs typeface="+mn-ea"/>
                <a:sym typeface="+mn-ea"/>
              </a:rPr>
              <a:t>SOLUTIONS </a:t>
            </a:r>
            <a:endParaRPr lang="en-US" altLang="zh-CN" sz="1050" dirty="0">
              <a:solidFill>
                <a:srgbClr val="000000"/>
              </a:solidFill>
              <a:latin typeface="微软雅黑" panose="020B0503020204020204" pitchFamily="34" charset="-122"/>
              <a:ea typeface="微软雅黑" panose="020B0503020204020204" pitchFamily="34" charset="-122"/>
              <a:cs typeface="+mn-ea"/>
            </a:endParaRPr>
          </a:p>
          <a:p>
            <a:pPr algn="ctr" fontAlgn="auto">
              <a:spcBef>
                <a:spcPts val="0"/>
              </a:spcBef>
              <a:spcAft>
                <a:spcPts val="0"/>
              </a:spcAft>
            </a:pPr>
            <a:r>
              <a:rPr lang="en-US" altLang="zh-CN" sz="1050" dirty="0">
                <a:solidFill>
                  <a:srgbClr val="000000"/>
                </a:solidFill>
                <a:latin typeface="微软雅黑" panose="020B0503020204020204" pitchFamily="34" charset="-122"/>
                <a:ea typeface="微软雅黑" panose="020B0503020204020204" pitchFamily="34" charset="-122"/>
                <a:cs typeface="+mn-ea"/>
                <a:sym typeface="+mn-ea"/>
              </a:rPr>
              <a:t>AND SUMMARY</a:t>
            </a:r>
            <a:endParaRPr lang="zh-CN" altLang="en-US" sz="1050" dirty="0">
              <a:solidFill>
                <a:srgbClr val="000000"/>
              </a:solidFill>
              <a:latin typeface="微软雅黑" panose="020B0503020204020204" pitchFamily="34" charset="-122"/>
              <a:ea typeface="微软雅黑" panose="020B0503020204020204" pitchFamily="34" charset="-122"/>
              <a:cs typeface="+mn-ea"/>
            </a:endParaRPr>
          </a:p>
        </p:txBody>
      </p:sp>
      <p:sp>
        <p:nvSpPr>
          <p:cNvPr id="75" name="TextBox 74"/>
          <p:cNvSpPr txBox="1"/>
          <p:nvPr/>
        </p:nvSpPr>
        <p:spPr>
          <a:xfrm>
            <a:off x="5027883" y="6927889"/>
            <a:ext cx="1236236" cy="415498"/>
          </a:xfrm>
          <a:prstGeom prst="rect">
            <a:avLst/>
          </a:prstGeom>
          <a:noFill/>
        </p:spPr>
        <p:txBody>
          <a:bodyPr wrap="square" rtlCol="0">
            <a:spAutoFit/>
          </a:bodyPr>
          <a:lstStyle>
            <a:defPPr>
              <a:defRPr lang="zh-CN"/>
            </a:defPPr>
            <a:lvl1pPr algn="ctr" fontAlgn="auto">
              <a:spcBef>
                <a:spcPts val="0"/>
              </a:spcBef>
              <a:spcAft>
                <a:spcPts val="0"/>
              </a:spcAft>
              <a:defRPr sz="1050">
                <a:solidFill>
                  <a:srgbClr val="000000"/>
                </a:solidFill>
                <a:latin typeface="微软雅黑"/>
                <a:ea typeface="微软雅黑"/>
                <a:cs typeface="+mn-ea"/>
              </a:defRPr>
            </a:lvl1pPr>
          </a:lstStyle>
          <a:p>
            <a:r>
              <a:rPr lang="en-US" altLang="zh-CN" dirty="0">
                <a:latin typeface="微软雅黑" panose="020B0503020204020204" pitchFamily="34" charset="-122"/>
                <a:ea typeface="微软雅黑" panose="020B0503020204020204" pitchFamily="34" charset="-122"/>
                <a:sym typeface="+mn-ea"/>
              </a:rPr>
              <a:t>SOLUTIONS </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sym typeface="+mn-ea"/>
              </a:rPr>
              <a:t>AND SUMMARY</a:t>
            </a:r>
            <a:endParaRPr lang="zh-CN" altLang="en-US" dirty="0">
              <a:latin typeface="微软雅黑" panose="020B0503020204020204" pitchFamily="34" charset="-122"/>
              <a:ea typeface="微软雅黑" panose="020B0503020204020204" pitchFamily="34" charset="-122"/>
            </a:endParaRPr>
          </a:p>
        </p:txBody>
      </p:sp>
      <p:sp>
        <p:nvSpPr>
          <p:cNvPr id="76" name="TextBox 75"/>
          <p:cNvSpPr txBox="1"/>
          <p:nvPr/>
        </p:nvSpPr>
        <p:spPr>
          <a:xfrm>
            <a:off x="10025698" y="5098814"/>
            <a:ext cx="1236236" cy="415498"/>
          </a:xfrm>
          <a:prstGeom prst="rect">
            <a:avLst/>
          </a:prstGeom>
          <a:noFill/>
        </p:spPr>
        <p:txBody>
          <a:bodyPr wrap="square" rtlCol="0">
            <a:spAutoFit/>
          </a:bodyPr>
          <a:lstStyle>
            <a:defPPr>
              <a:defRPr lang="zh-CN"/>
            </a:defPPr>
            <a:lvl1pPr algn="ctr" fontAlgn="auto">
              <a:spcBef>
                <a:spcPts val="0"/>
              </a:spcBef>
              <a:spcAft>
                <a:spcPts val="0"/>
              </a:spcAft>
              <a:defRPr sz="1050">
                <a:solidFill>
                  <a:srgbClr val="000000"/>
                </a:solidFill>
                <a:latin typeface="微软雅黑"/>
                <a:ea typeface="微软雅黑"/>
                <a:cs typeface="+mn-ea"/>
              </a:defRPr>
            </a:lvl1pPr>
          </a:lstStyle>
          <a:p>
            <a:r>
              <a:rPr lang="en-US" altLang="zh-CN" dirty="0">
                <a:latin typeface="微软雅黑" panose="020B0503020204020204" pitchFamily="34" charset="-122"/>
                <a:ea typeface="微软雅黑" panose="020B0503020204020204" pitchFamily="34" charset="-122"/>
              </a:rPr>
              <a:t>SOLUTIONS </a:t>
            </a:r>
          </a:p>
          <a:p>
            <a:r>
              <a:rPr lang="en-US" altLang="zh-CN" dirty="0">
                <a:latin typeface="微软雅黑" panose="020B0503020204020204" pitchFamily="34" charset="-122"/>
                <a:ea typeface="微软雅黑" panose="020B0503020204020204" pitchFamily="34" charset="-122"/>
              </a:rPr>
              <a:t>AND SUMMARY</a:t>
            </a:r>
            <a:endParaRPr lang="zh-CN" altLang="en-US" dirty="0">
              <a:latin typeface="微软雅黑" panose="020B0503020204020204" pitchFamily="34" charset="-122"/>
              <a:ea typeface="微软雅黑" panose="020B0503020204020204" pitchFamily="34" charset="-122"/>
            </a:endParaRPr>
          </a:p>
        </p:txBody>
      </p:sp>
      <p:grpSp>
        <p:nvGrpSpPr>
          <p:cNvPr id="77" name="组合 76"/>
          <p:cNvGrpSpPr/>
          <p:nvPr/>
        </p:nvGrpSpPr>
        <p:grpSpPr>
          <a:xfrm rot="16200000">
            <a:off x="-151911" y="3396247"/>
            <a:ext cx="2413128" cy="2174159"/>
            <a:chOff x="0" y="-22173"/>
            <a:chExt cx="1809846" cy="1630619"/>
          </a:xfrm>
        </p:grpSpPr>
        <p:sp>
          <p:nvSpPr>
            <p:cNvPr id="78" name="流程图: 离页连接符 77"/>
            <p:cNvSpPr/>
            <p:nvPr/>
          </p:nvSpPr>
          <p:spPr>
            <a:xfrm>
              <a:off x="0" y="-1"/>
              <a:ext cx="1809846" cy="1608447"/>
            </a:xfrm>
            <a:prstGeom prst="flowChartOffpageConnector">
              <a:avLst/>
            </a:prstGeom>
            <a:gradFill>
              <a:gsLst>
                <a:gs pos="0">
                  <a:srgbClr val="FFBF53"/>
                </a:gs>
                <a:gs pos="21000">
                  <a:srgbClr val="F17475"/>
                </a:gs>
                <a:gs pos="48617">
                  <a:srgbClr val="C65885"/>
                </a:gs>
                <a:gs pos="75000">
                  <a:srgbClr val="92D050"/>
                </a:gs>
                <a:gs pos="100000">
                  <a:srgbClr val="01B3C5"/>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30000"/>
                </a:lnSpc>
                <a:spcBef>
                  <a:spcPts val="0"/>
                </a:spcBef>
                <a:spcAft>
                  <a:spcPts val="0"/>
                </a:spcAft>
                <a:buClrTx/>
                <a:buSzTx/>
                <a:buFontTx/>
                <a:buNone/>
                <a:tabLst/>
                <a:defRPr/>
              </a:pPr>
              <a:endParaRPr kumimoji="0" lang="zh-CN" altLang="en-US" sz="200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endParaRPr>
            </a:p>
          </p:txBody>
        </p:sp>
        <p:sp>
          <p:nvSpPr>
            <p:cNvPr id="79" name="文本框 1"/>
            <p:cNvSpPr txBox="1"/>
            <p:nvPr/>
          </p:nvSpPr>
          <p:spPr>
            <a:xfrm rot="5400000">
              <a:off x="234739" y="39310"/>
              <a:ext cx="1452562" cy="1329595"/>
            </a:xfrm>
            <a:prstGeom prst="rect">
              <a:avLst/>
            </a:prstGeom>
            <a:noFill/>
          </p:spPr>
          <p:txBody>
            <a:bodyPr wrap="non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600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目录 </a:t>
              </a:r>
              <a:endParaRPr kumimoji="0" lang="en-US" altLang="zh-CN" sz="600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endParaRPr>
            </a:p>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240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rPr>
                <a:t>CONTENT</a:t>
              </a:r>
              <a:endParaRPr kumimoji="0" lang="zh-CN" altLang="en-US" sz="240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ea"/>
              </a:endParaRPr>
            </a:p>
          </p:txBody>
        </p:sp>
      </p:grpSp>
    </p:spTree>
    <p:extLst>
      <p:ext uri="{BB962C8B-B14F-4D97-AF65-F5344CB8AC3E}">
        <p14:creationId xmlns:p14="http://schemas.microsoft.com/office/powerpoint/2010/main" val="1278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animEffect transition="in" filter="fade">
                                      <p:cBhvr>
                                        <p:cTn id="13" dur="500"/>
                                        <p:tgtEl>
                                          <p:spTgt spid="43"/>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left)">
                                      <p:cBhvr>
                                        <p:cTn id="17" dur="3000"/>
                                        <p:tgtEl>
                                          <p:spTgt spid="42"/>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73"/>
                                        </p:tgtEl>
                                        <p:attrNameLst>
                                          <p:attrName>style.visibility</p:attrName>
                                        </p:attrNameLst>
                                      </p:cBhvr>
                                      <p:to>
                                        <p:strVal val="visible"/>
                                      </p:to>
                                    </p:set>
                                    <p:anim calcmode="lin" valueType="num">
                                      <p:cBhvr additive="base">
                                        <p:cTn id="20" dur="500"/>
                                        <p:tgtEl>
                                          <p:spTgt spid="73"/>
                                        </p:tgtEl>
                                        <p:attrNameLst>
                                          <p:attrName>ppt_y</p:attrName>
                                        </p:attrNameLst>
                                      </p:cBhvr>
                                      <p:tavLst>
                                        <p:tav tm="0">
                                          <p:val>
                                            <p:strVal val="#ppt_y+#ppt_h*1.125000"/>
                                          </p:val>
                                        </p:tav>
                                        <p:tav tm="100000">
                                          <p:val>
                                            <p:strVal val="#ppt_y"/>
                                          </p:val>
                                        </p:tav>
                                      </p:tavLst>
                                    </p:anim>
                                    <p:animEffect transition="in" filter="wipe(up)">
                                      <p:cBhvr>
                                        <p:cTn id="21" dur="500"/>
                                        <p:tgtEl>
                                          <p:spTgt spid="73"/>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additive="base">
                                        <p:cTn id="24" dur="500"/>
                                        <p:tgtEl>
                                          <p:spTgt spid="68"/>
                                        </p:tgtEl>
                                        <p:attrNameLst>
                                          <p:attrName>ppt_y</p:attrName>
                                        </p:attrNameLst>
                                      </p:cBhvr>
                                      <p:tavLst>
                                        <p:tav tm="0">
                                          <p:val>
                                            <p:strVal val="#ppt_y+#ppt_h*1.125000"/>
                                          </p:val>
                                        </p:tav>
                                        <p:tav tm="100000">
                                          <p:val>
                                            <p:strVal val="#ppt_y"/>
                                          </p:val>
                                        </p:tav>
                                      </p:tavLst>
                                    </p:anim>
                                    <p:animEffect transition="in" filter="wipe(up)">
                                      <p:cBhvr>
                                        <p:cTn id="25" dur="500"/>
                                        <p:tgtEl>
                                          <p:spTgt spid="68"/>
                                        </p:tgtEl>
                                      </p:cBhvr>
                                    </p:animEffect>
                                  </p:childTnLst>
                                </p:cTn>
                              </p:par>
                              <p:par>
                                <p:cTn id="26" presetID="53" presetClass="entr" presetSubtype="16" fill="hold" nodeType="withEffect">
                                  <p:stCondLst>
                                    <p:cond delay="8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childTnLst>
                                </p:cTn>
                              </p:par>
                              <p:par>
                                <p:cTn id="31" presetID="12" presetClass="entr" presetSubtype="1" fill="hold" grpId="0" nodeType="withEffect">
                                  <p:stCondLst>
                                    <p:cond delay="1300"/>
                                  </p:stCondLst>
                                  <p:childTnLst>
                                    <p:set>
                                      <p:cBhvr>
                                        <p:cTn id="32" dur="1" fill="hold">
                                          <p:stCondLst>
                                            <p:cond delay="0"/>
                                          </p:stCondLst>
                                        </p:cTn>
                                        <p:tgtEl>
                                          <p:spTgt spid="69"/>
                                        </p:tgtEl>
                                        <p:attrNameLst>
                                          <p:attrName>style.visibility</p:attrName>
                                        </p:attrNameLst>
                                      </p:cBhvr>
                                      <p:to>
                                        <p:strVal val="visible"/>
                                      </p:to>
                                    </p:set>
                                    <p:anim calcmode="lin" valueType="num">
                                      <p:cBhvr additive="base">
                                        <p:cTn id="33" dur="500"/>
                                        <p:tgtEl>
                                          <p:spTgt spid="69"/>
                                        </p:tgtEl>
                                        <p:attrNameLst>
                                          <p:attrName>ppt_y</p:attrName>
                                        </p:attrNameLst>
                                      </p:cBhvr>
                                      <p:tavLst>
                                        <p:tav tm="0">
                                          <p:val>
                                            <p:strVal val="#ppt_y-#ppt_h*1.125000"/>
                                          </p:val>
                                        </p:tav>
                                        <p:tav tm="100000">
                                          <p:val>
                                            <p:strVal val="#ppt_y"/>
                                          </p:val>
                                        </p:tav>
                                      </p:tavLst>
                                    </p:anim>
                                    <p:animEffect transition="in" filter="wipe(down)">
                                      <p:cBhvr>
                                        <p:cTn id="34" dur="500"/>
                                        <p:tgtEl>
                                          <p:spTgt spid="69"/>
                                        </p:tgtEl>
                                      </p:cBhvr>
                                    </p:animEffect>
                                  </p:childTnLst>
                                </p:cTn>
                              </p:par>
                              <p:par>
                                <p:cTn id="35" presetID="12" presetClass="entr" presetSubtype="1" fill="hold" grpId="0" nodeType="withEffect">
                                  <p:stCondLst>
                                    <p:cond delay="1300"/>
                                  </p:stCondLst>
                                  <p:childTnLst>
                                    <p:set>
                                      <p:cBhvr>
                                        <p:cTn id="36" dur="1" fill="hold">
                                          <p:stCondLst>
                                            <p:cond delay="0"/>
                                          </p:stCondLst>
                                        </p:cTn>
                                        <p:tgtEl>
                                          <p:spTgt spid="74"/>
                                        </p:tgtEl>
                                        <p:attrNameLst>
                                          <p:attrName>style.visibility</p:attrName>
                                        </p:attrNameLst>
                                      </p:cBhvr>
                                      <p:to>
                                        <p:strVal val="visible"/>
                                      </p:to>
                                    </p:set>
                                    <p:anim calcmode="lin" valueType="num">
                                      <p:cBhvr additive="base">
                                        <p:cTn id="37" dur="500"/>
                                        <p:tgtEl>
                                          <p:spTgt spid="74"/>
                                        </p:tgtEl>
                                        <p:attrNameLst>
                                          <p:attrName>ppt_y</p:attrName>
                                        </p:attrNameLst>
                                      </p:cBhvr>
                                      <p:tavLst>
                                        <p:tav tm="0">
                                          <p:val>
                                            <p:strVal val="#ppt_y-#ppt_h*1.125000"/>
                                          </p:val>
                                        </p:tav>
                                        <p:tav tm="100000">
                                          <p:val>
                                            <p:strVal val="#ppt_y"/>
                                          </p:val>
                                        </p:tav>
                                      </p:tavLst>
                                    </p:anim>
                                    <p:animEffect transition="in" filter="wipe(down)">
                                      <p:cBhvr>
                                        <p:cTn id="38" dur="500"/>
                                        <p:tgtEl>
                                          <p:spTgt spid="74"/>
                                        </p:tgtEl>
                                      </p:cBhvr>
                                    </p:animEffect>
                                  </p:childTnLst>
                                </p:cTn>
                              </p:par>
                              <p:par>
                                <p:cTn id="39" presetID="53" presetClass="entr" presetSubtype="16" fill="hold" nodeType="withEffect">
                                  <p:stCondLst>
                                    <p:cond delay="1400"/>
                                  </p:stCondLst>
                                  <p:childTnLst>
                                    <p:set>
                                      <p:cBhvr>
                                        <p:cTn id="40" dur="1" fill="hold">
                                          <p:stCondLst>
                                            <p:cond delay="0"/>
                                          </p:stCondLst>
                                        </p:cTn>
                                        <p:tgtEl>
                                          <p:spTgt spid="53"/>
                                        </p:tgtEl>
                                        <p:attrNameLst>
                                          <p:attrName>style.visibility</p:attrName>
                                        </p:attrNameLst>
                                      </p:cBhvr>
                                      <p:to>
                                        <p:strVal val="visible"/>
                                      </p:to>
                                    </p:set>
                                    <p:anim calcmode="lin" valueType="num">
                                      <p:cBhvr>
                                        <p:cTn id="41" dur="500" fill="hold"/>
                                        <p:tgtEl>
                                          <p:spTgt spid="53"/>
                                        </p:tgtEl>
                                        <p:attrNameLst>
                                          <p:attrName>ppt_w</p:attrName>
                                        </p:attrNameLst>
                                      </p:cBhvr>
                                      <p:tavLst>
                                        <p:tav tm="0">
                                          <p:val>
                                            <p:fltVal val="0"/>
                                          </p:val>
                                        </p:tav>
                                        <p:tav tm="100000">
                                          <p:val>
                                            <p:strVal val="#ppt_w"/>
                                          </p:val>
                                        </p:tav>
                                      </p:tavLst>
                                    </p:anim>
                                    <p:anim calcmode="lin" valueType="num">
                                      <p:cBhvr>
                                        <p:cTn id="42" dur="500" fill="hold"/>
                                        <p:tgtEl>
                                          <p:spTgt spid="53"/>
                                        </p:tgtEl>
                                        <p:attrNameLst>
                                          <p:attrName>ppt_h</p:attrName>
                                        </p:attrNameLst>
                                      </p:cBhvr>
                                      <p:tavLst>
                                        <p:tav tm="0">
                                          <p:val>
                                            <p:fltVal val="0"/>
                                          </p:val>
                                        </p:tav>
                                        <p:tav tm="100000">
                                          <p:val>
                                            <p:strVal val="#ppt_h"/>
                                          </p:val>
                                        </p:tav>
                                      </p:tavLst>
                                    </p:anim>
                                    <p:animEffect transition="in" filter="fade">
                                      <p:cBhvr>
                                        <p:cTn id="43" dur="500"/>
                                        <p:tgtEl>
                                          <p:spTgt spid="53"/>
                                        </p:tgtEl>
                                      </p:cBhvr>
                                    </p:animEffect>
                                  </p:childTnLst>
                                </p:cTn>
                              </p:par>
                              <p:par>
                                <p:cTn id="44" presetID="12" presetClass="entr" presetSubtype="4" fill="hold" grpId="0" nodeType="withEffect">
                                  <p:stCondLst>
                                    <p:cond delay="190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p:tgtEl>
                                          <p:spTgt spid="41"/>
                                        </p:tgtEl>
                                        <p:attrNameLst>
                                          <p:attrName>ppt_y</p:attrName>
                                        </p:attrNameLst>
                                      </p:cBhvr>
                                      <p:tavLst>
                                        <p:tav tm="0">
                                          <p:val>
                                            <p:strVal val="#ppt_y+#ppt_h*1.125000"/>
                                          </p:val>
                                        </p:tav>
                                        <p:tav tm="100000">
                                          <p:val>
                                            <p:strVal val="#ppt_y"/>
                                          </p:val>
                                        </p:tav>
                                      </p:tavLst>
                                    </p:anim>
                                    <p:animEffect transition="in" filter="wipe(up)">
                                      <p:cBhvr>
                                        <p:cTn id="47" dur="500"/>
                                        <p:tgtEl>
                                          <p:spTgt spid="41"/>
                                        </p:tgtEl>
                                      </p:cBhvr>
                                    </p:animEffect>
                                  </p:childTnLst>
                                </p:cTn>
                              </p:par>
                              <p:par>
                                <p:cTn id="48" presetID="12" presetClass="entr" presetSubtype="4" fill="hold" grpId="0" nodeType="withEffect">
                                  <p:stCondLst>
                                    <p:cond delay="1900"/>
                                  </p:stCondLst>
                                  <p:childTnLst>
                                    <p:set>
                                      <p:cBhvr>
                                        <p:cTn id="49" dur="1" fill="hold">
                                          <p:stCondLst>
                                            <p:cond delay="0"/>
                                          </p:stCondLst>
                                        </p:cTn>
                                        <p:tgtEl>
                                          <p:spTgt spid="70"/>
                                        </p:tgtEl>
                                        <p:attrNameLst>
                                          <p:attrName>style.visibility</p:attrName>
                                        </p:attrNameLst>
                                      </p:cBhvr>
                                      <p:to>
                                        <p:strVal val="visible"/>
                                      </p:to>
                                    </p:set>
                                    <p:anim calcmode="lin" valueType="num">
                                      <p:cBhvr additive="base">
                                        <p:cTn id="50" dur="500"/>
                                        <p:tgtEl>
                                          <p:spTgt spid="70"/>
                                        </p:tgtEl>
                                        <p:attrNameLst>
                                          <p:attrName>ppt_y</p:attrName>
                                        </p:attrNameLst>
                                      </p:cBhvr>
                                      <p:tavLst>
                                        <p:tav tm="0">
                                          <p:val>
                                            <p:strVal val="#ppt_y+#ppt_h*1.125000"/>
                                          </p:val>
                                        </p:tav>
                                        <p:tav tm="100000">
                                          <p:val>
                                            <p:strVal val="#ppt_y"/>
                                          </p:val>
                                        </p:tav>
                                      </p:tavLst>
                                    </p:anim>
                                    <p:animEffect transition="in" filter="wipe(up)">
                                      <p:cBhvr>
                                        <p:cTn id="51" dur="500"/>
                                        <p:tgtEl>
                                          <p:spTgt spid="70"/>
                                        </p:tgtEl>
                                      </p:cBhvr>
                                    </p:animEffect>
                                  </p:childTnLst>
                                </p:cTn>
                              </p:par>
                              <p:par>
                                <p:cTn id="52" presetID="53" presetClass="entr" presetSubtype="16" fill="hold" nodeType="withEffect">
                                  <p:stCondLst>
                                    <p:cond delay="2200"/>
                                  </p:stCondLst>
                                  <p:childTnLst>
                                    <p:set>
                                      <p:cBhvr>
                                        <p:cTn id="53" dur="1" fill="hold">
                                          <p:stCondLst>
                                            <p:cond delay="0"/>
                                          </p:stCondLst>
                                        </p:cTn>
                                        <p:tgtEl>
                                          <p:spTgt spid="58"/>
                                        </p:tgtEl>
                                        <p:attrNameLst>
                                          <p:attrName>style.visibility</p:attrName>
                                        </p:attrNameLst>
                                      </p:cBhvr>
                                      <p:to>
                                        <p:strVal val="visible"/>
                                      </p:to>
                                    </p:set>
                                    <p:anim calcmode="lin" valueType="num">
                                      <p:cBhvr>
                                        <p:cTn id="54" dur="500" fill="hold"/>
                                        <p:tgtEl>
                                          <p:spTgt spid="58"/>
                                        </p:tgtEl>
                                        <p:attrNameLst>
                                          <p:attrName>ppt_w</p:attrName>
                                        </p:attrNameLst>
                                      </p:cBhvr>
                                      <p:tavLst>
                                        <p:tav tm="0">
                                          <p:val>
                                            <p:fltVal val="0"/>
                                          </p:val>
                                        </p:tav>
                                        <p:tav tm="100000">
                                          <p:val>
                                            <p:strVal val="#ppt_w"/>
                                          </p:val>
                                        </p:tav>
                                      </p:tavLst>
                                    </p:anim>
                                    <p:anim calcmode="lin" valueType="num">
                                      <p:cBhvr>
                                        <p:cTn id="55" dur="500" fill="hold"/>
                                        <p:tgtEl>
                                          <p:spTgt spid="58"/>
                                        </p:tgtEl>
                                        <p:attrNameLst>
                                          <p:attrName>ppt_h</p:attrName>
                                        </p:attrNameLst>
                                      </p:cBhvr>
                                      <p:tavLst>
                                        <p:tav tm="0">
                                          <p:val>
                                            <p:fltVal val="0"/>
                                          </p:val>
                                        </p:tav>
                                        <p:tav tm="100000">
                                          <p:val>
                                            <p:strVal val="#ppt_h"/>
                                          </p:val>
                                        </p:tav>
                                      </p:tavLst>
                                    </p:anim>
                                    <p:animEffect transition="in" filter="fade">
                                      <p:cBhvr>
                                        <p:cTn id="56" dur="500"/>
                                        <p:tgtEl>
                                          <p:spTgt spid="58"/>
                                        </p:tgtEl>
                                      </p:cBhvr>
                                    </p:animEffect>
                                  </p:childTnLst>
                                </p:cTn>
                              </p:par>
                              <p:par>
                                <p:cTn id="57" presetID="12" presetClass="entr" presetSubtype="1" fill="hold" grpId="0" nodeType="withEffect">
                                  <p:stCondLst>
                                    <p:cond delay="270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p:tgtEl>
                                          <p:spTgt spid="71"/>
                                        </p:tgtEl>
                                        <p:attrNameLst>
                                          <p:attrName>ppt_y</p:attrName>
                                        </p:attrNameLst>
                                      </p:cBhvr>
                                      <p:tavLst>
                                        <p:tav tm="0">
                                          <p:val>
                                            <p:strVal val="#ppt_y-#ppt_h*1.125000"/>
                                          </p:val>
                                        </p:tav>
                                        <p:tav tm="100000">
                                          <p:val>
                                            <p:strVal val="#ppt_y"/>
                                          </p:val>
                                        </p:tav>
                                      </p:tavLst>
                                    </p:anim>
                                    <p:animEffect transition="in" filter="wipe(down)">
                                      <p:cBhvr>
                                        <p:cTn id="60" dur="500"/>
                                        <p:tgtEl>
                                          <p:spTgt spid="71"/>
                                        </p:tgtEl>
                                      </p:cBhvr>
                                    </p:animEffect>
                                  </p:childTnLst>
                                </p:cTn>
                              </p:par>
                              <p:par>
                                <p:cTn id="61" presetID="12" presetClass="entr" presetSubtype="1" fill="hold" grpId="0" nodeType="withEffect">
                                  <p:stCondLst>
                                    <p:cond delay="2700"/>
                                  </p:stCondLst>
                                  <p:childTnLst>
                                    <p:set>
                                      <p:cBhvr>
                                        <p:cTn id="62" dur="1" fill="hold">
                                          <p:stCondLst>
                                            <p:cond delay="0"/>
                                          </p:stCondLst>
                                        </p:cTn>
                                        <p:tgtEl>
                                          <p:spTgt spid="75"/>
                                        </p:tgtEl>
                                        <p:attrNameLst>
                                          <p:attrName>style.visibility</p:attrName>
                                        </p:attrNameLst>
                                      </p:cBhvr>
                                      <p:to>
                                        <p:strVal val="visible"/>
                                      </p:to>
                                    </p:set>
                                    <p:anim calcmode="lin" valueType="num">
                                      <p:cBhvr additive="base">
                                        <p:cTn id="63" dur="500"/>
                                        <p:tgtEl>
                                          <p:spTgt spid="75"/>
                                        </p:tgtEl>
                                        <p:attrNameLst>
                                          <p:attrName>ppt_y</p:attrName>
                                        </p:attrNameLst>
                                      </p:cBhvr>
                                      <p:tavLst>
                                        <p:tav tm="0">
                                          <p:val>
                                            <p:strVal val="#ppt_y-#ppt_h*1.125000"/>
                                          </p:val>
                                        </p:tav>
                                        <p:tav tm="100000">
                                          <p:val>
                                            <p:strVal val="#ppt_y"/>
                                          </p:val>
                                        </p:tav>
                                      </p:tavLst>
                                    </p:anim>
                                    <p:animEffect transition="in" filter="wipe(down)">
                                      <p:cBhvr>
                                        <p:cTn id="64" dur="500"/>
                                        <p:tgtEl>
                                          <p:spTgt spid="75"/>
                                        </p:tgtEl>
                                      </p:cBhvr>
                                    </p:animEffect>
                                  </p:childTnLst>
                                </p:cTn>
                              </p:par>
                              <p:par>
                                <p:cTn id="65" presetID="53" presetClass="entr" presetSubtype="16" fill="hold" nodeType="withEffect">
                                  <p:stCondLst>
                                    <p:cond delay="2800"/>
                                  </p:stCondLst>
                                  <p:childTnLst>
                                    <p:set>
                                      <p:cBhvr>
                                        <p:cTn id="66" dur="1" fill="hold">
                                          <p:stCondLst>
                                            <p:cond delay="0"/>
                                          </p:stCondLst>
                                        </p:cTn>
                                        <p:tgtEl>
                                          <p:spTgt spid="63"/>
                                        </p:tgtEl>
                                        <p:attrNameLst>
                                          <p:attrName>style.visibility</p:attrName>
                                        </p:attrNameLst>
                                      </p:cBhvr>
                                      <p:to>
                                        <p:strVal val="visible"/>
                                      </p:to>
                                    </p:set>
                                    <p:anim calcmode="lin" valueType="num">
                                      <p:cBhvr>
                                        <p:cTn id="67" dur="500" fill="hold"/>
                                        <p:tgtEl>
                                          <p:spTgt spid="63"/>
                                        </p:tgtEl>
                                        <p:attrNameLst>
                                          <p:attrName>ppt_w</p:attrName>
                                        </p:attrNameLst>
                                      </p:cBhvr>
                                      <p:tavLst>
                                        <p:tav tm="0">
                                          <p:val>
                                            <p:fltVal val="0"/>
                                          </p:val>
                                        </p:tav>
                                        <p:tav tm="100000">
                                          <p:val>
                                            <p:strVal val="#ppt_w"/>
                                          </p:val>
                                        </p:tav>
                                      </p:tavLst>
                                    </p:anim>
                                    <p:anim calcmode="lin" valueType="num">
                                      <p:cBhvr>
                                        <p:cTn id="68" dur="500" fill="hold"/>
                                        <p:tgtEl>
                                          <p:spTgt spid="63"/>
                                        </p:tgtEl>
                                        <p:attrNameLst>
                                          <p:attrName>ppt_h</p:attrName>
                                        </p:attrNameLst>
                                      </p:cBhvr>
                                      <p:tavLst>
                                        <p:tav tm="0">
                                          <p:val>
                                            <p:fltVal val="0"/>
                                          </p:val>
                                        </p:tav>
                                        <p:tav tm="100000">
                                          <p:val>
                                            <p:strVal val="#ppt_h"/>
                                          </p:val>
                                        </p:tav>
                                      </p:tavLst>
                                    </p:anim>
                                    <p:animEffect transition="in" filter="fade">
                                      <p:cBhvr>
                                        <p:cTn id="69" dur="500"/>
                                        <p:tgtEl>
                                          <p:spTgt spid="63"/>
                                        </p:tgtEl>
                                      </p:cBhvr>
                                    </p:animEffect>
                                  </p:childTnLst>
                                </p:cTn>
                              </p:par>
                              <p:par>
                                <p:cTn id="70" presetID="12" presetClass="entr" presetSubtype="4" fill="hold" grpId="0" nodeType="withEffect">
                                  <p:stCondLst>
                                    <p:cond delay="3200"/>
                                  </p:stCondLst>
                                  <p:childTnLst>
                                    <p:set>
                                      <p:cBhvr>
                                        <p:cTn id="71" dur="1" fill="hold">
                                          <p:stCondLst>
                                            <p:cond delay="0"/>
                                          </p:stCondLst>
                                        </p:cTn>
                                        <p:tgtEl>
                                          <p:spTgt spid="72"/>
                                        </p:tgtEl>
                                        <p:attrNameLst>
                                          <p:attrName>style.visibility</p:attrName>
                                        </p:attrNameLst>
                                      </p:cBhvr>
                                      <p:to>
                                        <p:strVal val="visible"/>
                                      </p:to>
                                    </p:set>
                                    <p:anim calcmode="lin" valueType="num">
                                      <p:cBhvr additive="base">
                                        <p:cTn id="72" dur="500"/>
                                        <p:tgtEl>
                                          <p:spTgt spid="72"/>
                                        </p:tgtEl>
                                        <p:attrNameLst>
                                          <p:attrName>ppt_y</p:attrName>
                                        </p:attrNameLst>
                                      </p:cBhvr>
                                      <p:tavLst>
                                        <p:tav tm="0">
                                          <p:val>
                                            <p:strVal val="#ppt_y+#ppt_h*1.125000"/>
                                          </p:val>
                                        </p:tav>
                                        <p:tav tm="100000">
                                          <p:val>
                                            <p:strVal val="#ppt_y"/>
                                          </p:val>
                                        </p:tav>
                                      </p:tavLst>
                                    </p:anim>
                                    <p:animEffect transition="in" filter="wipe(up)">
                                      <p:cBhvr>
                                        <p:cTn id="73" dur="500"/>
                                        <p:tgtEl>
                                          <p:spTgt spid="72"/>
                                        </p:tgtEl>
                                      </p:cBhvr>
                                    </p:animEffect>
                                  </p:childTnLst>
                                </p:cTn>
                              </p:par>
                              <p:par>
                                <p:cTn id="74" presetID="12" presetClass="entr" presetSubtype="4" fill="hold" grpId="0" nodeType="withEffect">
                                  <p:stCondLst>
                                    <p:cond delay="3200"/>
                                  </p:stCondLst>
                                  <p:childTnLst>
                                    <p:set>
                                      <p:cBhvr>
                                        <p:cTn id="75" dur="1" fill="hold">
                                          <p:stCondLst>
                                            <p:cond delay="0"/>
                                          </p:stCondLst>
                                        </p:cTn>
                                        <p:tgtEl>
                                          <p:spTgt spid="76"/>
                                        </p:tgtEl>
                                        <p:attrNameLst>
                                          <p:attrName>style.visibility</p:attrName>
                                        </p:attrNameLst>
                                      </p:cBhvr>
                                      <p:to>
                                        <p:strVal val="visible"/>
                                      </p:to>
                                    </p:set>
                                    <p:anim calcmode="lin" valueType="num">
                                      <p:cBhvr additive="base">
                                        <p:cTn id="76" dur="500"/>
                                        <p:tgtEl>
                                          <p:spTgt spid="76"/>
                                        </p:tgtEl>
                                        <p:attrNameLst>
                                          <p:attrName>ppt_y</p:attrName>
                                        </p:attrNameLst>
                                      </p:cBhvr>
                                      <p:tavLst>
                                        <p:tav tm="0">
                                          <p:val>
                                            <p:strVal val="#ppt_y+#ppt_h*1.125000"/>
                                          </p:val>
                                        </p:tav>
                                        <p:tav tm="100000">
                                          <p:val>
                                            <p:strVal val="#ppt_y"/>
                                          </p:val>
                                        </p:tav>
                                      </p:tavLst>
                                    </p:anim>
                                    <p:animEffect transition="in" filter="wipe(up)">
                                      <p:cBhvr>
                                        <p:cTn id="7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bldLvl="0" animBg="1"/>
      <p:bldP spid="68" grpId="0"/>
      <p:bldP spid="69" grpId="0"/>
      <p:bldP spid="70" grpId="0"/>
      <p:bldP spid="71" grpId="0"/>
      <p:bldP spid="72" grpId="0"/>
      <p:bldP spid="73" grpId="0"/>
      <p:bldP spid="74" grpId="0"/>
      <p:bldP spid="75" grpId="0"/>
      <p:bldP spid="7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4234124" y="1180939"/>
            <a:ext cx="766685" cy="766684"/>
            <a:chOff x="304800" y="673100"/>
            <a:chExt cx="4000500" cy="4000500"/>
          </a:xfrm>
          <a:solidFill>
            <a:srgbClr val="F17475"/>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48" name="椭圆 47"/>
            <p:cNvSpPr/>
            <p:nvPr/>
          </p:nvSpPr>
          <p:spPr>
            <a:xfrm>
              <a:off x="392112" y="760412"/>
              <a:ext cx="3825874" cy="3825874"/>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49" name="组合 48"/>
          <p:cNvGrpSpPr/>
          <p:nvPr/>
        </p:nvGrpSpPr>
        <p:grpSpPr>
          <a:xfrm>
            <a:off x="4338089" y="3435913"/>
            <a:ext cx="1055429" cy="1055429"/>
            <a:chOff x="304800" y="673100"/>
            <a:chExt cx="4000500" cy="4000500"/>
          </a:xfrm>
          <a:solidFill>
            <a:srgbClr val="FFBF53"/>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51" name="椭圆 50"/>
            <p:cNvSpPr/>
            <p:nvPr/>
          </p:nvSpPr>
          <p:spPr>
            <a:xfrm>
              <a:off x="392112" y="760412"/>
              <a:ext cx="3825874" cy="3825874"/>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52" name="组合 51"/>
          <p:cNvGrpSpPr/>
          <p:nvPr/>
        </p:nvGrpSpPr>
        <p:grpSpPr>
          <a:xfrm>
            <a:off x="235021" y="1685814"/>
            <a:ext cx="1535172" cy="1535169"/>
            <a:chOff x="304800" y="673100"/>
            <a:chExt cx="4000500" cy="4000500"/>
          </a:xfrm>
          <a:solidFill>
            <a:srgbClr val="01B3C5"/>
          </a:solidFill>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54" name="椭圆 53"/>
            <p:cNvSpPr/>
            <p:nvPr/>
          </p:nvSpPr>
          <p:spPr>
            <a:xfrm>
              <a:off x="392112" y="760412"/>
              <a:ext cx="3825874" cy="3825874"/>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55" name="Group 10"/>
          <p:cNvGrpSpPr/>
          <p:nvPr/>
        </p:nvGrpSpPr>
        <p:grpSpPr bwMode="auto">
          <a:xfrm>
            <a:off x="8850801" y="6413386"/>
            <a:ext cx="379801" cy="379873"/>
            <a:chOff x="0" y="0"/>
            <a:chExt cx="965499" cy="965499"/>
          </a:xfrm>
        </p:grpSpPr>
        <p:sp>
          <p:nvSpPr>
            <p:cNvPr id="56" name="AutoShape 11"/>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a:outerShdw blurRad="88900" dist="38100" dir="7680000" algn="tl" rotWithShape="0">
                <a:prstClr val="black">
                  <a:alpha val="3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57" name="AutoShape 12"/>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000000">
                <a:lumMod val="50000"/>
                <a:lumOff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58" name="Group 13"/>
          <p:cNvGrpSpPr/>
          <p:nvPr/>
        </p:nvGrpSpPr>
        <p:grpSpPr bwMode="auto">
          <a:xfrm>
            <a:off x="9387986" y="6413386"/>
            <a:ext cx="380425" cy="379873"/>
            <a:chOff x="0" y="0"/>
            <a:chExt cx="965499" cy="965499"/>
          </a:xfrm>
        </p:grpSpPr>
        <p:sp>
          <p:nvSpPr>
            <p:cNvPr id="59" name="AutoShape 14"/>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a:outerShdw blurRad="88900" dist="38100" dir="7680000" algn="tl" rotWithShape="0">
                <a:prstClr val="black">
                  <a:alpha val="3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60" name="AutoShape 15"/>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000000">
                <a:lumMod val="50000"/>
                <a:lumOff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61" name="Group 16"/>
          <p:cNvGrpSpPr/>
          <p:nvPr/>
        </p:nvGrpSpPr>
        <p:grpSpPr bwMode="auto">
          <a:xfrm>
            <a:off x="9925794" y="6413386"/>
            <a:ext cx="379801" cy="379873"/>
            <a:chOff x="0" y="0"/>
            <a:chExt cx="965499" cy="965499"/>
          </a:xfrm>
        </p:grpSpPr>
        <p:sp>
          <p:nvSpPr>
            <p:cNvPr id="62" name="AutoShape 17"/>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a:outerShdw blurRad="88900" dist="38100" dir="7680000" algn="tl" rotWithShape="0">
                <a:prstClr val="black">
                  <a:alpha val="3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63" name="AutoShape 18"/>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000000">
                <a:lumMod val="50000"/>
                <a:lumOff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64" name="Group 19"/>
          <p:cNvGrpSpPr/>
          <p:nvPr/>
        </p:nvGrpSpPr>
        <p:grpSpPr bwMode="auto">
          <a:xfrm>
            <a:off x="10462980" y="6413386"/>
            <a:ext cx="379801" cy="379873"/>
            <a:chOff x="0" y="0"/>
            <a:chExt cx="965499" cy="965499"/>
          </a:xfrm>
        </p:grpSpPr>
        <p:sp>
          <p:nvSpPr>
            <p:cNvPr id="65" name="AutoShape 20"/>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a:outerShdw blurRad="88900" dist="38100" dir="7680000" algn="tl" rotWithShape="0">
                <a:prstClr val="black">
                  <a:alpha val="3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66" name="AutoShape 21"/>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000000">
                <a:lumMod val="50000"/>
                <a:lumOff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67" name="Group 22"/>
          <p:cNvGrpSpPr/>
          <p:nvPr/>
        </p:nvGrpSpPr>
        <p:grpSpPr bwMode="auto">
          <a:xfrm>
            <a:off x="11000165" y="6413386"/>
            <a:ext cx="379801" cy="379873"/>
            <a:chOff x="0" y="0"/>
            <a:chExt cx="965499" cy="965499"/>
          </a:xfrm>
        </p:grpSpPr>
        <p:sp>
          <p:nvSpPr>
            <p:cNvPr id="68" name="AutoShape 23"/>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rgbClr val="FFFFFF"/>
                </a:gs>
                <a:gs pos="51000">
                  <a:srgbClr val="FFFFFF">
                    <a:lumMod val="95000"/>
                  </a:srgbClr>
                </a:gs>
                <a:gs pos="100000">
                  <a:srgbClr val="FFFFFF">
                    <a:lumMod val="75000"/>
                  </a:srgbClr>
                </a:gs>
              </a:gsLst>
              <a:lin ang="18900000" scaled="0"/>
            </a:gradFill>
            <a:ln w="12700" cap="flat" cmpd="sng" algn="ctr">
              <a:noFill/>
              <a:prstDash val="solid"/>
              <a:miter lim="800000"/>
            </a:ln>
            <a:effectLst>
              <a:outerShdw blurRad="88900" dist="38100" dir="7680000" algn="tl" rotWithShape="0">
                <a:prstClr val="black">
                  <a:alpha val="31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69" name="AutoShape 24"/>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000000">
                <a:lumMod val="50000"/>
                <a:lumOff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70" name="组合 69"/>
          <p:cNvGrpSpPr/>
          <p:nvPr/>
        </p:nvGrpSpPr>
        <p:grpSpPr>
          <a:xfrm>
            <a:off x="2204459" y="5663508"/>
            <a:ext cx="766685" cy="766684"/>
            <a:chOff x="304800" y="673100"/>
            <a:chExt cx="4000500" cy="4000500"/>
          </a:xfrm>
          <a:solidFill>
            <a:srgbClr val="C65885"/>
          </a:solidFill>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72" name="椭圆 71"/>
            <p:cNvSpPr/>
            <p:nvPr/>
          </p:nvSpPr>
          <p:spPr>
            <a:xfrm>
              <a:off x="392112" y="760412"/>
              <a:ext cx="3825874" cy="3825874"/>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73" name="Group 25"/>
          <p:cNvGrpSpPr/>
          <p:nvPr/>
        </p:nvGrpSpPr>
        <p:grpSpPr>
          <a:xfrm>
            <a:off x="-215627" y="7078636"/>
            <a:ext cx="12184068" cy="194073"/>
            <a:chOff x="0" y="3474720"/>
            <a:chExt cx="10261600" cy="71120"/>
          </a:xfrm>
          <a:solidFill>
            <a:srgbClr val="01B3C5"/>
          </a:solidFill>
        </p:grpSpPr>
        <p:sp>
          <p:nvSpPr>
            <p:cNvPr id="74" name="Rectangle 26"/>
            <p:cNvSpPr/>
            <p:nvPr/>
          </p:nvSpPr>
          <p:spPr>
            <a:xfrm>
              <a:off x="0" y="3474720"/>
              <a:ext cx="2052320" cy="71120"/>
            </a:xfrm>
            <a:prstGeom prst="rect">
              <a:avLst/>
            </a:prstGeom>
            <a:solidFill>
              <a:srgbClr val="FFBF53"/>
            </a:solidFill>
            <a:ln w="63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75" name="Rectangle 27"/>
            <p:cNvSpPr/>
            <p:nvPr/>
          </p:nvSpPr>
          <p:spPr>
            <a:xfrm>
              <a:off x="2052320" y="3474720"/>
              <a:ext cx="2052320" cy="71120"/>
            </a:xfrm>
            <a:prstGeom prst="rect">
              <a:avLst/>
            </a:prstGeom>
            <a:solidFill>
              <a:srgbClr val="F17475"/>
            </a:solidFill>
            <a:ln w="63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76" name="Rectangle 28"/>
            <p:cNvSpPr/>
            <p:nvPr/>
          </p:nvSpPr>
          <p:spPr>
            <a:xfrm>
              <a:off x="4104640" y="3474720"/>
              <a:ext cx="2052320" cy="71120"/>
            </a:xfrm>
            <a:prstGeom prst="rect">
              <a:avLst/>
            </a:prstGeom>
            <a:solidFill>
              <a:srgbClr val="92D050"/>
            </a:solidFill>
            <a:ln w="63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77" name="Rectangle 29"/>
            <p:cNvSpPr/>
            <p:nvPr/>
          </p:nvSpPr>
          <p:spPr>
            <a:xfrm>
              <a:off x="6156960" y="3474720"/>
              <a:ext cx="2052320" cy="71120"/>
            </a:xfrm>
            <a:prstGeom prst="rect">
              <a:avLst/>
            </a:prstGeom>
            <a:grpFill/>
            <a:ln w="63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78" name="Rectangle 30"/>
            <p:cNvSpPr/>
            <p:nvPr/>
          </p:nvSpPr>
          <p:spPr>
            <a:xfrm>
              <a:off x="8209280" y="3474720"/>
              <a:ext cx="2052320" cy="71120"/>
            </a:xfrm>
            <a:prstGeom prst="rect">
              <a:avLst/>
            </a:prstGeom>
            <a:solidFill>
              <a:srgbClr val="C65885"/>
            </a:solidFill>
            <a:ln w="63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79" name="组合 78"/>
          <p:cNvGrpSpPr/>
          <p:nvPr/>
        </p:nvGrpSpPr>
        <p:grpSpPr>
          <a:xfrm>
            <a:off x="376912" y="5636202"/>
            <a:ext cx="1252608" cy="1252604"/>
            <a:chOff x="304800" y="673100"/>
            <a:chExt cx="4000500" cy="4000500"/>
          </a:xfrm>
          <a:solidFill>
            <a:srgbClr val="92D050"/>
          </a:solidFill>
          <a:effectLst>
            <a:outerShdw blurRad="444500" dist="254000" dir="8100000" algn="tr" rotWithShape="0">
              <a:prstClr val="black">
                <a:alpha val="50000"/>
              </a:prstClr>
            </a:outerShdw>
          </a:effectLst>
        </p:grpSpPr>
        <p:sp>
          <p:nvSpPr>
            <p:cNvPr id="80" name="同心圆 79"/>
            <p:cNvSpPr/>
            <p:nvPr/>
          </p:nvSpPr>
          <p:spPr>
            <a:xfrm>
              <a:off x="304800" y="673100"/>
              <a:ext cx="4000500" cy="4000500"/>
            </a:xfrm>
            <a:prstGeom prst="donut">
              <a:avLst>
                <a:gd name="adj" fmla="val 4879"/>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81" name="椭圆 80"/>
            <p:cNvSpPr/>
            <p:nvPr/>
          </p:nvSpPr>
          <p:spPr>
            <a:xfrm>
              <a:off x="392112" y="760412"/>
              <a:ext cx="3825874" cy="3825874"/>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82" name="矩形 81"/>
          <p:cNvSpPr/>
          <p:nvPr/>
        </p:nvSpPr>
        <p:spPr>
          <a:xfrm>
            <a:off x="5734620" y="5096600"/>
            <a:ext cx="309880" cy="45720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sz="2400" dirty="0">
              <a:solidFill>
                <a:srgbClr val="C00000"/>
              </a:solidFill>
              <a:latin typeface="方正姚体"/>
              <a:ea typeface="微软雅黑"/>
            </a:endParaRPr>
          </a:p>
        </p:txBody>
      </p:sp>
      <p:sp>
        <p:nvSpPr>
          <p:cNvPr id="83" name="圆角矩形 82"/>
          <p:cNvSpPr/>
          <p:nvPr/>
        </p:nvSpPr>
        <p:spPr>
          <a:xfrm>
            <a:off x="5826564" y="3646066"/>
            <a:ext cx="4317296" cy="525395"/>
          </a:xfrm>
          <a:prstGeom prst="roundRect">
            <a:avLst/>
          </a:prstGeom>
          <a:solidFill>
            <a:srgbClr val="01B3C5"/>
          </a:solidFill>
          <a:ln w="12700" cap="flat" cmpd="sng" algn="ctr">
            <a:solidFill>
              <a:srgbClr val="01B3C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665" b="1" i="0" u="none" strike="noStrike" kern="0" cap="none" spc="0" normalizeH="0" baseline="0" noProof="0" dirty="0">
                <a:ln>
                  <a:noFill/>
                </a:ln>
                <a:solidFill>
                  <a:srgbClr val="FFFFFF"/>
                </a:solidFill>
                <a:effectLst/>
                <a:uLnTx/>
                <a:uFillTx/>
                <a:latin typeface="微软雅黑"/>
                <a:ea typeface="微软雅黑"/>
                <a:cs typeface="+mn-ea"/>
              </a:rPr>
              <a:t>在此输入代用名</a:t>
            </a:r>
          </a:p>
        </p:txBody>
      </p:sp>
      <p:sp>
        <p:nvSpPr>
          <p:cNvPr id="84" name="文本框 3"/>
          <p:cNvSpPr txBox="1">
            <a:spLocks noChangeArrowheads="1"/>
          </p:cNvSpPr>
          <p:nvPr/>
        </p:nvSpPr>
        <p:spPr bwMode="auto">
          <a:xfrm>
            <a:off x="5796431" y="4292669"/>
            <a:ext cx="4305300" cy="368935"/>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anose="020B0503020204020204" pitchFamily="34" charset="-122"/>
                <a:ea typeface="微软雅黑" panose="020B0503020204020204" pitchFamily="34" charset="-122"/>
              </a:defRPr>
            </a:lvl1pPr>
          </a:lstStyle>
          <a:p>
            <a:pPr fontAlgn="auto">
              <a:spcBef>
                <a:spcPts val="0"/>
              </a:spcBef>
              <a:spcAft>
                <a:spcPts val="0"/>
              </a:spcAft>
            </a:pPr>
            <a:r>
              <a:rPr sz="1700" b="0" dirty="0">
                <a:solidFill>
                  <a:srgbClr val="000000">
                    <a:lumMod val="65000"/>
                    <a:lumOff val="35000"/>
                  </a:srgbClr>
                </a:solidFill>
                <a:ea typeface="微软雅黑"/>
                <a:cs typeface="+mn-ea"/>
              </a:rPr>
              <a:t>优势分析｜劣势分析｜机会分析｜威胁分析</a:t>
            </a:r>
          </a:p>
        </p:txBody>
      </p:sp>
      <p:sp>
        <p:nvSpPr>
          <p:cNvPr id="85" name="矩形 84"/>
          <p:cNvSpPr/>
          <p:nvPr/>
        </p:nvSpPr>
        <p:spPr>
          <a:xfrm>
            <a:off x="5700546" y="2755969"/>
            <a:ext cx="5623560" cy="907415"/>
          </a:xfrm>
          <a:prstGeom prst="rect">
            <a:avLst/>
          </a:prstGeom>
        </p:spPr>
        <p:txBody>
          <a:bodyPr wrap="square">
            <a:spAutoFit/>
          </a:bodyPr>
          <a:lstStyle/>
          <a:p>
            <a:pPr fontAlgn="auto">
              <a:spcBef>
                <a:spcPts val="0"/>
              </a:spcBef>
              <a:spcAft>
                <a:spcPts val="0"/>
              </a:spcAft>
            </a:pPr>
            <a:r>
              <a:rPr lang="zh-CN" altLang="en-US" sz="5000" b="1" dirty="0">
                <a:solidFill>
                  <a:srgbClr val="01B3C5"/>
                </a:solidFill>
                <a:latin typeface="微软雅黑"/>
                <a:ea typeface="微软雅黑"/>
                <a:cs typeface="+mn-ea"/>
              </a:rPr>
              <a:t>感谢您的下载观看</a:t>
            </a:r>
          </a:p>
        </p:txBody>
      </p:sp>
      <p:grpSp>
        <p:nvGrpSpPr>
          <p:cNvPr id="86" name="组合 85"/>
          <p:cNvGrpSpPr/>
          <p:nvPr/>
        </p:nvGrpSpPr>
        <p:grpSpPr>
          <a:xfrm>
            <a:off x="1541931" y="2632144"/>
            <a:ext cx="2412365" cy="2412365"/>
            <a:chOff x="304800" y="673100"/>
            <a:chExt cx="4000500" cy="4000500"/>
          </a:xfrm>
          <a:gradFill>
            <a:gsLst>
              <a:gs pos="0">
                <a:srgbClr val="FFBF53"/>
              </a:gs>
              <a:gs pos="21000">
                <a:srgbClr val="F17475"/>
              </a:gs>
              <a:gs pos="49000">
                <a:srgbClr val="C65885"/>
              </a:gs>
              <a:gs pos="75000">
                <a:srgbClr val="92D050"/>
              </a:gs>
              <a:gs pos="100000">
                <a:srgbClr val="01B3C5"/>
              </a:gs>
            </a:gsLst>
            <a:lin ang="5400000" scaled="0"/>
          </a:gradFill>
          <a:effectLst>
            <a:outerShdw blurRad="444500" dist="254000" dir="8100000" algn="tr" rotWithShape="0">
              <a:prstClr val="black">
                <a:alpha val="50000"/>
              </a:prstClr>
            </a:outerShdw>
          </a:effectLst>
        </p:grpSpPr>
        <p:sp>
          <p:nvSpPr>
            <p:cNvPr id="87" name="同心圆 86"/>
            <p:cNvSpPr/>
            <p:nvPr/>
          </p:nvSpPr>
          <p:spPr>
            <a:xfrm>
              <a:off x="304800" y="673100"/>
              <a:ext cx="4000500" cy="4000500"/>
            </a:xfrm>
            <a:prstGeom prst="donut">
              <a:avLst>
                <a:gd name="adj" fmla="val 4879"/>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88" name="椭圆 87"/>
            <p:cNvSpPr/>
            <p:nvPr/>
          </p:nvSpPr>
          <p:spPr>
            <a:xfrm>
              <a:off x="392112" y="760412"/>
              <a:ext cx="3825874" cy="3825874"/>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89" name="矩形 88"/>
          <p:cNvSpPr/>
          <p:nvPr/>
        </p:nvSpPr>
        <p:spPr>
          <a:xfrm>
            <a:off x="1720366" y="3450024"/>
            <a:ext cx="2624455" cy="907415"/>
          </a:xfrm>
          <a:prstGeom prst="rect">
            <a:avLst/>
          </a:prstGeom>
        </p:spPr>
        <p:txBody>
          <a:bodyPr wrap="square">
            <a:spAutoFit/>
          </a:bodyPr>
          <a:lstStyle/>
          <a:p>
            <a:pPr fontAlgn="auto">
              <a:spcBef>
                <a:spcPts val="0"/>
              </a:spcBef>
              <a:spcAft>
                <a:spcPts val="0"/>
              </a:spcAft>
            </a:pPr>
            <a:r>
              <a:rPr lang="en-US" altLang="zh-CN" sz="5000" b="1" dirty="0">
                <a:solidFill>
                  <a:srgbClr val="FFFFFF"/>
                </a:solidFill>
                <a:latin typeface="微软雅黑"/>
                <a:ea typeface="微软雅黑"/>
                <a:cs typeface="+mn-ea"/>
              </a:rPr>
              <a:t>LOGO</a:t>
            </a:r>
          </a:p>
        </p:txBody>
      </p:sp>
    </p:spTree>
    <p:extLst>
      <p:ext uri="{BB962C8B-B14F-4D97-AF65-F5344CB8AC3E}">
        <p14:creationId xmlns:p14="http://schemas.microsoft.com/office/powerpoint/2010/main" val="130465766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14:presetBounceEnd="40000">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14:bounceEnd="40000">
                                          <p:cBhvr additive="base">
                                            <p:cTn id="7" dur="2000" fill="hold"/>
                                            <p:tgtEl>
                                              <p:spTgt spid="52"/>
                                            </p:tgtEl>
                                            <p:attrNameLst>
                                              <p:attrName>ppt_x</p:attrName>
                                            </p:attrNameLst>
                                          </p:cBhvr>
                                          <p:tavLst>
                                            <p:tav tm="0">
                                              <p:val>
                                                <p:strVal val="0-#ppt_w/2"/>
                                              </p:val>
                                            </p:tav>
                                            <p:tav tm="100000">
                                              <p:val>
                                                <p:strVal val="#ppt_x"/>
                                              </p:val>
                                            </p:tav>
                                          </p:tavLst>
                                        </p:anim>
                                        <p:anim calcmode="lin" valueType="num" p14:bounceEnd="40000">
                                          <p:cBhvr additive="base">
                                            <p:cTn id="8" dur="2000" fill="hold"/>
                                            <p:tgtEl>
                                              <p:spTgt spid="5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14:presetBounceEnd="40000">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14:bounceEnd="40000">
                                          <p:cBhvr additive="base">
                                            <p:cTn id="11" dur="2000" fill="hold"/>
                                            <p:tgtEl>
                                              <p:spTgt spid="49"/>
                                            </p:tgtEl>
                                            <p:attrNameLst>
                                              <p:attrName>ppt_x</p:attrName>
                                            </p:attrNameLst>
                                          </p:cBhvr>
                                          <p:tavLst>
                                            <p:tav tm="0">
                                              <p:val>
                                                <p:strVal val="1+#ppt_w/2"/>
                                              </p:val>
                                            </p:tav>
                                            <p:tav tm="100000">
                                              <p:val>
                                                <p:strVal val="#ppt_x"/>
                                              </p:val>
                                            </p:tav>
                                          </p:tavLst>
                                        </p:anim>
                                        <p:anim calcmode="lin" valueType="num" p14:bounceEnd="40000">
                                          <p:cBhvr additive="base">
                                            <p:cTn id="12" dur="2000" fill="hold"/>
                                            <p:tgtEl>
                                              <p:spTgt spid="49"/>
                                            </p:tgtEl>
                                            <p:attrNameLst>
                                              <p:attrName>ppt_y</p:attrName>
                                            </p:attrNameLst>
                                          </p:cBhvr>
                                          <p:tavLst>
                                            <p:tav tm="0">
                                              <p:val>
                                                <p:strVal val="#ppt_y"/>
                                              </p:val>
                                            </p:tav>
                                            <p:tav tm="100000">
                                              <p:val>
                                                <p:strVal val="#ppt_y"/>
                                              </p:val>
                                            </p:tav>
                                          </p:tavLst>
                                        </p:anim>
                                      </p:childTnLst>
                                    </p:cTn>
                                  </p:par>
                                  <p:par>
                                    <p:cTn id="13" presetID="2" presetClass="entr" presetSubtype="3" fill="hold" nodeType="withEffect" p14:presetBounceEnd="40000">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14:bounceEnd="40000">
                                          <p:cBhvr additive="base">
                                            <p:cTn id="15" dur="2000" fill="hold"/>
                                            <p:tgtEl>
                                              <p:spTgt spid="46"/>
                                            </p:tgtEl>
                                            <p:attrNameLst>
                                              <p:attrName>ppt_x</p:attrName>
                                            </p:attrNameLst>
                                          </p:cBhvr>
                                          <p:tavLst>
                                            <p:tav tm="0">
                                              <p:val>
                                                <p:strVal val="1+#ppt_w/2"/>
                                              </p:val>
                                            </p:tav>
                                            <p:tav tm="100000">
                                              <p:val>
                                                <p:strVal val="#ppt_x"/>
                                              </p:val>
                                            </p:tav>
                                          </p:tavLst>
                                        </p:anim>
                                        <p:anim calcmode="lin" valueType="num" p14:bounceEnd="40000">
                                          <p:cBhvr additive="base">
                                            <p:cTn id="16" dur="2000" fill="hold"/>
                                            <p:tgtEl>
                                              <p:spTgt spid="46"/>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14:presetBounceEnd="40000">
                                      <p:stCondLst>
                                        <p:cond delay="0"/>
                                      </p:stCondLst>
                                      <p:childTnLst>
                                        <p:set>
                                          <p:cBhvr>
                                            <p:cTn id="18" dur="1" fill="hold">
                                              <p:stCondLst>
                                                <p:cond delay="0"/>
                                              </p:stCondLst>
                                            </p:cTn>
                                            <p:tgtEl>
                                              <p:spTgt spid="79"/>
                                            </p:tgtEl>
                                            <p:attrNameLst>
                                              <p:attrName>style.visibility</p:attrName>
                                            </p:attrNameLst>
                                          </p:cBhvr>
                                          <p:to>
                                            <p:strVal val="visible"/>
                                          </p:to>
                                        </p:set>
                                        <p:anim calcmode="lin" valueType="num" p14:bounceEnd="40000">
                                          <p:cBhvr additive="base">
                                            <p:cTn id="19" dur="2000" fill="hold"/>
                                            <p:tgtEl>
                                              <p:spTgt spid="79"/>
                                            </p:tgtEl>
                                            <p:attrNameLst>
                                              <p:attrName>ppt_x</p:attrName>
                                            </p:attrNameLst>
                                          </p:cBhvr>
                                          <p:tavLst>
                                            <p:tav tm="0">
                                              <p:val>
                                                <p:strVal val="0-#ppt_w/2"/>
                                              </p:val>
                                            </p:tav>
                                            <p:tav tm="100000">
                                              <p:val>
                                                <p:strVal val="#ppt_x"/>
                                              </p:val>
                                            </p:tav>
                                          </p:tavLst>
                                        </p:anim>
                                        <p:anim calcmode="lin" valueType="num" p14:bounceEnd="40000">
                                          <p:cBhvr additive="base">
                                            <p:cTn id="20" dur="2000" fill="hold"/>
                                            <p:tgtEl>
                                              <p:spTgt spid="79"/>
                                            </p:tgtEl>
                                            <p:attrNameLst>
                                              <p:attrName>ppt_y</p:attrName>
                                            </p:attrNameLst>
                                          </p:cBhvr>
                                          <p:tavLst>
                                            <p:tav tm="0">
                                              <p:val>
                                                <p:strVal val="#ppt_y"/>
                                              </p:val>
                                            </p:tav>
                                            <p:tav tm="100000">
                                              <p:val>
                                                <p:strVal val="#ppt_y"/>
                                              </p:val>
                                            </p:tav>
                                          </p:tavLst>
                                        </p:anim>
                                      </p:childTnLst>
                                    </p:cTn>
                                  </p:par>
                                  <p:par>
                                    <p:cTn id="21" presetID="2" presetClass="entr" presetSubtype="12" fill="hold" nodeType="withEffect" p14:presetBounceEnd="40000">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14:bounceEnd="40000">
                                          <p:cBhvr additive="base">
                                            <p:cTn id="23" dur="2000" fill="hold"/>
                                            <p:tgtEl>
                                              <p:spTgt spid="70"/>
                                            </p:tgtEl>
                                            <p:attrNameLst>
                                              <p:attrName>ppt_x</p:attrName>
                                            </p:attrNameLst>
                                          </p:cBhvr>
                                          <p:tavLst>
                                            <p:tav tm="0">
                                              <p:val>
                                                <p:strVal val="0-#ppt_w/2"/>
                                              </p:val>
                                            </p:tav>
                                            <p:tav tm="100000">
                                              <p:val>
                                                <p:strVal val="#ppt_x"/>
                                              </p:val>
                                            </p:tav>
                                          </p:tavLst>
                                        </p:anim>
                                        <p:anim calcmode="lin" valueType="num" p14:bounceEnd="40000">
                                          <p:cBhvr additive="base">
                                            <p:cTn id="24" dur="2000" fill="hold"/>
                                            <p:tgtEl>
                                              <p:spTgt spid="70"/>
                                            </p:tgtEl>
                                            <p:attrNameLst>
                                              <p:attrName>ppt_y</p:attrName>
                                            </p:attrNameLst>
                                          </p:cBhvr>
                                          <p:tavLst>
                                            <p:tav tm="0">
                                              <p:val>
                                                <p:strVal val="1+#ppt_h/2"/>
                                              </p:val>
                                            </p:tav>
                                            <p:tav tm="100000">
                                              <p:val>
                                                <p:strVal val="#ppt_y"/>
                                              </p:val>
                                            </p:tav>
                                          </p:tavLst>
                                        </p:anim>
                                      </p:childTnLst>
                                    </p:cTn>
                                  </p:par>
                                  <p:par>
                                    <p:cTn id="25" presetID="23" presetClass="entr" presetSubtype="16" fill="hold" nodeType="withEffect">
                                      <p:stCondLst>
                                        <p:cond delay="125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1500"/>
                                      </p:stCondLst>
                                      <p:childTnLst>
                                        <p:set>
                                          <p:cBhvr>
                                            <p:cTn id="30" dur="1" fill="hold">
                                              <p:stCondLst>
                                                <p:cond delay="0"/>
                                              </p:stCondLst>
                                            </p:cTn>
                                            <p:tgtEl>
                                              <p:spTgt spid="58"/>
                                            </p:tgtEl>
                                            <p:attrNameLst>
                                              <p:attrName>style.visibility</p:attrName>
                                            </p:attrNameLst>
                                          </p:cBhvr>
                                          <p:to>
                                            <p:strVal val="visible"/>
                                          </p:to>
                                        </p:set>
                                        <p:anim calcmode="lin" valueType="num">
                                          <p:cBhvr>
                                            <p:cTn id="31" dur="500" fill="hold"/>
                                            <p:tgtEl>
                                              <p:spTgt spid="58"/>
                                            </p:tgtEl>
                                            <p:attrNameLst>
                                              <p:attrName>ppt_w</p:attrName>
                                            </p:attrNameLst>
                                          </p:cBhvr>
                                          <p:tavLst>
                                            <p:tav tm="0">
                                              <p:val>
                                                <p:fltVal val="0"/>
                                              </p:val>
                                            </p:tav>
                                            <p:tav tm="100000">
                                              <p:val>
                                                <p:strVal val="#ppt_w"/>
                                              </p:val>
                                            </p:tav>
                                          </p:tavLst>
                                        </p:anim>
                                        <p:anim calcmode="lin" valueType="num">
                                          <p:cBhvr>
                                            <p:cTn id="32" dur="500" fill="hold"/>
                                            <p:tgtEl>
                                              <p:spTgt spid="58"/>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1750"/>
                                      </p:stCondLst>
                                      <p:childTnLst>
                                        <p:set>
                                          <p:cBhvr>
                                            <p:cTn id="34" dur="1" fill="hold">
                                              <p:stCondLst>
                                                <p:cond delay="0"/>
                                              </p:stCondLst>
                                            </p:cTn>
                                            <p:tgtEl>
                                              <p:spTgt spid="61"/>
                                            </p:tgtEl>
                                            <p:attrNameLst>
                                              <p:attrName>style.visibility</p:attrName>
                                            </p:attrNameLst>
                                          </p:cBhvr>
                                          <p:to>
                                            <p:strVal val="visible"/>
                                          </p:to>
                                        </p:set>
                                        <p:anim calcmode="lin" valueType="num">
                                          <p:cBhvr>
                                            <p:cTn id="35" dur="500" fill="hold"/>
                                            <p:tgtEl>
                                              <p:spTgt spid="61"/>
                                            </p:tgtEl>
                                            <p:attrNameLst>
                                              <p:attrName>ppt_w</p:attrName>
                                            </p:attrNameLst>
                                          </p:cBhvr>
                                          <p:tavLst>
                                            <p:tav tm="0">
                                              <p:val>
                                                <p:fltVal val="0"/>
                                              </p:val>
                                            </p:tav>
                                            <p:tav tm="100000">
                                              <p:val>
                                                <p:strVal val="#ppt_w"/>
                                              </p:val>
                                            </p:tav>
                                          </p:tavLst>
                                        </p:anim>
                                        <p:anim calcmode="lin" valueType="num">
                                          <p:cBhvr>
                                            <p:cTn id="36" dur="500" fill="hold"/>
                                            <p:tgtEl>
                                              <p:spTgt spid="61"/>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2000"/>
                                      </p:stCondLst>
                                      <p:childTnLst>
                                        <p:set>
                                          <p:cBhvr>
                                            <p:cTn id="38" dur="1" fill="hold">
                                              <p:stCondLst>
                                                <p:cond delay="0"/>
                                              </p:stCondLst>
                                            </p:cTn>
                                            <p:tgtEl>
                                              <p:spTgt spid="64"/>
                                            </p:tgtEl>
                                            <p:attrNameLst>
                                              <p:attrName>style.visibility</p:attrName>
                                            </p:attrNameLst>
                                          </p:cBhvr>
                                          <p:to>
                                            <p:strVal val="visible"/>
                                          </p:to>
                                        </p:set>
                                        <p:anim calcmode="lin" valueType="num">
                                          <p:cBhvr>
                                            <p:cTn id="39" dur="500" fill="hold"/>
                                            <p:tgtEl>
                                              <p:spTgt spid="64"/>
                                            </p:tgtEl>
                                            <p:attrNameLst>
                                              <p:attrName>ppt_w</p:attrName>
                                            </p:attrNameLst>
                                          </p:cBhvr>
                                          <p:tavLst>
                                            <p:tav tm="0">
                                              <p:val>
                                                <p:fltVal val="0"/>
                                              </p:val>
                                            </p:tav>
                                            <p:tav tm="100000">
                                              <p:val>
                                                <p:strVal val="#ppt_w"/>
                                              </p:val>
                                            </p:tav>
                                          </p:tavLst>
                                        </p:anim>
                                        <p:anim calcmode="lin" valueType="num">
                                          <p:cBhvr>
                                            <p:cTn id="40" dur="500" fill="hold"/>
                                            <p:tgtEl>
                                              <p:spTgt spid="64"/>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2250"/>
                                      </p:stCondLst>
                                      <p:childTnLst>
                                        <p:set>
                                          <p:cBhvr>
                                            <p:cTn id="42" dur="1" fill="hold">
                                              <p:stCondLst>
                                                <p:cond delay="0"/>
                                              </p:stCondLst>
                                            </p:cTn>
                                            <p:tgtEl>
                                              <p:spTgt spid="67"/>
                                            </p:tgtEl>
                                            <p:attrNameLst>
                                              <p:attrName>style.visibility</p:attrName>
                                            </p:attrNameLst>
                                          </p:cBhvr>
                                          <p:to>
                                            <p:strVal val="visible"/>
                                          </p:to>
                                        </p:set>
                                        <p:anim calcmode="lin" valueType="num">
                                          <p:cBhvr>
                                            <p:cTn id="43" dur="500" fill="hold"/>
                                            <p:tgtEl>
                                              <p:spTgt spid="67"/>
                                            </p:tgtEl>
                                            <p:attrNameLst>
                                              <p:attrName>ppt_w</p:attrName>
                                            </p:attrNameLst>
                                          </p:cBhvr>
                                          <p:tavLst>
                                            <p:tav tm="0">
                                              <p:val>
                                                <p:fltVal val="0"/>
                                              </p:val>
                                            </p:tav>
                                            <p:tav tm="100000">
                                              <p:val>
                                                <p:strVal val="#ppt_w"/>
                                              </p:val>
                                            </p:tav>
                                          </p:tavLst>
                                        </p:anim>
                                        <p:anim calcmode="lin" valueType="num">
                                          <p:cBhvr>
                                            <p:cTn id="44" dur="500" fill="hold"/>
                                            <p:tgtEl>
                                              <p:spTgt spid="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2000" fill="hold"/>
                                            <p:tgtEl>
                                              <p:spTgt spid="52"/>
                                            </p:tgtEl>
                                            <p:attrNameLst>
                                              <p:attrName>ppt_x</p:attrName>
                                            </p:attrNameLst>
                                          </p:cBhvr>
                                          <p:tavLst>
                                            <p:tav tm="0">
                                              <p:val>
                                                <p:strVal val="0-#ppt_w/2"/>
                                              </p:val>
                                            </p:tav>
                                            <p:tav tm="100000">
                                              <p:val>
                                                <p:strVal val="#ppt_x"/>
                                              </p:val>
                                            </p:tav>
                                          </p:tavLst>
                                        </p:anim>
                                        <p:anim calcmode="lin" valueType="num">
                                          <p:cBhvr additive="base">
                                            <p:cTn id="8" dur="2000" fill="hold"/>
                                            <p:tgtEl>
                                              <p:spTgt spid="5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2000" fill="hold"/>
                                            <p:tgtEl>
                                              <p:spTgt spid="49"/>
                                            </p:tgtEl>
                                            <p:attrNameLst>
                                              <p:attrName>ppt_x</p:attrName>
                                            </p:attrNameLst>
                                          </p:cBhvr>
                                          <p:tavLst>
                                            <p:tav tm="0">
                                              <p:val>
                                                <p:strVal val="1+#ppt_w/2"/>
                                              </p:val>
                                            </p:tav>
                                            <p:tav tm="100000">
                                              <p:val>
                                                <p:strVal val="#ppt_x"/>
                                              </p:val>
                                            </p:tav>
                                          </p:tavLst>
                                        </p:anim>
                                        <p:anim calcmode="lin" valueType="num">
                                          <p:cBhvr additive="base">
                                            <p:cTn id="12" dur="2000" fill="hold"/>
                                            <p:tgtEl>
                                              <p:spTgt spid="49"/>
                                            </p:tgtEl>
                                            <p:attrNameLst>
                                              <p:attrName>ppt_y</p:attrName>
                                            </p:attrNameLst>
                                          </p:cBhvr>
                                          <p:tavLst>
                                            <p:tav tm="0">
                                              <p:val>
                                                <p:strVal val="#ppt_y"/>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2000" fill="hold"/>
                                            <p:tgtEl>
                                              <p:spTgt spid="46"/>
                                            </p:tgtEl>
                                            <p:attrNameLst>
                                              <p:attrName>ppt_x</p:attrName>
                                            </p:attrNameLst>
                                          </p:cBhvr>
                                          <p:tavLst>
                                            <p:tav tm="0">
                                              <p:val>
                                                <p:strVal val="1+#ppt_w/2"/>
                                              </p:val>
                                            </p:tav>
                                            <p:tav tm="100000">
                                              <p:val>
                                                <p:strVal val="#ppt_x"/>
                                              </p:val>
                                            </p:tav>
                                          </p:tavLst>
                                        </p:anim>
                                        <p:anim calcmode="lin" valueType="num">
                                          <p:cBhvr additive="base">
                                            <p:cTn id="16" dur="2000" fill="hold"/>
                                            <p:tgtEl>
                                              <p:spTgt spid="46"/>
                                            </p:tgtEl>
                                            <p:attrNameLst>
                                              <p:attrName>ppt_y</p:attrName>
                                            </p:attrNameLst>
                                          </p:cBhvr>
                                          <p:tavLst>
                                            <p:tav tm="0">
                                              <p:val>
                                                <p:strVal val="0-#ppt_h/2"/>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9"/>
                                            </p:tgtEl>
                                            <p:attrNameLst>
                                              <p:attrName>style.visibility</p:attrName>
                                            </p:attrNameLst>
                                          </p:cBhvr>
                                          <p:to>
                                            <p:strVal val="visible"/>
                                          </p:to>
                                        </p:set>
                                        <p:anim calcmode="lin" valueType="num">
                                          <p:cBhvr additive="base">
                                            <p:cTn id="19" dur="2000" fill="hold"/>
                                            <p:tgtEl>
                                              <p:spTgt spid="79"/>
                                            </p:tgtEl>
                                            <p:attrNameLst>
                                              <p:attrName>ppt_x</p:attrName>
                                            </p:attrNameLst>
                                          </p:cBhvr>
                                          <p:tavLst>
                                            <p:tav tm="0">
                                              <p:val>
                                                <p:strVal val="0-#ppt_w/2"/>
                                              </p:val>
                                            </p:tav>
                                            <p:tav tm="100000">
                                              <p:val>
                                                <p:strVal val="#ppt_x"/>
                                              </p:val>
                                            </p:tav>
                                          </p:tavLst>
                                        </p:anim>
                                        <p:anim calcmode="lin" valueType="num">
                                          <p:cBhvr additive="base">
                                            <p:cTn id="20" dur="2000" fill="hold"/>
                                            <p:tgtEl>
                                              <p:spTgt spid="79"/>
                                            </p:tgtEl>
                                            <p:attrNameLst>
                                              <p:attrName>ppt_y</p:attrName>
                                            </p:attrNameLst>
                                          </p:cBhvr>
                                          <p:tavLst>
                                            <p:tav tm="0">
                                              <p:val>
                                                <p:strVal val="#ppt_y"/>
                                              </p:val>
                                            </p:tav>
                                            <p:tav tm="100000">
                                              <p:val>
                                                <p:strVal val="#ppt_y"/>
                                              </p:val>
                                            </p:tav>
                                          </p:tavLst>
                                        </p:anim>
                                      </p:childTnLst>
                                    </p:cTn>
                                  </p:par>
                                  <p:par>
                                    <p:cTn id="21" presetID="2" presetClass="entr" presetSubtype="12"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2000" fill="hold"/>
                                            <p:tgtEl>
                                              <p:spTgt spid="70"/>
                                            </p:tgtEl>
                                            <p:attrNameLst>
                                              <p:attrName>ppt_x</p:attrName>
                                            </p:attrNameLst>
                                          </p:cBhvr>
                                          <p:tavLst>
                                            <p:tav tm="0">
                                              <p:val>
                                                <p:strVal val="0-#ppt_w/2"/>
                                              </p:val>
                                            </p:tav>
                                            <p:tav tm="100000">
                                              <p:val>
                                                <p:strVal val="#ppt_x"/>
                                              </p:val>
                                            </p:tav>
                                          </p:tavLst>
                                        </p:anim>
                                        <p:anim calcmode="lin" valueType="num">
                                          <p:cBhvr additive="base">
                                            <p:cTn id="24" dur="2000" fill="hold"/>
                                            <p:tgtEl>
                                              <p:spTgt spid="70"/>
                                            </p:tgtEl>
                                            <p:attrNameLst>
                                              <p:attrName>ppt_y</p:attrName>
                                            </p:attrNameLst>
                                          </p:cBhvr>
                                          <p:tavLst>
                                            <p:tav tm="0">
                                              <p:val>
                                                <p:strVal val="1+#ppt_h/2"/>
                                              </p:val>
                                            </p:tav>
                                            <p:tav tm="100000">
                                              <p:val>
                                                <p:strVal val="#ppt_y"/>
                                              </p:val>
                                            </p:tav>
                                          </p:tavLst>
                                        </p:anim>
                                      </p:childTnLst>
                                    </p:cTn>
                                  </p:par>
                                  <p:par>
                                    <p:cTn id="25" presetID="23" presetClass="entr" presetSubtype="16" fill="hold" nodeType="withEffect">
                                      <p:stCondLst>
                                        <p:cond delay="125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1500"/>
                                      </p:stCondLst>
                                      <p:childTnLst>
                                        <p:set>
                                          <p:cBhvr>
                                            <p:cTn id="30" dur="1" fill="hold">
                                              <p:stCondLst>
                                                <p:cond delay="0"/>
                                              </p:stCondLst>
                                            </p:cTn>
                                            <p:tgtEl>
                                              <p:spTgt spid="58"/>
                                            </p:tgtEl>
                                            <p:attrNameLst>
                                              <p:attrName>style.visibility</p:attrName>
                                            </p:attrNameLst>
                                          </p:cBhvr>
                                          <p:to>
                                            <p:strVal val="visible"/>
                                          </p:to>
                                        </p:set>
                                        <p:anim calcmode="lin" valueType="num">
                                          <p:cBhvr>
                                            <p:cTn id="31" dur="500" fill="hold"/>
                                            <p:tgtEl>
                                              <p:spTgt spid="58"/>
                                            </p:tgtEl>
                                            <p:attrNameLst>
                                              <p:attrName>ppt_w</p:attrName>
                                            </p:attrNameLst>
                                          </p:cBhvr>
                                          <p:tavLst>
                                            <p:tav tm="0">
                                              <p:val>
                                                <p:fltVal val="0"/>
                                              </p:val>
                                            </p:tav>
                                            <p:tav tm="100000">
                                              <p:val>
                                                <p:strVal val="#ppt_w"/>
                                              </p:val>
                                            </p:tav>
                                          </p:tavLst>
                                        </p:anim>
                                        <p:anim calcmode="lin" valueType="num">
                                          <p:cBhvr>
                                            <p:cTn id="32" dur="500" fill="hold"/>
                                            <p:tgtEl>
                                              <p:spTgt spid="58"/>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1750"/>
                                      </p:stCondLst>
                                      <p:childTnLst>
                                        <p:set>
                                          <p:cBhvr>
                                            <p:cTn id="34" dur="1" fill="hold">
                                              <p:stCondLst>
                                                <p:cond delay="0"/>
                                              </p:stCondLst>
                                            </p:cTn>
                                            <p:tgtEl>
                                              <p:spTgt spid="61"/>
                                            </p:tgtEl>
                                            <p:attrNameLst>
                                              <p:attrName>style.visibility</p:attrName>
                                            </p:attrNameLst>
                                          </p:cBhvr>
                                          <p:to>
                                            <p:strVal val="visible"/>
                                          </p:to>
                                        </p:set>
                                        <p:anim calcmode="lin" valueType="num">
                                          <p:cBhvr>
                                            <p:cTn id="35" dur="500" fill="hold"/>
                                            <p:tgtEl>
                                              <p:spTgt spid="61"/>
                                            </p:tgtEl>
                                            <p:attrNameLst>
                                              <p:attrName>ppt_w</p:attrName>
                                            </p:attrNameLst>
                                          </p:cBhvr>
                                          <p:tavLst>
                                            <p:tav tm="0">
                                              <p:val>
                                                <p:fltVal val="0"/>
                                              </p:val>
                                            </p:tav>
                                            <p:tav tm="100000">
                                              <p:val>
                                                <p:strVal val="#ppt_w"/>
                                              </p:val>
                                            </p:tav>
                                          </p:tavLst>
                                        </p:anim>
                                        <p:anim calcmode="lin" valueType="num">
                                          <p:cBhvr>
                                            <p:cTn id="36" dur="500" fill="hold"/>
                                            <p:tgtEl>
                                              <p:spTgt spid="61"/>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2000"/>
                                      </p:stCondLst>
                                      <p:childTnLst>
                                        <p:set>
                                          <p:cBhvr>
                                            <p:cTn id="38" dur="1" fill="hold">
                                              <p:stCondLst>
                                                <p:cond delay="0"/>
                                              </p:stCondLst>
                                            </p:cTn>
                                            <p:tgtEl>
                                              <p:spTgt spid="64"/>
                                            </p:tgtEl>
                                            <p:attrNameLst>
                                              <p:attrName>style.visibility</p:attrName>
                                            </p:attrNameLst>
                                          </p:cBhvr>
                                          <p:to>
                                            <p:strVal val="visible"/>
                                          </p:to>
                                        </p:set>
                                        <p:anim calcmode="lin" valueType="num">
                                          <p:cBhvr>
                                            <p:cTn id="39" dur="500" fill="hold"/>
                                            <p:tgtEl>
                                              <p:spTgt spid="64"/>
                                            </p:tgtEl>
                                            <p:attrNameLst>
                                              <p:attrName>ppt_w</p:attrName>
                                            </p:attrNameLst>
                                          </p:cBhvr>
                                          <p:tavLst>
                                            <p:tav tm="0">
                                              <p:val>
                                                <p:fltVal val="0"/>
                                              </p:val>
                                            </p:tav>
                                            <p:tav tm="100000">
                                              <p:val>
                                                <p:strVal val="#ppt_w"/>
                                              </p:val>
                                            </p:tav>
                                          </p:tavLst>
                                        </p:anim>
                                        <p:anim calcmode="lin" valueType="num">
                                          <p:cBhvr>
                                            <p:cTn id="40" dur="500" fill="hold"/>
                                            <p:tgtEl>
                                              <p:spTgt spid="64"/>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2250"/>
                                      </p:stCondLst>
                                      <p:childTnLst>
                                        <p:set>
                                          <p:cBhvr>
                                            <p:cTn id="42" dur="1" fill="hold">
                                              <p:stCondLst>
                                                <p:cond delay="0"/>
                                              </p:stCondLst>
                                            </p:cTn>
                                            <p:tgtEl>
                                              <p:spTgt spid="67"/>
                                            </p:tgtEl>
                                            <p:attrNameLst>
                                              <p:attrName>style.visibility</p:attrName>
                                            </p:attrNameLst>
                                          </p:cBhvr>
                                          <p:to>
                                            <p:strVal val="visible"/>
                                          </p:to>
                                        </p:set>
                                        <p:anim calcmode="lin" valueType="num">
                                          <p:cBhvr>
                                            <p:cTn id="43" dur="500" fill="hold"/>
                                            <p:tgtEl>
                                              <p:spTgt spid="67"/>
                                            </p:tgtEl>
                                            <p:attrNameLst>
                                              <p:attrName>ppt_w</p:attrName>
                                            </p:attrNameLst>
                                          </p:cBhvr>
                                          <p:tavLst>
                                            <p:tav tm="0">
                                              <p:val>
                                                <p:fltVal val="0"/>
                                              </p:val>
                                            </p:tav>
                                            <p:tav tm="100000">
                                              <p:val>
                                                <p:strVal val="#ppt_w"/>
                                              </p:val>
                                            </p:tav>
                                          </p:tavLst>
                                        </p:anim>
                                        <p:anim calcmode="lin" valueType="num">
                                          <p:cBhvr>
                                            <p:cTn id="44" dur="500" fill="hold"/>
                                            <p:tgtEl>
                                              <p:spTgt spid="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5110848" y="2844228"/>
            <a:ext cx="5608320" cy="962025"/>
          </a:xfrm>
          <a:prstGeom prst="rect">
            <a:avLst/>
          </a:prstGeom>
          <a:noFill/>
        </p:spPr>
        <p:txBody>
          <a:bodyPr wrap="none" rtlCol="0">
            <a:spAutoFit/>
          </a:bodyPr>
          <a:lstStyle/>
          <a:p>
            <a:pPr fontAlgn="auto">
              <a:spcBef>
                <a:spcPts val="0"/>
              </a:spcBef>
              <a:spcAft>
                <a:spcPts val="0"/>
              </a:spcAft>
            </a:pPr>
            <a:r>
              <a:rPr lang="zh-CN" altLang="en-US" sz="5335" b="1" dirty="0">
                <a:solidFill>
                  <a:srgbClr val="01B3C5"/>
                </a:solidFill>
                <a:latin typeface="微软雅黑"/>
                <a:ea typeface="微软雅黑"/>
                <a:cs typeface="+mn-ea"/>
              </a:rPr>
              <a:t>单击此处添加标题</a:t>
            </a:r>
          </a:p>
        </p:txBody>
      </p:sp>
      <p:grpSp>
        <p:nvGrpSpPr>
          <p:cNvPr id="21" name="组合 20"/>
          <p:cNvGrpSpPr/>
          <p:nvPr/>
        </p:nvGrpSpPr>
        <p:grpSpPr>
          <a:xfrm>
            <a:off x="2691948" y="2912646"/>
            <a:ext cx="1734808" cy="1734808"/>
            <a:chOff x="2262782" y="1446400"/>
            <a:chExt cx="1301106" cy="1301106"/>
          </a:xfrm>
        </p:grpSpPr>
        <p:sp>
          <p:nvSpPr>
            <p:cNvPr id="22" name="椭圆 21"/>
            <p:cNvSpPr/>
            <p:nvPr/>
          </p:nvSpPr>
          <p:spPr>
            <a:xfrm>
              <a:off x="2262782" y="1446400"/>
              <a:ext cx="1301106" cy="1301106"/>
            </a:xfrm>
            <a:prstGeom prst="ellipse">
              <a:avLst/>
            </a:prstGeom>
            <a:gradFill flip="none" rotWithShape="1">
              <a:gsLst>
                <a:gs pos="20000">
                  <a:srgbClr val="BFBFBF"/>
                </a:gs>
                <a:gs pos="80000">
                  <a:srgbClr val="FFFFFF"/>
                </a:gs>
                <a:gs pos="100000">
                  <a:srgbClr val="FFFFFF">
                    <a:tint val="0"/>
                  </a:srgbClr>
                </a:gs>
              </a:gsLst>
              <a:lin ang="2700000" scaled="1"/>
              <a:tileRect/>
            </a:gradFill>
            <a:ln w="28575" cap="flat" cmpd="sng" algn="ctr">
              <a:solidFill>
                <a:srgbClr val="F2F2F2"/>
              </a:solidFill>
              <a:prstDash val="solid"/>
              <a:miter lim="800000"/>
            </a:ln>
            <a:effectLst>
              <a:outerShdw blurRad="88900" dist="75434" dir="2699985" rotWithShape="0">
                <a:scrgbClr r="0" g="0" b="0">
                  <a:alpha val="23000"/>
                </a:sc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3" name="KSO_Shape"/>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gradFill>
              <a:gsLst>
                <a:gs pos="0">
                  <a:srgbClr val="FFBF53"/>
                </a:gs>
                <a:gs pos="21000">
                  <a:srgbClr val="F17475"/>
                </a:gs>
                <a:gs pos="48617">
                  <a:srgbClr val="C65885"/>
                </a:gs>
                <a:gs pos="75000">
                  <a:srgbClr val="92D050"/>
                </a:gs>
                <a:gs pos="100000">
                  <a:srgbClr val="01B3C5"/>
                </a:gs>
              </a:gsLst>
              <a:lin ang="0" scaled="0"/>
            </a:gradFill>
            <a:ln>
              <a:noFill/>
            </a:ln>
          </p:spPr>
          <p:txBody>
            <a:bodyPr anchor="ctr">
              <a:scene3d>
                <a:camera prst="orthographicFront"/>
                <a:lightRig rig="threePt" dir="t"/>
              </a:scene3d>
              <a:sp3d contourW="12700">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rgbClr val="FFFFFF"/>
                </a:solidFill>
                <a:effectLst/>
                <a:uLnTx/>
                <a:uFillTx/>
                <a:latin typeface="方正姚体"/>
                <a:ea typeface="微软雅黑"/>
                <a:cs typeface="+mn-ea"/>
              </a:endParaRPr>
            </a:p>
          </p:txBody>
        </p:sp>
      </p:grpSp>
      <p:sp>
        <p:nvSpPr>
          <p:cNvPr id="24" name="TextBox 23"/>
          <p:cNvSpPr txBox="1"/>
          <p:nvPr/>
        </p:nvSpPr>
        <p:spPr>
          <a:xfrm>
            <a:off x="5945137" y="4178380"/>
            <a:ext cx="1402080" cy="483235"/>
          </a:xfrm>
          <a:prstGeom prst="rect">
            <a:avLst/>
          </a:prstGeom>
          <a:noFill/>
        </p:spPr>
        <p:txBody>
          <a:bodyPr wrap="none" rtlCol="0">
            <a:spAutoFit/>
          </a:bodyPr>
          <a:lstStyle/>
          <a:p>
            <a:pPr fontAlgn="auto">
              <a:spcBef>
                <a:spcPts val="0"/>
              </a:spcBef>
              <a:spcAft>
                <a:spcPts val="0"/>
              </a:spcAft>
            </a:pPr>
            <a:r>
              <a:rPr lang="zh-CN" altLang="en-US" sz="2400" dirty="0">
                <a:solidFill>
                  <a:srgbClr val="000000"/>
                </a:solidFill>
                <a:latin typeface="微软雅黑"/>
                <a:ea typeface="微软雅黑"/>
                <a:cs typeface="+mn-ea"/>
              </a:rPr>
              <a:t>添加标题</a:t>
            </a:r>
          </a:p>
        </p:txBody>
      </p:sp>
      <p:sp>
        <p:nvSpPr>
          <p:cNvPr id="25" name="TextBox 24"/>
          <p:cNvSpPr txBox="1"/>
          <p:nvPr/>
        </p:nvSpPr>
        <p:spPr>
          <a:xfrm>
            <a:off x="5945137" y="5241784"/>
            <a:ext cx="1402080" cy="483235"/>
          </a:xfrm>
          <a:prstGeom prst="rect">
            <a:avLst/>
          </a:prstGeom>
          <a:noFill/>
        </p:spPr>
        <p:txBody>
          <a:bodyPr wrap="none" rtlCol="0">
            <a:spAutoFit/>
          </a:bodyPr>
          <a:lstStyle/>
          <a:p>
            <a:pPr fontAlgn="auto">
              <a:spcBef>
                <a:spcPts val="0"/>
              </a:spcBef>
              <a:spcAft>
                <a:spcPts val="0"/>
              </a:spcAft>
            </a:pPr>
            <a:r>
              <a:rPr lang="zh-CN" altLang="en-US" sz="2400" dirty="0">
                <a:solidFill>
                  <a:srgbClr val="000000"/>
                </a:solidFill>
                <a:latin typeface="微软雅黑"/>
                <a:ea typeface="微软雅黑"/>
                <a:cs typeface="+mn-ea"/>
              </a:rPr>
              <a:t>添加标题</a:t>
            </a:r>
          </a:p>
        </p:txBody>
      </p:sp>
      <p:sp>
        <p:nvSpPr>
          <p:cNvPr id="26" name="TextBox 25"/>
          <p:cNvSpPr txBox="1"/>
          <p:nvPr/>
        </p:nvSpPr>
        <p:spPr>
          <a:xfrm>
            <a:off x="5945137" y="5781362"/>
            <a:ext cx="1402080" cy="483235"/>
          </a:xfrm>
          <a:prstGeom prst="rect">
            <a:avLst/>
          </a:prstGeom>
          <a:noFill/>
        </p:spPr>
        <p:txBody>
          <a:bodyPr wrap="none" rtlCol="0">
            <a:spAutoFit/>
          </a:bodyPr>
          <a:lstStyle/>
          <a:p>
            <a:pPr fontAlgn="auto">
              <a:spcBef>
                <a:spcPts val="0"/>
              </a:spcBef>
              <a:spcAft>
                <a:spcPts val="0"/>
              </a:spcAft>
            </a:pPr>
            <a:r>
              <a:rPr lang="zh-CN" altLang="en-US" sz="2400" dirty="0">
                <a:solidFill>
                  <a:srgbClr val="000000"/>
                </a:solidFill>
                <a:latin typeface="微软雅黑"/>
                <a:ea typeface="微软雅黑"/>
                <a:cs typeface="+mn-ea"/>
              </a:rPr>
              <a:t>添加标题</a:t>
            </a:r>
          </a:p>
        </p:txBody>
      </p:sp>
      <p:sp>
        <p:nvSpPr>
          <p:cNvPr id="27" name="TextBox 26"/>
          <p:cNvSpPr txBox="1"/>
          <p:nvPr/>
        </p:nvSpPr>
        <p:spPr>
          <a:xfrm>
            <a:off x="7355110" y="4241372"/>
            <a:ext cx="2069465" cy="352425"/>
          </a:xfrm>
          <a:prstGeom prst="rect">
            <a:avLst/>
          </a:prstGeom>
          <a:noFill/>
        </p:spPr>
        <p:txBody>
          <a:bodyPr wrap="none" rtlCol="0">
            <a:spAutoFit/>
          </a:bodyPr>
          <a:lstStyle/>
          <a:p>
            <a:pPr algn="ctr" fontAlgn="auto">
              <a:spcBef>
                <a:spcPts val="0"/>
              </a:spcBef>
              <a:spcAft>
                <a:spcPts val="0"/>
              </a:spcAft>
            </a:pPr>
            <a:r>
              <a:rPr lang="en-US" altLang="zh-CN" sz="1600" dirty="0">
                <a:solidFill>
                  <a:srgbClr val="01B3C5"/>
                </a:solidFill>
                <a:latin typeface="微软雅黑"/>
                <a:ea typeface="微软雅黑"/>
                <a:cs typeface="+mn-ea"/>
              </a:rPr>
              <a:t>THE BACKGROUND</a:t>
            </a:r>
            <a:endParaRPr lang="zh-CN" altLang="en-US" sz="1600" dirty="0">
              <a:solidFill>
                <a:srgbClr val="01B3C5"/>
              </a:solidFill>
              <a:latin typeface="微软雅黑"/>
              <a:ea typeface="微软雅黑"/>
              <a:cs typeface="+mn-ea"/>
            </a:endParaRPr>
          </a:p>
        </p:txBody>
      </p:sp>
      <p:sp>
        <p:nvSpPr>
          <p:cNvPr id="28" name="TextBox 27"/>
          <p:cNvSpPr txBox="1"/>
          <p:nvPr/>
        </p:nvSpPr>
        <p:spPr>
          <a:xfrm>
            <a:off x="7355110" y="5306343"/>
            <a:ext cx="2069465" cy="352425"/>
          </a:xfrm>
          <a:prstGeom prst="rect">
            <a:avLst/>
          </a:prstGeom>
          <a:noFill/>
        </p:spPr>
        <p:txBody>
          <a:bodyPr wrap="none" rtlCol="0">
            <a:spAutoFit/>
          </a:bodyPr>
          <a:lstStyle/>
          <a:p>
            <a:pPr algn="ctr" fontAlgn="auto">
              <a:spcBef>
                <a:spcPts val="0"/>
              </a:spcBef>
              <a:spcAft>
                <a:spcPts val="0"/>
              </a:spcAft>
            </a:pPr>
            <a:r>
              <a:rPr lang="en-US" altLang="zh-CN" sz="1600" dirty="0">
                <a:solidFill>
                  <a:srgbClr val="01B3C5"/>
                </a:solidFill>
                <a:latin typeface="微软雅黑"/>
                <a:ea typeface="微软雅黑"/>
                <a:cs typeface="+mn-ea"/>
                <a:sym typeface="+mn-ea"/>
              </a:rPr>
              <a:t>THE BACKGROUND</a:t>
            </a:r>
            <a:endParaRPr lang="zh-CN" altLang="en-US" sz="1600" dirty="0">
              <a:solidFill>
                <a:srgbClr val="01B3C5"/>
              </a:solidFill>
              <a:latin typeface="微软雅黑"/>
              <a:ea typeface="微软雅黑"/>
              <a:cs typeface="+mn-ea"/>
            </a:endParaRPr>
          </a:p>
        </p:txBody>
      </p:sp>
      <p:sp>
        <p:nvSpPr>
          <p:cNvPr id="29" name="TextBox 28"/>
          <p:cNvSpPr txBox="1"/>
          <p:nvPr/>
        </p:nvSpPr>
        <p:spPr>
          <a:xfrm>
            <a:off x="7355110" y="5846767"/>
            <a:ext cx="2069465" cy="352425"/>
          </a:xfrm>
          <a:prstGeom prst="rect">
            <a:avLst/>
          </a:prstGeom>
          <a:noFill/>
        </p:spPr>
        <p:txBody>
          <a:bodyPr wrap="none" rtlCol="0">
            <a:spAutoFit/>
          </a:bodyPr>
          <a:lstStyle/>
          <a:p>
            <a:pPr algn="ctr" fontAlgn="auto">
              <a:spcBef>
                <a:spcPts val="0"/>
              </a:spcBef>
              <a:spcAft>
                <a:spcPts val="0"/>
              </a:spcAft>
            </a:pPr>
            <a:r>
              <a:rPr lang="en-US" altLang="zh-CN" sz="1600" dirty="0">
                <a:solidFill>
                  <a:srgbClr val="01B3C5"/>
                </a:solidFill>
                <a:latin typeface="微软雅黑"/>
                <a:ea typeface="微软雅黑"/>
                <a:cs typeface="+mn-ea"/>
                <a:sym typeface="+mn-ea"/>
              </a:rPr>
              <a:t>THE BACKGROUND</a:t>
            </a:r>
            <a:endParaRPr lang="zh-CN" altLang="en-US" sz="1600" dirty="0">
              <a:solidFill>
                <a:srgbClr val="01B3C5"/>
              </a:solidFill>
              <a:latin typeface="微软雅黑"/>
              <a:ea typeface="微软雅黑"/>
              <a:cs typeface="+mn-ea"/>
            </a:endParaRPr>
          </a:p>
        </p:txBody>
      </p:sp>
      <p:sp>
        <p:nvSpPr>
          <p:cNvPr id="30" name="椭圆 29"/>
          <p:cNvSpPr/>
          <p:nvPr/>
        </p:nvSpPr>
        <p:spPr>
          <a:xfrm>
            <a:off x="5553287" y="4215044"/>
            <a:ext cx="366369" cy="366369"/>
          </a:xfrm>
          <a:prstGeom prst="ellipse">
            <a:avLst/>
          </a:prstGeom>
          <a:solidFill>
            <a:srgbClr val="01B3C5"/>
          </a:solidFill>
          <a:ln w="12700" cap="flat" cmpd="sng" algn="ctr">
            <a:noFill/>
            <a:prstDash val="solid"/>
            <a:miter lim="800000"/>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A3F6C"/>
              </a:solidFill>
              <a:effectLst/>
              <a:uLnTx/>
              <a:uFillTx/>
              <a:latin typeface="方正姚体"/>
              <a:ea typeface="微软雅黑"/>
              <a:cs typeface="+mn-ea"/>
            </a:endParaRPr>
          </a:p>
        </p:txBody>
      </p:sp>
      <p:sp>
        <p:nvSpPr>
          <p:cNvPr id="31" name="椭圆 30"/>
          <p:cNvSpPr/>
          <p:nvPr/>
        </p:nvSpPr>
        <p:spPr>
          <a:xfrm>
            <a:off x="5553287" y="5266142"/>
            <a:ext cx="366369" cy="366369"/>
          </a:xfrm>
          <a:prstGeom prst="ellipse">
            <a:avLst/>
          </a:prstGeom>
          <a:solidFill>
            <a:srgbClr val="01B3C5"/>
          </a:solidFill>
          <a:ln w="12700" cap="flat" cmpd="sng" algn="ctr">
            <a:noFill/>
            <a:prstDash val="solid"/>
            <a:miter lim="800000"/>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A3F6C"/>
              </a:solidFill>
              <a:effectLst/>
              <a:uLnTx/>
              <a:uFillTx/>
              <a:latin typeface="方正姚体"/>
              <a:ea typeface="微软雅黑"/>
              <a:cs typeface="+mn-ea"/>
            </a:endParaRPr>
          </a:p>
        </p:txBody>
      </p:sp>
      <p:sp>
        <p:nvSpPr>
          <p:cNvPr id="32" name="椭圆 31"/>
          <p:cNvSpPr/>
          <p:nvPr/>
        </p:nvSpPr>
        <p:spPr>
          <a:xfrm>
            <a:off x="5553287" y="5793412"/>
            <a:ext cx="366369" cy="366369"/>
          </a:xfrm>
          <a:prstGeom prst="ellipse">
            <a:avLst/>
          </a:prstGeom>
          <a:solidFill>
            <a:srgbClr val="01B3C5"/>
          </a:solidFill>
          <a:ln w="12700" cap="flat" cmpd="sng" algn="ctr">
            <a:noFill/>
            <a:prstDash val="solid"/>
            <a:miter lim="800000"/>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A3F6C"/>
              </a:solidFill>
              <a:effectLst/>
              <a:uLnTx/>
              <a:uFillTx/>
              <a:latin typeface="方正姚体"/>
              <a:ea typeface="微软雅黑"/>
              <a:cs typeface="+mn-ea"/>
            </a:endParaRPr>
          </a:p>
        </p:txBody>
      </p:sp>
      <p:sp>
        <p:nvSpPr>
          <p:cNvPr id="33" name="TextBox 32"/>
          <p:cNvSpPr txBox="1"/>
          <p:nvPr/>
        </p:nvSpPr>
        <p:spPr>
          <a:xfrm>
            <a:off x="5945137" y="4732667"/>
            <a:ext cx="1402080" cy="483235"/>
          </a:xfrm>
          <a:prstGeom prst="rect">
            <a:avLst/>
          </a:prstGeom>
          <a:noFill/>
        </p:spPr>
        <p:txBody>
          <a:bodyPr wrap="none" rtlCol="0">
            <a:spAutoFit/>
          </a:bodyPr>
          <a:lstStyle/>
          <a:p>
            <a:pPr fontAlgn="auto">
              <a:spcBef>
                <a:spcPts val="0"/>
              </a:spcBef>
              <a:spcAft>
                <a:spcPts val="0"/>
              </a:spcAft>
            </a:pPr>
            <a:r>
              <a:rPr lang="zh-CN" altLang="en-US" sz="2400" dirty="0">
                <a:solidFill>
                  <a:srgbClr val="000000"/>
                </a:solidFill>
                <a:latin typeface="微软雅黑"/>
                <a:ea typeface="微软雅黑"/>
                <a:cs typeface="+mn-ea"/>
              </a:rPr>
              <a:t>添加标题</a:t>
            </a:r>
          </a:p>
        </p:txBody>
      </p:sp>
      <p:sp>
        <p:nvSpPr>
          <p:cNvPr id="34" name="TextBox 33"/>
          <p:cNvSpPr txBox="1"/>
          <p:nvPr/>
        </p:nvSpPr>
        <p:spPr>
          <a:xfrm>
            <a:off x="7355110" y="4795659"/>
            <a:ext cx="2069465" cy="352425"/>
          </a:xfrm>
          <a:prstGeom prst="rect">
            <a:avLst/>
          </a:prstGeom>
          <a:noFill/>
        </p:spPr>
        <p:txBody>
          <a:bodyPr wrap="none" rtlCol="0">
            <a:spAutoFit/>
          </a:bodyPr>
          <a:lstStyle/>
          <a:p>
            <a:pPr algn="ctr" fontAlgn="auto">
              <a:spcBef>
                <a:spcPts val="0"/>
              </a:spcBef>
              <a:spcAft>
                <a:spcPts val="0"/>
              </a:spcAft>
            </a:pPr>
            <a:r>
              <a:rPr lang="en-US" altLang="zh-CN" sz="1600" dirty="0">
                <a:solidFill>
                  <a:srgbClr val="01B3C5"/>
                </a:solidFill>
                <a:latin typeface="微软雅黑"/>
                <a:ea typeface="微软雅黑"/>
                <a:cs typeface="+mn-ea"/>
                <a:sym typeface="+mn-ea"/>
              </a:rPr>
              <a:t>THE BACKGROUND</a:t>
            </a:r>
            <a:endParaRPr lang="zh-CN" altLang="en-US" sz="1600" dirty="0">
              <a:solidFill>
                <a:srgbClr val="01B3C5"/>
              </a:solidFill>
              <a:latin typeface="微软雅黑"/>
              <a:ea typeface="微软雅黑"/>
              <a:cs typeface="+mn-ea"/>
            </a:endParaRPr>
          </a:p>
        </p:txBody>
      </p:sp>
      <p:sp>
        <p:nvSpPr>
          <p:cNvPr id="35" name="椭圆 34"/>
          <p:cNvSpPr/>
          <p:nvPr/>
        </p:nvSpPr>
        <p:spPr>
          <a:xfrm>
            <a:off x="5553287" y="4769331"/>
            <a:ext cx="366369" cy="366369"/>
          </a:xfrm>
          <a:prstGeom prst="ellipse">
            <a:avLst/>
          </a:prstGeom>
          <a:solidFill>
            <a:srgbClr val="01B3C5"/>
          </a:solidFill>
          <a:ln w="12700" cap="flat" cmpd="sng" algn="ctr">
            <a:noFill/>
            <a:prstDash val="solid"/>
            <a:miter lim="800000"/>
          </a:ln>
          <a:effectLst>
            <a:outerShdw blurRad="254000" dist="127000" dir="8100000" algn="tr" rotWithShape="0">
              <a:prstClr val="black">
                <a:alpha val="6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1A3F6C"/>
              </a:solidFill>
              <a:effectLst/>
              <a:uLnTx/>
              <a:uFillTx/>
              <a:latin typeface="方正姚体"/>
              <a:ea typeface="微软雅黑"/>
              <a:cs typeface="+mn-ea"/>
            </a:endParaRPr>
          </a:p>
        </p:txBody>
      </p:sp>
      <p:sp>
        <p:nvSpPr>
          <p:cNvPr id="36" name="矩形 35"/>
          <p:cNvSpPr/>
          <p:nvPr/>
        </p:nvSpPr>
        <p:spPr>
          <a:xfrm>
            <a:off x="-166267" y="3905914"/>
            <a:ext cx="2640000" cy="120000"/>
          </a:xfrm>
          <a:prstGeom prst="rect">
            <a:avLst/>
          </a:prstGeom>
          <a:gradFill>
            <a:gsLst>
              <a:gs pos="0">
                <a:srgbClr val="FFBF53"/>
              </a:gs>
              <a:gs pos="21000">
                <a:srgbClr val="F17475"/>
              </a:gs>
              <a:gs pos="48617">
                <a:srgbClr val="C65885"/>
              </a:gs>
              <a:gs pos="75000">
                <a:srgbClr val="92D050"/>
              </a:gs>
              <a:gs pos="100000">
                <a:srgbClr val="01B3C5"/>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37" name="矩形 36"/>
          <p:cNvSpPr/>
          <p:nvPr/>
        </p:nvSpPr>
        <p:spPr>
          <a:xfrm>
            <a:off x="4873616" y="3905914"/>
            <a:ext cx="7152117" cy="120000"/>
          </a:xfrm>
          <a:prstGeom prst="rect">
            <a:avLst/>
          </a:prstGeom>
          <a:gradFill>
            <a:gsLst>
              <a:gs pos="0">
                <a:srgbClr val="FFBF53"/>
              </a:gs>
              <a:gs pos="21000">
                <a:srgbClr val="F17475"/>
              </a:gs>
              <a:gs pos="48617">
                <a:srgbClr val="C65885"/>
              </a:gs>
              <a:gs pos="75000">
                <a:srgbClr val="92D050"/>
              </a:gs>
              <a:gs pos="100000">
                <a:srgbClr val="01B3C5"/>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135" b="0" i="0" u="none" strike="noStrike" kern="0" cap="none" spc="0" normalizeH="0" baseline="0" noProof="0">
              <a:ln>
                <a:noFill/>
              </a:ln>
              <a:solidFill>
                <a:srgbClr val="FFFFFF"/>
              </a:solidFill>
              <a:effectLst/>
              <a:uLnTx/>
              <a:uFillTx/>
              <a:latin typeface="方正姚体"/>
              <a:ea typeface="微软雅黑"/>
              <a:cs typeface="+mn-ea"/>
            </a:endParaRPr>
          </a:p>
        </p:txBody>
      </p:sp>
    </p:spTree>
    <p:extLst>
      <p:ext uri="{BB962C8B-B14F-4D97-AF65-F5344CB8AC3E}">
        <p14:creationId xmlns:p14="http://schemas.microsoft.com/office/powerpoint/2010/main" val="32892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right)">
                                      <p:cBhvr>
                                        <p:cTn id="10" dur="500"/>
                                        <p:tgtEl>
                                          <p:spTgt spid="36"/>
                                        </p:tgtEl>
                                      </p:cBhvr>
                                    </p:animEffect>
                                  </p:childTnLst>
                                </p:cTn>
                              </p:par>
                            </p:childTnLst>
                          </p:cTn>
                        </p:par>
                        <p:par>
                          <p:cTn id="11" fill="hold">
                            <p:stCondLst>
                              <p:cond delay="500"/>
                            </p:stCondLst>
                            <p:childTnLst>
                              <p:par>
                                <p:cTn id="12" presetID="12" presetClass="entr" presetSubtype="2"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p:tgtEl>
                                          <p:spTgt spid="21"/>
                                        </p:tgtEl>
                                        <p:attrNameLst>
                                          <p:attrName>ppt_x</p:attrName>
                                        </p:attrNameLst>
                                      </p:cBhvr>
                                      <p:tavLst>
                                        <p:tav tm="0">
                                          <p:val>
                                            <p:strVal val="#ppt_x+#ppt_w*1.125000"/>
                                          </p:val>
                                        </p:tav>
                                        <p:tav tm="100000">
                                          <p:val>
                                            <p:strVal val="#ppt_x"/>
                                          </p:val>
                                        </p:tav>
                                      </p:tavLst>
                                    </p:anim>
                                    <p:animEffect transition="in" filter="wipe(left)">
                                      <p:cBhvr>
                                        <p:cTn id="15" dur="500"/>
                                        <p:tgtEl>
                                          <p:spTgt spid="21"/>
                                        </p:tgtEl>
                                      </p:cBhvr>
                                    </p:animEffect>
                                  </p:childTnLst>
                                </p:cTn>
                              </p:par>
                              <p:par>
                                <p:cTn id="16" presetID="12" presetClass="entr" presetSubtype="8"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ppt_x</p:attrName>
                                        </p:attrNameLst>
                                      </p:cBhvr>
                                      <p:tavLst>
                                        <p:tav tm="0">
                                          <p:val>
                                            <p:strVal val="#ppt_x-#ppt_w*1.125000"/>
                                          </p:val>
                                        </p:tav>
                                        <p:tav tm="100000">
                                          <p:val>
                                            <p:strVal val="#ppt_x"/>
                                          </p:val>
                                        </p:tav>
                                      </p:tavLst>
                                    </p:anim>
                                    <p:animEffect transition="in" filter="wipe(right)">
                                      <p:cBhvr>
                                        <p:cTn id="19" dur="500"/>
                                        <p:tgtEl>
                                          <p:spTgt spid="20"/>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p:tgtEl>
                                          <p:spTgt spid="30"/>
                                        </p:tgtEl>
                                        <p:attrNameLst>
                                          <p:attrName>ppt_x</p:attrName>
                                        </p:attrNameLst>
                                      </p:cBhvr>
                                      <p:tavLst>
                                        <p:tav tm="0">
                                          <p:val>
                                            <p:strVal val="#ppt_x-#ppt_w*1.125000"/>
                                          </p:val>
                                        </p:tav>
                                        <p:tav tm="100000">
                                          <p:val>
                                            <p:strVal val="#ppt_x"/>
                                          </p:val>
                                        </p:tav>
                                      </p:tavLst>
                                    </p:anim>
                                    <p:animEffect transition="in" filter="wipe(right)">
                                      <p:cBhvr>
                                        <p:cTn id="23" dur="500"/>
                                        <p:tgtEl>
                                          <p:spTgt spid="30"/>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p:tgtEl>
                                          <p:spTgt spid="31"/>
                                        </p:tgtEl>
                                        <p:attrNameLst>
                                          <p:attrName>ppt_x</p:attrName>
                                        </p:attrNameLst>
                                      </p:cBhvr>
                                      <p:tavLst>
                                        <p:tav tm="0">
                                          <p:val>
                                            <p:strVal val="#ppt_x-#ppt_w*1.125000"/>
                                          </p:val>
                                        </p:tav>
                                        <p:tav tm="100000">
                                          <p:val>
                                            <p:strVal val="#ppt_x"/>
                                          </p:val>
                                        </p:tav>
                                      </p:tavLst>
                                    </p:anim>
                                    <p:animEffect transition="in" filter="wipe(right)">
                                      <p:cBhvr>
                                        <p:cTn id="27" dur="500"/>
                                        <p:tgtEl>
                                          <p:spTgt spid="31"/>
                                        </p:tgtEl>
                                      </p:cBhvr>
                                    </p:animEffect>
                                  </p:childTnLst>
                                </p:cTn>
                              </p:par>
                              <p:par>
                                <p:cTn id="28" presetID="12" presetClass="entr" presetSubtype="8"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p:tgtEl>
                                          <p:spTgt spid="32"/>
                                        </p:tgtEl>
                                        <p:attrNameLst>
                                          <p:attrName>ppt_x</p:attrName>
                                        </p:attrNameLst>
                                      </p:cBhvr>
                                      <p:tavLst>
                                        <p:tav tm="0">
                                          <p:val>
                                            <p:strVal val="#ppt_x-#ppt_w*1.125000"/>
                                          </p:val>
                                        </p:tav>
                                        <p:tav tm="100000">
                                          <p:val>
                                            <p:strVal val="#ppt_x"/>
                                          </p:val>
                                        </p:tav>
                                      </p:tavLst>
                                    </p:anim>
                                    <p:animEffect transition="in" filter="wipe(right)">
                                      <p:cBhvr>
                                        <p:cTn id="31" dur="500"/>
                                        <p:tgtEl>
                                          <p:spTgt spid="32"/>
                                        </p:tgtEl>
                                      </p:cBhvr>
                                    </p:animEffect>
                                  </p:childTnLst>
                                </p:cTn>
                              </p:par>
                              <p:par>
                                <p:cTn id="32" presetID="12" presetClass="entr" presetSubtype="8" fill="hold" grpId="0" nodeType="withEffect">
                                  <p:stCondLst>
                                    <p:cond delay="30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p:tgtEl>
                                          <p:spTgt spid="24"/>
                                        </p:tgtEl>
                                        <p:attrNameLst>
                                          <p:attrName>ppt_x</p:attrName>
                                        </p:attrNameLst>
                                      </p:cBhvr>
                                      <p:tavLst>
                                        <p:tav tm="0">
                                          <p:val>
                                            <p:strVal val="#ppt_x-#ppt_w*1.125000"/>
                                          </p:val>
                                        </p:tav>
                                        <p:tav tm="100000">
                                          <p:val>
                                            <p:strVal val="#ppt_x"/>
                                          </p:val>
                                        </p:tav>
                                      </p:tavLst>
                                    </p:anim>
                                    <p:animEffect transition="in" filter="wipe(right)">
                                      <p:cBhvr>
                                        <p:cTn id="35" dur="500"/>
                                        <p:tgtEl>
                                          <p:spTgt spid="24"/>
                                        </p:tgtEl>
                                      </p:cBhvr>
                                    </p:animEffect>
                                  </p:childTnLst>
                                </p:cTn>
                              </p:par>
                              <p:par>
                                <p:cTn id="36" presetID="12" presetClass="entr" presetSubtype="8" fill="hold" grpId="0" nodeType="withEffect">
                                  <p:stCondLst>
                                    <p:cond delay="300"/>
                                  </p:stCondLst>
                                  <p:childTnLst>
                                    <p:set>
                                      <p:cBhvr>
                                        <p:cTn id="37" dur="1" fill="hold">
                                          <p:stCondLst>
                                            <p:cond delay="0"/>
                                          </p:stCondLst>
                                        </p:cTn>
                                        <p:tgtEl>
                                          <p:spTgt spid="25"/>
                                        </p:tgtEl>
                                        <p:attrNameLst>
                                          <p:attrName>style.visibility</p:attrName>
                                        </p:attrNameLst>
                                      </p:cBhvr>
                                      <p:to>
                                        <p:strVal val="visible"/>
                                      </p:to>
                                    </p:set>
                                    <p:anim calcmode="lin" valueType="num">
                                      <p:cBhvr additive="base">
                                        <p:cTn id="38" dur="500"/>
                                        <p:tgtEl>
                                          <p:spTgt spid="25"/>
                                        </p:tgtEl>
                                        <p:attrNameLst>
                                          <p:attrName>ppt_x</p:attrName>
                                        </p:attrNameLst>
                                      </p:cBhvr>
                                      <p:tavLst>
                                        <p:tav tm="0">
                                          <p:val>
                                            <p:strVal val="#ppt_x-#ppt_w*1.125000"/>
                                          </p:val>
                                        </p:tav>
                                        <p:tav tm="100000">
                                          <p:val>
                                            <p:strVal val="#ppt_x"/>
                                          </p:val>
                                        </p:tav>
                                      </p:tavLst>
                                    </p:anim>
                                    <p:animEffect transition="in" filter="wipe(right)">
                                      <p:cBhvr>
                                        <p:cTn id="39" dur="500"/>
                                        <p:tgtEl>
                                          <p:spTgt spid="25"/>
                                        </p:tgtEl>
                                      </p:cBhvr>
                                    </p:animEffect>
                                  </p:childTnLst>
                                </p:cTn>
                              </p:par>
                              <p:par>
                                <p:cTn id="40" presetID="12" presetClass="entr" presetSubtype="8" fill="hold" grpId="0" nodeType="withEffect">
                                  <p:stCondLst>
                                    <p:cond delay="30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500"/>
                                        <p:tgtEl>
                                          <p:spTgt spid="26"/>
                                        </p:tgtEl>
                                        <p:attrNameLst>
                                          <p:attrName>ppt_x</p:attrName>
                                        </p:attrNameLst>
                                      </p:cBhvr>
                                      <p:tavLst>
                                        <p:tav tm="0">
                                          <p:val>
                                            <p:strVal val="#ppt_x-#ppt_w*1.125000"/>
                                          </p:val>
                                        </p:tav>
                                        <p:tav tm="100000">
                                          <p:val>
                                            <p:strVal val="#ppt_x"/>
                                          </p:val>
                                        </p:tav>
                                      </p:tavLst>
                                    </p:anim>
                                    <p:animEffect transition="in" filter="wipe(right)">
                                      <p:cBhvr>
                                        <p:cTn id="43" dur="500"/>
                                        <p:tgtEl>
                                          <p:spTgt spid="26"/>
                                        </p:tgtEl>
                                      </p:cBhvr>
                                    </p:animEffect>
                                  </p:childTnLst>
                                </p:cTn>
                              </p:par>
                              <p:par>
                                <p:cTn id="44" presetID="12" presetClass="entr" presetSubtype="8" fill="hold" grpId="0" nodeType="withEffect">
                                  <p:stCondLst>
                                    <p:cond delay="60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500"/>
                                        <p:tgtEl>
                                          <p:spTgt spid="27"/>
                                        </p:tgtEl>
                                        <p:attrNameLst>
                                          <p:attrName>ppt_x</p:attrName>
                                        </p:attrNameLst>
                                      </p:cBhvr>
                                      <p:tavLst>
                                        <p:tav tm="0">
                                          <p:val>
                                            <p:strVal val="#ppt_x-#ppt_w*1.125000"/>
                                          </p:val>
                                        </p:tav>
                                        <p:tav tm="100000">
                                          <p:val>
                                            <p:strVal val="#ppt_x"/>
                                          </p:val>
                                        </p:tav>
                                      </p:tavLst>
                                    </p:anim>
                                    <p:animEffect transition="in" filter="wipe(right)">
                                      <p:cBhvr>
                                        <p:cTn id="47" dur="500"/>
                                        <p:tgtEl>
                                          <p:spTgt spid="27"/>
                                        </p:tgtEl>
                                      </p:cBhvr>
                                    </p:animEffect>
                                  </p:childTnLst>
                                </p:cTn>
                              </p:par>
                              <p:par>
                                <p:cTn id="48" presetID="12" presetClass="entr" presetSubtype="8" fill="hold" grpId="0" nodeType="withEffect">
                                  <p:stCondLst>
                                    <p:cond delay="600"/>
                                  </p:stCondLst>
                                  <p:childTnLst>
                                    <p:set>
                                      <p:cBhvr>
                                        <p:cTn id="49" dur="1" fill="hold">
                                          <p:stCondLst>
                                            <p:cond delay="0"/>
                                          </p:stCondLst>
                                        </p:cTn>
                                        <p:tgtEl>
                                          <p:spTgt spid="28"/>
                                        </p:tgtEl>
                                        <p:attrNameLst>
                                          <p:attrName>style.visibility</p:attrName>
                                        </p:attrNameLst>
                                      </p:cBhvr>
                                      <p:to>
                                        <p:strVal val="visible"/>
                                      </p:to>
                                    </p:set>
                                    <p:anim calcmode="lin" valueType="num">
                                      <p:cBhvr additive="base">
                                        <p:cTn id="50" dur="500"/>
                                        <p:tgtEl>
                                          <p:spTgt spid="28"/>
                                        </p:tgtEl>
                                        <p:attrNameLst>
                                          <p:attrName>ppt_x</p:attrName>
                                        </p:attrNameLst>
                                      </p:cBhvr>
                                      <p:tavLst>
                                        <p:tav tm="0">
                                          <p:val>
                                            <p:strVal val="#ppt_x-#ppt_w*1.125000"/>
                                          </p:val>
                                        </p:tav>
                                        <p:tav tm="100000">
                                          <p:val>
                                            <p:strVal val="#ppt_x"/>
                                          </p:val>
                                        </p:tav>
                                      </p:tavLst>
                                    </p:anim>
                                    <p:animEffect transition="in" filter="wipe(right)">
                                      <p:cBhvr>
                                        <p:cTn id="51" dur="500"/>
                                        <p:tgtEl>
                                          <p:spTgt spid="28"/>
                                        </p:tgtEl>
                                      </p:cBhvr>
                                    </p:animEffect>
                                  </p:childTnLst>
                                </p:cTn>
                              </p:par>
                              <p:par>
                                <p:cTn id="52" presetID="12" presetClass="entr" presetSubtype="8" fill="hold" grpId="0" nodeType="withEffect">
                                  <p:stCondLst>
                                    <p:cond delay="600"/>
                                  </p:stCondLst>
                                  <p:childTnLst>
                                    <p:set>
                                      <p:cBhvr>
                                        <p:cTn id="53" dur="1" fill="hold">
                                          <p:stCondLst>
                                            <p:cond delay="0"/>
                                          </p:stCondLst>
                                        </p:cTn>
                                        <p:tgtEl>
                                          <p:spTgt spid="29"/>
                                        </p:tgtEl>
                                        <p:attrNameLst>
                                          <p:attrName>style.visibility</p:attrName>
                                        </p:attrNameLst>
                                      </p:cBhvr>
                                      <p:to>
                                        <p:strVal val="visible"/>
                                      </p:to>
                                    </p:set>
                                    <p:anim calcmode="lin" valueType="num">
                                      <p:cBhvr additive="base">
                                        <p:cTn id="54" dur="500"/>
                                        <p:tgtEl>
                                          <p:spTgt spid="29"/>
                                        </p:tgtEl>
                                        <p:attrNameLst>
                                          <p:attrName>ppt_x</p:attrName>
                                        </p:attrNameLst>
                                      </p:cBhvr>
                                      <p:tavLst>
                                        <p:tav tm="0">
                                          <p:val>
                                            <p:strVal val="#ppt_x-#ppt_w*1.125000"/>
                                          </p:val>
                                        </p:tav>
                                        <p:tav tm="100000">
                                          <p:val>
                                            <p:strVal val="#ppt_x"/>
                                          </p:val>
                                        </p:tav>
                                      </p:tavLst>
                                    </p:anim>
                                    <p:animEffect transition="in" filter="wipe(right)">
                                      <p:cBhvr>
                                        <p:cTn id="55" dur="500"/>
                                        <p:tgtEl>
                                          <p:spTgt spid="29"/>
                                        </p:tgtEl>
                                      </p:cBhvr>
                                    </p:animEffect>
                                  </p:childTnLst>
                                </p:cTn>
                              </p:par>
                              <p:par>
                                <p:cTn id="56" presetID="12" presetClass="entr" presetSubtype="8"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 calcmode="lin" valueType="num">
                                      <p:cBhvr additive="base">
                                        <p:cTn id="58" dur="500"/>
                                        <p:tgtEl>
                                          <p:spTgt spid="35"/>
                                        </p:tgtEl>
                                        <p:attrNameLst>
                                          <p:attrName>ppt_x</p:attrName>
                                        </p:attrNameLst>
                                      </p:cBhvr>
                                      <p:tavLst>
                                        <p:tav tm="0">
                                          <p:val>
                                            <p:strVal val="#ppt_x-#ppt_w*1.125000"/>
                                          </p:val>
                                        </p:tav>
                                        <p:tav tm="100000">
                                          <p:val>
                                            <p:strVal val="#ppt_x"/>
                                          </p:val>
                                        </p:tav>
                                      </p:tavLst>
                                    </p:anim>
                                    <p:animEffect transition="in" filter="wipe(right)">
                                      <p:cBhvr>
                                        <p:cTn id="59" dur="500"/>
                                        <p:tgtEl>
                                          <p:spTgt spid="35"/>
                                        </p:tgtEl>
                                      </p:cBhvr>
                                    </p:animEffect>
                                  </p:childTnLst>
                                </p:cTn>
                              </p:par>
                              <p:par>
                                <p:cTn id="60" presetID="12" presetClass="entr" presetSubtype="8" fill="hold" grpId="0" nodeType="withEffect">
                                  <p:stCondLst>
                                    <p:cond delay="30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p:tgtEl>
                                          <p:spTgt spid="33"/>
                                        </p:tgtEl>
                                        <p:attrNameLst>
                                          <p:attrName>ppt_x</p:attrName>
                                        </p:attrNameLst>
                                      </p:cBhvr>
                                      <p:tavLst>
                                        <p:tav tm="0">
                                          <p:val>
                                            <p:strVal val="#ppt_x-#ppt_w*1.125000"/>
                                          </p:val>
                                        </p:tav>
                                        <p:tav tm="100000">
                                          <p:val>
                                            <p:strVal val="#ppt_x"/>
                                          </p:val>
                                        </p:tav>
                                      </p:tavLst>
                                    </p:anim>
                                    <p:animEffect transition="in" filter="wipe(right)">
                                      <p:cBhvr>
                                        <p:cTn id="63" dur="500"/>
                                        <p:tgtEl>
                                          <p:spTgt spid="33"/>
                                        </p:tgtEl>
                                      </p:cBhvr>
                                    </p:animEffect>
                                  </p:childTnLst>
                                </p:cTn>
                              </p:par>
                              <p:par>
                                <p:cTn id="64" presetID="12" presetClass="entr" presetSubtype="8" fill="hold" grpId="0" nodeType="withEffect">
                                  <p:stCondLst>
                                    <p:cond delay="600"/>
                                  </p:stCondLst>
                                  <p:childTnLst>
                                    <p:set>
                                      <p:cBhvr>
                                        <p:cTn id="65" dur="1" fill="hold">
                                          <p:stCondLst>
                                            <p:cond delay="0"/>
                                          </p:stCondLst>
                                        </p:cTn>
                                        <p:tgtEl>
                                          <p:spTgt spid="34"/>
                                        </p:tgtEl>
                                        <p:attrNameLst>
                                          <p:attrName>style.visibility</p:attrName>
                                        </p:attrNameLst>
                                      </p:cBhvr>
                                      <p:to>
                                        <p:strVal val="visible"/>
                                      </p:to>
                                    </p:set>
                                    <p:anim calcmode="lin" valueType="num">
                                      <p:cBhvr additive="base">
                                        <p:cTn id="66" dur="500"/>
                                        <p:tgtEl>
                                          <p:spTgt spid="34"/>
                                        </p:tgtEl>
                                        <p:attrNameLst>
                                          <p:attrName>ppt_x</p:attrName>
                                        </p:attrNameLst>
                                      </p:cBhvr>
                                      <p:tavLst>
                                        <p:tav tm="0">
                                          <p:val>
                                            <p:strVal val="#ppt_x-#ppt_w*1.125000"/>
                                          </p:val>
                                        </p:tav>
                                        <p:tav tm="100000">
                                          <p:val>
                                            <p:strVal val="#ppt_x"/>
                                          </p:val>
                                        </p:tav>
                                      </p:tavLst>
                                    </p:anim>
                                    <p:animEffect transition="in" filter="wipe(right)">
                                      <p:cBhvr>
                                        <p:cTn id="6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5" grpId="0"/>
      <p:bldP spid="26" grpId="0"/>
      <p:bldP spid="27" grpId="0"/>
      <p:bldP spid="28" grpId="0"/>
      <p:bldP spid="29" grpId="0"/>
      <p:bldP spid="30" grpId="0" bldLvl="0" animBg="1"/>
      <p:bldP spid="31" grpId="0" bldLvl="0" animBg="1"/>
      <p:bldP spid="32" grpId="0" bldLvl="0" animBg="1"/>
      <p:bldP spid="33" grpId="0"/>
      <p:bldP spid="34" grpId="0"/>
      <p:bldP spid="35" grpId="0" bldLvl="0" animBg="1"/>
      <p:bldP spid="36" grpId="0" bldLvl="0" animBg="1"/>
      <p:bldP spid="3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1" name="组合 430"/>
          <p:cNvGrpSpPr/>
          <p:nvPr/>
        </p:nvGrpSpPr>
        <p:grpSpPr>
          <a:xfrm>
            <a:off x="3893244" y="2471137"/>
            <a:ext cx="1222228" cy="3732432"/>
            <a:chOff x="4124326" y="1343025"/>
            <a:chExt cx="1478896" cy="4164157"/>
          </a:xfrm>
        </p:grpSpPr>
        <p:cxnSp>
          <p:nvCxnSpPr>
            <p:cNvPr id="432" name="直接连接符 431"/>
            <p:cNvCxnSpPr/>
            <p:nvPr/>
          </p:nvCxnSpPr>
          <p:spPr>
            <a:xfrm>
              <a:off x="4876800" y="1350818"/>
              <a:ext cx="0" cy="4156364"/>
            </a:xfrm>
            <a:prstGeom prst="line">
              <a:avLst/>
            </a:prstGeom>
            <a:noFill/>
            <a:ln w="15875" cap="flat" cmpd="sng" algn="ctr">
              <a:solidFill>
                <a:srgbClr val="FFFFFF">
                  <a:lumMod val="65000"/>
                </a:srgbClr>
              </a:solidFill>
              <a:prstDash val="solid"/>
              <a:miter lim="800000"/>
            </a:ln>
            <a:effectLst/>
          </p:spPr>
        </p:cxnSp>
        <p:cxnSp>
          <p:nvCxnSpPr>
            <p:cNvPr id="433" name="直接连接符 432"/>
            <p:cNvCxnSpPr/>
            <p:nvPr/>
          </p:nvCxnSpPr>
          <p:spPr>
            <a:xfrm flipH="1">
              <a:off x="4135850" y="1343025"/>
              <a:ext cx="742950" cy="0"/>
            </a:xfrm>
            <a:prstGeom prst="line">
              <a:avLst/>
            </a:prstGeom>
            <a:noFill/>
            <a:ln w="15875" cap="flat" cmpd="sng" algn="ctr">
              <a:solidFill>
                <a:srgbClr val="FFFFFF">
                  <a:lumMod val="65000"/>
                </a:srgbClr>
              </a:solidFill>
              <a:prstDash val="solid"/>
              <a:miter lim="800000"/>
            </a:ln>
            <a:effectLst/>
          </p:spPr>
        </p:cxnSp>
        <p:cxnSp>
          <p:nvCxnSpPr>
            <p:cNvPr id="434" name="直接连接符 433"/>
            <p:cNvCxnSpPr/>
            <p:nvPr/>
          </p:nvCxnSpPr>
          <p:spPr>
            <a:xfrm flipH="1">
              <a:off x="4135850" y="5507182"/>
              <a:ext cx="742950" cy="0"/>
            </a:xfrm>
            <a:prstGeom prst="line">
              <a:avLst/>
            </a:prstGeom>
            <a:noFill/>
            <a:ln w="15875" cap="flat" cmpd="sng" algn="ctr">
              <a:solidFill>
                <a:srgbClr val="FFFFFF">
                  <a:lumMod val="65000"/>
                </a:srgbClr>
              </a:solidFill>
              <a:prstDash val="solid"/>
              <a:miter lim="800000"/>
            </a:ln>
            <a:effectLst/>
          </p:spPr>
        </p:cxnSp>
        <p:cxnSp>
          <p:nvCxnSpPr>
            <p:cNvPr id="435" name="直接连接符 434"/>
            <p:cNvCxnSpPr/>
            <p:nvPr/>
          </p:nvCxnSpPr>
          <p:spPr>
            <a:xfrm flipH="1">
              <a:off x="4124326" y="3429001"/>
              <a:ext cx="1478896" cy="0"/>
            </a:xfrm>
            <a:prstGeom prst="line">
              <a:avLst/>
            </a:prstGeom>
            <a:noFill/>
            <a:ln w="15875" cap="flat" cmpd="sng" algn="ctr">
              <a:solidFill>
                <a:srgbClr val="FFFFFF">
                  <a:lumMod val="65000"/>
                </a:srgbClr>
              </a:solidFill>
              <a:prstDash val="solid"/>
              <a:miter lim="800000"/>
            </a:ln>
            <a:effectLst/>
          </p:spPr>
        </p:cxnSp>
      </p:grpSp>
      <p:grpSp>
        <p:nvGrpSpPr>
          <p:cNvPr id="436" name="组合 435"/>
          <p:cNvGrpSpPr/>
          <p:nvPr/>
        </p:nvGrpSpPr>
        <p:grpSpPr>
          <a:xfrm flipH="1">
            <a:off x="6520410" y="2471137"/>
            <a:ext cx="1131241" cy="3732432"/>
            <a:chOff x="4124326" y="1343025"/>
            <a:chExt cx="1368802" cy="4164157"/>
          </a:xfrm>
        </p:grpSpPr>
        <p:cxnSp>
          <p:nvCxnSpPr>
            <p:cNvPr id="437" name="直接连接符 436"/>
            <p:cNvCxnSpPr/>
            <p:nvPr/>
          </p:nvCxnSpPr>
          <p:spPr>
            <a:xfrm>
              <a:off x="4876800" y="1350818"/>
              <a:ext cx="0" cy="4156364"/>
            </a:xfrm>
            <a:prstGeom prst="line">
              <a:avLst/>
            </a:prstGeom>
            <a:noFill/>
            <a:ln w="15875" cap="flat" cmpd="sng" algn="ctr">
              <a:solidFill>
                <a:srgbClr val="FFFFFF">
                  <a:lumMod val="65000"/>
                </a:srgbClr>
              </a:solidFill>
              <a:prstDash val="solid"/>
              <a:miter lim="800000"/>
            </a:ln>
            <a:effectLst/>
          </p:spPr>
        </p:cxnSp>
        <p:cxnSp>
          <p:nvCxnSpPr>
            <p:cNvPr id="438" name="直接连接符 437"/>
            <p:cNvCxnSpPr/>
            <p:nvPr/>
          </p:nvCxnSpPr>
          <p:spPr>
            <a:xfrm flipH="1">
              <a:off x="4135850" y="1343025"/>
              <a:ext cx="742950" cy="0"/>
            </a:xfrm>
            <a:prstGeom prst="line">
              <a:avLst/>
            </a:prstGeom>
            <a:noFill/>
            <a:ln w="15875" cap="flat" cmpd="sng" algn="ctr">
              <a:solidFill>
                <a:srgbClr val="FFFFFF">
                  <a:lumMod val="65000"/>
                </a:srgbClr>
              </a:solidFill>
              <a:prstDash val="solid"/>
              <a:miter lim="800000"/>
            </a:ln>
            <a:effectLst/>
          </p:spPr>
        </p:cxnSp>
        <p:cxnSp>
          <p:nvCxnSpPr>
            <p:cNvPr id="439" name="直接连接符 438"/>
            <p:cNvCxnSpPr/>
            <p:nvPr/>
          </p:nvCxnSpPr>
          <p:spPr>
            <a:xfrm flipH="1">
              <a:off x="4135850" y="5507182"/>
              <a:ext cx="742950" cy="0"/>
            </a:xfrm>
            <a:prstGeom prst="line">
              <a:avLst/>
            </a:prstGeom>
            <a:noFill/>
            <a:ln w="15875" cap="flat" cmpd="sng" algn="ctr">
              <a:solidFill>
                <a:srgbClr val="FFFFFF">
                  <a:lumMod val="65000"/>
                </a:srgbClr>
              </a:solidFill>
              <a:prstDash val="solid"/>
              <a:miter lim="800000"/>
            </a:ln>
            <a:effectLst/>
          </p:spPr>
        </p:cxnSp>
        <p:cxnSp>
          <p:nvCxnSpPr>
            <p:cNvPr id="440" name="直接连接符 439"/>
            <p:cNvCxnSpPr/>
            <p:nvPr/>
          </p:nvCxnSpPr>
          <p:spPr>
            <a:xfrm flipH="1">
              <a:off x="4124326" y="3429001"/>
              <a:ext cx="1368802" cy="0"/>
            </a:xfrm>
            <a:prstGeom prst="line">
              <a:avLst/>
            </a:prstGeom>
            <a:noFill/>
            <a:ln w="15875" cap="flat" cmpd="sng" algn="ctr">
              <a:solidFill>
                <a:srgbClr val="FFFFFF">
                  <a:lumMod val="65000"/>
                </a:srgbClr>
              </a:solidFill>
              <a:prstDash val="solid"/>
              <a:miter lim="800000"/>
            </a:ln>
            <a:effectLst/>
          </p:spPr>
        </p:cxnSp>
      </p:grpSp>
      <p:sp>
        <p:nvSpPr>
          <p:cNvPr id="441" name="椭圆 440"/>
          <p:cNvSpPr/>
          <p:nvPr/>
        </p:nvSpPr>
        <p:spPr>
          <a:xfrm flipH="1">
            <a:off x="6365100" y="4270279"/>
            <a:ext cx="141943" cy="141943"/>
          </a:xfrm>
          <a:prstGeom prst="ellipse">
            <a:avLst/>
          </a:prstGeom>
          <a:noFill/>
          <a:ln w="19050" cap="flat" cmpd="sng" algn="ctr">
            <a:solidFill>
              <a:srgbClr val="FFFFFF">
                <a:lumMod val="6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nvGrpSpPr>
          <p:cNvPr id="206" name="组合 205"/>
          <p:cNvGrpSpPr/>
          <p:nvPr/>
        </p:nvGrpSpPr>
        <p:grpSpPr>
          <a:xfrm>
            <a:off x="3109898" y="2016125"/>
            <a:ext cx="910025" cy="910025"/>
            <a:chOff x="2546326" y="827906"/>
            <a:chExt cx="682519" cy="682519"/>
          </a:xfrm>
        </p:grpSpPr>
        <p:grpSp>
          <p:nvGrpSpPr>
            <p:cNvPr id="207" name="组合 206"/>
            <p:cNvGrpSpPr/>
            <p:nvPr/>
          </p:nvGrpSpPr>
          <p:grpSpPr>
            <a:xfrm>
              <a:off x="2546326" y="827906"/>
              <a:ext cx="682519" cy="682519"/>
              <a:chOff x="2646157" y="1103874"/>
              <a:chExt cx="910025" cy="910025"/>
            </a:xfrm>
          </p:grpSpPr>
          <p:grpSp>
            <p:nvGrpSpPr>
              <p:cNvPr id="215" name="组合 214"/>
              <p:cNvGrpSpPr/>
              <p:nvPr/>
            </p:nvGrpSpPr>
            <p:grpSpPr>
              <a:xfrm>
                <a:off x="2646157" y="1103874"/>
                <a:ext cx="910025" cy="910025"/>
                <a:chOff x="1236675" y="2423160"/>
                <a:chExt cx="1950720" cy="1950720"/>
              </a:xfrm>
            </p:grpSpPr>
            <p:sp>
              <p:nvSpPr>
                <p:cNvPr id="217" name="椭圆 216"/>
                <p:cNvSpPr/>
                <p:nvPr/>
              </p:nvSpPr>
              <p:spPr>
                <a:xfrm>
                  <a:off x="1236675" y="2423160"/>
                  <a:ext cx="1950720" cy="1950720"/>
                </a:xfrm>
                <a:prstGeom prst="ellipse">
                  <a:avLst/>
                </a:prstGeom>
                <a:solidFill>
                  <a:srgbClr val="FFFFFF"/>
                </a:solidFill>
                <a:ln w="12700" cap="flat" cmpd="sng" algn="ctr">
                  <a:noFill/>
                  <a:prstDash val="solid"/>
                  <a:miter lim="800000"/>
                </a:ln>
                <a:effectLst>
                  <a:outerShdw dist="76200" dir="2700000" algn="tl" rotWithShape="0">
                    <a:prstClr val="black">
                      <a:alpha val="2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218" name="椭圆 217"/>
                <p:cNvSpPr/>
                <p:nvPr/>
              </p:nvSpPr>
              <p:spPr>
                <a:xfrm>
                  <a:off x="1426863" y="2613348"/>
                  <a:ext cx="1570349" cy="1570349"/>
                </a:xfrm>
                <a:prstGeom prst="ellipse">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216" name="椭圆 215"/>
              <p:cNvSpPr/>
              <p:nvPr/>
            </p:nvSpPr>
            <p:spPr>
              <a:xfrm>
                <a:off x="2792045" y="1249762"/>
                <a:ext cx="618249" cy="618249"/>
              </a:xfrm>
              <a:prstGeom prst="ellipse">
                <a:avLst/>
              </a:prstGeom>
              <a:solidFill>
                <a:srgbClr val="01B3C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208" name="组合 207"/>
            <p:cNvGrpSpPr/>
            <p:nvPr/>
          </p:nvGrpSpPr>
          <p:grpSpPr>
            <a:xfrm>
              <a:off x="2749235" y="1058130"/>
              <a:ext cx="273307" cy="226891"/>
              <a:chOff x="3132963" y="3140191"/>
              <a:chExt cx="645573" cy="535933"/>
            </a:xfrm>
            <a:solidFill>
              <a:srgbClr val="FFFFFF"/>
            </a:solidFill>
          </p:grpSpPr>
          <p:sp>
            <p:nvSpPr>
              <p:cNvPr id="209" name="Freeform 226"/>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10" name="Freeform 227"/>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11" name="Freeform 228"/>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12" name="Freeform 229"/>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13" name="Freeform 230"/>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14"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grpSp>
      </p:grpSp>
      <p:grpSp>
        <p:nvGrpSpPr>
          <p:cNvPr id="219" name="组合 218"/>
          <p:cNvGrpSpPr/>
          <p:nvPr/>
        </p:nvGrpSpPr>
        <p:grpSpPr>
          <a:xfrm>
            <a:off x="3109898" y="3865137"/>
            <a:ext cx="910025" cy="910025"/>
            <a:chOff x="2546326" y="2214665"/>
            <a:chExt cx="682519" cy="682519"/>
          </a:xfrm>
        </p:grpSpPr>
        <p:grpSp>
          <p:nvGrpSpPr>
            <p:cNvPr id="220" name="组合 219"/>
            <p:cNvGrpSpPr/>
            <p:nvPr/>
          </p:nvGrpSpPr>
          <p:grpSpPr>
            <a:xfrm>
              <a:off x="2546326" y="2214665"/>
              <a:ext cx="682519" cy="682519"/>
              <a:chOff x="2646157" y="1103874"/>
              <a:chExt cx="910025" cy="910025"/>
            </a:xfrm>
          </p:grpSpPr>
          <p:grpSp>
            <p:nvGrpSpPr>
              <p:cNvPr id="232" name="组合 231"/>
              <p:cNvGrpSpPr/>
              <p:nvPr/>
            </p:nvGrpSpPr>
            <p:grpSpPr>
              <a:xfrm>
                <a:off x="2646157" y="1103874"/>
                <a:ext cx="910025" cy="910025"/>
                <a:chOff x="1236675" y="2423160"/>
                <a:chExt cx="1950720" cy="1950720"/>
              </a:xfrm>
            </p:grpSpPr>
            <p:sp>
              <p:nvSpPr>
                <p:cNvPr id="234" name="椭圆 233"/>
                <p:cNvSpPr/>
                <p:nvPr/>
              </p:nvSpPr>
              <p:spPr>
                <a:xfrm>
                  <a:off x="1236675" y="2423160"/>
                  <a:ext cx="1950720" cy="1950720"/>
                </a:xfrm>
                <a:prstGeom prst="ellipse">
                  <a:avLst/>
                </a:prstGeom>
                <a:solidFill>
                  <a:srgbClr val="FFFFFF"/>
                </a:solidFill>
                <a:ln w="12700" cap="flat" cmpd="sng" algn="ctr">
                  <a:noFill/>
                  <a:prstDash val="solid"/>
                  <a:miter lim="800000"/>
                </a:ln>
                <a:effectLst>
                  <a:outerShdw dist="76200" dir="2700000" algn="tl" rotWithShape="0">
                    <a:prstClr val="black">
                      <a:alpha val="2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235" name="椭圆 234"/>
                <p:cNvSpPr/>
                <p:nvPr/>
              </p:nvSpPr>
              <p:spPr>
                <a:xfrm>
                  <a:off x="1426863" y="2613348"/>
                  <a:ext cx="1570349" cy="1570349"/>
                </a:xfrm>
                <a:prstGeom prst="ellipse">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233" name="椭圆 232"/>
              <p:cNvSpPr/>
              <p:nvPr/>
            </p:nvSpPr>
            <p:spPr>
              <a:xfrm>
                <a:off x="2792045" y="1249762"/>
                <a:ext cx="618249" cy="618249"/>
              </a:xfrm>
              <a:prstGeom prst="ellipse">
                <a:avLst/>
              </a:prstGeom>
              <a:solidFill>
                <a:srgbClr val="F1747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221" name="组合 220"/>
            <p:cNvGrpSpPr/>
            <p:nvPr/>
          </p:nvGrpSpPr>
          <p:grpSpPr>
            <a:xfrm>
              <a:off x="2793476" y="2438106"/>
              <a:ext cx="184824" cy="276813"/>
              <a:chOff x="3212624" y="1881308"/>
              <a:chExt cx="436569" cy="653854"/>
            </a:xfrm>
            <a:solidFill>
              <a:srgbClr val="FFFFFF"/>
            </a:solidFill>
          </p:grpSpPr>
          <p:sp>
            <p:nvSpPr>
              <p:cNvPr id="222" name="Freeform 256"/>
              <p:cNvSpPr>
                <a:spLocks noEditPoints="1"/>
              </p:cNvSpPr>
              <p:nvPr/>
            </p:nvSpPr>
            <p:spPr bwMode="auto">
              <a:xfrm>
                <a:off x="3339398" y="1881308"/>
                <a:ext cx="228706" cy="230705"/>
              </a:xfrm>
              <a:custGeom>
                <a:avLst/>
                <a:gdLst>
                  <a:gd name="T0" fmla="*/ 170 w 339"/>
                  <a:gd name="T1" fmla="*/ 342 h 342"/>
                  <a:gd name="T2" fmla="*/ 339 w 339"/>
                  <a:gd name="T3" fmla="*/ 171 h 342"/>
                  <a:gd name="T4" fmla="*/ 170 w 339"/>
                  <a:gd name="T5" fmla="*/ 0 h 342"/>
                  <a:gd name="T6" fmla="*/ 0 w 339"/>
                  <a:gd name="T7" fmla="*/ 171 h 342"/>
                  <a:gd name="T8" fmla="*/ 170 w 339"/>
                  <a:gd name="T9" fmla="*/ 342 h 342"/>
                  <a:gd name="T10" fmla="*/ 170 w 339"/>
                  <a:gd name="T11" fmla="*/ 41 h 342"/>
                  <a:gd name="T12" fmla="*/ 298 w 339"/>
                  <a:gd name="T13" fmla="*/ 171 h 342"/>
                  <a:gd name="T14" fmla="*/ 170 w 339"/>
                  <a:gd name="T15" fmla="*/ 301 h 342"/>
                  <a:gd name="T16" fmla="*/ 41 w 339"/>
                  <a:gd name="T17" fmla="*/ 171 h 342"/>
                  <a:gd name="T18" fmla="*/ 170 w 339"/>
                  <a:gd name="T19" fmla="*/ 4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342">
                    <a:moveTo>
                      <a:pt x="170" y="342"/>
                    </a:moveTo>
                    <a:cubicBezTo>
                      <a:pt x="263" y="342"/>
                      <a:pt x="339" y="265"/>
                      <a:pt x="339" y="171"/>
                    </a:cubicBezTo>
                    <a:cubicBezTo>
                      <a:pt x="339" y="77"/>
                      <a:pt x="263" y="0"/>
                      <a:pt x="170" y="0"/>
                    </a:cubicBezTo>
                    <a:cubicBezTo>
                      <a:pt x="76" y="0"/>
                      <a:pt x="0" y="77"/>
                      <a:pt x="0" y="171"/>
                    </a:cubicBezTo>
                    <a:cubicBezTo>
                      <a:pt x="0" y="265"/>
                      <a:pt x="76" y="342"/>
                      <a:pt x="170" y="342"/>
                    </a:cubicBezTo>
                    <a:close/>
                    <a:moveTo>
                      <a:pt x="170" y="41"/>
                    </a:moveTo>
                    <a:cubicBezTo>
                      <a:pt x="241" y="41"/>
                      <a:pt x="298" y="99"/>
                      <a:pt x="298" y="171"/>
                    </a:cubicBezTo>
                    <a:cubicBezTo>
                      <a:pt x="298" y="243"/>
                      <a:pt x="241" y="301"/>
                      <a:pt x="170" y="301"/>
                    </a:cubicBezTo>
                    <a:cubicBezTo>
                      <a:pt x="99" y="301"/>
                      <a:pt x="41" y="243"/>
                      <a:pt x="41" y="171"/>
                    </a:cubicBezTo>
                    <a:cubicBezTo>
                      <a:pt x="41" y="99"/>
                      <a:pt x="99" y="41"/>
                      <a:pt x="17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23" name="Freeform 257"/>
              <p:cNvSpPr/>
              <p:nvPr/>
            </p:nvSpPr>
            <p:spPr bwMode="auto">
              <a:xfrm>
                <a:off x="3417632" y="1933845"/>
                <a:ext cx="68812" cy="125631"/>
              </a:xfrm>
              <a:custGeom>
                <a:avLst/>
                <a:gdLst>
                  <a:gd name="T0" fmla="*/ 45 w 102"/>
                  <a:gd name="T1" fmla="*/ 138 h 186"/>
                  <a:gd name="T2" fmla="*/ 7 w 102"/>
                  <a:gd name="T3" fmla="*/ 128 h 186"/>
                  <a:gd name="T4" fmla="*/ 0 w 102"/>
                  <a:gd name="T5" fmla="*/ 155 h 186"/>
                  <a:gd name="T6" fmla="*/ 39 w 102"/>
                  <a:gd name="T7" fmla="*/ 165 h 186"/>
                  <a:gd name="T8" fmla="*/ 39 w 102"/>
                  <a:gd name="T9" fmla="*/ 186 h 186"/>
                  <a:gd name="T10" fmla="*/ 62 w 102"/>
                  <a:gd name="T11" fmla="*/ 186 h 186"/>
                  <a:gd name="T12" fmla="*/ 62 w 102"/>
                  <a:gd name="T13" fmla="*/ 163 h 186"/>
                  <a:gd name="T14" fmla="*/ 102 w 102"/>
                  <a:gd name="T15" fmla="*/ 121 h 186"/>
                  <a:gd name="T16" fmla="*/ 64 w 102"/>
                  <a:gd name="T17" fmla="*/ 78 h 186"/>
                  <a:gd name="T18" fmla="*/ 37 w 102"/>
                  <a:gd name="T19" fmla="*/ 59 h 186"/>
                  <a:gd name="T20" fmla="*/ 56 w 102"/>
                  <a:gd name="T21" fmla="*/ 46 h 186"/>
                  <a:gd name="T22" fmla="*/ 89 w 102"/>
                  <a:gd name="T23" fmla="*/ 54 h 186"/>
                  <a:gd name="T24" fmla="*/ 96 w 102"/>
                  <a:gd name="T25" fmla="*/ 28 h 186"/>
                  <a:gd name="T26" fmla="*/ 63 w 102"/>
                  <a:gd name="T27" fmla="*/ 20 h 186"/>
                  <a:gd name="T28" fmla="*/ 63 w 102"/>
                  <a:gd name="T29" fmla="*/ 0 h 186"/>
                  <a:gd name="T30" fmla="*/ 40 w 102"/>
                  <a:gd name="T31" fmla="*/ 0 h 186"/>
                  <a:gd name="T32" fmla="*/ 40 w 102"/>
                  <a:gd name="T33" fmla="*/ 22 h 186"/>
                  <a:gd name="T34" fmla="*/ 2 w 102"/>
                  <a:gd name="T35" fmla="*/ 62 h 186"/>
                  <a:gd name="T36" fmla="*/ 43 w 102"/>
                  <a:gd name="T37" fmla="*/ 104 h 186"/>
                  <a:gd name="T38" fmla="*/ 67 w 102"/>
                  <a:gd name="T39" fmla="*/ 124 h 186"/>
                  <a:gd name="T40" fmla="*/ 45 w 102"/>
                  <a:gd name="T41" fmla="*/ 13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186">
                    <a:moveTo>
                      <a:pt x="45" y="138"/>
                    </a:moveTo>
                    <a:cubicBezTo>
                      <a:pt x="30" y="138"/>
                      <a:pt x="17" y="133"/>
                      <a:pt x="7" y="128"/>
                    </a:cubicBezTo>
                    <a:cubicBezTo>
                      <a:pt x="0" y="155"/>
                      <a:pt x="0" y="155"/>
                      <a:pt x="0" y="155"/>
                    </a:cubicBezTo>
                    <a:cubicBezTo>
                      <a:pt x="9" y="160"/>
                      <a:pt x="24" y="164"/>
                      <a:pt x="39" y="165"/>
                    </a:cubicBezTo>
                    <a:cubicBezTo>
                      <a:pt x="39" y="186"/>
                      <a:pt x="39" y="186"/>
                      <a:pt x="39" y="186"/>
                    </a:cubicBezTo>
                    <a:cubicBezTo>
                      <a:pt x="62" y="186"/>
                      <a:pt x="62" y="186"/>
                      <a:pt x="62" y="186"/>
                    </a:cubicBezTo>
                    <a:cubicBezTo>
                      <a:pt x="62" y="163"/>
                      <a:pt x="62" y="163"/>
                      <a:pt x="62" y="163"/>
                    </a:cubicBezTo>
                    <a:cubicBezTo>
                      <a:pt x="88" y="158"/>
                      <a:pt x="102" y="141"/>
                      <a:pt x="102" y="121"/>
                    </a:cubicBezTo>
                    <a:cubicBezTo>
                      <a:pt x="102" y="100"/>
                      <a:pt x="91" y="88"/>
                      <a:pt x="64" y="78"/>
                    </a:cubicBezTo>
                    <a:cubicBezTo>
                      <a:pt x="45" y="71"/>
                      <a:pt x="37" y="66"/>
                      <a:pt x="37" y="59"/>
                    </a:cubicBezTo>
                    <a:cubicBezTo>
                      <a:pt x="37" y="52"/>
                      <a:pt x="41" y="46"/>
                      <a:pt x="56" y="46"/>
                    </a:cubicBezTo>
                    <a:cubicBezTo>
                      <a:pt x="73" y="46"/>
                      <a:pt x="83" y="51"/>
                      <a:pt x="89" y="54"/>
                    </a:cubicBezTo>
                    <a:cubicBezTo>
                      <a:pt x="96" y="28"/>
                      <a:pt x="96" y="28"/>
                      <a:pt x="96" y="28"/>
                    </a:cubicBezTo>
                    <a:cubicBezTo>
                      <a:pt x="88" y="24"/>
                      <a:pt x="78" y="21"/>
                      <a:pt x="63" y="20"/>
                    </a:cubicBezTo>
                    <a:cubicBezTo>
                      <a:pt x="63" y="0"/>
                      <a:pt x="63" y="0"/>
                      <a:pt x="63" y="0"/>
                    </a:cubicBezTo>
                    <a:cubicBezTo>
                      <a:pt x="40" y="0"/>
                      <a:pt x="40" y="0"/>
                      <a:pt x="40" y="0"/>
                    </a:cubicBezTo>
                    <a:cubicBezTo>
                      <a:pt x="40" y="22"/>
                      <a:pt x="40" y="22"/>
                      <a:pt x="40" y="22"/>
                    </a:cubicBezTo>
                    <a:cubicBezTo>
                      <a:pt x="16" y="26"/>
                      <a:pt x="2" y="42"/>
                      <a:pt x="2" y="62"/>
                    </a:cubicBezTo>
                    <a:cubicBezTo>
                      <a:pt x="2" y="85"/>
                      <a:pt x="18" y="96"/>
                      <a:pt x="43" y="104"/>
                    </a:cubicBezTo>
                    <a:cubicBezTo>
                      <a:pt x="60" y="110"/>
                      <a:pt x="67" y="115"/>
                      <a:pt x="67" y="124"/>
                    </a:cubicBezTo>
                    <a:cubicBezTo>
                      <a:pt x="67" y="133"/>
                      <a:pt x="58" y="138"/>
                      <a:pt x="45" y="1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24" name="Freeform 258"/>
              <p:cNvSpPr>
                <a:spLocks noEditPoints="1"/>
              </p:cNvSpPr>
              <p:nvPr/>
            </p:nvSpPr>
            <p:spPr bwMode="auto">
              <a:xfrm>
                <a:off x="3242890" y="2068898"/>
                <a:ext cx="139051" cy="140193"/>
              </a:xfrm>
              <a:custGeom>
                <a:avLst/>
                <a:gdLst>
                  <a:gd name="T0" fmla="*/ 103 w 206"/>
                  <a:gd name="T1" fmla="*/ 208 h 208"/>
                  <a:gd name="T2" fmla="*/ 206 w 206"/>
                  <a:gd name="T3" fmla="*/ 104 h 208"/>
                  <a:gd name="T4" fmla="*/ 103 w 206"/>
                  <a:gd name="T5" fmla="*/ 0 h 208"/>
                  <a:gd name="T6" fmla="*/ 0 w 206"/>
                  <a:gd name="T7" fmla="*/ 104 h 208"/>
                  <a:gd name="T8" fmla="*/ 103 w 206"/>
                  <a:gd name="T9" fmla="*/ 208 h 208"/>
                  <a:gd name="T10" fmla="*/ 103 w 206"/>
                  <a:gd name="T11" fmla="*/ 25 h 208"/>
                  <a:gd name="T12" fmla="*/ 181 w 206"/>
                  <a:gd name="T13" fmla="*/ 104 h 208"/>
                  <a:gd name="T14" fmla="*/ 103 w 206"/>
                  <a:gd name="T15" fmla="*/ 183 h 208"/>
                  <a:gd name="T16" fmla="*/ 24 w 206"/>
                  <a:gd name="T17" fmla="*/ 104 h 208"/>
                  <a:gd name="T18" fmla="*/ 103 w 206"/>
                  <a:gd name="T19" fmla="*/ 2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08">
                    <a:moveTo>
                      <a:pt x="103" y="208"/>
                    </a:moveTo>
                    <a:cubicBezTo>
                      <a:pt x="160" y="208"/>
                      <a:pt x="206" y="161"/>
                      <a:pt x="206" y="104"/>
                    </a:cubicBezTo>
                    <a:cubicBezTo>
                      <a:pt x="206" y="46"/>
                      <a:pt x="160" y="0"/>
                      <a:pt x="103" y="0"/>
                    </a:cubicBezTo>
                    <a:cubicBezTo>
                      <a:pt x="46" y="0"/>
                      <a:pt x="0" y="46"/>
                      <a:pt x="0" y="104"/>
                    </a:cubicBezTo>
                    <a:cubicBezTo>
                      <a:pt x="0" y="161"/>
                      <a:pt x="46" y="208"/>
                      <a:pt x="103" y="208"/>
                    </a:cubicBezTo>
                    <a:close/>
                    <a:moveTo>
                      <a:pt x="103" y="25"/>
                    </a:moveTo>
                    <a:cubicBezTo>
                      <a:pt x="146" y="25"/>
                      <a:pt x="181" y="60"/>
                      <a:pt x="181" y="104"/>
                    </a:cubicBezTo>
                    <a:cubicBezTo>
                      <a:pt x="181" y="147"/>
                      <a:pt x="146" y="183"/>
                      <a:pt x="103" y="183"/>
                    </a:cubicBezTo>
                    <a:cubicBezTo>
                      <a:pt x="60" y="183"/>
                      <a:pt x="24" y="147"/>
                      <a:pt x="24" y="104"/>
                    </a:cubicBezTo>
                    <a:cubicBezTo>
                      <a:pt x="24" y="60"/>
                      <a:pt x="60" y="25"/>
                      <a:pt x="10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25" name="Freeform 259"/>
              <p:cNvSpPr/>
              <p:nvPr/>
            </p:nvSpPr>
            <p:spPr bwMode="auto">
              <a:xfrm>
                <a:off x="3290288" y="2100592"/>
                <a:ext cx="41687" cy="76807"/>
              </a:xfrm>
              <a:custGeom>
                <a:avLst/>
                <a:gdLst>
                  <a:gd name="T0" fmla="*/ 28 w 62"/>
                  <a:gd name="T1" fmla="*/ 84 h 114"/>
                  <a:gd name="T2" fmla="*/ 4 w 62"/>
                  <a:gd name="T3" fmla="*/ 78 h 114"/>
                  <a:gd name="T4" fmla="*/ 0 w 62"/>
                  <a:gd name="T5" fmla="*/ 94 h 114"/>
                  <a:gd name="T6" fmla="*/ 24 w 62"/>
                  <a:gd name="T7" fmla="*/ 100 h 114"/>
                  <a:gd name="T8" fmla="*/ 24 w 62"/>
                  <a:gd name="T9" fmla="*/ 114 h 114"/>
                  <a:gd name="T10" fmla="*/ 38 w 62"/>
                  <a:gd name="T11" fmla="*/ 114 h 114"/>
                  <a:gd name="T12" fmla="*/ 38 w 62"/>
                  <a:gd name="T13" fmla="*/ 99 h 114"/>
                  <a:gd name="T14" fmla="*/ 62 w 62"/>
                  <a:gd name="T15" fmla="*/ 74 h 114"/>
                  <a:gd name="T16" fmla="*/ 39 w 62"/>
                  <a:gd name="T17" fmla="*/ 48 h 114"/>
                  <a:gd name="T18" fmla="*/ 22 w 62"/>
                  <a:gd name="T19" fmla="*/ 36 h 114"/>
                  <a:gd name="T20" fmla="*/ 34 w 62"/>
                  <a:gd name="T21" fmla="*/ 28 h 114"/>
                  <a:gd name="T22" fmla="*/ 54 w 62"/>
                  <a:gd name="T23" fmla="*/ 33 h 114"/>
                  <a:gd name="T24" fmla="*/ 59 w 62"/>
                  <a:gd name="T25" fmla="*/ 17 h 114"/>
                  <a:gd name="T26" fmla="*/ 38 w 62"/>
                  <a:gd name="T27" fmla="*/ 12 h 114"/>
                  <a:gd name="T28" fmla="*/ 38 w 62"/>
                  <a:gd name="T29" fmla="*/ 0 h 114"/>
                  <a:gd name="T30" fmla="*/ 25 w 62"/>
                  <a:gd name="T31" fmla="*/ 0 h 114"/>
                  <a:gd name="T32" fmla="*/ 25 w 62"/>
                  <a:gd name="T33" fmla="*/ 13 h 114"/>
                  <a:gd name="T34" fmla="*/ 1 w 62"/>
                  <a:gd name="T35" fmla="*/ 38 h 114"/>
                  <a:gd name="T36" fmla="*/ 26 w 62"/>
                  <a:gd name="T37" fmla="*/ 64 h 114"/>
                  <a:gd name="T38" fmla="*/ 41 w 62"/>
                  <a:gd name="T39" fmla="*/ 76 h 114"/>
                  <a:gd name="T40" fmla="*/ 28 w 62"/>
                  <a:gd name="T41" fmla="*/ 8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 h="114">
                    <a:moveTo>
                      <a:pt x="28" y="84"/>
                    </a:moveTo>
                    <a:cubicBezTo>
                      <a:pt x="19" y="84"/>
                      <a:pt x="10" y="81"/>
                      <a:pt x="4" y="78"/>
                    </a:cubicBezTo>
                    <a:cubicBezTo>
                      <a:pt x="0" y="94"/>
                      <a:pt x="0" y="94"/>
                      <a:pt x="0" y="94"/>
                    </a:cubicBezTo>
                    <a:cubicBezTo>
                      <a:pt x="6" y="97"/>
                      <a:pt x="15" y="100"/>
                      <a:pt x="24" y="100"/>
                    </a:cubicBezTo>
                    <a:cubicBezTo>
                      <a:pt x="24" y="114"/>
                      <a:pt x="24" y="114"/>
                      <a:pt x="24" y="114"/>
                    </a:cubicBezTo>
                    <a:cubicBezTo>
                      <a:pt x="38" y="114"/>
                      <a:pt x="38" y="114"/>
                      <a:pt x="38" y="114"/>
                    </a:cubicBezTo>
                    <a:cubicBezTo>
                      <a:pt x="38" y="99"/>
                      <a:pt x="38" y="99"/>
                      <a:pt x="38" y="99"/>
                    </a:cubicBezTo>
                    <a:cubicBezTo>
                      <a:pt x="54" y="97"/>
                      <a:pt x="62" y="86"/>
                      <a:pt x="62" y="74"/>
                    </a:cubicBezTo>
                    <a:cubicBezTo>
                      <a:pt x="62" y="61"/>
                      <a:pt x="56" y="53"/>
                      <a:pt x="39" y="48"/>
                    </a:cubicBezTo>
                    <a:cubicBezTo>
                      <a:pt x="27" y="43"/>
                      <a:pt x="22" y="40"/>
                      <a:pt x="22" y="36"/>
                    </a:cubicBezTo>
                    <a:cubicBezTo>
                      <a:pt x="22" y="32"/>
                      <a:pt x="25" y="28"/>
                      <a:pt x="34" y="28"/>
                    </a:cubicBezTo>
                    <a:cubicBezTo>
                      <a:pt x="44" y="28"/>
                      <a:pt x="51" y="31"/>
                      <a:pt x="54" y="33"/>
                    </a:cubicBezTo>
                    <a:cubicBezTo>
                      <a:pt x="59" y="17"/>
                      <a:pt x="59" y="17"/>
                      <a:pt x="59" y="17"/>
                    </a:cubicBezTo>
                    <a:cubicBezTo>
                      <a:pt x="54" y="15"/>
                      <a:pt x="47" y="13"/>
                      <a:pt x="38" y="12"/>
                    </a:cubicBezTo>
                    <a:cubicBezTo>
                      <a:pt x="38" y="0"/>
                      <a:pt x="38" y="0"/>
                      <a:pt x="38" y="0"/>
                    </a:cubicBezTo>
                    <a:cubicBezTo>
                      <a:pt x="25" y="0"/>
                      <a:pt x="25" y="0"/>
                      <a:pt x="25" y="0"/>
                    </a:cubicBezTo>
                    <a:cubicBezTo>
                      <a:pt x="25" y="13"/>
                      <a:pt x="25" y="13"/>
                      <a:pt x="25" y="13"/>
                    </a:cubicBezTo>
                    <a:cubicBezTo>
                      <a:pt x="10" y="16"/>
                      <a:pt x="1" y="26"/>
                      <a:pt x="1" y="38"/>
                    </a:cubicBezTo>
                    <a:cubicBezTo>
                      <a:pt x="1" y="52"/>
                      <a:pt x="11" y="58"/>
                      <a:pt x="26" y="64"/>
                    </a:cubicBezTo>
                    <a:cubicBezTo>
                      <a:pt x="37" y="67"/>
                      <a:pt x="41" y="70"/>
                      <a:pt x="41" y="76"/>
                    </a:cubicBezTo>
                    <a:cubicBezTo>
                      <a:pt x="41" y="81"/>
                      <a:pt x="36" y="84"/>
                      <a:pt x="28"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26" name="Freeform 260"/>
              <p:cNvSpPr/>
              <p:nvPr/>
            </p:nvSpPr>
            <p:spPr bwMode="auto">
              <a:xfrm>
                <a:off x="3430481" y="2157982"/>
                <a:ext cx="41972" cy="76235"/>
              </a:xfrm>
              <a:custGeom>
                <a:avLst/>
                <a:gdLst>
                  <a:gd name="T0" fmla="*/ 37 w 62"/>
                  <a:gd name="T1" fmla="*/ 113 h 113"/>
                  <a:gd name="T2" fmla="*/ 37 w 62"/>
                  <a:gd name="T3" fmla="*/ 99 h 113"/>
                  <a:gd name="T4" fmla="*/ 62 w 62"/>
                  <a:gd name="T5" fmla="*/ 73 h 113"/>
                  <a:gd name="T6" fmla="*/ 39 w 62"/>
                  <a:gd name="T7" fmla="*/ 47 h 113"/>
                  <a:gd name="T8" fmla="*/ 22 w 62"/>
                  <a:gd name="T9" fmla="*/ 35 h 113"/>
                  <a:gd name="T10" fmla="*/ 34 w 62"/>
                  <a:gd name="T11" fmla="*/ 27 h 113"/>
                  <a:gd name="T12" fmla="*/ 54 w 62"/>
                  <a:gd name="T13" fmla="*/ 32 h 113"/>
                  <a:gd name="T14" fmla="*/ 58 w 62"/>
                  <a:gd name="T15" fmla="*/ 16 h 113"/>
                  <a:gd name="T16" fmla="*/ 38 w 62"/>
                  <a:gd name="T17" fmla="*/ 12 h 113"/>
                  <a:gd name="T18" fmla="*/ 38 w 62"/>
                  <a:gd name="T19" fmla="*/ 0 h 113"/>
                  <a:gd name="T20" fmla="*/ 24 w 62"/>
                  <a:gd name="T21" fmla="*/ 0 h 113"/>
                  <a:gd name="T22" fmla="*/ 24 w 62"/>
                  <a:gd name="T23" fmla="*/ 13 h 113"/>
                  <a:gd name="T24" fmla="*/ 1 w 62"/>
                  <a:gd name="T25" fmla="*/ 37 h 113"/>
                  <a:gd name="T26" fmla="*/ 26 w 62"/>
                  <a:gd name="T27" fmla="*/ 63 h 113"/>
                  <a:gd name="T28" fmla="*/ 40 w 62"/>
                  <a:gd name="T29" fmla="*/ 75 h 113"/>
                  <a:gd name="T30" fmla="*/ 27 w 62"/>
                  <a:gd name="T31" fmla="*/ 84 h 113"/>
                  <a:gd name="T32" fmla="*/ 4 w 62"/>
                  <a:gd name="T33" fmla="*/ 77 h 113"/>
                  <a:gd name="T34" fmla="*/ 0 w 62"/>
                  <a:gd name="T35" fmla="*/ 94 h 113"/>
                  <a:gd name="T36" fmla="*/ 23 w 62"/>
                  <a:gd name="T37" fmla="*/ 100 h 113"/>
                  <a:gd name="T38" fmla="*/ 23 w 62"/>
                  <a:gd name="T39" fmla="*/ 113 h 113"/>
                  <a:gd name="T40" fmla="*/ 37 w 62"/>
                  <a:gd name="T41"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 h="113">
                    <a:moveTo>
                      <a:pt x="37" y="113"/>
                    </a:moveTo>
                    <a:cubicBezTo>
                      <a:pt x="37" y="99"/>
                      <a:pt x="37" y="99"/>
                      <a:pt x="37" y="99"/>
                    </a:cubicBezTo>
                    <a:cubicBezTo>
                      <a:pt x="53" y="96"/>
                      <a:pt x="62" y="85"/>
                      <a:pt x="62" y="73"/>
                    </a:cubicBezTo>
                    <a:cubicBezTo>
                      <a:pt x="62" y="60"/>
                      <a:pt x="55" y="53"/>
                      <a:pt x="39" y="47"/>
                    </a:cubicBezTo>
                    <a:cubicBezTo>
                      <a:pt x="27" y="43"/>
                      <a:pt x="22" y="40"/>
                      <a:pt x="22" y="35"/>
                    </a:cubicBezTo>
                    <a:cubicBezTo>
                      <a:pt x="22" y="31"/>
                      <a:pt x="25" y="27"/>
                      <a:pt x="34" y="27"/>
                    </a:cubicBezTo>
                    <a:cubicBezTo>
                      <a:pt x="44" y="27"/>
                      <a:pt x="50" y="30"/>
                      <a:pt x="54" y="32"/>
                    </a:cubicBezTo>
                    <a:cubicBezTo>
                      <a:pt x="58" y="16"/>
                      <a:pt x="58" y="16"/>
                      <a:pt x="58" y="16"/>
                    </a:cubicBezTo>
                    <a:cubicBezTo>
                      <a:pt x="53" y="14"/>
                      <a:pt x="47" y="12"/>
                      <a:pt x="38" y="12"/>
                    </a:cubicBezTo>
                    <a:cubicBezTo>
                      <a:pt x="38" y="0"/>
                      <a:pt x="38" y="0"/>
                      <a:pt x="38" y="0"/>
                    </a:cubicBezTo>
                    <a:cubicBezTo>
                      <a:pt x="24" y="0"/>
                      <a:pt x="24" y="0"/>
                      <a:pt x="24" y="0"/>
                    </a:cubicBezTo>
                    <a:cubicBezTo>
                      <a:pt x="24" y="13"/>
                      <a:pt x="24" y="13"/>
                      <a:pt x="24" y="13"/>
                    </a:cubicBezTo>
                    <a:cubicBezTo>
                      <a:pt x="9" y="16"/>
                      <a:pt x="1" y="25"/>
                      <a:pt x="1" y="37"/>
                    </a:cubicBezTo>
                    <a:cubicBezTo>
                      <a:pt x="1" y="51"/>
                      <a:pt x="11" y="58"/>
                      <a:pt x="26" y="63"/>
                    </a:cubicBezTo>
                    <a:cubicBezTo>
                      <a:pt x="36" y="66"/>
                      <a:pt x="40" y="70"/>
                      <a:pt x="40" y="75"/>
                    </a:cubicBezTo>
                    <a:cubicBezTo>
                      <a:pt x="40" y="80"/>
                      <a:pt x="35" y="84"/>
                      <a:pt x="27" y="84"/>
                    </a:cubicBezTo>
                    <a:cubicBezTo>
                      <a:pt x="18" y="84"/>
                      <a:pt x="10" y="81"/>
                      <a:pt x="4" y="77"/>
                    </a:cubicBezTo>
                    <a:cubicBezTo>
                      <a:pt x="0" y="94"/>
                      <a:pt x="0" y="94"/>
                      <a:pt x="0" y="94"/>
                    </a:cubicBezTo>
                    <a:cubicBezTo>
                      <a:pt x="5" y="97"/>
                      <a:pt x="14" y="99"/>
                      <a:pt x="23" y="100"/>
                    </a:cubicBezTo>
                    <a:cubicBezTo>
                      <a:pt x="23" y="113"/>
                      <a:pt x="23" y="113"/>
                      <a:pt x="23" y="113"/>
                    </a:cubicBezTo>
                    <a:lnTo>
                      <a:pt x="3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27" name="Freeform 261"/>
              <p:cNvSpPr>
                <a:spLocks noEditPoints="1"/>
              </p:cNvSpPr>
              <p:nvPr/>
            </p:nvSpPr>
            <p:spPr bwMode="auto">
              <a:xfrm>
                <a:off x="3520136" y="2077464"/>
                <a:ext cx="95937" cy="96508"/>
              </a:xfrm>
              <a:custGeom>
                <a:avLst/>
                <a:gdLst>
                  <a:gd name="T0" fmla="*/ 0 w 142"/>
                  <a:gd name="T1" fmla="*/ 71 h 143"/>
                  <a:gd name="T2" fmla="*/ 71 w 142"/>
                  <a:gd name="T3" fmla="*/ 143 h 143"/>
                  <a:gd name="T4" fmla="*/ 142 w 142"/>
                  <a:gd name="T5" fmla="*/ 71 h 143"/>
                  <a:gd name="T6" fmla="*/ 71 w 142"/>
                  <a:gd name="T7" fmla="*/ 0 h 143"/>
                  <a:gd name="T8" fmla="*/ 0 w 142"/>
                  <a:gd name="T9" fmla="*/ 71 h 143"/>
                  <a:gd name="T10" fmla="*/ 125 w 142"/>
                  <a:gd name="T11" fmla="*/ 71 h 143"/>
                  <a:gd name="T12" fmla="*/ 71 w 142"/>
                  <a:gd name="T13" fmla="*/ 126 h 143"/>
                  <a:gd name="T14" fmla="*/ 17 w 142"/>
                  <a:gd name="T15" fmla="*/ 71 h 143"/>
                  <a:gd name="T16" fmla="*/ 71 w 142"/>
                  <a:gd name="T17" fmla="*/ 17 h 143"/>
                  <a:gd name="T18" fmla="*/ 125 w 142"/>
                  <a:gd name="T19"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3">
                    <a:moveTo>
                      <a:pt x="0" y="71"/>
                    </a:moveTo>
                    <a:cubicBezTo>
                      <a:pt x="0" y="111"/>
                      <a:pt x="32" y="143"/>
                      <a:pt x="71" y="143"/>
                    </a:cubicBezTo>
                    <a:cubicBezTo>
                      <a:pt x="110" y="143"/>
                      <a:pt x="142" y="111"/>
                      <a:pt x="142" y="71"/>
                    </a:cubicBezTo>
                    <a:cubicBezTo>
                      <a:pt x="142" y="32"/>
                      <a:pt x="110" y="0"/>
                      <a:pt x="71" y="0"/>
                    </a:cubicBezTo>
                    <a:cubicBezTo>
                      <a:pt x="32" y="0"/>
                      <a:pt x="0" y="32"/>
                      <a:pt x="0" y="71"/>
                    </a:cubicBezTo>
                    <a:close/>
                    <a:moveTo>
                      <a:pt x="125" y="71"/>
                    </a:moveTo>
                    <a:cubicBezTo>
                      <a:pt x="125" y="101"/>
                      <a:pt x="101" y="126"/>
                      <a:pt x="71" y="126"/>
                    </a:cubicBezTo>
                    <a:cubicBezTo>
                      <a:pt x="41" y="126"/>
                      <a:pt x="17" y="101"/>
                      <a:pt x="17" y="71"/>
                    </a:cubicBezTo>
                    <a:cubicBezTo>
                      <a:pt x="17" y="41"/>
                      <a:pt x="41" y="17"/>
                      <a:pt x="71" y="17"/>
                    </a:cubicBezTo>
                    <a:cubicBezTo>
                      <a:pt x="101" y="17"/>
                      <a:pt x="125" y="41"/>
                      <a:pt x="125"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28" name="Freeform 262"/>
              <p:cNvSpPr/>
              <p:nvPr/>
            </p:nvSpPr>
            <p:spPr bwMode="auto">
              <a:xfrm>
                <a:off x="3553257" y="2099164"/>
                <a:ext cx="28267" cy="52537"/>
              </a:xfrm>
              <a:custGeom>
                <a:avLst/>
                <a:gdLst>
                  <a:gd name="T0" fmla="*/ 16 w 42"/>
                  <a:gd name="T1" fmla="*/ 0 h 78"/>
                  <a:gd name="T2" fmla="*/ 16 w 42"/>
                  <a:gd name="T3" fmla="*/ 9 h 78"/>
                  <a:gd name="T4" fmla="*/ 0 w 42"/>
                  <a:gd name="T5" fmla="*/ 26 h 78"/>
                  <a:gd name="T6" fmla="*/ 17 w 42"/>
                  <a:gd name="T7" fmla="*/ 44 h 78"/>
                  <a:gd name="T8" fmla="*/ 28 w 42"/>
                  <a:gd name="T9" fmla="*/ 52 h 78"/>
                  <a:gd name="T10" fmla="*/ 18 w 42"/>
                  <a:gd name="T11" fmla="*/ 58 h 78"/>
                  <a:gd name="T12" fmla="*/ 3 w 42"/>
                  <a:gd name="T13" fmla="*/ 54 h 78"/>
                  <a:gd name="T14" fmla="*/ 0 w 42"/>
                  <a:gd name="T15" fmla="*/ 65 h 78"/>
                  <a:gd name="T16" fmla="*/ 16 w 42"/>
                  <a:gd name="T17" fmla="*/ 69 h 78"/>
                  <a:gd name="T18" fmla="*/ 16 w 42"/>
                  <a:gd name="T19" fmla="*/ 78 h 78"/>
                  <a:gd name="T20" fmla="*/ 25 w 42"/>
                  <a:gd name="T21" fmla="*/ 78 h 78"/>
                  <a:gd name="T22" fmla="*/ 25 w 42"/>
                  <a:gd name="T23" fmla="*/ 69 h 78"/>
                  <a:gd name="T24" fmla="*/ 42 w 42"/>
                  <a:gd name="T25" fmla="*/ 51 h 78"/>
                  <a:gd name="T26" fmla="*/ 26 w 42"/>
                  <a:gd name="T27" fmla="*/ 33 h 78"/>
                  <a:gd name="T28" fmla="*/ 15 w 42"/>
                  <a:gd name="T29" fmla="*/ 25 h 78"/>
                  <a:gd name="T30" fmla="*/ 23 w 42"/>
                  <a:gd name="T31" fmla="*/ 19 h 78"/>
                  <a:gd name="T32" fmla="*/ 37 w 42"/>
                  <a:gd name="T33" fmla="*/ 23 h 78"/>
                  <a:gd name="T34" fmla="*/ 40 w 42"/>
                  <a:gd name="T35" fmla="*/ 12 h 78"/>
                  <a:gd name="T36" fmla="*/ 26 w 42"/>
                  <a:gd name="T37" fmla="*/ 9 h 78"/>
                  <a:gd name="T38" fmla="*/ 26 w 42"/>
                  <a:gd name="T39" fmla="*/ 0 h 78"/>
                  <a:gd name="T40" fmla="*/ 16 w 42"/>
                  <a:gd name="T4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78">
                    <a:moveTo>
                      <a:pt x="16" y="0"/>
                    </a:moveTo>
                    <a:cubicBezTo>
                      <a:pt x="16" y="9"/>
                      <a:pt x="16" y="9"/>
                      <a:pt x="16" y="9"/>
                    </a:cubicBezTo>
                    <a:cubicBezTo>
                      <a:pt x="6" y="11"/>
                      <a:pt x="0" y="18"/>
                      <a:pt x="0" y="26"/>
                    </a:cubicBezTo>
                    <a:cubicBezTo>
                      <a:pt x="0" y="36"/>
                      <a:pt x="7" y="40"/>
                      <a:pt x="17" y="44"/>
                    </a:cubicBezTo>
                    <a:cubicBezTo>
                      <a:pt x="25" y="46"/>
                      <a:pt x="28" y="49"/>
                      <a:pt x="28" y="52"/>
                    </a:cubicBezTo>
                    <a:cubicBezTo>
                      <a:pt x="28" y="56"/>
                      <a:pt x="24" y="58"/>
                      <a:pt x="18" y="58"/>
                    </a:cubicBezTo>
                    <a:cubicBezTo>
                      <a:pt x="12" y="58"/>
                      <a:pt x="7" y="56"/>
                      <a:pt x="3" y="54"/>
                    </a:cubicBezTo>
                    <a:cubicBezTo>
                      <a:pt x="0" y="65"/>
                      <a:pt x="0" y="65"/>
                      <a:pt x="0" y="65"/>
                    </a:cubicBezTo>
                    <a:cubicBezTo>
                      <a:pt x="3" y="67"/>
                      <a:pt x="10" y="69"/>
                      <a:pt x="16" y="69"/>
                    </a:cubicBezTo>
                    <a:cubicBezTo>
                      <a:pt x="16" y="78"/>
                      <a:pt x="16" y="78"/>
                      <a:pt x="16" y="78"/>
                    </a:cubicBezTo>
                    <a:cubicBezTo>
                      <a:pt x="25" y="78"/>
                      <a:pt x="25" y="78"/>
                      <a:pt x="25" y="78"/>
                    </a:cubicBezTo>
                    <a:cubicBezTo>
                      <a:pt x="25" y="69"/>
                      <a:pt x="25" y="69"/>
                      <a:pt x="25" y="69"/>
                    </a:cubicBezTo>
                    <a:cubicBezTo>
                      <a:pt x="36" y="67"/>
                      <a:pt x="42" y="59"/>
                      <a:pt x="42" y="51"/>
                    </a:cubicBezTo>
                    <a:cubicBezTo>
                      <a:pt x="42" y="42"/>
                      <a:pt x="38" y="37"/>
                      <a:pt x="26" y="33"/>
                    </a:cubicBezTo>
                    <a:cubicBezTo>
                      <a:pt x="18" y="30"/>
                      <a:pt x="15" y="28"/>
                      <a:pt x="15" y="25"/>
                    </a:cubicBezTo>
                    <a:cubicBezTo>
                      <a:pt x="15" y="22"/>
                      <a:pt x="17" y="19"/>
                      <a:pt x="23" y="19"/>
                    </a:cubicBezTo>
                    <a:cubicBezTo>
                      <a:pt x="30" y="19"/>
                      <a:pt x="34" y="22"/>
                      <a:pt x="37" y="23"/>
                    </a:cubicBezTo>
                    <a:cubicBezTo>
                      <a:pt x="40" y="12"/>
                      <a:pt x="40" y="12"/>
                      <a:pt x="40" y="12"/>
                    </a:cubicBezTo>
                    <a:cubicBezTo>
                      <a:pt x="36" y="10"/>
                      <a:pt x="32" y="9"/>
                      <a:pt x="26" y="9"/>
                    </a:cubicBezTo>
                    <a:cubicBezTo>
                      <a:pt x="26" y="0"/>
                      <a:pt x="26" y="0"/>
                      <a:pt x="26" y="0"/>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29" name="Freeform 263"/>
              <p:cNvSpPr/>
              <p:nvPr/>
            </p:nvSpPr>
            <p:spPr bwMode="auto">
              <a:xfrm>
                <a:off x="3382512" y="2125432"/>
                <a:ext cx="139051" cy="107929"/>
              </a:xfrm>
              <a:custGeom>
                <a:avLst/>
                <a:gdLst>
                  <a:gd name="T0" fmla="*/ 190 w 206"/>
                  <a:gd name="T1" fmla="*/ 160 h 160"/>
                  <a:gd name="T2" fmla="*/ 206 w 206"/>
                  <a:gd name="T3" fmla="*/ 104 h 160"/>
                  <a:gd name="T4" fmla="*/ 103 w 206"/>
                  <a:gd name="T5" fmla="*/ 0 h 160"/>
                  <a:gd name="T6" fmla="*/ 0 w 206"/>
                  <a:gd name="T7" fmla="*/ 104 h 160"/>
                  <a:gd name="T8" fmla="*/ 17 w 206"/>
                  <a:gd name="T9" fmla="*/ 160 h 160"/>
                  <a:gd name="T10" fmla="*/ 48 w 206"/>
                  <a:gd name="T11" fmla="*/ 160 h 160"/>
                  <a:gd name="T12" fmla="*/ 25 w 206"/>
                  <a:gd name="T13" fmla="*/ 104 h 160"/>
                  <a:gd name="T14" fmla="*/ 103 w 206"/>
                  <a:gd name="T15" fmla="*/ 25 h 160"/>
                  <a:gd name="T16" fmla="*/ 182 w 206"/>
                  <a:gd name="T17" fmla="*/ 104 h 160"/>
                  <a:gd name="T18" fmla="*/ 158 w 206"/>
                  <a:gd name="T19" fmla="*/ 160 h 160"/>
                  <a:gd name="T20" fmla="*/ 190 w 206"/>
                  <a:gd name="T2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160">
                    <a:moveTo>
                      <a:pt x="190" y="160"/>
                    </a:moveTo>
                    <a:cubicBezTo>
                      <a:pt x="200" y="144"/>
                      <a:pt x="206" y="125"/>
                      <a:pt x="206" y="104"/>
                    </a:cubicBezTo>
                    <a:cubicBezTo>
                      <a:pt x="206" y="47"/>
                      <a:pt x="160" y="0"/>
                      <a:pt x="103" y="0"/>
                    </a:cubicBezTo>
                    <a:cubicBezTo>
                      <a:pt x="46" y="0"/>
                      <a:pt x="0" y="47"/>
                      <a:pt x="0" y="104"/>
                    </a:cubicBezTo>
                    <a:cubicBezTo>
                      <a:pt x="0" y="125"/>
                      <a:pt x="6" y="144"/>
                      <a:pt x="17" y="160"/>
                    </a:cubicBezTo>
                    <a:cubicBezTo>
                      <a:pt x="48" y="160"/>
                      <a:pt x="48" y="160"/>
                      <a:pt x="48" y="160"/>
                    </a:cubicBezTo>
                    <a:cubicBezTo>
                      <a:pt x="34" y="146"/>
                      <a:pt x="25" y="126"/>
                      <a:pt x="25" y="104"/>
                    </a:cubicBezTo>
                    <a:cubicBezTo>
                      <a:pt x="25" y="60"/>
                      <a:pt x="60" y="25"/>
                      <a:pt x="103" y="25"/>
                    </a:cubicBezTo>
                    <a:cubicBezTo>
                      <a:pt x="146" y="25"/>
                      <a:pt x="182" y="60"/>
                      <a:pt x="182" y="104"/>
                    </a:cubicBezTo>
                    <a:cubicBezTo>
                      <a:pt x="182" y="126"/>
                      <a:pt x="173" y="146"/>
                      <a:pt x="158" y="160"/>
                    </a:cubicBezTo>
                    <a:lnTo>
                      <a:pt x="190" y="1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30" name="Freeform 264"/>
              <p:cNvSpPr>
                <a:spLocks noEditPoints="1"/>
              </p:cNvSpPr>
              <p:nvPr/>
            </p:nvSpPr>
            <p:spPr bwMode="auto">
              <a:xfrm>
                <a:off x="3212624" y="2239643"/>
                <a:ext cx="436569" cy="47112"/>
              </a:xfrm>
              <a:custGeom>
                <a:avLst/>
                <a:gdLst>
                  <a:gd name="T0" fmla="*/ 608 w 647"/>
                  <a:gd name="T1" fmla="*/ 0 h 70"/>
                  <a:gd name="T2" fmla="*/ 39 w 647"/>
                  <a:gd name="T3" fmla="*/ 0 h 70"/>
                  <a:gd name="T4" fmla="*/ 0 w 647"/>
                  <a:gd name="T5" fmla="*/ 18 h 70"/>
                  <a:gd name="T6" fmla="*/ 0 w 647"/>
                  <a:gd name="T7" fmla="*/ 51 h 70"/>
                  <a:gd name="T8" fmla="*/ 39 w 647"/>
                  <a:gd name="T9" fmla="*/ 70 h 70"/>
                  <a:gd name="T10" fmla="*/ 608 w 647"/>
                  <a:gd name="T11" fmla="*/ 70 h 70"/>
                  <a:gd name="T12" fmla="*/ 647 w 647"/>
                  <a:gd name="T13" fmla="*/ 51 h 70"/>
                  <a:gd name="T14" fmla="*/ 647 w 647"/>
                  <a:gd name="T15" fmla="*/ 18 h 70"/>
                  <a:gd name="T16" fmla="*/ 608 w 647"/>
                  <a:gd name="T17" fmla="*/ 0 h 70"/>
                  <a:gd name="T18" fmla="*/ 84 w 647"/>
                  <a:gd name="T19" fmla="*/ 56 h 70"/>
                  <a:gd name="T20" fmla="*/ 39 w 647"/>
                  <a:gd name="T21" fmla="*/ 56 h 70"/>
                  <a:gd name="T22" fmla="*/ 30 w 647"/>
                  <a:gd name="T23" fmla="*/ 51 h 70"/>
                  <a:gd name="T24" fmla="*/ 30 w 647"/>
                  <a:gd name="T25" fmla="*/ 18 h 70"/>
                  <a:gd name="T26" fmla="*/ 39 w 647"/>
                  <a:gd name="T27" fmla="*/ 14 h 70"/>
                  <a:gd name="T28" fmla="*/ 84 w 647"/>
                  <a:gd name="T29" fmla="*/ 14 h 70"/>
                  <a:gd name="T30" fmla="*/ 75 w 647"/>
                  <a:gd name="T31" fmla="*/ 18 h 70"/>
                  <a:gd name="T32" fmla="*/ 75 w 647"/>
                  <a:gd name="T33" fmla="*/ 51 h 70"/>
                  <a:gd name="T34" fmla="*/ 84 w 647"/>
                  <a:gd name="T35"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7" h="70">
                    <a:moveTo>
                      <a:pt x="608" y="0"/>
                    </a:moveTo>
                    <a:cubicBezTo>
                      <a:pt x="39" y="0"/>
                      <a:pt x="39" y="0"/>
                      <a:pt x="39" y="0"/>
                    </a:cubicBezTo>
                    <a:cubicBezTo>
                      <a:pt x="18" y="0"/>
                      <a:pt x="0" y="9"/>
                      <a:pt x="0" y="18"/>
                    </a:cubicBezTo>
                    <a:cubicBezTo>
                      <a:pt x="0" y="51"/>
                      <a:pt x="0" y="51"/>
                      <a:pt x="0" y="51"/>
                    </a:cubicBezTo>
                    <a:cubicBezTo>
                      <a:pt x="0" y="61"/>
                      <a:pt x="18" y="70"/>
                      <a:pt x="39" y="70"/>
                    </a:cubicBezTo>
                    <a:cubicBezTo>
                      <a:pt x="608" y="70"/>
                      <a:pt x="608" y="70"/>
                      <a:pt x="608" y="70"/>
                    </a:cubicBezTo>
                    <a:cubicBezTo>
                      <a:pt x="630" y="70"/>
                      <a:pt x="647" y="61"/>
                      <a:pt x="647" y="51"/>
                    </a:cubicBezTo>
                    <a:cubicBezTo>
                      <a:pt x="647" y="18"/>
                      <a:pt x="647" y="18"/>
                      <a:pt x="647" y="18"/>
                    </a:cubicBezTo>
                    <a:cubicBezTo>
                      <a:pt x="647" y="9"/>
                      <a:pt x="630" y="0"/>
                      <a:pt x="608" y="0"/>
                    </a:cubicBezTo>
                    <a:close/>
                    <a:moveTo>
                      <a:pt x="84" y="56"/>
                    </a:moveTo>
                    <a:cubicBezTo>
                      <a:pt x="39" y="56"/>
                      <a:pt x="39" y="56"/>
                      <a:pt x="39" y="56"/>
                    </a:cubicBezTo>
                    <a:cubicBezTo>
                      <a:pt x="34" y="56"/>
                      <a:pt x="30" y="54"/>
                      <a:pt x="30" y="51"/>
                    </a:cubicBezTo>
                    <a:cubicBezTo>
                      <a:pt x="30" y="18"/>
                      <a:pt x="30" y="18"/>
                      <a:pt x="30" y="18"/>
                    </a:cubicBezTo>
                    <a:cubicBezTo>
                      <a:pt x="30" y="16"/>
                      <a:pt x="34" y="14"/>
                      <a:pt x="39" y="14"/>
                    </a:cubicBezTo>
                    <a:cubicBezTo>
                      <a:pt x="84" y="14"/>
                      <a:pt x="84" y="14"/>
                      <a:pt x="84" y="14"/>
                    </a:cubicBezTo>
                    <a:cubicBezTo>
                      <a:pt x="79" y="14"/>
                      <a:pt x="75" y="16"/>
                      <a:pt x="75" y="18"/>
                    </a:cubicBezTo>
                    <a:cubicBezTo>
                      <a:pt x="75" y="51"/>
                      <a:pt x="75" y="51"/>
                      <a:pt x="75" y="51"/>
                    </a:cubicBezTo>
                    <a:cubicBezTo>
                      <a:pt x="75" y="54"/>
                      <a:pt x="79" y="56"/>
                      <a:pt x="84"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31" name="Freeform 265"/>
              <p:cNvSpPr>
                <a:spLocks noEditPoints="1"/>
              </p:cNvSpPr>
              <p:nvPr/>
            </p:nvSpPr>
            <p:spPr bwMode="auto">
              <a:xfrm>
                <a:off x="3234896" y="2294749"/>
                <a:ext cx="400593" cy="240413"/>
              </a:xfrm>
              <a:custGeom>
                <a:avLst/>
                <a:gdLst>
                  <a:gd name="T0" fmla="*/ 0 w 594"/>
                  <a:gd name="T1" fmla="*/ 297 h 356"/>
                  <a:gd name="T2" fmla="*/ 59 w 594"/>
                  <a:gd name="T3" fmla="*/ 356 h 356"/>
                  <a:gd name="T4" fmla="*/ 534 w 594"/>
                  <a:gd name="T5" fmla="*/ 356 h 356"/>
                  <a:gd name="T6" fmla="*/ 594 w 594"/>
                  <a:gd name="T7" fmla="*/ 297 h 356"/>
                  <a:gd name="T8" fmla="*/ 594 w 594"/>
                  <a:gd name="T9" fmla="*/ 0 h 356"/>
                  <a:gd name="T10" fmla="*/ 0 w 594"/>
                  <a:gd name="T11" fmla="*/ 0 h 356"/>
                  <a:gd name="T12" fmla="*/ 0 w 594"/>
                  <a:gd name="T13" fmla="*/ 297 h 356"/>
                  <a:gd name="T14" fmla="*/ 35 w 594"/>
                  <a:gd name="T15" fmla="*/ 35 h 356"/>
                  <a:gd name="T16" fmla="*/ 70 w 594"/>
                  <a:gd name="T17" fmla="*/ 35 h 356"/>
                  <a:gd name="T18" fmla="*/ 70 w 594"/>
                  <a:gd name="T19" fmla="*/ 297 h 356"/>
                  <a:gd name="T20" fmla="*/ 94 w 594"/>
                  <a:gd name="T21" fmla="*/ 321 h 356"/>
                  <a:gd name="T22" fmla="*/ 59 w 594"/>
                  <a:gd name="T23" fmla="*/ 321 h 356"/>
                  <a:gd name="T24" fmla="*/ 35 w 594"/>
                  <a:gd name="T25" fmla="*/ 297 h 356"/>
                  <a:gd name="T26" fmla="*/ 35 w 594"/>
                  <a:gd name="T27" fmla="*/ 3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4" h="356">
                    <a:moveTo>
                      <a:pt x="0" y="297"/>
                    </a:moveTo>
                    <a:cubicBezTo>
                      <a:pt x="0" y="330"/>
                      <a:pt x="27" y="356"/>
                      <a:pt x="59" y="356"/>
                    </a:cubicBezTo>
                    <a:cubicBezTo>
                      <a:pt x="534" y="356"/>
                      <a:pt x="534" y="356"/>
                      <a:pt x="534" y="356"/>
                    </a:cubicBezTo>
                    <a:cubicBezTo>
                      <a:pt x="567" y="356"/>
                      <a:pt x="594" y="330"/>
                      <a:pt x="594" y="297"/>
                    </a:cubicBezTo>
                    <a:cubicBezTo>
                      <a:pt x="594" y="0"/>
                      <a:pt x="594" y="0"/>
                      <a:pt x="594" y="0"/>
                    </a:cubicBezTo>
                    <a:cubicBezTo>
                      <a:pt x="0" y="0"/>
                      <a:pt x="0" y="0"/>
                      <a:pt x="0" y="0"/>
                    </a:cubicBezTo>
                    <a:lnTo>
                      <a:pt x="0" y="297"/>
                    </a:lnTo>
                    <a:close/>
                    <a:moveTo>
                      <a:pt x="35" y="35"/>
                    </a:moveTo>
                    <a:cubicBezTo>
                      <a:pt x="70" y="35"/>
                      <a:pt x="70" y="35"/>
                      <a:pt x="70" y="35"/>
                    </a:cubicBezTo>
                    <a:cubicBezTo>
                      <a:pt x="70" y="297"/>
                      <a:pt x="70" y="297"/>
                      <a:pt x="70" y="297"/>
                    </a:cubicBezTo>
                    <a:cubicBezTo>
                      <a:pt x="70" y="310"/>
                      <a:pt x="81" y="321"/>
                      <a:pt x="94" y="321"/>
                    </a:cubicBezTo>
                    <a:cubicBezTo>
                      <a:pt x="59" y="321"/>
                      <a:pt x="59" y="321"/>
                      <a:pt x="59" y="321"/>
                    </a:cubicBezTo>
                    <a:cubicBezTo>
                      <a:pt x="46" y="321"/>
                      <a:pt x="35" y="310"/>
                      <a:pt x="35" y="297"/>
                    </a:cubicBezTo>
                    <a:lnTo>
                      <a:pt x="35"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grpSp>
      </p:grpSp>
      <p:grpSp>
        <p:nvGrpSpPr>
          <p:cNvPr id="236" name="组合 235"/>
          <p:cNvGrpSpPr/>
          <p:nvPr/>
        </p:nvGrpSpPr>
        <p:grpSpPr>
          <a:xfrm>
            <a:off x="3109898" y="5748557"/>
            <a:ext cx="910025" cy="910025"/>
            <a:chOff x="2546326" y="3627230"/>
            <a:chExt cx="682519" cy="682519"/>
          </a:xfrm>
        </p:grpSpPr>
        <p:grpSp>
          <p:nvGrpSpPr>
            <p:cNvPr id="237" name="组合 236"/>
            <p:cNvGrpSpPr/>
            <p:nvPr/>
          </p:nvGrpSpPr>
          <p:grpSpPr>
            <a:xfrm>
              <a:off x="2546326" y="3627230"/>
              <a:ext cx="682519" cy="682519"/>
              <a:chOff x="2646157" y="1103874"/>
              <a:chExt cx="910025" cy="910025"/>
            </a:xfrm>
          </p:grpSpPr>
          <p:grpSp>
            <p:nvGrpSpPr>
              <p:cNvPr id="243" name="组合 242"/>
              <p:cNvGrpSpPr/>
              <p:nvPr/>
            </p:nvGrpSpPr>
            <p:grpSpPr>
              <a:xfrm>
                <a:off x="2646157" y="1103874"/>
                <a:ext cx="910025" cy="910025"/>
                <a:chOff x="1236675" y="2423160"/>
                <a:chExt cx="1950720" cy="1950720"/>
              </a:xfrm>
            </p:grpSpPr>
            <p:sp>
              <p:nvSpPr>
                <p:cNvPr id="245" name="椭圆 244"/>
                <p:cNvSpPr/>
                <p:nvPr/>
              </p:nvSpPr>
              <p:spPr>
                <a:xfrm>
                  <a:off x="1236675" y="2423160"/>
                  <a:ext cx="1950720" cy="1950720"/>
                </a:xfrm>
                <a:prstGeom prst="ellipse">
                  <a:avLst/>
                </a:prstGeom>
                <a:solidFill>
                  <a:srgbClr val="FFFFFF"/>
                </a:solidFill>
                <a:ln w="12700" cap="flat" cmpd="sng" algn="ctr">
                  <a:noFill/>
                  <a:prstDash val="solid"/>
                  <a:miter lim="800000"/>
                </a:ln>
                <a:effectLst>
                  <a:outerShdw dist="76200" dir="2700000" algn="tl" rotWithShape="0">
                    <a:prstClr val="black">
                      <a:alpha val="2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246" name="椭圆 245"/>
                <p:cNvSpPr/>
                <p:nvPr/>
              </p:nvSpPr>
              <p:spPr>
                <a:xfrm>
                  <a:off x="1426863" y="2613348"/>
                  <a:ext cx="1570349" cy="1570349"/>
                </a:xfrm>
                <a:prstGeom prst="ellipse">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244" name="椭圆 243"/>
              <p:cNvSpPr/>
              <p:nvPr/>
            </p:nvSpPr>
            <p:spPr>
              <a:xfrm>
                <a:off x="2792045" y="1249762"/>
                <a:ext cx="618249" cy="618249"/>
              </a:xfrm>
              <a:prstGeom prst="ellipse">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238" name="组合 237"/>
            <p:cNvGrpSpPr/>
            <p:nvPr/>
          </p:nvGrpSpPr>
          <p:grpSpPr>
            <a:xfrm>
              <a:off x="2804965" y="3858589"/>
              <a:ext cx="218996" cy="245723"/>
              <a:chOff x="3199776" y="780891"/>
              <a:chExt cx="470261" cy="527652"/>
            </a:xfrm>
            <a:solidFill>
              <a:srgbClr val="FFFFFF"/>
            </a:solidFill>
          </p:grpSpPr>
          <p:sp>
            <p:nvSpPr>
              <p:cNvPr id="239" name="Freeform 433"/>
              <p:cNvSpPr>
                <a:spLocks noEditPoints="1"/>
              </p:cNvSpPr>
              <p:nvPr/>
            </p:nvSpPr>
            <p:spPr bwMode="auto">
              <a:xfrm>
                <a:off x="3262591" y="927080"/>
                <a:ext cx="64814" cy="65671"/>
              </a:xfrm>
              <a:custGeom>
                <a:avLst/>
                <a:gdLst>
                  <a:gd name="T0" fmla="*/ 96 w 96"/>
                  <a:gd name="T1" fmla="*/ 48 h 97"/>
                  <a:gd name="T2" fmla="*/ 48 w 96"/>
                  <a:gd name="T3" fmla="*/ 0 h 97"/>
                  <a:gd name="T4" fmla="*/ 0 w 96"/>
                  <a:gd name="T5" fmla="*/ 48 h 97"/>
                  <a:gd name="T6" fmla="*/ 48 w 96"/>
                  <a:gd name="T7" fmla="*/ 97 h 97"/>
                  <a:gd name="T8" fmla="*/ 96 w 96"/>
                  <a:gd name="T9" fmla="*/ 48 h 97"/>
                  <a:gd name="T10" fmla="*/ 28 w 96"/>
                  <a:gd name="T11" fmla="*/ 71 h 97"/>
                  <a:gd name="T12" fmla="*/ 31 w 96"/>
                  <a:gd name="T13" fmla="*/ 61 h 97"/>
                  <a:gd name="T14" fmla="*/ 45 w 96"/>
                  <a:gd name="T15" fmla="*/ 65 h 97"/>
                  <a:gd name="T16" fmla="*/ 53 w 96"/>
                  <a:gd name="T17" fmla="*/ 60 h 97"/>
                  <a:gd name="T18" fmla="*/ 44 w 96"/>
                  <a:gd name="T19" fmla="*/ 52 h 97"/>
                  <a:gd name="T20" fmla="*/ 29 w 96"/>
                  <a:gd name="T21" fmla="*/ 37 h 97"/>
                  <a:gd name="T22" fmla="*/ 43 w 96"/>
                  <a:gd name="T23" fmla="*/ 21 h 97"/>
                  <a:gd name="T24" fmla="*/ 43 w 96"/>
                  <a:gd name="T25" fmla="*/ 13 h 97"/>
                  <a:gd name="T26" fmla="*/ 52 w 96"/>
                  <a:gd name="T27" fmla="*/ 13 h 97"/>
                  <a:gd name="T28" fmla="*/ 52 w 96"/>
                  <a:gd name="T29" fmla="*/ 21 h 97"/>
                  <a:gd name="T30" fmla="*/ 64 w 96"/>
                  <a:gd name="T31" fmla="*/ 24 h 97"/>
                  <a:gd name="T32" fmla="*/ 62 w 96"/>
                  <a:gd name="T33" fmla="*/ 33 h 97"/>
                  <a:gd name="T34" fmla="*/ 49 w 96"/>
                  <a:gd name="T35" fmla="*/ 30 h 97"/>
                  <a:gd name="T36" fmla="*/ 42 w 96"/>
                  <a:gd name="T37" fmla="*/ 35 h 97"/>
                  <a:gd name="T38" fmla="*/ 52 w 96"/>
                  <a:gd name="T39" fmla="*/ 42 h 97"/>
                  <a:gd name="T40" fmla="*/ 66 w 96"/>
                  <a:gd name="T41" fmla="*/ 58 h 97"/>
                  <a:gd name="T42" fmla="*/ 51 w 96"/>
                  <a:gd name="T43" fmla="*/ 74 h 97"/>
                  <a:gd name="T44" fmla="*/ 51 w 96"/>
                  <a:gd name="T45" fmla="*/ 83 h 97"/>
                  <a:gd name="T46" fmla="*/ 43 w 96"/>
                  <a:gd name="T47" fmla="*/ 83 h 97"/>
                  <a:gd name="T48" fmla="*/ 43 w 96"/>
                  <a:gd name="T49" fmla="*/ 75 h 97"/>
                  <a:gd name="T50" fmla="*/ 28 w 96"/>
                  <a:gd name="T51" fmla="*/ 7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97">
                    <a:moveTo>
                      <a:pt x="96" y="48"/>
                    </a:moveTo>
                    <a:cubicBezTo>
                      <a:pt x="96" y="21"/>
                      <a:pt x="75" y="0"/>
                      <a:pt x="48" y="0"/>
                    </a:cubicBezTo>
                    <a:cubicBezTo>
                      <a:pt x="22" y="0"/>
                      <a:pt x="0" y="21"/>
                      <a:pt x="0" y="48"/>
                    </a:cubicBezTo>
                    <a:cubicBezTo>
                      <a:pt x="0" y="75"/>
                      <a:pt x="22" y="97"/>
                      <a:pt x="48" y="97"/>
                    </a:cubicBezTo>
                    <a:cubicBezTo>
                      <a:pt x="75" y="97"/>
                      <a:pt x="96" y="75"/>
                      <a:pt x="96" y="48"/>
                    </a:cubicBezTo>
                    <a:close/>
                    <a:moveTo>
                      <a:pt x="28" y="71"/>
                    </a:moveTo>
                    <a:cubicBezTo>
                      <a:pt x="31" y="61"/>
                      <a:pt x="31" y="61"/>
                      <a:pt x="31" y="61"/>
                    </a:cubicBezTo>
                    <a:cubicBezTo>
                      <a:pt x="34" y="63"/>
                      <a:pt x="39" y="65"/>
                      <a:pt x="45" y="65"/>
                    </a:cubicBezTo>
                    <a:cubicBezTo>
                      <a:pt x="50" y="65"/>
                      <a:pt x="53" y="63"/>
                      <a:pt x="53" y="60"/>
                    </a:cubicBezTo>
                    <a:cubicBezTo>
                      <a:pt x="53" y="56"/>
                      <a:pt x="51" y="54"/>
                      <a:pt x="44" y="52"/>
                    </a:cubicBezTo>
                    <a:cubicBezTo>
                      <a:pt x="35" y="49"/>
                      <a:pt x="29" y="45"/>
                      <a:pt x="29" y="37"/>
                    </a:cubicBezTo>
                    <a:cubicBezTo>
                      <a:pt x="29" y="29"/>
                      <a:pt x="34" y="23"/>
                      <a:pt x="43" y="21"/>
                    </a:cubicBezTo>
                    <a:cubicBezTo>
                      <a:pt x="43" y="13"/>
                      <a:pt x="43" y="13"/>
                      <a:pt x="43" y="13"/>
                    </a:cubicBezTo>
                    <a:cubicBezTo>
                      <a:pt x="52" y="13"/>
                      <a:pt x="52" y="13"/>
                      <a:pt x="52" y="13"/>
                    </a:cubicBezTo>
                    <a:cubicBezTo>
                      <a:pt x="52" y="21"/>
                      <a:pt x="52" y="21"/>
                      <a:pt x="52" y="21"/>
                    </a:cubicBezTo>
                    <a:cubicBezTo>
                      <a:pt x="57" y="21"/>
                      <a:pt x="61" y="22"/>
                      <a:pt x="64" y="24"/>
                    </a:cubicBezTo>
                    <a:cubicBezTo>
                      <a:pt x="62" y="33"/>
                      <a:pt x="62" y="33"/>
                      <a:pt x="62" y="33"/>
                    </a:cubicBezTo>
                    <a:cubicBezTo>
                      <a:pt x="59" y="32"/>
                      <a:pt x="55" y="30"/>
                      <a:pt x="49" y="30"/>
                    </a:cubicBezTo>
                    <a:cubicBezTo>
                      <a:pt x="44" y="30"/>
                      <a:pt x="42" y="33"/>
                      <a:pt x="42" y="35"/>
                    </a:cubicBezTo>
                    <a:cubicBezTo>
                      <a:pt x="42" y="38"/>
                      <a:pt x="45" y="40"/>
                      <a:pt x="52" y="42"/>
                    </a:cubicBezTo>
                    <a:cubicBezTo>
                      <a:pt x="62" y="46"/>
                      <a:pt x="66" y="51"/>
                      <a:pt x="66" y="58"/>
                    </a:cubicBezTo>
                    <a:cubicBezTo>
                      <a:pt x="66" y="66"/>
                      <a:pt x="61" y="73"/>
                      <a:pt x="51" y="74"/>
                    </a:cubicBezTo>
                    <a:cubicBezTo>
                      <a:pt x="51" y="83"/>
                      <a:pt x="51" y="83"/>
                      <a:pt x="51" y="83"/>
                    </a:cubicBezTo>
                    <a:cubicBezTo>
                      <a:pt x="43" y="83"/>
                      <a:pt x="43" y="83"/>
                      <a:pt x="43" y="83"/>
                    </a:cubicBezTo>
                    <a:cubicBezTo>
                      <a:pt x="43" y="75"/>
                      <a:pt x="43" y="75"/>
                      <a:pt x="43" y="75"/>
                    </a:cubicBezTo>
                    <a:cubicBezTo>
                      <a:pt x="37" y="75"/>
                      <a:pt x="32" y="73"/>
                      <a:pt x="28"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40" name="Freeform 434"/>
              <p:cNvSpPr>
                <a:spLocks noEditPoints="1"/>
              </p:cNvSpPr>
              <p:nvPr/>
            </p:nvSpPr>
            <p:spPr bwMode="auto">
              <a:xfrm>
                <a:off x="3367094" y="867120"/>
                <a:ext cx="140479" cy="141621"/>
              </a:xfrm>
              <a:custGeom>
                <a:avLst/>
                <a:gdLst>
                  <a:gd name="T0" fmla="*/ 104 w 208"/>
                  <a:gd name="T1" fmla="*/ 0 h 210"/>
                  <a:gd name="T2" fmla="*/ 0 w 208"/>
                  <a:gd name="T3" fmla="*/ 105 h 210"/>
                  <a:gd name="T4" fmla="*/ 104 w 208"/>
                  <a:gd name="T5" fmla="*/ 210 h 210"/>
                  <a:gd name="T6" fmla="*/ 208 w 208"/>
                  <a:gd name="T7" fmla="*/ 105 h 210"/>
                  <a:gd name="T8" fmla="*/ 104 w 208"/>
                  <a:gd name="T9" fmla="*/ 0 h 210"/>
                  <a:gd name="T10" fmla="*/ 111 w 208"/>
                  <a:gd name="T11" fmla="*/ 161 h 210"/>
                  <a:gd name="T12" fmla="*/ 111 w 208"/>
                  <a:gd name="T13" fmla="*/ 180 h 210"/>
                  <a:gd name="T14" fmla="*/ 92 w 208"/>
                  <a:gd name="T15" fmla="*/ 180 h 210"/>
                  <a:gd name="T16" fmla="*/ 92 w 208"/>
                  <a:gd name="T17" fmla="*/ 163 h 210"/>
                  <a:gd name="T18" fmla="*/ 61 w 208"/>
                  <a:gd name="T19" fmla="*/ 155 h 210"/>
                  <a:gd name="T20" fmla="*/ 66 w 208"/>
                  <a:gd name="T21" fmla="*/ 133 h 210"/>
                  <a:gd name="T22" fmla="*/ 97 w 208"/>
                  <a:gd name="T23" fmla="*/ 141 h 210"/>
                  <a:gd name="T24" fmla="*/ 115 w 208"/>
                  <a:gd name="T25" fmla="*/ 130 h 210"/>
                  <a:gd name="T26" fmla="*/ 95 w 208"/>
                  <a:gd name="T27" fmla="*/ 114 h 210"/>
                  <a:gd name="T28" fmla="*/ 62 w 208"/>
                  <a:gd name="T29" fmla="*/ 80 h 210"/>
                  <a:gd name="T30" fmla="*/ 93 w 208"/>
                  <a:gd name="T31" fmla="*/ 47 h 210"/>
                  <a:gd name="T32" fmla="*/ 93 w 208"/>
                  <a:gd name="T33" fmla="*/ 30 h 210"/>
                  <a:gd name="T34" fmla="*/ 111 w 208"/>
                  <a:gd name="T35" fmla="*/ 30 h 210"/>
                  <a:gd name="T36" fmla="*/ 111 w 208"/>
                  <a:gd name="T37" fmla="*/ 46 h 210"/>
                  <a:gd name="T38" fmla="*/ 138 w 208"/>
                  <a:gd name="T39" fmla="*/ 52 h 210"/>
                  <a:gd name="T40" fmla="*/ 133 w 208"/>
                  <a:gd name="T41" fmla="*/ 73 h 210"/>
                  <a:gd name="T42" fmla="*/ 106 w 208"/>
                  <a:gd name="T43" fmla="*/ 66 h 210"/>
                  <a:gd name="T44" fmla="*/ 90 w 208"/>
                  <a:gd name="T45" fmla="*/ 77 h 210"/>
                  <a:gd name="T46" fmla="*/ 113 w 208"/>
                  <a:gd name="T47" fmla="*/ 93 h 210"/>
                  <a:gd name="T48" fmla="*/ 143 w 208"/>
                  <a:gd name="T49" fmla="*/ 127 h 210"/>
                  <a:gd name="T50" fmla="*/ 111 w 208"/>
                  <a:gd name="T51" fmla="*/ 16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8" h="210">
                    <a:moveTo>
                      <a:pt x="104" y="0"/>
                    </a:moveTo>
                    <a:cubicBezTo>
                      <a:pt x="47" y="0"/>
                      <a:pt x="0" y="47"/>
                      <a:pt x="0" y="105"/>
                    </a:cubicBezTo>
                    <a:cubicBezTo>
                      <a:pt x="0" y="163"/>
                      <a:pt x="47" y="210"/>
                      <a:pt x="104" y="210"/>
                    </a:cubicBezTo>
                    <a:cubicBezTo>
                      <a:pt x="162" y="210"/>
                      <a:pt x="208" y="163"/>
                      <a:pt x="208" y="105"/>
                    </a:cubicBezTo>
                    <a:cubicBezTo>
                      <a:pt x="208" y="47"/>
                      <a:pt x="162" y="0"/>
                      <a:pt x="104" y="0"/>
                    </a:cubicBezTo>
                    <a:close/>
                    <a:moveTo>
                      <a:pt x="111" y="161"/>
                    </a:moveTo>
                    <a:cubicBezTo>
                      <a:pt x="111" y="180"/>
                      <a:pt x="111" y="180"/>
                      <a:pt x="111" y="180"/>
                    </a:cubicBezTo>
                    <a:cubicBezTo>
                      <a:pt x="92" y="180"/>
                      <a:pt x="92" y="180"/>
                      <a:pt x="92" y="180"/>
                    </a:cubicBezTo>
                    <a:cubicBezTo>
                      <a:pt x="92" y="163"/>
                      <a:pt x="92" y="163"/>
                      <a:pt x="92" y="163"/>
                    </a:cubicBezTo>
                    <a:cubicBezTo>
                      <a:pt x="80" y="162"/>
                      <a:pt x="68" y="159"/>
                      <a:pt x="61" y="155"/>
                    </a:cubicBezTo>
                    <a:cubicBezTo>
                      <a:pt x="66" y="133"/>
                      <a:pt x="66" y="133"/>
                      <a:pt x="66" y="133"/>
                    </a:cubicBezTo>
                    <a:cubicBezTo>
                      <a:pt x="74" y="138"/>
                      <a:pt x="85" y="141"/>
                      <a:pt x="97" y="141"/>
                    </a:cubicBezTo>
                    <a:cubicBezTo>
                      <a:pt x="108" y="141"/>
                      <a:pt x="115" y="137"/>
                      <a:pt x="115" y="130"/>
                    </a:cubicBezTo>
                    <a:cubicBezTo>
                      <a:pt x="115" y="123"/>
                      <a:pt x="109" y="118"/>
                      <a:pt x="95" y="114"/>
                    </a:cubicBezTo>
                    <a:cubicBezTo>
                      <a:pt x="76" y="107"/>
                      <a:pt x="62" y="98"/>
                      <a:pt x="62" y="80"/>
                    </a:cubicBezTo>
                    <a:cubicBezTo>
                      <a:pt x="62" y="64"/>
                      <a:pt x="74" y="51"/>
                      <a:pt x="93" y="47"/>
                    </a:cubicBezTo>
                    <a:cubicBezTo>
                      <a:pt x="93" y="30"/>
                      <a:pt x="93" y="30"/>
                      <a:pt x="93" y="30"/>
                    </a:cubicBezTo>
                    <a:cubicBezTo>
                      <a:pt x="111" y="30"/>
                      <a:pt x="111" y="30"/>
                      <a:pt x="111" y="30"/>
                    </a:cubicBezTo>
                    <a:cubicBezTo>
                      <a:pt x="111" y="46"/>
                      <a:pt x="111" y="46"/>
                      <a:pt x="111" y="46"/>
                    </a:cubicBezTo>
                    <a:cubicBezTo>
                      <a:pt x="124" y="46"/>
                      <a:pt x="132" y="49"/>
                      <a:pt x="138" y="52"/>
                    </a:cubicBezTo>
                    <a:cubicBezTo>
                      <a:pt x="133" y="73"/>
                      <a:pt x="133" y="73"/>
                      <a:pt x="133" y="73"/>
                    </a:cubicBezTo>
                    <a:cubicBezTo>
                      <a:pt x="128" y="71"/>
                      <a:pt x="120" y="66"/>
                      <a:pt x="106" y="66"/>
                    </a:cubicBezTo>
                    <a:cubicBezTo>
                      <a:pt x="94" y="66"/>
                      <a:pt x="90" y="72"/>
                      <a:pt x="90" y="77"/>
                    </a:cubicBezTo>
                    <a:cubicBezTo>
                      <a:pt x="90" y="83"/>
                      <a:pt x="97" y="87"/>
                      <a:pt x="113" y="93"/>
                    </a:cubicBezTo>
                    <a:cubicBezTo>
                      <a:pt x="135" y="100"/>
                      <a:pt x="143" y="111"/>
                      <a:pt x="143" y="127"/>
                    </a:cubicBezTo>
                    <a:cubicBezTo>
                      <a:pt x="143" y="144"/>
                      <a:pt x="132" y="158"/>
                      <a:pt x="111" y="1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41" name="Freeform 435"/>
              <p:cNvSpPr>
                <a:spLocks noEditPoints="1"/>
              </p:cNvSpPr>
              <p:nvPr/>
            </p:nvSpPr>
            <p:spPr bwMode="auto">
              <a:xfrm>
                <a:off x="3282007" y="1022446"/>
                <a:ext cx="89941" cy="91083"/>
              </a:xfrm>
              <a:custGeom>
                <a:avLst/>
                <a:gdLst>
                  <a:gd name="T0" fmla="*/ 67 w 133"/>
                  <a:gd name="T1" fmla="*/ 0 h 135"/>
                  <a:gd name="T2" fmla="*/ 0 w 133"/>
                  <a:gd name="T3" fmla="*/ 68 h 135"/>
                  <a:gd name="T4" fmla="*/ 67 w 133"/>
                  <a:gd name="T5" fmla="*/ 135 h 135"/>
                  <a:gd name="T6" fmla="*/ 133 w 133"/>
                  <a:gd name="T7" fmla="*/ 68 h 135"/>
                  <a:gd name="T8" fmla="*/ 67 w 133"/>
                  <a:gd name="T9" fmla="*/ 0 h 135"/>
                  <a:gd name="T10" fmla="*/ 71 w 133"/>
                  <a:gd name="T11" fmla="*/ 104 h 135"/>
                  <a:gd name="T12" fmla="*/ 71 w 133"/>
                  <a:gd name="T13" fmla="*/ 116 h 135"/>
                  <a:gd name="T14" fmla="*/ 59 w 133"/>
                  <a:gd name="T15" fmla="*/ 116 h 135"/>
                  <a:gd name="T16" fmla="*/ 59 w 133"/>
                  <a:gd name="T17" fmla="*/ 105 h 135"/>
                  <a:gd name="T18" fmla="*/ 39 w 133"/>
                  <a:gd name="T19" fmla="*/ 100 h 135"/>
                  <a:gd name="T20" fmla="*/ 43 w 133"/>
                  <a:gd name="T21" fmla="*/ 86 h 135"/>
                  <a:gd name="T22" fmla="*/ 62 w 133"/>
                  <a:gd name="T23" fmla="*/ 91 h 135"/>
                  <a:gd name="T24" fmla="*/ 74 w 133"/>
                  <a:gd name="T25" fmla="*/ 84 h 135"/>
                  <a:gd name="T26" fmla="*/ 61 w 133"/>
                  <a:gd name="T27" fmla="*/ 73 h 135"/>
                  <a:gd name="T28" fmla="*/ 40 w 133"/>
                  <a:gd name="T29" fmla="*/ 52 h 135"/>
                  <a:gd name="T30" fmla="*/ 60 w 133"/>
                  <a:gd name="T31" fmla="*/ 31 h 135"/>
                  <a:gd name="T32" fmla="*/ 60 w 133"/>
                  <a:gd name="T33" fmla="*/ 20 h 135"/>
                  <a:gd name="T34" fmla="*/ 72 w 133"/>
                  <a:gd name="T35" fmla="*/ 20 h 135"/>
                  <a:gd name="T36" fmla="*/ 72 w 133"/>
                  <a:gd name="T37" fmla="*/ 30 h 135"/>
                  <a:gd name="T38" fmla="*/ 89 w 133"/>
                  <a:gd name="T39" fmla="*/ 34 h 135"/>
                  <a:gd name="T40" fmla="*/ 85 w 133"/>
                  <a:gd name="T41" fmla="*/ 47 h 135"/>
                  <a:gd name="T42" fmla="*/ 68 w 133"/>
                  <a:gd name="T43" fmla="*/ 43 h 135"/>
                  <a:gd name="T44" fmla="*/ 58 w 133"/>
                  <a:gd name="T45" fmla="*/ 50 h 135"/>
                  <a:gd name="T46" fmla="*/ 72 w 133"/>
                  <a:gd name="T47" fmla="*/ 60 h 135"/>
                  <a:gd name="T48" fmla="*/ 92 w 133"/>
                  <a:gd name="T49" fmla="*/ 82 h 135"/>
                  <a:gd name="T50" fmla="*/ 71 w 133"/>
                  <a:gd name="T51" fmla="*/ 10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3" h="135">
                    <a:moveTo>
                      <a:pt x="67" y="0"/>
                    </a:moveTo>
                    <a:cubicBezTo>
                      <a:pt x="30" y="0"/>
                      <a:pt x="0" y="31"/>
                      <a:pt x="0" y="68"/>
                    </a:cubicBezTo>
                    <a:cubicBezTo>
                      <a:pt x="0" y="105"/>
                      <a:pt x="30" y="135"/>
                      <a:pt x="67" y="135"/>
                    </a:cubicBezTo>
                    <a:cubicBezTo>
                      <a:pt x="104" y="135"/>
                      <a:pt x="133" y="105"/>
                      <a:pt x="133" y="68"/>
                    </a:cubicBezTo>
                    <a:cubicBezTo>
                      <a:pt x="133" y="31"/>
                      <a:pt x="104" y="0"/>
                      <a:pt x="67" y="0"/>
                    </a:cubicBezTo>
                    <a:close/>
                    <a:moveTo>
                      <a:pt x="71" y="104"/>
                    </a:moveTo>
                    <a:cubicBezTo>
                      <a:pt x="71" y="116"/>
                      <a:pt x="71" y="116"/>
                      <a:pt x="71" y="116"/>
                    </a:cubicBezTo>
                    <a:cubicBezTo>
                      <a:pt x="59" y="116"/>
                      <a:pt x="59" y="116"/>
                      <a:pt x="59" y="116"/>
                    </a:cubicBezTo>
                    <a:cubicBezTo>
                      <a:pt x="59" y="105"/>
                      <a:pt x="59" y="105"/>
                      <a:pt x="59" y="105"/>
                    </a:cubicBezTo>
                    <a:cubicBezTo>
                      <a:pt x="51" y="104"/>
                      <a:pt x="44" y="102"/>
                      <a:pt x="39" y="100"/>
                    </a:cubicBezTo>
                    <a:cubicBezTo>
                      <a:pt x="43" y="86"/>
                      <a:pt x="43" y="86"/>
                      <a:pt x="43" y="86"/>
                    </a:cubicBezTo>
                    <a:cubicBezTo>
                      <a:pt x="48" y="88"/>
                      <a:pt x="55" y="91"/>
                      <a:pt x="62" y="91"/>
                    </a:cubicBezTo>
                    <a:cubicBezTo>
                      <a:pt x="69" y="91"/>
                      <a:pt x="74" y="88"/>
                      <a:pt x="74" y="84"/>
                    </a:cubicBezTo>
                    <a:cubicBezTo>
                      <a:pt x="74" y="79"/>
                      <a:pt x="70" y="76"/>
                      <a:pt x="61" y="73"/>
                    </a:cubicBezTo>
                    <a:cubicBezTo>
                      <a:pt x="49" y="69"/>
                      <a:pt x="40" y="63"/>
                      <a:pt x="40" y="52"/>
                    </a:cubicBezTo>
                    <a:cubicBezTo>
                      <a:pt x="40" y="41"/>
                      <a:pt x="47" y="33"/>
                      <a:pt x="60" y="31"/>
                    </a:cubicBezTo>
                    <a:cubicBezTo>
                      <a:pt x="60" y="20"/>
                      <a:pt x="60" y="20"/>
                      <a:pt x="60" y="20"/>
                    </a:cubicBezTo>
                    <a:cubicBezTo>
                      <a:pt x="72" y="20"/>
                      <a:pt x="72" y="20"/>
                      <a:pt x="72" y="20"/>
                    </a:cubicBezTo>
                    <a:cubicBezTo>
                      <a:pt x="72" y="30"/>
                      <a:pt x="72" y="30"/>
                      <a:pt x="72" y="30"/>
                    </a:cubicBezTo>
                    <a:cubicBezTo>
                      <a:pt x="79" y="30"/>
                      <a:pt x="85" y="32"/>
                      <a:pt x="89" y="34"/>
                    </a:cubicBezTo>
                    <a:cubicBezTo>
                      <a:pt x="85" y="47"/>
                      <a:pt x="85" y="47"/>
                      <a:pt x="85" y="47"/>
                    </a:cubicBezTo>
                    <a:cubicBezTo>
                      <a:pt x="82" y="46"/>
                      <a:pt x="77" y="43"/>
                      <a:pt x="68" y="43"/>
                    </a:cubicBezTo>
                    <a:cubicBezTo>
                      <a:pt x="61" y="43"/>
                      <a:pt x="58" y="46"/>
                      <a:pt x="58" y="50"/>
                    </a:cubicBezTo>
                    <a:cubicBezTo>
                      <a:pt x="58" y="54"/>
                      <a:pt x="62" y="56"/>
                      <a:pt x="72" y="60"/>
                    </a:cubicBezTo>
                    <a:cubicBezTo>
                      <a:pt x="86" y="65"/>
                      <a:pt x="92" y="71"/>
                      <a:pt x="92" y="82"/>
                    </a:cubicBezTo>
                    <a:cubicBezTo>
                      <a:pt x="92" y="93"/>
                      <a:pt x="85" y="101"/>
                      <a:pt x="71"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242" name="Freeform 436"/>
              <p:cNvSpPr>
                <a:spLocks noEditPoints="1"/>
              </p:cNvSpPr>
              <p:nvPr/>
            </p:nvSpPr>
            <p:spPr bwMode="auto">
              <a:xfrm>
                <a:off x="3199776" y="780891"/>
                <a:ext cx="470261" cy="527652"/>
              </a:xfrm>
              <a:custGeom>
                <a:avLst/>
                <a:gdLst>
                  <a:gd name="T0" fmla="*/ 652 w 697"/>
                  <a:gd name="T1" fmla="*/ 426 h 782"/>
                  <a:gd name="T2" fmla="*/ 601 w 697"/>
                  <a:gd name="T3" fmla="*/ 366 h 782"/>
                  <a:gd name="T4" fmla="*/ 603 w 697"/>
                  <a:gd name="T5" fmla="*/ 267 h 782"/>
                  <a:gd name="T6" fmla="*/ 585 w 697"/>
                  <a:gd name="T7" fmla="*/ 182 h 782"/>
                  <a:gd name="T8" fmla="*/ 509 w 697"/>
                  <a:gd name="T9" fmla="*/ 80 h 782"/>
                  <a:gd name="T10" fmla="*/ 298 w 697"/>
                  <a:gd name="T11" fmla="*/ 0 h 782"/>
                  <a:gd name="T12" fmla="*/ 0 w 697"/>
                  <a:gd name="T13" fmla="*/ 273 h 782"/>
                  <a:gd name="T14" fmla="*/ 2 w 697"/>
                  <a:gd name="T15" fmla="*/ 302 h 782"/>
                  <a:gd name="T16" fmla="*/ 82 w 697"/>
                  <a:gd name="T17" fmla="*/ 533 h 782"/>
                  <a:gd name="T18" fmla="*/ 0 w 697"/>
                  <a:gd name="T19" fmla="*/ 781 h 782"/>
                  <a:gd name="T20" fmla="*/ 362 w 697"/>
                  <a:gd name="T21" fmla="*/ 782 h 782"/>
                  <a:gd name="T22" fmla="*/ 433 w 697"/>
                  <a:gd name="T23" fmla="*/ 674 h 782"/>
                  <a:gd name="T24" fmla="*/ 545 w 697"/>
                  <a:gd name="T25" fmla="*/ 675 h 782"/>
                  <a:gd name="T26" fmla="*/ 563 w 697"/>
                  <a:gd name="T27" fmla="*/ 673 h 782"/>
                  <a:gd name="T28" fmla="*/ 564 w 697"/>
                  <a:gd name="T29" fmla="*/ 673 h 782"/>
                  <a:gd name="T30" fmla="*/ 564 w 697"/>
                  <a:gd name="T31" fmla="*/ 673 h 782"/>
                  <a:gd name="T32" fmla="*/ 571 w 697"/>
                  <a:gd name="T33" fmla="*/ 601 h 782"/>
                  <a:gd name="T34" fmla="*/ 595 w 697"/>
                  <a:gd name="T35" fmla="*/ 577 h 782"/>
                  <a:gd name="T36" fmla="*/ 595 w 697"/>
                  <a:gd name="T37" fmla="*/ 575 h 782"/>
                  <a:gd name="T38" fmla="*/ 561 w 697"/>
                  <a:gd name="T39" fmla="*/ 554 h 782"/>
                  <a:gd name="T40" fmla="*/ 570 w 697"/>
                  <a:gd name="T41" fmla="*/ 554 h 782"/>
                  <a:gd name="T42" fmla="*/ 598 w 697"/>
                  <a:gd name="T43" fmla="*/ 536 h 782"/>
                  <a:gd name="T44" fmla="*/ 598 w 697"/>
                  <a:gd name="T45" fmla="*/ 535 h 782"/>
                  <a:gd name="T46" fmla="*/ 595 w 697"/>
                  <a:gd name="T47" fmla="*/ 527 h 782"/>
                  <a:gd name="T48" fmla="*/ 611 w 697"/>
                  <a:gd name="T49" fmla="*/ 461 h 782"/>
                  <a:gd name="T50" fmla="*/ 652 w 697"/>
                  <a:gd name="T51" fmla="*/ 426 h 782"/>
                  <a:gd name="T52" fmla="*/ 78 w 697"/>
                  <a:gd name="T53" fmla="*/ 265 h 782"/>
                  <a:gd name="T54" fmla="*/ 141 w 697"/>
                  <a:gd name="T55" fmla="*/ 201 h 782"/>
                  <a:gd name="T56" fmla="*/ 205 w 697"/>
                  <a:gd name="T57" fmla="*/ 265 h 782"/>
                  <a:gd name="T58" fmla="*/ 141 w 697"/>
                  <a:gd name="T59" fmla="*/ 329 h 782"/>
                  <a:gd name="T60" fmla="*/ 78 w 697"/>
                  <a:gd name="T61" fmla="*/ 265 h 782"/>
                  <a:gd name="T62" fmla="*/ 189 w 697"/>
                  <a:gd name="T63" fmla="*/ 514 h 782"/>
                  <a:gd name="T64" fmla="*/ 101 w 697"/>
                  <a:gd name="T65" fmla="*/ 426 h 782"/>
                  <a:gd name="T66" fmla="*/ 189 w 697"/>
                  <a:gd name="T67" fmla="*/ 337 h 782"/>
                  <a:gd name="T68" fmla="*/ 276 w 697"/>
                  <a:gd name="T69" fmla="*/ 426 h 782"/>
                  <a:gd name="T70" fmla="*/ 189 w 697"/>
                  <a:gd name="T71" fmla="*/ 514 h 782"/>
                  <a:gd name="T72" fmla="*/ 352 w 697"/>
                  <a:gd name="T73" fmla="*/ 371 h 782"/>
                  <a:gd name="T74" fmla="*/ 215 w 697"/>
                  <a:gd name="T75" fmla="*/ 233 h 782"/>
                  <a:gd name="T76" fmla="*/ 352 w 697"/>
                  <a:gd name="T77" fmla="*/ 95 h 782"/>
                  <a:gd name="T78" fmla="*/ 489 w 697"/>
                  <a:gd name="T79" fmla="*/ 233 h 782"/>
                  <a:gd name="T80" fmla="*/ 352 w 697"/>
                  <a:gd name="T81" fmla="*/ 371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7" h="782">
                    <a:moveTo>
                      <a:pt x="652" y="426"/>
                    </a:moveTo>
                    <a:cubicBezTo>
                      <a:pt x="636" y="408"/>
                      <a:pt x="611" y="388"/>
                      <a:pt x="601" y="366"/>
                    </a:cubicBezTo>
                    <a:cubicBezTo>
                      <a:pt x="587" y="333"/>
                      <a:pt x="603" y="301"/>
                      <a:pt x="603" y="267"/>
                    </a:cubicBezTo>
                    <a:cubicBezTo>
                      <a:pt x="602" y="240"/>
                      <a:pt x="594" y="207"/>
                      <a:pt x="585" y="182"/>
                    </a:cubicBezTo>
                    <a:cubicBezTo>
                      <a:pt x="570" y="141"/>
                      <a:pt x="543" y="107"/>
                      <a:pt x="509" y="80"/>
                    </a:cubicBezTo>
                    <a:cubicBezTo>
                      <a:pt x="456" y="31"/>
                      <a:pt x="381" y="0"/>
                      <a:pt x="298" y="0"/>
                    </a:cubicBezTo>
                    <a:cubicBezTo>
                      <a:pt x="133" y="0"/>
                      <a:pt x="0" y="122"/>
                      <a:pt x="0" y="273"/>
                    </a:cubicBezTo>
                    <a:cubicBezTo>
                      <a:pt x="0" y="283"/>
                      <a:pt x="1" y="293"/>
                      <a:pt x="2" y="302"/>
                    </a:cubicBezTo>
                    <a:cubicBezTo>
                      <a:pt x="3" y="368"/>
                      <a:pt x="23" y="446"/>
                      <a:pt x="82" y="533"/>
                    </a:cubicBezTo>
                    <a:cubicBezTo>
                      <a:pt x="82" y="533"/>
                      <a:pt x="164" y="697"/>
                      <a:pt x="0" y="781"/>
                    </a:cubicBezTo>
                    <a:cubicBezTo>
                      <a:pt x="362" y="782"/>
                      <a:pt x="362" y="782"/>
                      <a:pt x="362" y="782"/>
                    </a:cubicBezTo>
                    <a:cubicBezTo>
                      <a:pt x="362" y="782"/>
                      <a:pt x="389" y="674"/>
                      <a:pt x="433" y="674"/>
                    </a:cubicBezTo>
                    <a:cubicBezTo>
                      <a:pt x="470" y="674"/>
                      <a:pt x="508" y="677"/>
                      <a:pt x="545" y="675"/>
                    </a:cubicBezTo>
                    <a:cubicBezTo>
                      <a:pt x="553" y="676"/>
                      <a:pt x="558" y="675"/>
                      <a:pt x="563" y="673"/>
                    </a:cubicBezTo>
                    <a:cubicBezTo>
                      <a:pt x="564" y="673"/>
                      <a:pt x="564" y="673"/>
                      <a:pt x="564" y="673"/>
                    </a:cubicBezTo>
                    <a:cubicBezTo>
                      <a:pt x="564" y="673"/>
                      <a:pt x="564" y="673"/>
                      <a:pt x="564" y="673"/>
                    </a:cubicBezTo>
                    <a:cubicBezTo>
                      <a:pt x="589" y="660"/>
                      <a:pt x="571" y="601"/>
                      <a:pt x="571" y="601"/>
                    </a:cubicBezTo>
                    <a:cubicBezTo>
                      <a:pt x="586" y="595"/>
                      <a:pt x="595" y="585"/>
                      <a:pt x="595" y="577"/>
                    </a:cubicBezTo>
                    <a:cubicBezTo>
                      <a:pt x="595" y="575"/>
                      <a:pt x="595" y="575"/>
                      <a:pt x="595" y="575"/>
                    </a:cubicBezTo>
                    <a:cubicBezTo>
                      <a:pt x="595" y="565"/>
                      <a:pt x="581" y="557"/>
                      <a:pt x="561" y="554"/>
                    </a:cubicBezTo>
                    <a:cubicBezTo>
                      <a:pt x="570" y="554"/>
                      <a:pt x="570" y="554"/>
                      <a:pt x="570" y="554"/>
                    </a:cubicBezTo>
                    <a:cubicBezTo>
                      <a:pt x="585" y="554"/>
                      <a:pt x="598" y="546"/>
                      <a:pt x="598" y="536"/>
                    </a:cubicBezTo>
                    <a:cubicBezTo>
                      <a:pt x="598" y="535"/>
                      <a:pt x="598" y="535"/>
                      <a:pt x="598" y="535"/>
                    </a:cubicBezTo>
                    <a:cubicBezTo>
                      <a:pt x="598" y="532"/>
                      <a:pt x="597" y="529"/>
                      <a:pt x="595" y="527"/>
                    </a:cubicBezTo>
                    <a:cubicBezTo>
                      <a:pt x="598" y="514"/>
                      <a:pt x="609" y="461"/>
                      <a:pt x="611" y="461"/>
                    </a:cubicBezTo>
                    <a:cubicBezTo>
                      <a:pt x="697" y="457"/>
                      <a:pt x="652" y="426"/>
                      <a:pt x="652" y="426"/>
                    </a:cubicBezTo>
                    <a:close/>
                    <a:moveTo>
                      <a:pt x="78" y="265"/>
                    </a:moveTo>
                    <a:cubicBezTo>
                      <a:pt x="78" y="230"/>
                      <a:pt x="106" y="201"/>
                      <a:pt x="141" y="201"/>
                    </a:cubicBezTo>
                    <a:cubicBezTo>
                      <a:pt x="176" y="201"/>
                      <a:pt x="205" y="230"/>
                      <a:pt x="205" y="265"/>
                    </a:cubicBezTo>
                    <a:cubicBezTo>
                      <a:pt x="205" y="300"/>
                      <a:pt x="176" y="329"/>
                      <a:pt x="141" y="329"/>
                    </a:cubicBezTo>
                    <a:cubicBezTo>
                      <a:pt x="106" y="329"/>
                      <a:pt x="78" y="300"/>
                      <a:pt x="78" y="265"/>
                    </a:cubicBezTo>
                    <a:close/>
                    <a:moveTo>
                      <a:pt x="189" y="514"/>
                    </a:moveTo>
                    <a:cubicBezTo>
                      <a:pt x="141" y="514"/>
                      <a:pt x="101" y="474"/>
                      <a:pt x="101" y="426"/>
                    </a:cubicBezTo>
                    <a:cubicBezTo>
                      <a:pt x="101" y="377"/>
                      <a:pt x="141" y="337"/>
                      <a:pt x="189" y="337"/>
                    </a:cubicBezTo>
                    <a:cubicBezTo>
                      <a:pt x="237" y="337"/>
                      <a:pt x="276" y="377"/>
                      <a:pt x="276" y="426"/>
                    </a:cubicBezTo>
                    <a:cubicBezTo>
                      <a:pt x="276" y="474"/>
                      <a:pt x="237" y="514"/>
                      <a:pt x="189" y="514"/>
                    </a:cubicBezTo>
                    <a:close/>
                    <a:moveTo>
                      <a:pt x="352" y="371"/>
                    </a:moveTo>
                    <a:cubicBezTo>
                      <a:pt x="276" y="371"/>
                      <a:pt x="215" y="309"/>
                      <a:pt x="215" y="233"/>
                    </a:cubicBezTo>
                    <a:cubicBezTo>
                      <a:pt x="215" y="157"/>
                      <a:pt x="276" y="95"/>
                      <a:pt x="352" y="95"/>
                    </a:cubicBezTo>
                    <a:cubicBezTo>
                      <a:pt x="428" y="95"/>
                      <a:pt x="489" y="157"/>
                      <a:pt x="489" y="233"/>
                    </a:cubicBezTo>
                    <a:cubicBezTo>
                      <a:pt x="489" y="309"/>
                      <a:pt x="428" y="371"/>
                      <a:pt x="352" y="3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grpSp>
      </p:grpSp>
      <p:grpSp>
        <p:nvGrpSpPr>
          <p:cNvPr id="247" name="组合 246"/>
          <p:cNvGrpSpPr/>
          <p:nvPr/>
        </p:nvGrpSpPr>
        <p:grpSpPr>
          <a:xfrm>
            <a:off x="675980" y="2052278"/>
            <a:ext cx="2406357" cy="1042029"/>
            <a:chOff x="986174" y="1726438"/>
            <a:chExt cx="2406357" cy="1042029"/>
          </a:xfrm>
        </p:grpSpPr>
        <p:sp>
          <p:nvSpPr>
            <p:cNvPr id="248" name="文本框 195"/>
            <p:cNvSpPr txBox="1"/>
            <p:nvPr/>
          </p:nvSpPr>
          <p:spPr bwMode="auto">
            <a:xfrm flipH="1">
              <a:off x="986174" y="2075047"/>
              <a:ext cx="2406357" cy="693420"/>
            </a:xfrm>
            <a:prstGeom prst="rect">
              <a:avLst/>
            </a:prstGeom>
            <a:noFill/>
          </p:spPr>
          <p:txBody>
            <a:bodyPr wrap="square">
              <a:spAutoFit/>
            </a:bodyPr>
            <a:lstStyle/>
            <a:p>
              <a:pPr algn="r" fontAlgn="auto">
                <a:lnSpc>
                  <a:spcPct val="110000"/>
                </a:lnSpc>
                <a:spcBef>
                  <a:spcPts val="0"/>
                </a:spcBef>
                <a:spcAft>
                  <a:spcPts val="0"/>
                </a:spcAft>
                <a:defRPr/>
              </a:pPr>
              <a:r>
                <a:rPr lang="zh-CN" altLang="en-US" sz="1200" dirty="0">
                  <a:solidFill>
                    <a:srgbClr val="000000"/>
                  </a:solidFill>
                  <a:latin typeface="微软雅黑"/>
                  <a:ea typeface="微软雅黑"/>
                  <a:cs typeface="+mn-ea"/>
                </a:rPr>
                <a:t>点击输入具体内容点击输入具体内容点击输入具体内容点击输入具体内容</a:t>
              </a:r>
            </a:p>
          </p:txBody>
        </p:sp>
        <p:sp>
          <p:nvSpPr>
            <p:cNvPr id="249" name="文本框 196"/>
            <p:cNvSpPr txBox="1"/>
            <p:nvPr/>
          </p:nvSpPr>
          <p:spPr bwMode="auto">
            <a:xfrm flipH="1">
              <a:off x="1469734" y="1726438"/>
              <a:ext cx="1922797" cy="400110"/>
            </a:xfrm>
            <a:prstGeom prst="rect">
              <a:avLst/>
            </a:prstGeom>
            <a:noFill/>
          </p:spPr>
          <p:txBody>
            <a:bodyPr>
              <a:spAutoFit/>
            </a:bodyPr>
            <a:lstStyle/>
            <a:p>
              <a:pPr algn="r" fontAlgn="auto">
                <a:spcBef>
                  <a:spcPts val="0"/>
                </a:spcBef>
                <a:spcAft>
                  <a:spcPts val="0"/>
                </a:spcAft>
                <a:defRPr/>
              </a:pPr>
              <a:r>
                <a:rPr lang="zh-CN" altLang="en-US" sz="2000" b="1" dirty="0">
                  <a:solidFill>
                    <a:srgbClr val="000000"/>
                  </a:solidFill>
                  <a:latin typeface="微软雅黑"/>
                  <a:ea typeface="微软雅黑"/>
                  <a:cs typeface="+mn-ea"/>
                </a:rPr>
                <a:t>在此添加标题</a:t>
              </a:r>
            </a:p>
          </p:txBody>
        </p:sp>
      </p:grpSp>
      <p:grpSp>
        <p:nvGrpSpPr>
          <p:cNvPr id="250" name="组合 249"/>
          <p:cNvGrpSpPr/>
          <p:nvPr/>
        </p:nvGrpSpPr>
        <p:grpSpPr>
          <a:xfrm>
            <a:off x="675980" y="3906590"/>
            <a:ext cx="2406357" cy="1042029"/>
            <a:chOff x="986174" y="1726438"/>
            <a:chExt cx="2406357" cy="1042029"/>
          </a:xfrm>
        </p:grpSpPr>
        <p:sp>
          <p:nvSpPr>
            <p:cNvPr id="251" name="文本框 198"/>
            <p:cNvSpPr txBox="1"/>
            <p:nvPr/>
          </p:nvSpPr>
          <p:spPr bwMode="auto">
            <a:xfrm flipH="1">
              <a:off x="986174" y="2075047"/>
              <a:ext cx="2406357" cy="693420"/>
            </a:xfrm>
            <a:prstGeom prst="rect">
              <a:avLst/>
            </a:prstGeom>
            <a:noFill/>
          </p:spPr>
          <p:txBody>
            <a:bodyPr wrap="square">
              <a:spAutoFit/>
            </a:bodyPr>
            <a:lstStyle/>
            <a:p>
              <a:pPr algn="r" fontAlgn="auto">
                <a:lnSpc>
                  <a:spcPct val="110000"/>
                </a:lnSpc>
                <a:spcBef>
                  <a:spcPts val="0"/>
                </a:spcBef>
                <a:spcAft>
                  <a:spcPts val="0"/>
                </a:spcAft>
                <a:defRPr/>
              </a:pPr>
              <a:r>
                <a:rPr lang="zh-CN" altLang="en-US" sz="1200" dirty="0">
                  <a:solidFill>
                    <a:srgbClr val="000000"/>
                  </a:solidFill>
                  <a:latin typeface="微软雅黑"/>
                  <a:ea typeface="微软雅黑"/>
                  <a:cs typeface="+mn-ea"/>
                </a:rPr>
                <a:t>点击输入具体内容点击输入具体内容点击输入具体内容点击输入具体内容</a:t>
              </a:r>
            </a:p>
          </p:txBody>
        </p:sp>
        <p:sp>
          <p:nvSpPr>
            <p:cNvPr id="252" name="文本框 199"/>
            <p:cNvSpPr txBox="1"/>
            <p:nvPr/>
          </p:nvSpPr>
          <p:spPr bwMode="auto">
            <a:xfrm flipH="1">
              <a:off x="1469734" y="1726438"/>
              <a:ext cx="1922797" cy="400110"/>
            </a:xfrm>
            <a:prstGeom prst="rect">
              <a:avLst/>
            </a:prstGeom>
            <a:noFill/>
          </p:spPr>
          <p:txBody>
            <a:bodyPr>
              <a:spAutoFit/>
            </a:bodyPr>
            <a:lstStyle>
              <a:defPPr>
                <a:defRPr lang="zh-CN"/>
              </a:defPPr>
              <a:lvl1pPr algn="r" fontAlgn="auto">
                <a:spcBef>
                  <a:spcPts val="0"/>
                </a:spcBef>
                <a:spcAft>
                  <a:spcPts val="0"/>
                </a:spcAft>
                <a:defRPr sz="2000" b="1">
                  <a:solidFill>
                    <a:srgbClr val="000000"/>
                  </a:solidFill>
                  <a:latin typeface="微软雅黑"/>
                  <a:ea typeface="微软雅黑"/>
                  <a:cs typeface="+mn-ea"/>
                </a:defRPr>
              </a:lvl1pPr>
            </a:lstStyle>
            <a:p>
              <a:r>
                <a:rPr lang="zh-CN" altLang="en-US" dirty="0"/>
                <a:t>在此添加标题</a:t>
              </a:r>
            </a:p>
          </p:txBody>
        </p:sp>
      </p:grpSp>
      <p:grpSp>
        <p:nvGrpSpPr>
          <p:cNvPr id="253" name="组合 252"/>
          <p:cNvGrpSpPr/>
          <p:nvPr/>
        </p:nvGrpSpPr>
        <p:grpSpPr>
          <a:xfrm>
            <a:off x="675980" y="5811374"/>
            <a:ext cx="2406357" cy="1042029"/>
            <a:chOff x="986174" y="1726438"/>
            <a:chExt cx="2406357" cy="1042029"/>
          </a:xfrm>
        </p:grpSpPr>
        <p:sp>
          <p:nvSpPr>
            <p:cNvPr id="254" name="文本框 201"/>
            <p:cNvSpPr txBox="1"/>
            <p:nvPr/>
          </p:nvSpPr>
          <p:spPr bwMode="auto">
            <a:xfrm flipH="1">
              <a:off x="986174" y="2075047"/>
              <a:ext cx="2406357" cy="693420"/>
            </a:xfrm>
            <a:prstGeom prst="rect">
              <a:avLst/>
            </a:prstGeom>
            <a:noFill/>
          </p:spPr>
          <p:txBody>
            <a:bodyPr wrap="square">
              <a:spAutoFit/>
            </a:bodyPr>
            <a:lstStyle/>
            <a:p>
              <a:pPr algn="r" fontAlgn="auto">
                <a:lnSpc>
                  <a:spcPct val="110000"/>
                </a:lnSpc>
                <a:spcBef>
                  <a:spcPts val="0"/>
                </a:spcBef>
                <a:spcAft>
                  <a:spcPts val="0"/>
                </a:spcAft>
                <a:defRPr/>
              </a:pPr>
              <a:r>
                <a:rPr lang="zh-CN" altLang="en-US" sz="1200" dirty="0">
                  <a:solidFill>
                    <a:srgbClr val="000000"/>
                  </a:solidFill>
                  <a:latin typeface="微软雅黑"/>
                  <a:ea typeface="微软雅黑"/>
                  <a:cs typeface="+mn-ea"/>
                </a:rPr>
                <a:t>点击输入具体内容点击输入具体内容点击输入具体内容点击输入具体内容</a:t>
              </a:r>
            </a:p>
          </p:txBody>
        </p:sp>
        <p:sp>
          <p:nvSpPr>
            <p:cNvPr id="255" name="文本框 202"/>
            <p:cNvSpPr txBox="1"/>
            <p:nvPr/>
          </p:nvSpPr>
          <p:spPr bwMode="auto">
            <a:xfrm flipH="1">
              <a:off x="1469734" y="1726438"/>
              <a:ext cx="1922797" cy="400110"/>
            </a:xfrm>
            <a:prstGeom prst="rect">
              <a:avLst/>
            </a:prstGeom>
            <a:noFill/>
          </p:spPr>
          <p:txBody>
            <a:bodyPr>
              <a:spAutoFit/>
            </a:bodyPr>
            <a:lstStyle>
              <a:defPPr>
                <a:defRPr lang="zh-CN"/>
              </a:defPPr>
              <a:lvl1pPr algn="r" fontAlgn="auto">
                <a:spcBef>
                  <a:spcPts val="0"/>
                </a:spcBef>
                <a:spcAft>
                  <a:spcPts val="0"/>
                </a:spcAft>
                <a:defRPr sz="2000" b="1">
                  <a:solidFill>
                    <a:srgbClr val="000000"/>
                  </a:solidFill>
                  <a:latin typeface="微软雅黑"/>
                  <a:ea typeface="微软雅黑"/>
                  <a:cs typeface="+mn-ea"/>
                </a:defRPr>
              </a:lvl1pPr>
            </a:lstStyle>
            <a:p>
              <a:r>
                <a:rPr lang="zh-CN" altLang="en-US" dirty="0"/>
                <a:t>在此添加标题</a:t>
              </a:r>
            </a:p>
          </p:txBody>
        </p:sp>
      </p:grpSp>
      <p:grpSp>
        <p:nvGrpSpPr>
          <p:cNvPr id="338" name="组合 337"/>
          <p:cNvGrpSpPr/>
          <p:nvPr/>
        </p:nvGrpSpPr>
        <p:grpSpPr>
          <a:xfrm>
            <a:off x="5465211" y="3886558"/>
            <a:ext cx="741973" cy="636233"/>
            <a:chOff x="3546346" y="2339026"/>
            <a:chExt cx="897787" cy="769842"/>
          </a:xfrm>
          <a:solidFill>
            <a:srgbClr val="01B3C5"/>
          </a:solidFill>
        </p:grpSpPr>
        <p:sp>
          <p:nvSpPr>
            <p:cNvPr id="339"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40" name="Freeform 228"/>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41" name="Freeform 229"/>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42" name="Freeform 230"/>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43" name="Freeform 231"/>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44" name="Freeform 232"/>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45" name="Freeform 233"/>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grpSp>
      <p:sp>
        <p:nvSpPr>
          <p:cNvPr id="346" name="文本框 44"/>
          <p:cNvSpPr txBox="1"/>
          <p:nvPr/>
        </p:nvSpPr>
        <p:spPr bwMode="auto">
          <a:xfrm flipH="1">
            <a:off x="4607619" y="4936261"/>
            <a:ext cx="2406357" cy="693420"/>
          </a:xfrm>
          <a:prstGeom prst="rect">
            <a:avLst/>
          </a:prstGeom>
          <a:noFill/>
        </p:spPr>
        <p:txBody>
          <a:bodyPr wrap="square">
            <a:spAutoFit/>
          </a:bodyPr>
          <a:lstStyle/>
          <a:p>
            <a:pPr algn="ctr" fontAlgn="auto">
              <a:lnSpc>
                <a:spcPct val="110000"/>
              </a:lnSpc>
              <a:spcBef>
                <a:spcPts val="0"/>
              </a:spcBef>
              <a:spcAft>
                <a:spcPts val="0"/>
              </a:spcAft>
              <a:defRPr/>
            </a:pPr>
            <a:r>
              <a:rPr lang="zh-CN" altLang="en-US" sz="1200" dirty="0">
                <a:solidFill>
                  <a:srgbClr val="000000"/>
                </a:solidFill>
                <a:latin typeface="微软雅黑"/>
                <a:ea typeface="微软雅黑"/>
                <a:cs typeface="+mn-ea"/>
              </a:rPr>
              <a:t>点击输入具体内容点击输入具体内容点击输入具体内容点击输入具体内容</a:t>
            </a:r>
          </a:p>
        </p:txBody>
      </p:sp>
      <p:sp>
        <p:nvSpPr>
          <p:cNvPr id="347" name="文本框 45"/>
          <p:cNvSpPr txBox="1"/>
          <p:nvPr/>
        </p:nvSpPr>
        <p:spPr bwMode="auto">
          <a:xfrm flipH="1">
            <a:off x="4849399" y="4587651"/>
            <a:ext cx="1922797" cy="400110"/>
          </a:xfrm>
          <a:prstGeom prst="rect">
            <a:avLst/>
          </a:prstGeom>
          <a:noFill/>
        </p:spPr>
        <p:txBody>
          <a:bodyPr>
            <a:spAutoFit/>
          </a:bodyPr>
          <a:lstStyle/>
          <a:p>
            <a:pPr algn="ctr" fontAlgn="auto">
              <a:spcBef>
                <a:spcPts val="0"/>
              </a:spcBef>
              <a:spcAft>
                <a:spcPts val="0"/>
              </a:spcAft>
              <a:defRPr/>
            </a:pPr>
            <a:r>
              <a:rPr lang="zh-CN" altLang="en-US" sz="2000" b="1" dirty="0">
                <a:solidFill>
                  <a:srgbClr val="000000"/>
                </a:solidFill>
                <a:latin typeface="微软雅黑"/>
                <a:ea typeface="微软雅黑"/>
                <a:cs typeface="+mn-ea"/>
              </a:rPr>
              <a:t>在此添加标题</a:t>
            </a:r>
          </a:p>
        </p:txBody>
      </p:sp>
      <p:grpSp>
        <p:nvGrpSpPr>
          <p:cNvPr id="348" name="组合 347"/>
          <p:cNvGrpSpPr/>
          <p:nvPr/>
        </p:nvGrpSpPr>
        <p:grpSpPr>
          <a:xfrm>
            <a:off x="7524972" y="2016125"/>
            <a:ext cx="910025" cy="910025"/>
            <a:chOff x="5857632" y="827906"/>
            <a:chExt cx="682519" cy="682519"/>
          </a:xfrm>
        </p:grpSpPr>
        <p:grpSp>
          <p:nvGrpSpPr>
            <p:cNvPr id="349" name="组合 348"/>
            <p:cNvGrpSpPr/>
            <p:nvPr/>
          </p:nvGrpSpPr>
          <p:grpSpPr>
            <a:xfrm>
              <a:off x="5857632" y="827906"/>
              <a:ext cx="682519" cy="682519"/>
              <a:chOff x="2646157" y="1103874"/>
              <a:chExt cx="910025" cy="910025"/>
            </a:xfrm>
          </p:grpSpPr>
          <p:grpSp>
            <p:nvGrpSpPr>
              <p:cNvPr id="361" name="组合 360"/>
              <p:cNvGrpSpPr/>
              <p:nvPr/>
            </p:nvGrpSpPr>
            <p:grpSpPr>
              <a:xfrm>
                <a:off x="2646157" y="1103874"/>
                <a:ext cx="910025" cy="910025"/>
                <a:chOff x="1236675" y="2423160"/>
                <a:chExt cx="1950720" cy="1950720"/>
              </a:xfrm>
            </p:grpSpPr>
            <p:sp>
              <p:nvSpPr>
                <p:cNvPr id="363" name="椭圆 362"/>
                <p:cNvSpPr/>
                <p:nvPr/>
              </p:nvSpPr>
              <p:spPr>
                <a:xfrm>
                  <a:off x="1236675" y="2423160"/>
                  <a:ext cx="1950720" cy="1950720"/>
                </a:xfrm>
                <a:prstGeom prst="ellipse">
                  <a:avLst/>
                </a:prstGeom>
                <a:solidFill>
                  <a:srgbClr val="FFFFFF"/>
                </a:solidFill>
                <a:ln w="12700" cap="flat" cmpd="sng" algn="ctr">
                  <a:noFill/>
                  <a:prstDash val="solid"/>
                  <a:miter lim="800000"/>
                </a:ln>
                <a:effectLst>
                  <a:outerShdw dist="76200" dir="2700000" algn="tl" rotWithShape="0">
                    <a:prstClr val="black">
                      <a:alpha val="2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364" name="椭圆 363"/>
                <p:cNvSpPr/>
                <p:nvPr/>
              </p:nvSpPr>
              <p:spPr>
                <a:xfrm>
                  <a:off x="1426863" y="2613348"/>
                  <a:ext cx="1570349" cy="1570349"/>
                </a:xfrm>
                <a:prstGeom prst="ellipse">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362" name="椭圆 361"/>
              <p:cNvSpPr/>
              <p:nvPr/>
            </p:nvSpPr>
            <p:spPr>
              <a:xfrm>
                <a:off x="2792045" y="1249762"/>
                <a:ext cx="618249" cy="618249"/>
              </a:xfrm>
              <a:prstGeom prst="ellipse">
                <a:avLst/>
              </a:prstGeom>
              <a:solidFill>
                <a:srgbClr val="01B3C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350" name="组合 349"/>
            <p:cNvGrpSpPr/>
            <p:nvPr/>
          </p:nvGrpSpPr>
          <p:grpSpPr>
            <a:xfrm>
              <a:off x="6065300" y="1005306"/>
              <a:ext cx="289625" cy="332539"/>
              <a:chOff x="4383281" y="1858180"/>
              <a:chExt cx="684119" cy="785482"/>
            </a:xfrm>
            <a:solidFill>
              <a:srgbClr val="FFFFFF"/>
            </a:solidFill>
          </p:grpSpPr>
          <p:sp>
            <p:nvSpPr>
              <p:cNvPr id="351" name="Freeform 244"/>
              <p:cNvSpPr/>
              <p:nvPr/>
            </p:nvSpPr>
            <p:spPr bwMode="auto">
              <a:xfrm>
                <a:off x="4681370" y="1858180"/>
                <a:ext cx="97079" cy="106787"/>
              </a:xfrm>
              <a:custGeom>
                <a:avLst/>
                <a:gdLst>
                  <a:gd name="T0" fmla="*/ 19 w 144"/>
                  <a:gd name="T1" fmla="*/ 105 h 158"/>
                  <a:gd name="T2" fmla="*/ 73 w 144"/>
                  <a:gd name="T3" fmla="*/ 158 h 158"/>
                  <a:gd name="T4" fmla="*/ 125 w 144"/>
                  <a:gd name="T5" fmla="*/ 104 h 158"/>
                  <a:gd name="T6" fmla="*/ 141 w 144"/>
                  <a:gd name="T7" fmla="*/ 87 h 158"/>
                  <a:gd name="T8" fmla="*/ 132 w 144"/>
                  <a:gd name="T9" fmla="*/ 61 h 158"/>
                  <a:gd name="T10" fmla="*/ 72 w 144"/>
                  <a:gd name="T11" fmla="*/ 0 h 158"/>
                  <a:gd name="T12" fmla="*/ 11 w 144"/>
                  <a:gd name="T13" fmla="*/ 61 h 158"/>
                  <a:gd name="T14" fmla="*/ 3 w 144"/>
                  <a:gd name="T15" fmla="*/ 87 h 158"/>
                  <a:gd name="T16" fmla="*/ 19 w 144"/>
                  <a:gd name="T17" fmla="*/ 10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158">
                    <a:moveTo>
                      <a:pt x="19" y="105"/>
                    </a:moveTo>
                    <a:cubicBezTo>
                      <a:pt x="30" y="132"/>
                      <a:pt x="51" y="158"/>
                      <a:pt x="73" y="158"/>
                    </a:cubicBezTo>
                    <a:cubicBezTo>
                      <a:pt x="96" y="158"/>
                      <a:pt x="115" y="132"/>
                      <a:pt x="125" y="104"/>
                    </a:cubicBezTo>
                    <a:cubicBezTo>
                      <a:pt x="131" y="104"/>
                      <a:pt x="138" y="97"/>
                      <a:pt x="141" y="87"/>
                    </a:cubicBezTo>
                    <a:cubicBezTo>
                      <a:pt x="144" y="75"/>
                      <a:pt x="140" y="64"/>
                      <a:pt x="132" y="61"/>
                    </a:cubicBezTo>
                    <a:cubicBezTo>
                      <a:pt x="130" y="27"/>
                      <a:pt x="104" y="0"/>
                      <a:pt x="72" y="0"/>
                    </a:cubicBezTo>
                    <a:cubicBezTo>
                      <a:pt x="40" y="0"/>
                      <a:pt x="13" y="27"/>
                      <a:pt x="11" y="61"/>
                    </a:cubicBezTo>
                    <a:cubicBezTo>
                      <a:pt x="4" y="64"/>
                      <a:pt x="0" y="75"/>
                      <a:pt x="3" y="87"/>
                    </a:cubicBezTo>
                    <a:cubicBezTo>
                      <a:pt x="5" y="97"/>
                      <a:pt x="12" y="104"/>
                      <a:pt x="1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52" name="Freeform 245"/>
              <p:cNvSpPr/>
              <p:nvPr/>
            </p:nvSpPr>
            <p:spPr bwMode="auto">
              <a:xfrm>
                <a:off x="4653102" y="1960113"/>
                <a:ext cx="153042" cy="149330"/>
              </a:xfrm>
              <a:custGeom>
                <a:avLst/>
                <a:gdLst>
                  <a:gd name="T0" fmla="*/ 95 w 227"/>
                  <a:gd name="T1" fmla="*/ 191 h 221"/>
                  <a:gd name="T2" fmla="*/ 95 w 227"/>
                  <a:gd name="T3" fmla="*/ 221 h 221"/>
                  <a:gd name="T4" fmla="*/ 116 w 227"/>
                  <a:gd name="T5" fmla="*/ 220 h 221"/>
                  <a:gd name="T6" fmla="*/ 138 w 227"/>
                  <a:gd name="T7" fmla="*/ 221 h 221"/>
                  <a:gd name="T8" fmla="*/ 138 w 227"/>
                  <a:gd name="T9" fmla="*/ 191 h 221"/>
                  <a:gd name="T10" fmla="*/ 227 w 227"/>
                  <a:gd name="T11" fmla="*/ 173 h 221"/>
                  <a:gd name="T12" fmla="*/ 227 w 227"/>
                  <a:gd name="T13" fmla="*/ 173 h 221"/>
                  <a:gd name="T14" fmla="*/ 227 w 227"/>
                  <a:gd name="T15" fmla="*/ 54 h 221"/>
                  <a:gd name="T16" fmla="*/ 226 w 227"/>
                  <a:gd name="T17" fmla="*/ 54 h 221"/>
                  <a:gd name="T18" fmla="*/ 176 w 227"/>
                  <a:gd name="T19" fmla="*/ 0 h 221"/>
                  <a:gd name="T20" fmla="*/ 127 w 227"/>
                  <a:gd name="T21" fmla="*/ 82 h 221"/>
                  <a:gd name="T22" fmla="*/ 121 w 227"/>
                  <a:gd name="T23" fmla="*/ 45 h 221"/>
                  <a:gd name="T24" fmla="*/ 127 w 227"/>
                  <a:gd name="T25" fmla="*/ 33 h 221"/>
                  <a:gd name="T26" fmla="*/ 113 w 227"/>
                  <a:gd name="T27" fmla="*/ 19 h 221"/>
                  <a:gd name="T28" fmla="*/ 99 w 227"/>
                  <a:gd name="T29" fmla="*/ 33 h 221"/>
                  <a:gd name="T30" fmla="*/ 106 w 227"/>
                  <a:gd name="T31" fmla="*/ 45 h 221"/>
                  <a:gd name="T32" fmla="*/ 100 w 227"/>
                  <a:gd name="T33" fmla="*/ 81 h 221"/>
                  <a:gd name="T34" fmla="*/ 52 w 227"/>
                  <a:gd name="T35" fmla="*/ 0 h 221"/>
                  <a:gd name="T36" fmla="*/ 1 w 227"/>
                  <a:gd name="T37" fmla="*/ 54 h 221"/>
                  <a:gd name="T38" fmla="*/ 0 w 227"/>
                  <a:gd name="T39" fmla="*/ 54 h 221"/>
                  <a:gd name="T40" fmla="*/ 0 w 227"/>
                  <a:gd name="T41" fmla="*/ 173 h 221"/>
                  <a:gd name="T42" fmla="*/ 1 w 227"/>
                  <a:gd name="T43" fmla="*/ 173 h 221"/>
                  <a:gd name="T44" fmla="*/ 95 w 227"/>
                  <a:gd name="T45" fmla="*/ 19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221">
                    <a:moveTo>
                      <a:pt x="95" y="191"/>
                    </a:moveTo>
                    <a:cubicBezTo>
                      <a:pt x="95" y="221"/>
                      <a:pt x="95" y="221"/>
                      <a:pt x="95" y="221"/>
                    </a:cubicBezTo>
                    <a:cubicBezTo>
                      <a:pt x="102" y="220"/>
                      <a:pt x="109" y="220"/>
                      <a:pt x="116" y="220"/>
                    </a:cubicBezTo>
                    <a:cubicBezTo>
                      <a:pt x="123" y="220"/>
                      <a:pt x="131" y="220"/>
                      <a:pt x="138" y="221"/>
                    </a:cubicBezTo>
                    <a:cubicBezTo>
                      <a:pt x="138" y="191"/>
                      <a:pt x="138" y="191"/>
                      <a:pt x="138" y="191"/>
                    </a:cubicBezTo>
                    <a:cubicBezTo>
                      <a:pt x="186" y="189"/>
                      <a:pt x="222" y="182"/>
                      <a:pt x="227" y="173"/>
                    </a:cubicBezTo>
                    <a:cubicBezTo>
                      <a:pt x="227" y="173"/>
                      <a:pt x="227" y="173"/>
                      <a:pt x="227" y="173"/>
                    </a:cubicBezTo>
                    <a:cubicBezTo>
                      <a:pt x="227" y="54"/>
                      <a:pt x="227" y="54"/>
                      <a:pt x="227" y="54"/>
                    </a:cubicBezTo>
                    <a:cubicBezTo>
                      <a:pt x="226" y="54"/>
                      <a:pt x="226" y="54"/>
                      <a:pt x="226" y="54"/>
                    </a:cubicBezTo>
                    <a:cubicBezTo>
                      <a:pt x="222" y="31"/>
                      <a:pt x="203" y="12"/>
                      <a:pt x="176" y="0"/>
                    </a:cubicBezTo>
                    <a:cubicBezTo>
                      <a:pt x="127" y="82"/>
                      <a:pt x="127" y="82"/>
                      <a:pt x="127" y="82"/>
                    </a:cubicBezTo>
                    <a:cubicBezTo>
                      <a:pt x="121" y="45"/>
                      <a:pt x="121" y="45"/>
                      <a:pt x="121" y="45"/>
                    </a:cubicBezTo>
                    <a:cubicBezTo>
                      <a:pt x="125" y="43"/>
                      <a:pt x="127" y="38"/>
                      <a:pt x="127" y="33"/>
                    </a:cubicBezTo>
                    <a:cubicBezTo>
                      <a:pt x="127" y="26"/>
                      <a:pt x="121" y="19"/>
                      <a:pt x="113" y="19"/>
                    </a:cubicBezTo>
                    <a:cubicBezTo>
                      <a:pt x="106" y="19"/>
                      <a:pt x="99" y="26"/>
                      <a:pt x="99" y="33"/>
                    </a:cubicBezTo>
                    <a:cubicBezTo>
                      <a:pt x="99" y="38"/>
                      <a:pt x="102" y="43"/>
                      <a:pt x="106" y="45"/>
                    </a:cubicBezTo>
                    <a:cubicBezTo>
                      <a:pt x="100" y="81"/>
                      <a:pt x="100" y="81"/>
                      <a:pt x="100" y="81"/>
                    </a:cubicBezTo>
                    <a:cubicBezTo>
                      <a:pt x="52" y="0"/>
                      <a:pt x="52" y="0"/>
                      <a:pt x="52" y="0"/>
                    </a:cubicBezTo>
                    <a:cubicBezTo>
                      <a:pt x="24" y="12"/>
                      <a:pt x="5" y="31"/>
                      <a:pt x="1" y="54"/>
                    </a:cubicBezTo>
                    <a:cubicBezTo>
                      <a:pt x="0" y="54"/>
                      <a:pt x="0" y="54"/>
                      <a:pt x="0" y="54"/>
                    </a:cubicBezTo>
                    <a:cubicBezTo>
                      <a:pt x="0" y="173"/>
                      <a:pt x="0" y="173"/>
                      <a:pt x="0" y="173"/>
                    </a:cubicBezTo>
                    <a:cubicBezTo>
                      <a:pt x="1" y="173"/>
                      <a:pt x="1" y="173"/>
                      <a:pt x="1" y="173"/>
                    </a:cubicBezTo>
                    <a:cubicBezTo>
                      <a:pt x="5" y="182"/>
                      <a:pt x="45" y="190"/>
                      <a:pt x="95"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53" name="Freeform 246"/>
              <p:cNvSpPr/>
              <p:nvPr/>
            </p:nvSpPr>
            <p:spPr bwMode="auto">
              <a:xfrm>
                <a:off x="4653673" y="2514890"/>
                <a:ext cx="153327" cy="128772"/>
              </a:xfrm>
              <a:custGeom>
                <a:avLst/>
                <a:gdLst>
                  <a:gd name="T0" fmla="*/ 175 w 227"/>
                  <a:gd name="T1" fmla="*/ 0 h 191"/>
                  <a:gd name="T2" fmla="*/ 127 w 227"/>
                  <a:gd name="T3" fmla="*/ 82 h 191"/>
                  <a:gd name="T4" fmla="*/ 121 w 227"/>
                  <a:gd name="T5" fmla="*/ 45 h 191"/>
                  <a:gd name="T6" fmla="*/ 127 w 227"/>
                  <a:gd name="T7" fmla="*/ 33 h 191"/>
                  <a:gd name="T8" fmla="*/ 113 w 227"/>
                  <a:gd name="T9" fmla="*/ 19 h 191"/>
                  <a:gd name="T10" fmla="*/ 99 w 227"/>
                  <a:gd name="T11" fmla="*/ 33 h 191"/>
                  <a:gd name="T12" fmla="*/ 106 w 227"/>
                  <a:gd name="T13" fmla="*/ 45 h 191"/>
                  <a:gd name="T14" fmla="*/ 100 w 227"/>
                  <a:gd name="T15" fmla="*/ 82 h 191"/>
                  <a:gd name="T16" fmla="*/ 52 w 227"/>
                  <a:gd name="T17" fmla="*/ 0 h 191"/>
                  <a:gd name="T18" fmla="*/ 1 w 227"/>
                  <a:gd name="T19" fmla="*/ 54 h 191"/>
                  <a:gd name="T20" fmla="*/ 0 w 227"/>
                  <a:gd name="T21" fmla="*/ 54 h 191"/>
                  <a:gd name="T22" fmla="*/ 0 w 227"/>
                  <a:gd name="T23" fmla="*/ 174 h 191"/>
                  <a:gd name="T24" fmla="*/ 0 w 227"/>
                  <a:gd name="T25" fmla="*/ 174 h 191"/>
                  <a:gd name="T26" fmla="*/ 114 w 227"/>
                  <a:gd name="T27" fmla="*/ 191 h 191"/>
                  <a:gd name="T28" fmla="*/ 227 w 227"/>
                  <a:gd name="T29" fmla="*/ 174 h 191"/>
                  <a:gd name="T30" fmla="*/ 227 w 227"/>
                  <a:gd name="T31" fmla="*/ 174 h 191"/>
                  <a:gd name="T32" fmla="*/ 227 w 227"/>
                  <a:gd name="T33" fmla="*/ 54 h 191"/>
                  <a:gd name="T34" fmla="*/ 226 w 227"/>
                  <a:gd name="T35" fmla="*/ 54 h 191"/>
                  <a:gd name="T36" fmla="*/ 175 w 227"/>
                  <a:gd name="T3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7" h="191">
                    <a:moveTo>
                      <a:pt x="175" y="0"/>
                    </a:moveTo>
                    <a:cubicBezTo>
                      <a:pt x="127" y="82"/>
                      <a:pt x="127" y="82"/>
                      <a:pt x="127" y="82"/>
                    </a:cubicBezTo>
                    <a:cubicBezTo>
                      <a:pt x="121" y="45"/>
                      <a:pt x="121" y="45"/>
                      <a:pt x="121" y="45"/>
                    </a:cubicBezTo>
                    <a:cubicBezTo>
                      <a:pt x="125" y="43"/>
                      <a:pt x="127" y="38"/>
                      <a:pt x="127" y="33"/>
                    </a:cubicBezTo>
                    <a:cubicBezTo>
                      <a:pt x="127" y="26"/>
                      <a:pt x="121" y="19"/>
                      <a:pt x="113" y="19"/>
                    </a:cubicBezTo>
                    <a:cubicBezTo>
                      <a:pt x="106" y="19"/>
                      <a:pt x="99" y="26"/>
                      <a:pt x="99" y="33"/>
                    </a:cubicBezTo>
                    <a:cubicBezTo>
                      <a:pt x="99" y="38"/>
                      <a:pt x="102" y="43"/>
                      <a:pt x="106" y="45"/>
                    </a:cubicBezTo>
                    <a:cubicBezTo>
                      <a:pt x="100" y="82"/>
                      <a:pt x="100" y="82"/>
                      <a:pt x="100" y="82"/>
                    </a:cubicBezTo>
                    <a:cubicBezTo>
                      <a:pt x="52" y="0"/>
                      <a:pt x="52" y="0"/>
                      <a:pt x="52" y="0"/>
                    </a:cubicBezTo>
                    <a:cubicBezTo>
                      <a:pt x="24" y="12"/>
                      <a:pt x="5" y="31"/>
                      <a:pt x="1" y="54"/>
                    </a:cubicBezTo>
                    <a:cubicBezTo>
                      <a:pt x="0" y="54"/>
                      <a:pt x="0" y="54"/>
                      <a:pt x="0" y="54"/>
                    </a:cubicBezTo>
                    <a:cubicBezTo>
                      <a:pt x="0" y="174"/>
                      <a:pt x="0" y="174"/>
                      <a:pt x="0" y="174"/>
                    </a:cubicBezTo>
                    <a:cubicBezTo>
                      <a:pt x="0" y="174"/>
                      <a:pt x="0" y="174"/>
                      <a:pt x="0" y="174"/>
                    </a:cubicBezTo>
                    <a:cubicBezTo>
                      <a:pt x="6" y="184"/>
                      <a:pt x="54" y="191"/>
                      <a:pt x="114" y="191"/>
                    </a:cubicBezTo>
                    <a:cubicBezTo>
                      <a:pt x="173" y="191"/>
                      <a:pt x="221" y="184"/>
                      <a:pt x="227" y="174"/>
                    </a:cubicBezTo>
                    <a:cubicBezTo>
                      <a:pt x="227" y="174"/>
                      <a:pt x="227" y="174"/>
                      <a:pt x="227" y="174"/>
                    </a:cubicBezTo>
                    <a:cubicBezTo>
                      <a:pt x="227" y="54"/>
                      <a:pt x="227" y="54"/>
                      <a:pt x="227" y="54"/>
                    </a:cubicBezTo>
                    <a:cubicBezTo>
                      <a:pt x="226" y="54"/>
                      <a:pt x="226" y="54"/>
                      <a:pt x="226" y="54"/>
                    </a:cubicBezTo>
                    <a:cubicBezTo>
                      <a:pt x="222" y="31"/>
                      <a:pt x="203" y="12"/>
                      <a:pt x="17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54" name="Freeform 247"/>
              <p:cNvSpPr/>
              <p:nvPr/>
            </p:nvSpPr>
            <p:spPr bwMode="auto">
              <a:xfrm>
                <a:off x="4411547" y="2091169"/>
                <a:ext cx="96508" cy="107072"/>
              </a:xfrm>
              <a:custGeom>
                <a:avLst/>
                <a:gdLst>
                  <a:gd name="T0" fmla="*/ 19 w 143"/>
                  <a:gd name="T1" fmla="*/ 105 h 159"/>
                  <a:gd name="T2" fmla="*/ 73 w 143"/>
                  <a:gd name="T3" fmla="*/ 159 h 159"/>
                  <a:gd name="T4" fmla="*/ 124 w 143"/>
                  <a:gd name="T5" fmla="*/ 105 h 159"/>
                  <a:gd name="T6" fmla="*/ 140 w 143"/>
                  <a:gd name="T7" fmla="*/ 88 h 159"/>
                  <a:gd name="T8" fmla="*/ 132 w 143"/>
                  <a:gd name="T9" fmla="*/ 62 h 159"/>
                  <a:gd name="T10" fmla="*/ 72 w 143"/>
                  <a:gd name="T11" fmla="*/ 0 h 159"/>
                  <a:gd name="T12" fmla="*/ 11 w 143"/>
                  <a:gd name="T13" fmla="*/ 62 h 159"/>
                  <a:gd name="T14" fmla="*/ 3 w 143"/>
                  <a:gd name="T15" fmla="*/ 88 h 159"/>
                  <a:gd name="T16" fmla="*/ 19 w 143"/>
                  <a:gd name="T17" fmla="*/ 10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59">
                    <a:moveTo>
                      <a:pt x="19" y="105"/>
                    </a:moveTo>
                    <a:cubicBezTo>
                      <a:pt x="30" y="133"/>
                      <a:pt x="51" y="159"/>
                      <a:pt x="73" y="159"/>
                    </a:cubicBezTo>
                    <a:cubicBezTo>
                      <a:pt x="96" y="159"/>
                      <a:pt x="115" y="133"/>
                      <a:pt x="124" y="105"/>
                    </a:cubicBezTo>
                    <a:cubicBezTo>
                      <a:pt x="131" y="105"/>
                      <a:pt x="138" y="98"/>
                      <a:pt x="140" y="88"/>
                    </a:cubicBezTo>
                    <a:cubicBezTo>
                      <a:pt x="143" y="76"/>
                      <a:pt x="140" y="65"/>
                      <a:pt x="132" y="62"/>
                    </a:cubicBezTo>
                    <a:cubicBezTo>
                      <a:pt x="130" y="27"/>
                      <a:pt x="104" y="0"/>
                      <a:pt x="72" y="0"/>
                    </a:cubicBezTo>
                    <a:cubicBezTo>
                      <a:pt x="39" y="0"/>
                      <a:pt x="13" y="27"/>
                      <a:pt x="11" y="62"/>
                    </a:cubicBezTo>
                    <a:cubicBezTo>
                      <a:pt x="3" y="65"/>
                      <a:pt x="0" y="76"/>
                      <a:pt x="3" y="88"/>
                    </a:cubicBezTo>
                    <a:cubicBezTo>
                      <a:pt x="5" y="98"/>
                      <a:pt x="12" y="105"/>
                      <a:pt x="1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55" name="Freeform 248"/>
              <p:cNvSpPr/>
              <p:nvPr/>
            </p:nvSpPr>
            <p:spPr bwMode="auto">
              <a:xfrm>
                <a:off x="4942626" y="2097736"/>
                <a:ext cx="96222" cy="106787"/>
              </a:xfrm>
              <a:custGeom>
                <a:avLst/>
                <a:gdLst>
                  <a:gd name="T0" fmla="*/ 19 w 143"/>
                  <a:gd name="T1" fmla="*/ 105 h 158"/>
                  <a:gd name="T2" fmla="*/ 73 w 143"/>
                  <a:gd name="T3" fmla="*/ 158 h 158"/>
                  <a:gd name="T4" fmla="*/ 124 w 143"/>
                  <a:gd name="T5" fmla="*/ 105 h 158"/>
                  <a:gd name="T6" fmla="*/ 140 w 143"/>
                  <a:gd name="T7" fmla="*/ 87 h 158"/>
                  <a:gd name="T8" fmla="*/ 132 w 143"/>
                  <a:gd name="T9" fmla="*/ 61 h 158"/>
                  <a:gd name="T10" fmla="*/ 72 w 143"/>
                  <a:gd name="T11" fmla="*/ 0 h 158"/>
                  <a:gd name="T12" fmla="*/ 11 w 143"/>
                  <a:gd name="T13" fmla="*/ 61 h 158"/>
                  <a:gd name="T14" fmla="*/ 3 w 143"/>
                  <a:gd name="T15" fmla="*/ 87 h 158"/>
                  <a:gd name="T16" fmla="*/ 19 w 143"/>
                  <a:gd name="T17" fmla="*/ 10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58">
                    <a:moveTo>
                      <a:pt x="19" y="105"/>
                    </a:moveTo>
                    <a:cubicBezTo>
                      <a:pt x="30" y="133"/>
                      <a:pt x="51" y="158"/>
                      <a:pt x="73" y="158"/>
                    </a:cubicBezTo>
                    <a:cubicBezTo>
                      <a:pt x="96" y="158"/>
                      <a:pt x="115" y="133"/>
                      <a:pt x="124" y="105"/>
                    </a:cubicBezTo>
                    <a:cubicBezTo>
                      <a:pt x="131" y="104"/>
                      <a:pt x="138" y="97"/>
                      <a:pt x="140" y="87"/>
                    </a:cubicBezTo>
                    <a:cubicBezTo>
                      <a:pt x="143" y="76"/>
                      <a:pt x="140" y="64"/>
                      <a:pt x="132" y="61"/>
                    </a:cubicBezTo>
                    <a:cubicBezTo>
                      <a:pt x="130" y="27"/>
                      <a:pt x="104" y="0"/>
                      <a:pt x="72" y="0"/>
                    </a:cubicBezTo>
                    <a:cubicBezTo>
                      <a:pt x="39" y="0"/>
                      <a:pt x="13" y="27"/>
                      <a:pt x="11" y="61"/>
                    </a:cubicBezTo>
                    <a:cubicBezTo>
                      <a:pt x="3" y="64"/>
                      <a:pt x="0" y="76"/>
                      <a:pt x="3" y="87"/>
                    </a:cubicBezTo>
                    <a:cubicBezTo>
                      <a:pt x="5" y="98"/>
                      <a:pt x="12" y="105"/>
                      <a:pt x="1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56" name="Freeform 249"/>
              <p:cNvSpPr/>
              <p:nvPr/>
            </p:nvSpPr>
            <p:spPr bwMode="auto">
              <a:xfrm>
                <a:off x="4874385" y="2199669"/>
                <a:ext cx="193015" cy="129058"/>
              </a:xfrm>
              <a:custGeom>
                <a:avLst/>
                <a:gdLst>
                  <a:gd name="T0" fmla="*/ 285 w 286"/>
                  <a:gd name="T1" fmla="*/ 54 h 191"/>
                  <a:gd name="T2" fmla="*/ 234 w 286"/>
                  <a:gd name="T3" fmla="*/ 0 h 191"/>
                  <a:gd name="T4" fmla="*/ 186 w 286"/>
                  <a:gd name="T5" fmla="*/ 82 h 191"/>
                  <a:gd name="T6" fmla="*/ 180 w 286"/>
                  <a:gd name="T7" fmla="*/ 45 h 191"/>
                  <a:gd name="T8" fmla="*/ 186 w 286"/>
                  <a:gd name="T9" fmla="*/ 34 h 191"/>
                  <a:gd name="T10" fmla="*/ 172 w 286"/>
                  <a:gd name="T11" fmla="*/ 20 h 191"/>
                  <a:gd name="T12" fmla="*/ 158 w 286"/>
                  <a:gd name="T13" fmla="*/ 34 h 191"/>
                  <a:gd name="T14" fmla="*/ 165 w 286"/>
                  <a:gd name="T15" fmla="*/ 45 h 191"/>
                  <a:gd name="T16" fmla="*/ 159 w 286"/>
                  <a:gd name="T17" fmla="*/ 82 h 191"/>
                  <a:gd name="T18" fmla="*/ 111 w 286"/>
                  <a:gd name="T19" fmla="*/ 0 h 191"/>
                  <a:gd name="T20" fmla="*/ 60 w 286"/>
                  <a:gd name="T21" fmla="*/ 54 h 191"/>
                  <a:gd name="T22" fmla="*/ 59 w 286"/>
                  <a:gd name="T23" fmla="*/ 54 h 191"/>
                  <a:gd name="T24" fmla="*/ 59 w 286"/>
                  <a:gd name="T25" fmla="*/ 68 h 191"/>
                  <a:gd name="T26" fmla="*/ 2 w 286"/>
                  <a:gd name="T27" fmla="*/ 68 h 191"/>
                  <a:gd name="T28" fmla="*/ 2 w 286"/>
                  <a:gd name="T29" fmla="*/ 80 h 191"/>
                  <a:gd name="T30" fmla="*/ 0 w 286"/>
                  <a:gd name="T31" fmla="*/ 110 h 191"/>
                  <a:gd name="T32" fmla="*/ 59 w 286"/>
                  <a:gd name="T33" fmla="*/ 110 h 191"/>
                  <a:gd name="T34" fmla="*/ 59 w 286"/>
                  <a:gd name="T35" fmla="*/ 174 h 191"/>
                  <a:gd name="T36" fmla="*/ 59 w 286"/>
                  <a:gd name="T37" fmla="*/ 174 h 191"/>
                  <a:gd name="T38" fmla="*/ 173 w 286"/>
                  <a:gd name="T39" fmla="*/ 191 h 191"/>
                  <a:gd name="T40" fmla="*/ 286 w 286"/>
                  <a:gd name="T41" fmla="*/ 174 h 191"/>
                  <a:gd name="T42" fmla="*/ 286 w 286"/>
                  <a:gd name="T43" fmla="*/ 174 h 191"/>
                  <a:gd name="T44" fmla="*/ 286 w 286"/>
                  <a:gd name="T45" fmla="*/ 54 h 191"/>
                  <a:gd name="T46" fmla="*/ 285 w 286"/>
                  <a:gd name="T47" fmla="*/ 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191">
                    <a:moveTo>
                      <a:pt x="285" y="54"/>
                    </a:moveTo>
                    <a:cubicBezTo>
                      <a:pt x="281" y="32"/>
                      <a:pt x="262" y="12"/>
                      <a:pt x="234" y="0"/>
                    </a:cubicBezTo>
                    <a:cubicBezTo>
                      <a:pt x="186" y="82"/>
                      <a:pt x="186" y="82"/>
                      <a:pt x="186" y="82"/>
                    </a:cubicBezTo>
                    <a:cubicBezTo>
                      <a:pt x="180" y="45"/>
                      <a:pt x="180" y="45"/>
                      <a:pt x="180" y="45"/>
                    </a:cubicBezTo>
                    <a:cubicBezTo>
                      <a:pt x="184" y="43"/>
                      <a:pt x="186" y="39"/>
                      <a:pt x="186" y="34"/>
                    </a:cubicBezTo>
                    <a:cubicBezTo>
                      <a:pt x="186" y="26"/>
                      <a:pt x="180" y="20"/>
                      <a:pt x="172" y="20"/>
                    </a:cubicBezTo>
                    <a:cubicBezTo>
                      <a:pt x="165" y="20"/>
                      <a:pt x="158" y="26"/>
                      <a:pt x="158" y="34"/>
                    </a:cubicBezTo>
                    <a:cubicBezTo>
                      <a:pt x="158" y="39"/>
                      <a:pt x="161" y="43"/>
                      <a:pt x="165" y="45"/>
                    </a:cubicBezTo>
                    <a:cubicBezTo>
                      <a:pt x="159" y="82"/>
                      <a:pt x="159" y="82"/>
                      <a:pt x="159" y="82"/>
                    </a:cubicBezTo>
                    <a:cubicBezTo>
                      <a:pt x="111" y="0"/>
                      <a:pt x="111" y="0"/>
                      <a:pt x="111" y="0"/>
                    </a:cubicBezTo>
                    <a:cubicBezTo>
                      <a:pt x="83" y="12"/>
                      <a:pt x="64" y="32"/>
                      <a:pt x="60" y="54"/>
                    </a:cubicBezTo>
                    <a:cubicBezTo>
                      <a:pt x="59" y="54"/>
                      <a:pt x="59" y="54"/>
                      <a:pt x="59" y="54"/>
                    </a:cubicBezTo>
                    <a:cubicBezTo>
                      <a:pt x="59" y="68"/>
                      <a:pt x="59" y="68"/>
                      <a:pt x="59" y="68"/>
                    </a:cubicBezTo>
                    <a:cubicBezTo>
                      <a:pt x="2" y="68"/>
                      <a:pt x="2" y="68"/>
                      <a:pt x="2" y="68"/>
                    </a:cubicBezTo>
                    <a:cubicBezTo>
                      <a:pt x="2" y="72"/>
                      <a:pt x="2" y="76"/>
                      <a:pt x="2" y="80"/>
                    </a:cubicBezTo>
                    <a:cubicBezTo>
                      <a:pt x="2" y="90"/>
                      <a:pt x="1" y="100"/>
                      <a:pt x="0" y="110"/>
                    </a:cubicBezTo>
                    <a:cubicBezTo>
                      <a:pt x="59" y="110"/>
                      <a:pt x="59" y="110"/>
                      <a:pt x="59" y="110"/>
                    </a:cubicBezTo>
                    <a:cubicBezTo>
                      <a:pt x="59" y="174"/>
                      <a:pt x="59" y="174"/>
                      <a:pt x="59" y="174"/>
                    </a:cubicBezTo>
                    <a:cubicBezTo>
                      <a:pt x="59" y="174"/>
                      <a:pt x="59" y="174"/>
                      <a:pt x="59" y="174"/>
                    </a:cubicBezTo>
                    <a:cubicBezTo>
                      <a:pt x="65" y="184"/>
                      <a:pt x="113" y="191"/>
                      <a:pt x="173" y="191"/>
                    </a:cubicBezTo>
                    <a:cubicBezTo>
                      <a:pt x="232" y="191"/>
                      <a:pt x="280" y="184"/>
                      <a:pt x="286" y="174"/>
                    </a:cubicBezTo>
                    <a:cubicBezTo>
                      <a:pt x="286" y="174"/>
                      <a:pt x="286" y="174"/>
                      <a:pt x="286" y="174"/>
                    </a:cubicBezTo>
                    <a:cubicBezTo>
                      <a:pt x="286" y="54"/>
                      <a:pt x="286" y="54"/>
                      <a:pt x="286" y="54"/>
                    </a:cubicBezTo>
                    <a:lnTo>
                      <a:pt x="285"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57" name="Freeform 250"/>
              <p:cNvSpPr>
                <a:spLocks noEditPoints="1"/>
              </p:cNvSpPr>
              <p:nvPr/>
            </p:nvSpPr>
            <p:spPr bwMode="auto">
              <a:xfrm>
                <a:off x="4593142" y="2114582"/>
                <a:ext cx="275818" cy="278102"/>
              </a:xfrm>
              <a:custGeom>
                <a:avLst/>
                <a:gdLst>
                  <a:gd name="T0" fmla="*/ 205 w 409"/>
                  <a:gd name="T1" fmla="*/ 0 h 412"/>
                  <a:gd name="T2" fmla="*/ 0 w 409"/>
                  <a:gd name="T3" fmla="*/ 206 h 412"/>
                  <a:gd name="T4" fmla="*/ 205 w 409"/>
                  <a:gd name="T5" fmla="*/ 412 h 412"/>
                  <a:gd name="T6" fmla="*/ 409 w 409"/>
                  <a:gd name="T7" fmla="*/ 206 h 412"/>
                  <a:gd name="T8" fmla="*/ 205 w 409"/>
                  <a:gd name="T9" fmla="*/ 0 h 412"/>
                  <a:gd name="T10" fmla="*/ 205 w 409"/>
                  <a:gd name="T11" fmla="*/ 363 h 412"/>
                  <a:gd name="T12" fmla="*/ 49 w 409"/>
                  <a:gd name="T13" fmla="*/ 206 h 412"/>
                  <a:gd name="T14" fmla="*/ 205 w 409"/>
                  <a:gd name="T15" fmla="*/ 49 h 412"/>
                  <a:gd name="T16" fmla="*/ 360 w 409"/>
                  <a:gd name="T17" fmla="*/ 206 h 412"/>
                  <a:gd name="T18" fmla="*/ 205 w 409"/>
                  <a:gd name="T19" fmla="*/ 36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9" h="412">
                    <a:moveTo>
                      <a:pt x="205" y="0"/>
                    </a:moveTo>
                    <a:cubicBezTo>
                      <a:pt x="92" y="0"/>
                      <a:pt x="0" y="92"/>
                      <a:pt x="0" y="206"/>
                    </a:cubicBezTo>
                    <a:cubicBezTo>
                      <a:pt x="0" y="320"/>
                      <a:pt x="92" y="412"/>
                      <a:pt x="205" y="412"/>
                    </a:cubicBezTo>
                    <a:cubicBezTo>
                      <a:pt x="318" y="412"/>
                      <a:pt x="409" y="320"/>
                      <a:pt x="409" y="206"/>
                    </a:cubicBezTo>
                    <a:cubicBezTo>
                      <a:pt x="409" y="92"/>
                      <a:pt x="318" y="0"/>
                      <a:pt x="205" y="0"/>
                    </a:cubicBezTo>
                    <a:close/>
                    <a:moveTo>
                      <a:pt x="205" y="363"/>
                    </a:moveTo>
                    <a:cubicBezTo>
                      <a:pt x="119" y="363"/>
                      <a:pt x="49" y="293"/>
                      <a:pt x="49" y="206"/>
                    </a:cubicBezTo>
                    <a:cubicBezTo>
                      <a:pt x="49" y="120"/>
                      <a:pt x="119" y="49"/>
                      <a:pt x="205" y="49"/>
                    </a:cubicBezTo>
                    <a:cubicBezTo>
                      <a:pt x="291" y="49"/>
                      <a:pt x="360" y="120"/>
                      <a:pt x="360" y="206"/>
                    </a:cubicBezTo>
                    <a:cubicBezTo>
                      <a:pt x="360" y="293"/>
                      <a:pt x="291" y="363"/>
                      <a:pt x="205" y="3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58" name="Freeform 251"/>
              <p:cNvSpPr/>
              <p:nvPr/>
            </p:nvSpPr>
            <p:spPr bwMode="auto">
              <a:xfrm>
                <a:off x="4383281" y="2193673"/>
                <a:ext cx="205008" cy="128772"/>
              </a:xfrm>
              <a:custGeom>
                <a:avLst/>
                <a:gdLst>
                  <a:gd name="T0" fmla="*/ 302 w 304"/>
                  <a:gd name="T1" fmla="*/ 77 h 191"/>
                  <a:gd name="T2" fmla="*/ 227 w 304"/>
                  <a:gd name="T3" fmla="*/ 77 h 191"/>
                  <a:gd name="T4" fmla="*/ 227 w 304"/>
                  <a:gd name="T5" fmla="*/ 54 h 191"/>
                  <a:gd name="T6" fmla="*/ 226 w 304"/>
                  <a:gd name="T7" fmla="*/ 54 h 191"/>
                  <a:gd name="T8" fmla="*/ 175 w 304"/>
                  <a:gd name="T9" fmla="*/ 0 h 191"/>
                  <a:gd name="T10" fmla="*/ 127 w 304"/>
                  <a:gd name="T11" fmla="*/ 82 h 191"/>
                  <a:gd name="T12" fmla="*/ 121 w 304"/>
                  <a:gd name="T13" fmla="*/ 45 h 191"/>
                  <a:gd name="T14" fmla="*/ 127 w 304"/>
                  <a:gd name="T15" fmla="*/ 33 h 191"/>
                  <a:gd name="T16" fmla="*/ 113 w 304"/>
                  <a:gd name="T17" fmla="*/ 19 h 191"/>
                  <a:gd name="T18" fmla="*/ 99 w 304"/>
                  <a:gd name="T19" fmla="*/ 33 h 191"/>
                  <a:gd name="T20" fmla="*/ 106 w 304"/>
                  <a:gd name="T21" fmla="*/ 45 h 191"/>
                  <a:gd name="T22" fmla="*/ 100 w 304"/>
                  <a:gd name="T23" fmla="*/ 81 h 191"/>
                  <a:gd name="T24" fmla="*/ 52 w 304"/>
                  <a:gd name="T25" fmla="*/ 0 h 191"/>
                  <a:gd name="T26" fmla="*/ 1 w 304"/>
                  <a:gd name="T27" fmla="*/ 54 h 191"/>
                  <a:gd name="T28" fmla="*/ 0 w 304"/>
                  <a:gd name="T29" fmla="*/ 54 h 191"/>
                  <a:gd name="T30" fmla="*/ 0 w 304"/>
                  <a:gd name="T31" fmla="*/ 173 h 191"/>
                  <a:gd name="T32" fmla="*/ 0 w 304"/>
                  <a:gd name="T33" fmla="*/ 173 h 191"/>
                  <a:gd name="T34" fmla="*/ 114 w 304"/>
                  <a:gd name="T35" fmla="*/ 191 h 191"/>
                  <a:gd name="T36" fmla="*/ 227 w 304"/>
                  <a:gd name="T37" fmla="*/ 173 h 191"/>
                  <a:gd name="T38" fmla="*/ 227 w 304"/>
                  <a:gd name="T39" fmla="*/ 173 h 191"/>
                  <a:gd name="T40" fmla="*/ 227 w 304"/>
                  <a:gd name="T41" fmla="*/ 119 h 191"/>
                  <a:gd name="T42" fmla="*/ 304 w 304"/>
                  <a:gd name="T43" fmla="*/ 119 h 191"/>
                  <a:gd name="T44" fmla="*/ 302 w 304"/>
                  <a:gd name="T45" fmla="*/ 89 h 191"/>
                  <a:gd name="T46" fmla="*/ 302 w 304"/>
                  <a:gd name="T47" fmla="*/ 7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4" h="191">
                    <a:moveTo>
                      <a:pt x="302" y="77"/>
                    </a:moveTo>
                    <a:cubicBezTo>
                      <a:pt x="227" y="77"/>
                      <a:pt x="227" y="77"/>
                      <a:pt x="227" y="77"/>
                    </a:cubicBezTo>
                    <a:cubicBezTo>
                      <a:pt x="227" y="54"/>
                      <a:pt x="227" y="54"/>
                      <a:pt x="227" y="54"/>
                    </a:cubicBezTo>
                    <a:cubicBezTo>
                      <a:pt x="226" y="54"/>
                      <a:pt x="226" y="54"/>
                      <a:pt x="226" y="54"/>
                    </a:cubicBezTo>
                    <a:cubicBezTo>
                      <a:pt x="222" y="31"/>
                      <a:pt x="203" y="12"/>
                      <a:pt x="175" y="0"/>
                    </a:cubicBezTo>
                    <a:cubicBezTo>
                      <a:pt x="127" y="82"/>
                      <a:pt x="127" y="82"/>
                      <a:pt x="127" y="82"/>
                    </a:cubicBezTo>
                    <a:cubicBezTo>
                      <a:pt x="121" y="45"/>
                      <a:pt x="121" y="45"/>
                      <a:pt x="121" y="45"/>
                    </a:cubicBezTo>
                    <a:cubicBezTo>
                      <a:pt x="125" y="42"/>
                      <a:pt x="127" y="38"/>
                      <a:pt x="127" y="33"/>
                    </a:cubicBezTo>
                    <a:cubicBezTo>
                      <a:pt x="127" y="25"/>
                      <a:pt x="121" y="19"/>
                      <a:pt x="113" y="19"/>
                    </a:cubicBezTo>
                    <a:cubicBezTo>
                      <a:pt x="106" y="19"/>
                      <a:pt x="99" y="25"/>
                      <a:pt x="99" y="33"/>
                    </a:cubicBezTo>
                    <a:cubicBezTo>
                      <a:pt x="99" y="38"/>
                      <a:pt x="102" y="42"/>
                      <a:pt x="106" y="45"/>
                    </a:cubicBezTo>
                    <a:cubicBezTo>
                      <a:pt x="100" y="81"/>
                      <a:pt x="100" y="81"/>
                      <a:pt x="100" y="81"/>
                    </a:cubicBezTo>
                    <a:cubicBezTo>
                      <a:pt x="52" y="0"/>
                      <a:pt x="52" y="0"/>
                      <a:pt x="52" y="0"/>
                    </a:cubicBezTo>
                    <a:cubicBezTo>
                      <a:pt x="24" y="12"/>
                      <a:pt x="5" y="31"/>
                      <a:pt x="1" y="54"/>
                    </a:cubicBezTo>
                    <a:cubicBezTo>
                      <a:pt x="0" y="54"/>
                      <a:pt x="0" y="54"/>
                      <a:pt x="0" y="54"/>
                    </a:cubicBezTo>
                    <a:cubicBezTo>
                      <a:pt x="0" y="173"/>
                      <a:pt x="0" y="173"/>
                      <a:pt x="0" y="173"/>
                    </a:cubicBezTo>
                    <a:cubicBezTo>
                      <a:pt x="0" y="173"/>
                      <a:pt x="0" y="173"/>
                      <a:pt x="0" y="173"/>
                    </a:cubicBezTo>
                    <a:cubicBezTo>
                      <a:pt x="6" y="183"/>
                      <a:pt x="54" y="191"/>
                      <a:pt x="114" y="191"/>
                    </a:cubicBezTo>
                    <a:cubicBezTo>
                      <a:pt x="173" y="191"/>
                      <a:pt x="221" y="183"/>
                      <a:pt x="227" y="173"/>
                    </a:cubicBezTo>
                    <a:cubicBezTo>
                      <a:pt x="227" y="173"/>
                      <a:pt x="227" y="173"/>
                      <a:pt x="227" y="173"/>
                    </a:cubicBezTo>
                    <a:cubicBezTo>
                      <a:pt x="227" y="119"/>
                      <a:pt x="227" y="119"/>
                      <a:pt x="227" y="119"/>
                    </a:cubicBezTo>
                    <a:cubicBezTo>
                      <a:pt x="304" y="119"/>
                      <a:pt x="304" y="119"/>
                      <a:pt x="304" y="119"/>
                    </a:cubicBezTo>
                    <a:cubicBezTo>
                      <a:pt x="302" y="109"/>
                      <a:pt x="302" y="99"/>
                      <a:pt x="302" y="89"/>
                    </a:cubicBezTo>
                    <a:cubicBezTo>
                      <a:pt x="302" y="85"/>
                      <a:pt x="302" y="81"/>
                      <a:pt x="302"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59" name="Freeform 252"/>
              <p:cNvSpPr/>
              <p:nvPr/>
            </p:nvSpPr>
            <p:spPr bwMode="auto">
              <a:xfrm>
                <a:off x="4681941" y="2398681"/>
                <a:ext cx="96508" cy="120778"/>
              </a:xfrm>
              <a:custGeom>
                <a:avLst/>
                <a:gdLst>
                  <a:gd name="T0" fmla="*/ 73 w 143"/>
                  <a:gd name="T1" fmla="*/ 1 h 179"/>
                  <a:gd name="T2" fmla="*/ 52 w 143"/>
                  <a:gd name="T3" fmla="*/ 0 h 179"/>
                  <a:gd name="T4" fmla="*/ 52 w 143"/>
                  <a:gd name="T5" fmla="*/ 24 h 179"/>
                  <a:gd name="T6" fmla="*/ 11 w 143"/>
                  <a:gd name="T7" fmla="*/ 82 h 179"/>
                  <a:gd name="T8" fmla="*/ 3 w 143"/>
                  <a:gd name="T9" fmla="*/ 108 h 179"/>
                  <a:gd name="T10" fmla="*/ 19 w 143"/>
                  <a:gd name="T11" fmla="*/ 126 h 179"/>
                  <a:gd name="T12" fmla="*/ 73 w 143"/>
                  <a:gd name="T13" fmla="*/ 179 h 179"/>
                  <a:gd name="T14" fmla="*/ 125 w 143"/>
                  <a:gd name="T15" fmla="*/ 126 h 179"/>
                  <a:gd name="T16" fmla="*/ 140 w 143"/>
                  <a:gd name="T17" fmla="*/ 108 h 179"/>
                  <a:gd name="T18" fmla="*/ 132 w 143"/>
                  <a:gd name="T19" fmla="*/ 82 h 179"/>
                  <a:gd name="T20" fmla="*/ 95 w 143"/>
                  <a:gd name="T21" fmla="*/ 26 h 179"/>
                  <a:gd name="T22" fmla="*/ 95 w 143"/>
                  <a:gd name="T23" fmla="*/ 0 h 179"/>
                  <a:gd name="T24" fmla="*/ 73 w 143"/>
                  <a:gd name="T25" fmla="*/ 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79">
                    <a:moveTo>
                      <a:pt x="73" y="1"/>
                    </a:moveTo>
                    <a:cubicBezTo>
                      <a:pt x="66" y="1"/>
                      <a:pt x="59" y="1"/>
                      <a:pt x="52" y="0"/>
                    </a:cubicBezTo>
                    <a:cubicBezTo>
                      <a:pt x="52" y="24"/>
                      <a:pt x="52" y="24"/>
                      <a:pt x="52" y="24"/>
                    </a:cubicBezTo>
                    <a:cubicBezTo>
                      <a:pt x="30" y="33"/>
                      <a:pt x="13" y="55"/>
                      <a:pt x="11" y="82"/>
                    </a:cubicBezTo>
                    <a:cubicBezTo>
                      <a:pt x="3" y="85"/>
                      <a:pt x="0" y="97"/>
                      <a:pt x="3" y="108"/>
                    </a:cubicBezTo>
                    <a:cubicBezTo>
                      <a:pt x="5" y="119"/>
                      <a:pt x="12" y="126"/>
                      <a:pt x="19" y="126"/>
                    </a:cubicBezTo>
                    <a:cubicBezTo>
                      <a:pt x="30" y="153"/>
                      <a:pt x="51" y="179"/>
                      <a:pt x="73" y="179"/>
                    </a:cubicBezTo>
                    <a:cubicBezTo>
                      <a:pt x="96" y="179"/>
                      <a:pt x="115" y="153"/>
                      <a:pt x="125" y="126"/>
                    </a:cubicBezTo>
                    <a:cubicBezTo>
                      <a:pt x="131" y="125"/>
                      <a:pt x="138" y="118"/>
                      <a:pt x="140" y="108"/>
                    </a:cubicBezTo>
                    <a:cubicBezTo>
                      <a:pt x="143" y="97"/>
                      <a:pt x="140" y="85"/>
                      <a:pt x="132" y="82"/>
                    </a:cubicBezTo>
                    <a:cubicBezTo>
                      <a:pt x="130" y="57"/>
                      <a:pt x="116" y="35"/>
                      <a:pt x="95" y="26"/>
                    </a:cubicBezTo>
                    <a:cubicBezTo>
                      <a:pt x="95" y="0"/>
                      <a:pt x="95" y="0"/>
                      <a:pt x="95" y="0"/>
                    </a:cubicBezTo>
                    <a:cubicBezTo>
                      <a:pt x="88" y="1"/>
                      <a:pt x="80" y="1"/>
                      <a:pt x="7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60" name="Freeform 253"/>
              <p:cNvSpPr/>
              <p:nvPr/>
            </p:nvSpPr>
            <p:spPr bwMode="auto">
              <a:xfrm>
                <a:off x="4690792" y="2178255"/>
                <a:ext cx="83088" cy="151614"/>
              </a:xfrm>
              <a:custGeom>
                <a:avLst/>
                <a:gdLst>
                  <a:gd name="T0" fmla="*/ 78 w 123"/>
                  <a:gd name="T1" fmla="*/ 94 h 225"/>
                  <a:gd name="T2" fmla="*/ 44 w 123"/>
                  <a:gd name="T3" fmla="*/ 71 h 225"/>
                  <a:gd name="T4" fmla="*/ 68 w 123"/>
                  <a:gd name="T5" fmla="*/ 55 h 225"/>
                  <a:gd name="T6" fmla="*/ 108 w 123"/>
                  <a:gd name="T7" fmla="*/ 65 h 225"/>
                  <a:gd name="T8" fmla="*/ 116 w 123"/>
                  <a:gd name="T9" fmla="*/ 33 h 225"/>
                  <a:gd name="T10" fmla="*/ 76 w 123"/>
                  <a:gd name="T11" fmla="*/ 24 h 225"/>
                  <a:gd name="T12" fmla="*/ 76 w 123"/>
                  <a:gd name="T13" fmla="*/ 0 h 225"/>
                  <a:gd name="T14" fmla="*/ 49 w 123"/>
                  <a:gd name="T15" fmla="*/ 0 h 225"/>
                  <a:gd name="T16" fmla="*/ 49 w 123"/>
                  <a:gd name="T17" fmla="*/ 26 h 225"/>
                  <a:gd name="T18" fmla="*/ 2 w 123"/>
                  <a:gd name="T19" fmla="*/ 75 h 225"/>
                  <a:gd name="T20" fmla="*/ 52 w 123"/>
                  <a:gd name="T21" fmla="*/ 126 h 225"/>
                  <a:gd name="T22" fmla="*/ 81 w 123"/>
                  <a:gd name="T23" fmla="*/ 150 h 225"/>
                  <a:gd name="T24" fmla="*/ 54 w 123"/>
                  <a:gd name="T25" fmla="*/ 167 h 225"/>
                  <a:gd name="T26" fmla="*/ 9 w 123"/>
                  <a:gd name="T27" fmla="*/ 155 h 225"/>
                  <a:gd name="T28" fmla="*/ 0 w 123"/>
                  <a:gd name="T29" fmla="*/ 187 h 225"/>
                  <a:gd name="T30" fmla="*/ 47 w 123"/>
                  <a:gd name="T31" fmla="*/ 199 h 225"/>
                  <a:gd name="T32" fmla="*/ 47 w 123"/>
                  <a:gd name="T33" fmla="*/ 225 h 225"/>
                  <a:gd name="T34" fmla="*/ 74 w 123"/>
                  <a:gd name="T35" fmla="*/ 225 h 225"/>
                  <a:gd name="T36" fmla="*/ 74 w 123"/>
                  <a:gd name="T37" fmla="*/ 196 h 225"/>
                  <a:gd name="T38" fmla="*/ 123 w 123"/>
                  <a:gd name="T39" fmla="*/ 146 h 225"/>
                  <a:gd name="T40" fmla="*/ 78 w 123"/>
                  <a:gd name="T41" fmla="*/ 9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3" h="225">
                    <a:moveTo>
                      <a:pt x="78" y="94"/>
                    </a:moveTo>
                    <a:cubicBezTo>
                      <a:pt x="54" y="85"/>
                      <a:pt x="44" y="79"/>
                      <a:pt x="44" y="71"/>
                    </a:cubicBezTo>
                    <a:cubicBezTo>
                      <a:pt x="44" y="63"/>
                      <a:pt x="50" y="55"/>
                      <a:pt x="68" y="55"/>
                    </a:cubicBezTo>
                    <a:cubicBezTo>
                      <a:pt x="88" y="55"/>
                      <a:pt x="101" y="61"/>
                      <a:pt x="108" y="65"/>
                    </a:cubicBezTo>
                    <a:cubicBezTo>
                      <a:pt x="116" y="33"/>
                      <a:pt x="116" y="33"/>
                      <a:pt x="116" y="33"/>
                    </a:cubicBezTo>
                    <a:cubicBezTo>
                      <a:pt x="106" y="29"/>
                      <a:pt x="94" y="25"/>
                      <a:pt x="76" y="24"/>
                    </a:cubicBezTo>
                    <a:cubicBezTo>
                      <a:pt x="76" y="0"/>
                      <a:pt x="76" y="0"/>
                      <a:pt x="76" y="0"/>
                    </a:cubicBezTo>
                    <a:cubicBezTo>
                      <a:pt x="49" y="0"/>
                      <a:pt x="49" y="0"/>
                      <a:pt x="49" y="0"/>
                    </a:cubicBezTo>
                    <a:cubicBezTo>
                      <a:pt x="49" y="26"/>
                      <a:pt x="49" y="26"/>
                      <a:pt x="49" y="26"/>
                    </a:cubicBezTo>
                    <a:cubicBezTo>
                      <a:pt x="19" y="32"/>
                      <a:pt x="2" y="51"/>
                      <a:pt x="2" y="75"/>
                    </a:cubicBezTo>
                    <a:cubicBezTo>
                      <a:pt x="2" y="102"/>
                      <a:pt x="22" y="116"/>
                      <a:pt x="52" y="126"/>
                    </a:cubicBezTo>
                    <a:cubicBezTo>
                      <a:pt x="72" y="133"/>
                      <a:pt x="81" y="139"/>
                      <a:pt x="81" y="150"/>
                    </a:cubicBezTo>
                    <a:cubicBezTo>
                      <a:pt x="81" y="160"/>
                      <a:pt x="70" y="167"/>
                      <a:pt x="54" y="167"/>
                    </a:cubicBezTo>
                    <a:cubicBezTo>
                      <a:pt x="36" y="167"/>
                      <a:pt x="20" y="161"/>
                      <a:pt x="9" y="155"/>
                    </a:cubicBezTo>
                    <a:cubicBezTo>
                      <a:pt x="0" y="187"/>
                      <a:pt x="0" y="187"/>
                      <a:pt x="0" y="187"/>
                    </a:cubicBezTo>
                    <a:cubicBezTo>
                      <a:pt x="11" y="193"/>
                      <a:pt x="29" y="198"/>
                      <a:pt x="47" y="199"/>
                    </a:cubicBezTo>
                    <a:cubicBezTo>
                      <a:pt x="47" y="225"/>
                      <a:pt x="47" y="225"/>
                      <a:pt x="47" y="225"/>
                    </a:cubicBezTo>
                    <a:cubicBezTo>
                      <a:pt x="74" y="225"/>
                      <a:pt x="74" y="225"/>
                      <a:pt x="74" y="225"/>
                    </a:cubicBezTo>
                    <a:cubicBezTo>
                      <a:pt x="74" y="196"/>
                      <a:pt x="74" y="196"/>
                      <a:pt x="74" y="196"/>
                    </a:cubicBezTo>
                    <a:cubicBezTo>
                      <a:pt x="106" y="191"/>
                      <a:pt x="123" y="170"/>
                      <a:pt x="123" y="146"/>
                    </a:cubicBezTo>
                    <a:cubicBezTo>
                      <a:pt x="123" y="121"/>
                      <a:pt x="110" y="106"/>
                      <a:pt x="78"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grpSp>
      </p:grpSp>
      <p:grpSp>
        <p:nvGrpSpPr>
          <p:cNvPr id="365" name="组合 364"/>
          <p:cNvGrpSpPr/>
          <p:nvPr/>
        </p:nvGrpSpPr>
        <p:grpSpPr>
          <a:xfrm>
            <a:off x="7524972" y="3865137"/>
            <a:ext cx="910025" cy="910025"/>
            <a:chOff x="5857632" y="2214665"/>
            <a:chExt cx="682519" cy="682519"/>
          </a:xfrm>
        </p:grpSpPr>
        <p:grpSp>
          <p:nvGrpSpPr>
            <p:cNvPr id="366" name="组合 365"/>
            <p:cNvGrpSpPr/>
            <p:nvPr/>
          </p:nvGrpSpPr>
          <p:grpSpPr>
            <a:xfrm>
              <a:off x="5857632" y="2214665"/>
              <a:ext cx="682519" cy="682519"/>
              <a:chOff x="2646157" y="1103874"/>
              <a:chExt cx="910025" cy="910025"/>
            </a:xfrm>
          </p:grpSpPr>
          <p:grpSp>
            <p:nvGrpSpPr>
              <p:cNvPr id="373" name="组合 372"/>
              <p:cNvGrpSpPr/>
              <p:nvPr/>
            </p:nvGrpSpPr>
            <p:grpSpPr>
              <a:xfrm>
                <a:off x="2646157" y="1103874"/>
                <a:ext cx="910025" cy="910025"/>
                <a:chOff x="1236675" y="2423160"/>
                <a:chExt cx="1950720" cy="1950720"/>
              </a:xfrm>
            </p:grpSpPr>
            <p:sp>
              <p:nvSpPr>
                <p:cNvPr id="375" name="椭圆 374"/>
                <p:cNvSpPr/>
                <p:nvPr/>
              </p:nvSpPr>
              <p:spPr>
                <a:xfrm>
                  <a:off x="1236675" y="2423160"/>
                  <a:ext cx="1950720" cy="1950720"/>
                </a:xfrm>
                <a:prstGeom prst="ellipse">
                  <a:avLst/>
                </a:prstGeom>
                <a:solidFill>
                  <a:srgbClr val="FFFFFF"/>
                </a:solidFill>
                <a:ln w="12700" cap="flat" cmpd="sng" algn="ctr">
                  <a:noFill/>
                  <a:prstDash val="solid"/>
                  <a:miter lim="800000"/>
                </a:ln>
                <a:effectLst>
                  <a:outerShdw dist="76200" dir="2700000" algn="tl" rotWithShape="0">
                    <a:prstClr val="black">
                      <a:alpha val="2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376" name="椭圆 375"/>
                <p:cNvSpPr/>
                <p:nvPr/>
              </p:nvSpPr>
              <p:spPr>
                <a:xfrm>
                  <a:off x="1426863" y="2613348"/>
                  <a:ext cx="1570349" cy="1570349"/>
                </a:xfrm>
                <a:prstGeom prst="ellipse">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374" name="椭圆 373"/>
              <p:cNvSpPr/>
              <p:nvPr/>
            </p:nvSpPr>
            <p:spPr>
              <a:xfrm>
                <a:off x="2792045" y="1249762"/>
                <a:ext cx="618249" cy="618249"/>
              </a:xfrm>
              <a:prstGeom prst="ellipse">
                <a:avLst/>
              </a:prstGeom>
              <a:solidFill>
                <a:srgbClr val="FFBF5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367" name="组合 366"/>
            <p:cNvGrpSpPr/>
            <p:nvPr/>
          </p:nvGrpSpPr>
          <p:grpSpPr>
            <a:xfrm>
              <a:off x="6074185" y="2429210"/>
              <a:ext cx="271856" cy="256505"/>
              <a:chOff x="3098700" y="5569159"/>
              <a:chExt cx="642147" cy="605886"/>
            </a:xfrm>
            <a:solidFill>
              <a:srgbClr val="FFFFFF"/>
            </a:solidFill>
          </p:grpSpPr>
          <p:sp>
            <p:nvSpPr>
              <p:cNvPr id="368" name="Freeform 349"/>
              <p:cNvSpPr/>
              <p:nvPr/>
            </p:nvSpPr>
            <p:spPr bwMode="auto">
              <a:xfrm>
                <a:off x="3119543" y="5569159"/>
                <a:ext cx="621304" cy="392027"/>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69" name="Freeform 350"/>
              <p:cNvSpPr/>
              <p:nvPr/>
            </p:nvSpPr>
            <p:spPr bwMode="auto">
              <a:xfrm>
                <a:off x="3098700" y="5880953"/>
                <a:ext cx="565341" cy="294092"/>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70" name="Freeform 351"/>
              <p:cNvSpPr>
                <a:spLocks noEditPoints="1"/>
              </p:cNvSpPr>
              <p:nvPr/>
            </p:nvSpPr>
            <p:spPr bwMode="auto">
              <a:xfrm>
                <a:off x="3217193" y="5689366"/>
                <a:ext cx="380606" cy="371184"/>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71" name="Freeform 352"/>
              <p:cNvSpPr>
                <a:spLocks noEditPoints="1"/>
              </p:cNvSpPr>
              <p:nvPr/>
            </p:nvSpPr>
            <p:spPr bwMode="auto">
              <a:xfrm>
                <a:off x="3319126" y="5787872"/>
                <a:ext cx="176170" cy="174742"/>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72" name="Oval 353"/>
              <p:cNvSpPr>
                <a:spLocks noChangeArrowheads="1"/>
              </p:cNvSpPr>
              <p:nvPr/>
            </p:nvSpPr>
            <p:spPr bwMode="auto">
              <a:xfrm>
                <a:off x="3375945" y="5844406"/>
                <a:ext cx="62530" cy="6081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grpSp>
      </p:grpSp>
      <p:grpSp>
        <p:nvGrpSpPr>
          <p:cNvPr id="377" name="组合 376"/>
          <p:cNvGrpSpPr/>
          <p:nvPr/>
        </p:nvGrpSpPr>
        <p:grpSpPr>
          <a:xfrm>
            <a:off x="7524972" y="5748557"/>
            <a:ext cx="910025" cy="910025"/>
            <a:chOff x="5857632" y="3627230"/>
            <a:chExt cx="682519" cy="682519"/>
          </a:xfrm>
        </p:grpSpPr>
        <p:grpSp>
          <p:nvGrpSpPr>
            <p:cNvPr id="378" name="组合 377"/>
            <p:cNvGrpSpPr/>
            <p:nvPr/>
          </p:nvGrpSpPr>
          <p:grpSpPr>
            <a:xfrm>
              <a:off x="5857632" y="3627230"/>
              <a:ext cx="682519" cy="682519"/>
              <a:chOff x="2646157" y="1103874"/>
              <a:chExt cx="910025" cy="910025"/>
            </a:xfrm>
          </p:grpSpPr>
          <p:grpSp>
            <p:nvGrpSpPr>
              <p:cNvPr id="409" name="组合 408"/>
              <p:cNvGrpSpPr/>
              <p:nvPr/>
            </p:nvGrpSpPr>
            <p:grpSpPr>
              <a:xfrm>
                <a:off x="2646157" y="1103874"/>
                <a:ext cx="910025" cy="910025"/>
                <a:chOff x="1236675" y="2423160"/>
                <a:chExt cx="1950720" cy="1950720"/>
              </a:xfrm>
            </p:grpSpPr>
            <p:sp>
              <p:nvSpPr>
                <p:cNvPr id="411" name="椭圆 410"/>
                <p:cNvSpPr/>
                <p:nvPr/>
              </p:nvSpPr>
              <p:spPr>
                <a:xfrm>
                  <a:off x="1236675" y="2423160"/>
                  <a:ext cx="1950720" cy="1950720"/>
                </a:xfrm>
                <a:prstGeom prst="ellipse">
                  <a:avLst/>
                </a:prstGeom>
                <a:solidFill>
                  <a:srgbClr val="FFFFFF"/>
                </a:solidFill>
                <a:ln w="12700" cap="flat" cmpd="sng" algn="ctr">
                  <a:noFill/>
                  <a:prstDash val="solid"/>
                  <a:miter lim="800000"/>
                </a:ln>
                <a:effectLst>
                  <a:outerShdw dist="76200" dir="2700000" algn="tl" rotWithShape="0">
                    <a:prstClr val="black">
                      <a:alpha val="2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412" name="椭圆 411"/>
                <p:cNvSpPr/>
                <p:nvPr/>
              </p:nvSpPr>
              <p:spPr>
                <a:xfrm>
                  <a:off x="1426863" y="2613348"/>
                  <a:ext cx="1570349" cy="1570349"/>
                </a:xfrm>
                <a:prstGeom prst="ellipse">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sp>
            <p:nvSpPr>
              <p:cNvPr id="410" name="椭圆 409"/>
              <p:cNvSpPr/>
              <p:nvPr/>
            </p:nvSpPr>
            <p:spPr>
              <a:xfrm>
                <a:off x="2792045" y="1249762"/>
                <a:ext cx="618249" cy="618249"/>
              </a:xfrm>
              <a:prstGeom prst="ellipse">
                <a:avLst/>
              </a:prstGeom>
              <a:solidFill>
                <a:srgbClr val="C6588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379" name="组合 378"/>
            <p:cNvGrpSpPr/>
            <p:nvPr/>
          </p:nvGrpSpPr>
          <p:grpSpPr>
            <a:xfrm>
              <a:off x="6046201" y="3891638"/>
              <a:ext cx="327824" cy="179625"/>
              <a:chOff x="3085851" y="4418205"/>
              <a:chExt cx="774347" cy="424290"/>
            </a:xfrm>
            <a:solidFill>
              <a:srgbClr val="FFFFFF"/>
            </a:solidFill>
          </p:grpSpPr>
          <p:sp>
            <p:nvSpPr>
              <p:cNvPr id="380" name="Freeform 439"/>
              <p:cNvSpPr/>
              <p:nvPr/>
            </p:nvSpPr>
            <p:spPr bwMode="auto">
              <a:xfrm>
                <a:off x="3676890" y="4518139"/>
                <a:ext cx="183308" cy="97650"/>
              </a:xfrm>
              <a:custGeom>
                <a:avLst/>
                <a:gdLst>
                  <a:gd name="T0" fmla="*/ 272 w 272"/>
                  <a:gd name="T1" fmla="*/ 71 h 145"/>
                  <a:gd name="T2" fmla="*/ 179 w 272"/>
                  <a:gd name="T3" fmla="*/ 0 h 145"/>
                  <a:gd name="T4" fmla="*/ 179 w 272"/>
                  <a:gd name="T5" fmla="*/ 51 h 145"/>
                  <a:gd name="T6" fmla="*/ 0 w 272"/>
                  <a:gd name="T7" fmla="*/ 51 h 145"/>
                  <a:gd name="T8" fmla="*/ 12 w 272"/>
                  <a:gd name="T9" fmla="*/ 94 h 145"/>
                  <a:gd name="T10" fmla="*/ 179 w 272"/>
                  <a:gd name="T11" fmla="*/ 94 h 145"/>
                  <a:gd name="T12" fmla="*/ 179 w 272"/>
                  <a:gd name="T13" fmla="*/ 145 h 145"/>
                  <a:gd name="T14" fmla="*/ 272 w 272"/>
                  <a:gd name="T15" fmla="*/ 71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145">
                    <a:moveTo>
                      <a:pt x="272" y="71"/>
                    </a:moveTo>
                    <a:cubicBezTo>
                      <a:pt x="179" y="0"/>
                      <a:pt x="179" y="0"/>
                      <a:pt x="179" y="0"/>
                    </a:cubicBezTo>
                    <a:cubicBezTo>
                      <a:pt x="179" y="51"/>
                      <a:pt x="179" y="51"/>
                      <a:pt x="179" y="51"/>
                    </a:cubicBezTo>
                    <a:cubicBezTo>
                      <a:pt x="0" y="51"/>
                      <a:pt x="0" y="51"/>
                      <a:pt x="0" y="51"/>
                    </a:cubicBezTo>
                    <a:cubicBezTo>
                      <a:pt x="5" y="65"/>
                      <a:pt x="9" y="79"/>
                      <a:pt x="12" y="94"/>
                    </a:cubicBezTo>
                    <a:cubicBezTo>
                      <a:pt x="179" y="94"/>
                      <a:pt x="179" y="94"/>
                      <a:pt x="179" y="94"/>
                    </a:cubicBezTo>
                    <a:cubicBezTo>
                      <a:pt x="179" y="145"/>
                      <a:pt x="179" y="145"/>
                      <a:pt x="179" y="145"/>
                    </a:cubicBezTo>
                    <a:lnTo>
                      <a:pt x="272"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81" name="Freeform 440"/>
              <p:cNvSpPr>
                <a:spLocks noEditPoints="1"/>
              </p:cNvSpPr>
              <p:nvPr/>
            </p:nvSpPr>
            <p:spPr bwMode="auto">
              <a:xfrm>
                <a:off x="3286005" y="4423630"/>
                <a:ext cx="393455" cy="396024"/>
              </a:xfrm>
              <a:custGeom>
                <a:avLst/>
                <a:gdLst>
                  <a:gd name="T0" fmla="*/ 291 w 583"/>
                  <a:gd name="T1" fmla="*/ 0 h 587"/>
                  <a:gd name="T2" fmla="*/ 0 w 583"/>
                  <a:gd name="T3" fmla="*/ 294 h 587"/>
                  <a:gd name="T4" fmla="*/ 291 w 583"/>
                  <a:gd name="T5" fmla="*/ 587 h 587"/>
                  <a:gd name="T6" fmla="*/ 583 w 583"/>
                  <a:gd name="T7" fmla="*/ 294 h 587"/>
                  <a:gd name="T8" fmla="*/ 291 w 583"/>
                  <a:gd name="T9" fmla="*/ 0 h 587"/>
                  <a:gd name="T10" fmla="*/ 291 w 583"/>
                  <a:gd name="T11" fmla="*/ 517 h 587"/>
                  <a:gd name="T12" fmla="*/ 70 w 583"/>
                  <a:gd name="T13" fmla="*/ 294 h 587"/>
                  <a:gd name="T14" fmla="*/ 291 w 583"/>
                  <a:gd name="T15" fmla="*/ 70 h 587"/>
                  <a:gd name="T16" fmla="*/ 513 w 583"/>
                  <a:gd name="T17" fmla="*/ 294 h 587"/>
                  <a:gd name="T18" fmla="*/ 291 w 583"/>
                  <a:gd name="T19" fmla="*/ 51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587">
                    <a:moveTo>
                      <a:pt x="291" y="0"/>
                    </a:moveTo>
                    <a:cubicBezTo>
                      <a:pt x="130" y="0"/>
                      <a:pt x="0" y="132"/>
                      <a:pt x="0" y="294"/>
                    </a:cubicBezTo>
                    <a:cubicBezTo>
                      <a:pt x="0" y="456"/>
                      <a:pt x="130" y="587"/>
                      <a:pt x="291" y="587"/>
                    </a:cubicBezTo>
                    <a:cubicBezTo>
                      <a:pt x="452" y="587"/>
                      <a:pt x="583" y="456"/>
                      <a:pt x="583" y="294"/>
                    </a:cubicBezTo>
                    <a:cubicBezTo>
                      <a:pt x="583" y="132"/>
                      <a:pt x="452" y="0"/>
                      <a:pt x="291" y="0"/>
                    </a:cubicBezTo>
                    <a:close/>
                    <a:moveTo>
                      <a:pt x="291" y="517"/>
                    </a:moveTo>
                    <a:cubicBezTo>
                      <a:pt x="169" y="517"/>
                      <a:pt x="70" y="417"/>
                      <a:pt x="70" y="294"/>
                    </a:cubicBezTo>
                    <a:cubicBezTo>
                      <a:pt x="70" y="170"/>
                      <a:pt x="169" y="70"/>
                      <a:pt x="291" y="70"/>
                    </a:cubicBezTo>
                    <a:cubicBezTo>
                      <a:pt x="413" y="70"/>
                      <a:pt x="513" y="170"/>
                      <a:pt x="513" y="294"/>
                    </a:cubicBezTo>
                    <a:cubicBezTo>
                      <a:pt x="513" y="417"/>
                      <a:pt x="413" y="517"/>
                      <a:pt x="291" y="5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82" name="Freeform 441"/>
              <p:cNvSpPr/>
              <p:nvPr/>
            </p:nvSpPr>
            <p:spPr bwMode="auto">
              <a:xfrm>
                <a:off x="3367094" y="4553829"/>
                <a:ext cx="147046" cy="100505"/>
              </a:xfrm>
              <a:custGeom>
                <a:avLst/>
                <a:gdLst>
                  <a:gd name="T0" fmla="*/ 185 w 218"/>
                  <a:gd name="T1" fmla="*/ 54 h 149"/>
                  <a:gd name="T2" fmla="*/ 185 w 218"/>
                  <a:gd name="T3" fmla="*/ 14 h 149"/>
                  <a:gd name="T4" fmla="*/ 171 w 218"/>
                  <a:gd name="T5" fmla="*/ 0 h 149"/>
                  <a:gd name="T6" fmla="*/ 157 w 218"/>
                  <a:gd name="T7" fmla="*/ 14 h 149"/>
                  <a:gd name="T8" fmla="*/ 157 w 218"/>
                  <a:gd name="T9" fmla="*/ 54 h 149"/>
                  <a:gd name="T10" fmla="*/ 126 w 218"/>
                  <a:gd name="T11" fmla="*/ 91 h 149"/>
                  <a:gd name="T12" fmla="*/ 10 w 218"/>
                  <a:gd name="T13" fmla="*/ 102 h 149"/>
                  <a:gd name="T14" fmla="*/ 1 w 218"/>
                  <a:gd name="T15" fmla="*/ 114 h 149"/>
                  <a:gd name="T16" fmla="*/ 12 w 218"/>
                  <a:gd name="T17" fmla="*/ 123 h 149"/>
                  <a:gd name="T18" fmla="*/ 126 w 218"/>
                  <a:gd name="T19" fmla="*/ 112 h 149"/>
                  <a:gd name="T20" fmla="*/ 171 w 218"/>
                  <a:gd name="T21" fmla="*/ 149 h 149"/>
                  <a:gd name="T22" fmla="*/ 218 w 218"/>
                  <a:gd name="T23" fmla="*/ 101 h 149"/>
                  <a:gd name="T24" fmla="*/ 185 w 218"/>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149">
                    <a:moveTo>
                      <a:pt x="185" y="54"/>
                    </a:moveTo>
                    <a:cubicBezTo>
                      <a:pt x="185" y="14"/>
                      <a:pt x="185" y="14"/>
                      <a:pt x="185" y="14"/>
                    </a:cubicBezTo>
                    <a:cubicBezTo>
                      <a:pt x="185" y="6"/>
                      <a:pt x="179" y="0"/>
                      <a:pt x="171" y="0"/>
                    </a:cubicBezTo>
                    <a:cubicBezTo>
                      <a:pt x="163" y="0"/>
                      <a:pt x="157" y="6"/>
                      <a:pt x="157" y="14"/>
                    </a:cubicBezTo>
                    <a:cubicBezTo>
                      <a:pt x="157" y="54"/>
                      <a:pt x="157" y="54"/>
                      <a:pt x="157" y="54"/>
                    </a:cubicBezTo>
                    <a:cubicBezTo>
                      <a:pt x="141" y="60"/>
                      <a:pt x="129" y="74"/>
                      <a:pt x="126" y="91"/>
                    </a:cubicBezTo>
                    <a:cubicBezTo>
                      <a:pt x="10" y="102"/>
                      <a:pt x="10" y="102"/>
                      <a:pt x="10" y="102"/>
                    </a:cubicBezTo>
                    <a:cubicBezTo>
                      <a:pt x="5" y="103"/>
                      <a:pt x="0" y="108"/>
                      <a:pt x="1" y="114"/>
                    </a:cubicBezTo>
                    <a:cubicBezTo>
                      <a:pt x="1" y="120"/>
                      <a:pt x="7" y="124"/>
                      <a:pt x="12" y="123"/>
                    </a:cubicBezTo>
                    <a:cubicBezTo>
                      <a:pt x="126" y="112"/>
                      <a:pt x="126" y="112"/>
                      <a:pt x="126" y="112"/>
                    </a:cubicBezTo>
                    <a:cubicBezTo>
                      <a:pt x="131" y="133"/>
                      <a:pt x="149" y="149"/>
                      <a:pt x="171" y="149"/>
                    </a:cubicBezTo>
                    <a:cubicBezTo>
                      <a:pt x="197" y="149"/>
                      <a:pt x="218" y="127"/>
                      <a:pt x="218" y="101"/>
                    </a:cubicBezTo>
                    <a:cubicBezTo>
                      <a:pt x="218" y="79"/>
                      <a:pt x="204" y="61"/>
                      <a:pt x="185"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83" name="Freeform 442"/>
              <p:cNvSpPr/>
              <p:nvPr/>
            </p:nvSpPr>
            <p:spPr bwMode="auto">
              <a:xfrm>
                <a:off x="3458748" y="4489015"/>
                <a:ext cx="13705" cy="39117"/>
              </a:xfrm>
              <a:custGeom>
                <a:avLst/>
                <a:gdLst>
                  <a:gd name="T0" fmla="*/ 29 w 48"/>
                  <a:gd name="T1" fmla="*/ 17 h 137"/>
                  <a:gd name="T2" fmla="*/ 29 w 48"/>
                  <a:gd name="T3" fmla="*/ 17 h 137"/>
                  <a:gd name="T4" fmla="*/ 29 w 48"/>
                  <a:gd name="T5" fmla="*/ 137 h 137"/>
                  <a:gd name="T6" fmla="*/ 48 w 48"/>
                  <a:gd name="T7" fmla="*/ 137 h 137"/>
                  <a:gd name="T8" fmla="*/ 48 w 48"/>
                  <a:gd name="T9" fmla="*/ 0 h 137"/>
                  <a:gd name="T10" fmla="*/ 31 w 48"/>
                  <a:gd name="T11" fmla="*/ 0 h 137"/>
                  <a:gd name="T12" fmla="*/ 0 w 48"/>
                  <a:gd name="T13" fmla="*/ 17 h 137"/>
                  <a:gd name="T14" fmla="*/ 5 w 48"/>
                  <a:gd name="T15" fmla="*/ 31 h 137"/>
                  <a:gd name="T16" fmla="*/ 29 w 48"/>
                  <a:gd name="T17" fmla="*/ 1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37">
                    <a:moveTo>
                      <a:pt x="29" y="17"/>
                    </a:moveTo>
                    <a:lnTo>
                      <a:pt x="29" y="17"/>
                    </a:lnTo>
                    <a:lnTo>
                      <a:pt x="29" y="137"/>
                    </a:lnTo>
                    <a:lnTo>
                      <a:pt x="48" y="137"/>
                    </a:lnTo>
                    <a:lnTo>
                      <a:pt x="48" y="0"/>
                    </a:lnTo>
                    <a:lnTo>
                      <a:pt x="31" y="0"/>
                    </a:lnTo>
                    <a:lnTo>
                      <a:pt x="0" y="17"/>
                    </a:lnTo>
                    <a:lnTo>
                      <a:pt x="5" y="31"/>
                    </a:lnTo>
                    <a:lnTo>
                      <a:pt x="29"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84" name="Freeform 443"/>
              <p:cNvSpPr/>
              <p:nvPr/>
            </p:nvSpPr>
            <p:spPr bwMode="auto">
              <a:xfrm>
                <a:off x="3476450" y="4488444"/>
                <a:ext cx="24841" cy="39688"/>
              </a:xfrm>
              <a:custGeom>
                <a:avLst/>
                <a:gdLst>
                  <a:gd name="T0" fmla="*/ 37 w 37"/>
                  <a:gd name="T1" fmla="*/ 52 h 59"/>
                  <a:gd name="T2" fmla="*/ 11 w 37"/>
                  <a:gd name="T3" fmla="*/ 52 h 59"/>
                  <a:gd name="T4" fmla="*/ 11 w 37"/>
                  <a:gd name="T5" fmla="*/ 52 h 59"/>
                  <a:gd name="T6" fmla="*/ 16 w 37"/>
                  <a:gd name="T7" fmla="*/ 48 h 59"/>
                  <a:gd name="T8" fmla="*/ 36 w 37"/>
                  <a:gd name="T9" fmla="*/ 17 h 59"/>
                  <a:gd name="T10" fmla="*/ 18 w 37"/>
                  <a:gd name="T11" fmla="*/ 0 h 59"/>
                  <a:gd name="T12" fmla="*/ 2 w 37"/>
                  <a:gd name="T13" fmla="*/ 6 h 59"/>
                  <a:gd name="T14" fmla="*/ 4 w 37"/>
                  <a:gd name="T15" fmla="*/ 11 h 59"/>
                  <a:gd name="T16" fmla="*/ 17 w 37"/>
                  <a:gd name="T17" fmla="*/ 7 h 59"/>
                  <a:gd name="T18" fmla="*/ 28 w 37"/>
                  <a:gd name="T19" fmla="*/ 18 h 59"/>
                  <a:gd name="T20" fmla="*/ 7 w 37"/>
                  <a:gd name="T21" fmla="*/ 48 h 59"/>
                  <a:gd name="T22" fmla="*/ 0 w 37"/>
                  <a:gd name="T23" fmla="*/ 54 h 59"/>
                  <a:gd name="T24" fmla="*/ 0 w 37"/>
                  <a:gd name="T25" fmla="*/ 59 h 59"/>
                  <a:gd name="T26" fmla="*/ 37 w 37"/>
                  <a:gd name="T27" fmla="*/ 59 h 59"/>
                  <a:gd name="T28" fmla="*/ 37 w 37"/>
                  <a:gd name="T29"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59">
                    <a:moveTo>
                      <a:pt x="37" y="52"/>
                    </a:moveTo>
                    <a:cubicBezTo>
                      <a:pt x="11" y="52"/>
                      <a:pt x="11" y="52"/>
                      <a:pt x="11" y="52"/>
                    </a:cubicBezTo>
                    <a:cubicBezTo>
                      <a:pt x="11" y="52"/>
                      <a:pt x="11" y="52"/>
                      <a:pt x="11" y="52"/>
                    </a:cubicBezTo>
                    <a:cubicBezTo>
                      <a:pt x="16" y="48"/>
                      <a:pt x="16" y="48"/>
                      <a:pt x="16" y="48"/>
                    </a:cubicBezTo>
                    <a:cubicBezTo>
                      <a:pt x="28" y="36"/>
                      <a:pt x="36" y="27"/>
                      <a:pt x="36" y="17"/>
                    </a:cubicBezTo>
                    <a:cubicBezTo>
                      <a:pt x="36" y="9"/>
                      <a:pt x="31" y="0"/>
                      <a:pt x="18" y="0"/>
                    </a:cubicBezTo>
                    <a:cubicBezTo>
                      <a:pt x="12" y="0"/>
                      <a:pt x="6" y="3"/>
                      <a:pt x="2" y="6"/>
                    </a:cubicBezTo>
                    <a:cubicBezTo>
                      <a:pt x="4" y="11"/>
                      <a:pt x="4" y="11"/>
                      <a:pt x="4" y="11"/>
                    </a:cubicBezTo>
                    <a:cubicBezTo>
                      <a:pt x="7" y="9"/>
                      <a:pt x="11" y="7"/>
                      <a:pt x="17" y="7"/>
                    </a:cubicBezTo>
                    <a:cubicBezTo>
                      <a:pt x="25" y="7"/>
                      <a:pt x="28" y="12"/>
                      <a:pt x="28" y="18"/>
                    </a:cubicBezTo>
                    <a:cubicBezTo>
                      <a:pt x="28" y="26"/>
                      <a:pt x="21" y="34"/>
                      <a:pt x="7" y="48"/>
                    </a:cubicBezTo>
                    <a:cubicBezTo>
                      <a:pt x="0" y="54"/>
                      <a:pt x="0" y="54"/>
                      <a:pt x="0" y="54"/>
                    </a:cubicBezTo>
                    <a:cubicBezTo>
                      <a:pt x="0" y="59"/>
                      <a:pt x="0" y="59"/>
                      <a:pt x="0" y="59"/>
                    </a:cubicBezTo>
                    <a:cubicBezTo>
                      <a:pt x="37" y="59"/>
                      <a:pt x="37" y="59"/>
                      <a:pt x="37" y="59"/>
                    </a:cubicBezTo>
                    <a:lnTo>
                      <a:pt x="37"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85" name="Freeform 444"/>
              <p:cNvSpPr/>
              <p:nvPr/>
            </p:nvSpPr>
            <p:spPr bwMode="auto">
              <a:xfrm>
                <a:off x="3590375" y="4605795"/>
                <a:ext cx="24270" cy="39688"/>
              </a:xfrm>
              <a:custGeom>
                <a:avLst/>
                <a:gdLst>
                  <a:gd name="T0" fmla="*/ 36 w 36"/>
                  <a:gd name="T1" fmla="*/ 42 h 59"/>
                  <a:gd name="T2" fmla="*/ 23 w 36"/>
                  <a:gd name="T3" fmla="*/ 27 h 59"/>
                  <a:gd name="T4" fmla="*/ 23 w 36"/>
                  <a:gd name="T5" fmla="*/ 27 h 59"/>
                  <a:gd name="T6" fmla="*/ 34 w 36"/>
                  <a:gd name="T7" fmla="*/ 14 h 59"/>
                  <a:gd name="T8" fmla="*/ 17 w 36"/>
                  <a:gd name="T9" fmla="*/ 0 h 59"/>
                  <a:gd name="T10" fmla="*/ 2 w 36"/>
                  <a:gd name="T11" fmla="*/ 4 h 59"/>
                  <a:gd name="T12" fmla="*/ 4 w 36"/>
                  <a:gd name="T13" fmla="*/ 10 h 59"/>
                  <a:gd name="T14" fmla="*/ 16 w 36"/>
                  <a:gd name="T15" fmla="*/ 6 h 59"/>
                  <a:gd name="T16" fmla="*/ 26 w 36"/>
                  <a:gd name="T17" fmla="*/ 15 h 59"/>
                  <a:gd name="T18" fmla="*/ 13 w 36"/>
                  <a:gd name="T19" fmla="*/ 25 h 59"/>
                  <a:gd name="T20" fmla="*/ 9 w 36"/>
                  <a:gd name="T21" fmla="*/ 25 h 59"/>
                  <a:gd name="T22" fmla="*/ 9 w 36"/>
                  <a:gd name="T23" fmla="*/ 31 h 59"/>
                  <a:gd name="T24" fmla="*/ 13 w 36"/>
                  <a:gd name="T25" fmla="*/ 31 h 59"/>
                  <a:gd name="T26" fmla="*/ 28 w 36"/>
                  <a:gd name="T27" fmla="*/ 42 h 59"/>
                  <a:gd name="T28" fmla="*/ 15 w 36"/>
                  <a:gd name="T29" fmla="*/ 53 h 59"/>
                  <a:gd name="T30" fmla="*/ 2 w 36"/>
                  <a:gd name="T31" fmla="*/ 50 h 59"/>
                  <a:gd name="T32" fmla="*/ 0 w 36"/>
                  <a:gd name="T33" fmla="*/ 56 h 59"/>
                  <a:gd name="T34" fmla="*/ 15 w 36"/>
                  <a:gd name="T35" fmla="*/ 59 h 59"/>
                  <a:gd name="T36" fmla="*/ 36 w 36"/>
                  <a:gd name="T37" fmla="*/ 4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59">
                    <a:moveTo>
                      <a:pt x="36" y="42"/>
                    </a:moveTo>
                    <a:cubicBezTo>
                      <a:pt x="36" y="34"/>
                      <a:pt x="30" y="29"/>
                      <a:pt x="23" y="27"/>
                    </a:cubicBezTo>
                    <a:cubicBezTo>
                      <a:pt x="23" y="27"/>
                      <a:pt x="23" y="27"/>
                      <a:pt x="23" y="27"/>
                    </a:cubicBezTo>
                    <a:cubicBezTo>
                      <a:pt x="30" y="25"/>
                      <a:pt x="34" y="20"/>
                      <a:pt x="34" y="14"/>
                    </a:cubicBezTo>
                    <a:cubicBezTo>
                      <a:pt x="34" y="7"/>
                      <a:pt x="29" y="0"/>
                      <a:pt x="17" y="0"/>
                    </a:cubicBezTo>
                    <a:cubicBezTo>
                      <a:pt x="11" y="0"/>
                      <a:pt x="5" y="2"/>
                      <a:pt x="2" y="4"/>
                    </a:cubicBezTo>
                    <a:cubicBezTo>
                      <a:pt x="4" y="10"/>
                      <a:pt x="4" y="10"/>
                      <a:pt x="4" y="10"/>
                    </a:cubicBezTo>
                    <a:cubicBezTo>
                      <a:pt x="7" y="8"/>
                      <a:pt x="11" y="6"/>
                      <a:pt x="16" y="6"/>
                    </a:cubicBezTo>
                    <a:cubicBezTo>
                      <a:pt x="23" y="6"/>
                      <a:pt x="26" y="10"/>
                      <a:pt x="26" y="15"/>
                    </a:cubicBezTo>
                    <a:cubicBezTo>
                      <a:pt x="26" y="22"/>
                      <a:pt x="19" y="25"/>
                      <a:pt x="13" y="25"/>
                    </a:cubicBezTo>
                    <a:cubicBezTo>
                      <a:pt x="9" y="25"/>
                      <a:pt x="9" y="25"/>
                      <a:pt x="9" y="25"/>
                    </a:cubicBezTo>
                    <a:cubicBezTo>
                      <a:pt x="9" y="31"/>
                      <a:pt x="9" y="31"/>
                      <a:pt x="9" y="31"/>
                    </a:cubicBezTo>
                    <a:cubicBezTo>
                      <a:pt x="13" y="31"/>
                      <a:pt x="13" y="31"/>
                      <a:pt x="13" y="31"/>
                    </a:cubicBezTo>
                    <a:cubicBezTo>
                      <a:pt x="21" y="31"/>
                      <a:pt x="28" y="34"/>
                      <a:pt x="28" y="42"/>
                    </a:cubicBezTo>
                    <a:cubicBezTo>
                      <a:pt x="28" y="47"/>
                      <a:pt x="25" y="53"/>
                      <a:pt x="15" y="53"/>
                    </a:cubicBezTo>
                    <a:cubicBezTo>
                      <a:pt x="10" y="53"/>
                      <a:pt x="5" y="51"/>
                      <a:pt x="2" y="50"/>
                    </a:cubicBezTo>
                    <a:cubicBezTo>
                      <a:pt x="0" y="56"/>
                      <a:pt x="0" y="56"/>
                      <a:pt x="0" y="56"/>
                    </a:cubicBezTo>
                    <a:cubicBezTo>
                      <a:pt x="3" y="57"/>
                      <a:pt x="9" y="59"/>
                      <a:pt x="15" y="59"/>
                    </a:cubicBezTo>
                    <a:cubicBezTo>
                      <a:pt x="29" y="59"/>
                      <a:pt x="36" y="51"/>
                      <a:pt x="3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86" name="Freeform 445"/>
              <p:cNvSpPr>
                <a:spLocks noEditPoints="1"/>
              </p:cNvSpPr>
              <p:nvPr/>
            </p:nvSpPr>
            <p:spPr bwMode="auto">
              <a:xfrm>
                <a:off x="3469027" y="4710869"/>
                <a:ext cx="26839" cy="40545"/>
              </a:xfrm>
              <a:custGeom>
                <a:avLst/>
                <a:gdLst>
                  <a:gd name="T0" fmla="*/ 23 w 40"/>
                  <a:gd name="T1" fmla="*/ 21 h 60"/>
                  <a:gd name="T2" fmla="*/ 9 w 40"/>
                  <a:gd name="T3" fmla="*/ 28 h 60"/>
                  <a:gd name="T4" fmla="*/ 8 w 40"/>
                  <a:gd name="T5" fmla="*/ 28 h 60"/>
                  <a:gd name="T6" fmla="*/ 28 w 40"/>
                  <a:gd name="T7" fmla="*/ 7 h 60"/>
                  <a:gd name="T8" fmla="*/ 34 w 40"/>
                  <a:gd name="T9" fmla="*/ 7 h 60"/>
                  <a:gd name="T10" fmla="*/ 34 w 40"/>
                  <a:gd name="T11" fmla="*/ 0 h 60"/>
                  <a:gd name="T12" fmla="*/ 29 w 40"/>
                  <a:gd name="T13" fmla="*/ 1 h 60"/>
                  <a:gd name="T14" fmla="*/ 10 w 40"/>
                  <a:gd name="T15" fmla="*/ 9 h 60"/>
                  <a:gd name="T16" fmla="*/ 0 w 40"/>
                  <a:gd name="T17" fmla="*/ 35 h 60"/>
                  <a:gd name="T18" fmla="*/ 21 w 40"/>
                  <a:gd name="T19" fmla="*/ 60 h 60"/>
                  <a:gd name="T20" fmla="*/ 40 w 40"/>
                  <a:gd name="T21" fmla="*/ 39 h 60"/>
                  <a:gd name="T22" fmla="*/ 23 w 40"/>
                  <a:gd name="T23" fmla="*/ 21 h 60"/>
                  <a:gd name="T24" fmla="*/ 21 w 40"/>
                  <a:gd name="T25" fmla="*/ 54 h 60"/>
                  <a:gd name="T26" fmla="*/ 8 w 40"/>
                  <a:gd name="T27" fmla="*/ 37 h 60"/>
                  <a:gd name="T28" fmla="*/ 9 w 40"/>
                  <a:gd name="T29" fmla="*/ 34 h 60"/>
                  <a:gd name="T30" fmla="*/ 20 w 40"/>
                  <a:gd name="T31" fmla="*/ 27 h 60"/>
                  <a:gd name="T32" fmla="*/ 32 w 40"/>
                  <a:gd name="T33" fmla="*/ 40 h 60"/>
                  <a:gd name="T34" fmla="*/ 21 w 40"/>
                  <a:gd name="T35"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60">
                    <a:moveTo>
                      <a:pt x="23" y="21"/>
                    </a:moveTo>
                    <a:cubicBezTo>
                      <a:pt x="16" y="21"/>
                      <a:pt x="11" y="24"/>
                      <a:pt x="9" y="28"/>
                    </a:cubicBezTo>
                    <a:cubicBezTo>
                      <a:pt x="8" y="28"/>
                      <a:pt x="8" y="28"/>
                      <a:pt x="8" y="28"/>
                    </a:cubicBezTo>
                    <a:cubicBezTo>
                      <a:pt x="10" y="18"/>
                      <a:pt x="16" y="9"/>
                      <a:pt x="28" y="7"/>
                    </a:cubicBezTo>
                    <a:cubicBezTo>
                      <a:pt x="31" y="7"/>
                      <a:pt x="33" y="7"/>
                      <a:pt x="34" y="7"/>
                    </a:cubicBezTo>
                    <a:cubicBezTo>
                      <a:pt x="34" y="0"/>
                      <a:pt x="34" y="0"/>
                      <a:pt x="34" y="0"/>
                    </a:cubicBezTo>
                    <a:cubicBezTo>
                      <a:pt x="33" y="0"/>
                      <a:pt x="31" y="1"/>
                      <a:pt x="29" y="1"/>
                    </a:cubicBezTo>
                    <a:cubicBezTo>
                      <a:pt x="21" y="2"/>
                      <a:pt x="15" y="5"/>
                      <a:pt x="10" y="9"/>
                    </a:cubicBezTo>
                    <a:cubicBezTo>
                      <a:pt x="5" y="15"/>
                      <a:pt x="0" y="24"/>
                      <a:pt x="0" y="35"/>
                    </a:cubicBezTo>
                    <a:cubicBezTo>
                      <a:pt x="0" y="50"/>
                      <a:pt x="9" y="60"/>
                      <a:pt x="21" y="60"/>
                    </a:cubicBezTo>
                    <a:cubicBezTo>
                      <a:pt x="33" y="60"/>
                      <a:pt x="40" y="50"/>
                      <a:pt x="40" y="39"/>
                    </a:cubicBezTo>
                    <a:cubicBezTo>
                      <a:pt x="40" y="28"/>
                      <a:pt x="33" y="21"/>
                      <a:pt x="23" y="21"/>
                    </a:cubicBezTo>
                    <a:close/>
                    <a:moveTo>
                      <a:pt x="21" y="54"/>
                    </a:moveTo>
                    <a:cubicBezTo>
                      <a:pt x="13" y="54"/>
                      <a:pt x="8" y="47"/>
                      <a:pt x="8" y="37"/>
                    </a:cubicBezTo>
                    <a:cubicBezTo>
                      <a:pt x="8" y="36"/>
                      <a:pt x="9" y="35"/>
                      <a:pt x="9" y="34"/>
                    </a:cubicBezTo>
                    <a:cubicBezTo>
                      <a:pt x="11" y="30"/>
                      <a:pt x="15" y="27"/>
                      <a:pt x="20" y="27"/>
                    </a:cubicBezTo>
                    <a:cubicBezTo>
                      <a:pt x="27" y="27"/>
                      <a:pt x="32" y="32"/>
                      <a:pt x="32" y="40"/>
                    </a:cubicBezTo>
                    <a:cubicBezTo>
                      <a:pt x="32" y="48"/>
                      <a:pt x="28" y="54"/>
                      <a:pt x="21"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87" name="Freeform 446"/>
              <p:cNvSpPr>
                <a:spLocks noEditPoints="1"/>
              </p:cNvSpPr>
              <p:nvPr/>
            </p:nvSpPr>
            <p:spPr bwMode="auto">
              <a:xfrm>
                <a:off x="3339398" y="4606366"/>
                <a:ext cx="25697" cy="39974"/>
              </a:xfrm>
              <a:custGeom>
                <a:avLst/>
                <a:gdLst>
                  <a:gd name="T0" fmla="*/ 19 w 38"/>
                  <a:gd name="T1" fmla="*/ 0 h 59"/>
                  <a:gd name="T2" fmla="*/ 0 w 38"/>
                  <a:gd name="T3" fmla="*/ 20 h 59"/>
                  <a:gd name="T4" fmla="*/ 17 w 38"/>
                  <a:gd name="T5" fmla="*/ 38 h 59"/>
                  <a:gd name="T6" fmla="*/ 30 w 38"/>
                  <a:gd name="T7" fmla="*/ 32 h 59"/>
                  <a:gd name="T8" fmla="*/ 30 w 38"/>
                  <a:gd name="T9" fmla="*/ 32 h 59"/>
                  <a:gd name="T10" fmla="*/ 23 w 38"/>
                  <a:gd name="T11" fmla="*/ 47 h 59"/>
                  <a:gd name="T12" fmla="*/ 11 w 38"/>
                  <a:gd name="T13" fmla="*/ 53 h 59"/>
                  <a:gd name="T14" fmla="*/ 5 w 38"/>
                  <a:gd name="T15" fmla="*/ 53 h 59"/>
                  <a:gd name="T16" fmla="*/ 5 w 38"/>
                  <a:gd name="T17" fmla="*/ 59 h 59"/>
                  <a:gd name="T18" fmla="*/ 12 w 38"/>
                  <a:gd name="T19" fmla="*/ 59 h 59"/>
                  <a:gd name="T20" fmla="*/ 28 w 38"/>
                  <a:gd name="T21" fmla="*/ 51 h 59"/>
                  <a:gd name="T22" fmla="*/ 38 w 38"/>
                  <a:gd name="T23" fmla="*/ 24 h 59"/>
                  <a:gd name="T24" fmla="*/ 19 w 38"/>
                  <a:gd name="T25" fmla="*/ 0 h 59"/>
                  <a:gd name="T26" fmla="*/ 30 w 38"/>
                  <a:gd name="T27" fmla="*/ 26 h 59"/>
                  <a:gd name="T28" fmla="*/ 18 w 38"/>
                  <a:gd name="T29" fmla="*/ 32 h 59"/>
                  <a:gd name="T30" fmla="*/ 7 w 38"/>
                  <a:gd name="T31" fmla="*/ 20 h 59"/>
                  <a:gd name="T32" fmla="*/ 19 w 38"/>
                  <a:gd name="T33" fmla="*/ 6 h 59"/>
                  <a:gd name="T34" fmla="*/ 30 w 38"/>
                  <a:gd name="T35" fmla="*/ 23 h 59"/>
                  <a:gd name="T36" fmla="*/ 30 w 38"/>
                  <a:gd name="T37" fmla="*/ 2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19" y="0"/>
                    </a:moveTo>
                    <a:cubicBezTo>
                      <a:pt x="8" y="0"/>
                      <a:pt x="0" y="10"/>
                      <a:pt x="0" y="20"/>
                    </a:cubicBezTo>
                    <a:cubicBezTo>
                      <a:pt x="0" y="30"/>
                      <a:pt x="6" y="38"/>
                      <a:pt x="17" y="38"/>
                    </a:cubicBezTo>
                    <a:cubicBezTo>
                      <a:pt x="22" y="38"/>
                      <a:pt x="27" y="36"/>
                      <a:pt x="30" y="32"/>
                    </a:cubicBezTo>
                    <a:cubicBezTo>
                      <a:pt x="30" y="32"/>
                      <a:pt x="30" y="32"/>
                      <a:pt x="30" y="32"/>
                    </a:cubicBezTo>
                    <a:cubicBezTo>
                      <a:pt x="29" y="39"/>
                      <a:pt x="27" y="44"/>
                      <a:pt x="23" y="47"/>
                    </a:cubicBezTo>
                    <a:cubicBezTo>
                      <a:pt x="20" y="50"/>
                      <a:pt x="15" y="52"/>
                      <a:pt x="11" y="53"/>
                    </a:cubicBezTo>
                    <a:cubicBezTo>
                      <a:pt x="8" y="53"/>
                      <a:pt x="6" y="53"/>
                      <a:pt x="5" y="53"/>
                    </a:cubicBezTo>
                    <a:cubicBezTo>
                      <a:pt x="5" y="59"/>
                      <a:pt x="5" y="59"/>
                      <a:pt x="5" y="59"/>
                    </a:cubicBezTo>
                    <a:cubicBezTo>
                      <a:pt x="6" y="59"/>
                      <a:pt x="9" y="59"/>
                      <a:pt x="12" y="59"/>
                    </a:cubicBezTo>
                    <a:cubicBezTo>
                      <a:pt x="18" y="58"/>
                      <a:pt x="24" y="56"/>
                      <a:pt x="28" y="51"/>
                    </a:cubicBezTo>
                    <a:cubicBezTo>
                      <a:pt x="34" y="46"/>
                      <a:pt x="38" y="37"/>
                      <a:pt x="38" y="24"/>
                    </a:cubicBezTo>
                    <a:cubicBezTo>
                      <a:pt x="38" y="9"/>
                      <a:pt x="31" y="0"/>
                      <a:pt x="19" y="0"/>
                    </a:cubicBezTo>
                    <a:close/>
                    <a:moveTo>
                      <a:pt x="30" y="26"/>
                    </a:moveTo>
                    <a:cubicBezTo>
                      <a:pt x="28" y="30"/>
                      <a:pt x="24" y="32"/>
                      <a:pt x="18" y="32"/>
                    </a:cubicBezTo>
                    <a:cubicBezTo>
                      <a:pt x="12" y="32"/>
                      <a:pt x="7" y="27"/>
                      <a:pt x="7" y="20"/>
                    </a:cubicBezTo>
                    <a:cubicBezTo>
                      <a:pt x="7" y="12"/>
                      <a:pt x="12" y="6"/>
                      <a:pt x="19" y="6"/>
                    </a:cubicBezTo>
                    <a:cubicBezTo>
                      <a:pt x="27" y="6"/>
                      <a:pt x="30" y="13"/>
                      <a:pt x="30" y="23"/>
                    </a:cubicBezTo>
                    <a:cubicBezTo>
                      <a:pt x="30" y="25"/>
                      <a:pt x="30" y="25"/>
                      <a:pt x="3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88" name="Oval 447"/>
              <p:cNvSpPr>
                <a:spLocks noChangeArrowheads="1"/>
              </p:cNvSpPr>
              <p:nvPr/>
            </p:nvSpPr>
            <p:spPr bwMode="auto">
              <a:xfrm>
                <a:off x="3388794" y="4539553"/>
                <a:ext cx="18845" cy="1827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89" name="Oval 448"/>
              <p:cNvSpPr>
                <a:spLocks noChangeArrowheads="1"/>
              </p:cNvSpPr>
              <p:nvPr/>
            </p:nvSpPr>
            <p:spPr bwMode="auto">
              <a:xfrm>
                <a:off x="3552686" y="4539553"/>
                <a:ext cx="19416" cy="1827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90" name="Oval 449"/>
              <p:cNvSpPr>
                <a:spLocks noChangeArrowheads="1"/>
              </p:cNvSpPr>
              <p:nvPr/>
            </p:nvSpPr>
            <p:spPr bwMode="auto">
              <a:xfrm>
                <a:off x="3552686" y="4695450"/>
                <a:ext cx="19416" cy="177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91" name="Freeform 450"/>
              <p:cNvSpPr/>
              <p:nvPr/>
            </p:nvSpPr>
            <p:spPr bwMode="auto">
              <a:xfrm>
                <a:off x="3085851" y="4650337"/>
                <a:ext cx="211860" cy="97650"/>
              </a:xfrm>
              <a:custGeom>
                <a:avLst/>
                <a:gdLst>
                  <a:gd name="T0" fmla="*/ 92 w 314"/>
                  <a:gd name="T1" fmla="*/ 51 h 145"/>
                  <a:gd name="T2" fmla="*/ 92 w 314"/>
                  <a:gd name="T3" fmla="*/ 0 h 145"/>
                  <a:gd name="T4" fmla="*/ 0 w 314"/>
                  <a:gd name="T5" fmla="*/ 71 h 145"/>
                  <a:gd name="T6" fmla="*/ 92 w 314"/>
                  <a:gd name="T7" fmla="*/ 145 h 145"/>
                  <a:gd name="T8" fmla="*/ 92 w 314"/>
                  <a:gd name="T9" fmla="*/ 94 h 145"/>
                  <a:gd name="T10" fmla="*/ 314 w 314"/>
                  <a:gd name="T11" fmla="*/ 94 h 145"/>
                  <a:gd name="T12" fmla="*/ 297 w 314"/>
                  <a:gd name="T13" fmla="*/ 51 h 145"/>
                  <a:gd name="T14" fmla="*/ 92 w 314"/>
                  <a:gd name="T15" fmla="*/ 51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145">
                    <a:moveTo>
                      <a:pt x="92" y="51"/>
                    </a:moveTo>
                    <a:cubicBezTo>
                      <a:pt x="92" y="0"/>
                      <a:pt x="92" y="0"/>
                      <a:pt x="92" y="0"/>
                    </a:cubicBezTo>
                    <a:cubicBezTo>
                      <a:pt x="0" y="71"/>
                      <a:pt x="0" y="71"/>
                      <a:pt x="0" y="71"/>
                    </a:cubicBezTo>
                    <a:cubicBezTo>
                      <a:pt x="92" y="145"/>
                      <a:pt x="92" y="145"/>
                      <a:pt x="92" y="145"/>
                    </a:cubicBezTo>
                    <a:cubicBezTo>
                      <a:pt x="92" y="94"/>
                      <a:pt x="92" y="94"/>
                      <a:pt x="92" y="94"/>
                    </a:cubicBezTo>
                    <a:cubicBezTo>
                      <a:pt x="314" y="94"/>
                      <a:pt x="314" y="94"/>
                      <a:pt x="314" y="94"/>
                    </a:cubicBezTo>
                    <a:cubicBezTo>
                      <a:pt x="308" y="80"/>
                      <a:pt x="302" y="66"/>
                      <a:pt x="297" y="51"/>
                    </a:cubicBezTo>
                    <a:lnTo>
                      <a:pt x="92"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92" name="Oval 451"/>
              <p:cNvSpPr>
                <a:spLocks noChangeArrowheads="1"/>
              </p:cNvSpPr>
              <p:nvPr/>
            </p:nvSpPr>
            <p:spPr bwMode="auto">
              <a:xfrm>
                <a:off x="3388794" y="4696021"/>
                <a:ext cx="18845" cy="177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93" name="Freeform 452"/>
              <p:cNvSpPr/>
              <p:nvPr/>
            </p:nvSpPr>
            <p:spPr bwMode="auto">
              <a:xfrm>
                <a:off x="3698304" y="4718292"/>
                <a:ext cx="35120" cy="60246"/>
              </a:xfrm>
              <a:custGeom>
                <a:avLst/>
                <a:gdLst>
                  <a:gd name="T0" fmla="*/ 0 w 52"/>
                  <a:gd name="T1" fmla="*/ 0 h 89"/>
                  <a:gd name="T2" fmla="*/ 0 w 52"/>
                  <a:gd name="T3" fmla="*/ 78 h 89"/>
                  <a:gd name="T4" fmla="*/ 26 w 52"/>
                  <a:gd name="T5" fmla="*/ 89 h 89"/>
                  <a:gd name="T6" fmla="*/ 52 w 52"/>
                  <a:gd name="T7" fmla="*/ 78 h 89"/>
                  <a:gd name="T8" fmla="*/ 52 w 52"/>
                  <a:gd name="T9" fmla="*/ 0 h 89"/>
                  <a:gd name="T10" fmla="*/ 26 w 52"/>
                  <a:gd name="T11" fmla="*/ 6 h 89"/>
                  <a:gd name="T12" fmla="*/ 0 w 52"/>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52" h="89">
                    <a:moveTo>
                      <a:pt x="0" y="0"/>
                    </a:moveTo>
                    <a:cubicBezTo>
                      <a:pt x="0" y="78"/>
                      <a:pt x="0" y="78"/>
                      <a:pt x="0" y="78"/>
                    </a:cubicBezTo>
                    <a:cubicBezTo>
                      <a:pt x="0" y="84"/>
                      <a:pt x="11" y="89"/>
                      <a:pt x="26" y="89"/>
                    </a:cubicBezTo>
                    <a:cubicBezTo>
                      <a:pt x="40" y="89"/>
                      <a:pt x="52" y="84"/>
                      <a:pt x="52" y="78"/>
                    </a:cubicBezTo>
                    <a:cubicBezTo>
                      <a:pt x="52" y="0"/>
                      <a:pt x="52" y="0"/>
                      <a:pt x="52" y="0"/>
                    </a:cubicBezTo>
                    <a:cubicBezTo>
                      <a:pt x="46" y="4"/>
                      <a:pt x="35" y="6"/>
                      <a:pt x="26" y="6"/>
                    </a:cubicBezTo>
                    <a:cubicBezTo>
                      <a:pt x="16" y="6"/>
                      <a:pt x="5"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94" name="Oval 453"/>
              <p:cNvSpPr>
                <a:spLocks noChangeArrowheads="1"/>
              </p:cNvSpPr>
              <p:nvPr/>
            </p:nvSpPr>
            <p:spPr bwMode="auto">
              <a:xfrm>
                <a:off x="3698304" y="4704873"/>
                <a:ext cx="35120" cy="142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95" name="Freeform 454"/>
              <p:cNvSpPr/>
              <p:nvPr/>
            </p:nvSpPr>
            <p:spPr bwMode="auto">
              <a:xfrm>
                <a:off x="3748271" y="4695450"/>
                <a:ext cx="35120" cy="83088"/>
              </a:xfrm>
              <a:custGeom>
                <a:avLst/>
                <a:gdLst>
                  <a:gd name="T0" fmla="*/ 0 w 52"/>
                  <a:gd name="T1" fmla="*/ 0 h 123"/>
                  <a:gd name="T2" fmla="*/ 0 w 52"/>
                  <a:gd name="T3" fmla="*/ 110 h 123"/>
                  <a:gd name="T4" fmla="*/ 0 w 52"/>
                  <a:gd name="T5" fmla="*/ 112 h 123"/>
                  <a:gd name="T6" fmla="*/ 26 w 52"/>
                  <a:gd name="T7" fmla="*/ 123 h 123"/>
                  <a:gd name="T8" fmla="*/ 52 w 52"/>
                  <a:gd name="T9" fmla="*/ 112 h 123"/>
                  <a:gd name="T10" fmla="*/ 52 w 52"/>
                  <a:gd name="T11" fmla="*/ 112 h 123"/>
                  <a:gd name="T12" fmla="*/ 52 w 52"/>
                  <a:gd name="T13" fmla="*/ 0 h 123"/>
                  <a:gd name="T14" fmla="*/ 26 w 52"/>
                  <a:gd name="T15" fmla="*/ 6 h 123"/>
                  <a:gd name="T16" fmla="*/ 0 w 52"/>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23">
                    <a:moveTo>
                      <a:pt x="0" y="0"/>
                    </a:moveTo>
                    <a:cubicBezTo>
                      <a:pt x="0" y="110"/>
                      <a:pt x="0" y="110"/>
                      <a:pt x="0" y="110"/>
                    </a:cubicBezTo>
                    <a:cubicBezTo>
                      <a:pt x="0" y="111"/>
                      <a:pt x="0" y="111"/>
                      <a:pt x="0" y="112"/>
                    </a:cubicBezTo>
                    <a:cubicBezTo>
                      <a:pt x="0" y="118"/>
                      <a:pt x="11" y="123"/>
                      <a:pt x="26" y="123"/>
                    </a:cubicBezTo>
                    <a:cubicBezTo>
                      <a:pt x="40" y="123"/>
                      <a:pt x="52" y="118"/>
                      <a:pt x="52" y="112"/>
                    </a:cubicBezTo>
                    <a:cubicBezTo>
                      <a:pt x="52" y="112"/>
                      <a:pt x="52" y="112"/>
                      <a:pt x="52" y="112"/>
                    </a:cubicBezTo>
                    <a:cubicBezTo>
                      <a:pt x="52" y="0"/>
                      <a:pt x="52" y="0"/>
                      <a:pt x="52" y="0"/>
                    </a:cubicBezTo>
                    <a:cubicBezTo>
                      <a:pt x="46" y="4"/>
                      <a:pt x="36" y="6"/>
                      <a:pt x="26" y="6"/>
                    </a:cubicBezTo>
                    <a:cubicBezTo>
                      <a:pt x="16" y="6"/>
                      <a:pt x="6"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96" name="Oval 455"/>
              <p:cNvSpPr>
                <a:spLocks noChangeArrowheads="1"/>
              </p:cNvSpPr>
              <p:nvPr/>
            </p:nvSpPr>
            <p:spPr bwMode="auto">
              <a:xfrm>
                <a:off x="3748271" y="4682030"/>
                <a:ext cx="35120" cy="1399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97" name="Freeform 456"/>
              <p:cNvSpPr/>
              <p:nvPr/>
            </p:nvSpPr>
            <p:spPr bwMode="auto">
              <a:xfrm>
                <a:off x="3797667" y="4644912"/>
                <a:ext cx="35691" cy="133626"/>
              </a:xfrm>
              <a:custGeom>
                <a:avLst/>
                <a:gdLst>
                  <a:gd name="T0" fmla="*/ 0 w 53"/>
                  <a:gd name="T1" fmla="*/ 0 h 198"/>
                  <a:gd name="T2" fmla="*/ 0 w 53"/>
                  <a:gd name="T3" fmla="*/ 187 h 198"/>
                  <a:gd name="T4" fmla="*/ 26 w 53"/>
                  <a:gd name="T5" fmla="*/ 198 h 198"/>
                  <a:gd name="T6" fmla="*/ 53 w 53"/>
                  <a:gd name="T7" fmla="*/ 187 h 198"/>
                  <a:gd name="T8" fmla="*/ 53 w 53"/>
                  <a:gd name="T9" fmla="*/ 0 h 198"/>
                  <a:gd name="T10" fmla="*/ 26 w 53"/>
                  <a:gd name="T11" fmla="*/ 7 h 198"/>
                  <a:gd name="T12" fmla="*/ 0 w 53"/>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53" h="198">
                    <a:moveTo>
                      <a:pt x="0" y="0"/>
                    </a:moveTo>
                    <a:cubicBezTo>
                      <a:pt x="0" y="187"/>
                      <a:pt x="0" y="187"/>
                      <a:pt x="0" y="187"/>
                    </a:cubicBezTo>
                    <a:cubicBezTo>
                      <a:pt x="0" y="193"/>
                      <a:pt x="12" y="198"/>
                      <a:pt x="26" y="198"/>
                    </a:cubicBezTo>
                    <a:cubicBezTo>
                      <a:pt x="41" y="198"/>
                      <a:pt x="53" y="193"/>
                      <a:pt x="53" y="187"/>
                    </a:cubicBezTo>
                    <a:cubicBezTo>
                      <a:pt x="53" y="0"/>
                      <a:pt x="53" y="0"/>
                      <a:pt x="53" y="0"/>
                    </a:cubicBezTo>
                    <a:cubicBezTo>
                      <a:pt x="47" y="5"/>
                      <a:pt x="36" y="7"/>
                      <a:pt x="26" y="7"/>
                    </a:cubicBezTo>
                    <a:cubicBezTo>
                      <a:pt x="17" y="7"/>
                      <a:pt x="6" y="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98" name="Oval 457"/>
              <p:cNvSpPr>
                <a:spLocks noChangeArrowheads="1"/>
              </p:cNvSpPr>
              <p:nvPr/>
            </p:nvSpPr>
            <p:spPr bwMode="auto">
              <a:xfrm>
                <a:off x="3797667" y="4631492"/>
                <a:ext cx="35691" cy="1484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99" name="Freeform 458"/>
              <p:cNvSpPr/>
              <p:nvPr/>
            </p:nvSpPr>
            <p:spPr bwMode="auto">
              <a:xfrm>
                <a:off x="3222047" y="4588093"/>
                <a:ext cx="35120" cy="60246"/>
              </a:xfrm>
              <a:custGeom>
                <a:avLst/>
                <a:gdLst>
                  <a:gd name="T0" fmla="*/ 26 w 52"/>
                  <a:gd name="T1" fmla="*/ 89 h 89"/>
                  <a:gd name="T2" fmla="*/ 52 w 52"/>
                  <a:gd name="T3" fmla="*/ 78 h 89"/>
                  <a:gd name="T4" fmla="*/ 52 w 52"/>
                  <a:gd name="T5" fmla="*/ 0 h 89"/>
                  <a:gd name="T6" fmla="*/ 26 w 52"/>
                  <a:gd name="T7" fmla="*/ 6 h 89"/>
                  <a:gd name="T8" fmla="*/ 0 w 52"/>
                  <a:gd name="T9" fmla="*/ 0 h 89"/>
                  <a:gd name="T10" fmla="*/ 0 w 52"/>
                  <a:gd name="T11" fmla="*/ 78 h 89"/>
                  <a:gd name="T12" fmla="*/ 26 w 52"/>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52" h="89">
                    <a:moveTo>
                      <a:pt x="26" y="89"/>
                    </a:moveTo>
                    <a:cubicBezTo>
                      <a:pt x="40" y="89"/>
                      <a:pt x="52" y="84"/>
                      <a:pt x="52" y="78"/>
                    </a:cubicBezTo>
                    <a:cubicBezTo>
                      <a:pt x="52" y="0"/>
                      <a:pt x="52" y="0"/>
                      <a:pt x="52" y="0"/>
                    </a:cubicBezTo>
                    <a:cubicBezTo>
                      <a:pt x="46" y="4"/>
                      <a:pt x="36" y="6"/>
                      <a:pt x="26" y="6"/>
                    </a:cubicBezTo>
                    <a:cubicBezTo>
                      <a:pt x="16" y="6"/>
                      <a:pt x="6" y="4"/>
                      <a:pt x="0" y="0"/>
                    </a:cubicBezTo>
                    <a:cubicBezTo>
                      <a:pt x="0" y="78"/>
                      <a:pt x="0" y="78"/>
                      <a:pt x="0" y="78"/>
                    </a:cubicBezTo>
                    <a:cubicBezTo>
                      <a:pt x="0" y="84"/>
                      <a:pt x="11" y="89"/>
                      <a:pt x="26"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400" name="Oval 459"/>
              <p:cNvSpPr>
                <a:spLocks noChangeArrowheads="1"/>
              </p:cNvSpPr>
              <p:nvPr/>
            </p:nvSpPr>
            <p:spPr bwMode="auto">
              <a:xfrm>
                <a:off x="3222047" y="4574673"/>
                <a:ext cx="35120" cy="142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401" name="Freeform 460"/>
              <p:cNvSpPr/>
              <p:nvPr/>
            </p:nvSpPr>
            <p:spPr bwMode="auto">
              <a:xfrm>
                <a:off x="3171509" y="4565250"/>
                <a:ext cx="35691" cy="83088"/>
              </a:xfrm>
              <a:custGeom>
                <a:avLst/>
                <a:gdLst>
                  <a:gd name="T0" fmla="*/ 26 w 53"/>
                  <a:gd name="T1" fmla="*/ 123 h 123"/>
                  <a:gd name="T2" fmla="*/ 53 w 53"/>
                  <a:gd name="T3" fmla="*/ 112 h 123"/>
                  <a:gd name="T4" fmla="*/ 52 w 53"/>
                  <a:gd name="T5" fmla="*/ 110 h 123"/>
                  <a:gd name="T6" fmla="*/ 52 w 53"/>
                  <a:gd name="T7" fmla="*/ 0 h 123"/>
                  <a:gd name="T8" fmla="*/ 26 w 53"/>
                  <a:gd name="T9" fmla="*/ 6 h 123"/>
                  <a:gd name="T10" fmla="*/ 0 w 53"/>
                  <a:gd name="T11" fmla="*/ 0 h 123"/>
                  <a:gd name="T12" fmla="*/ 0 w 53"/>
                  <a:gd name="T13" fmla="*/ 112 h 123"/>
                  <a:gd name="T14" fmla="*/ 0 w 53"/>
                  <a:gd name="T15" fmla="*/ 112 h 123"/>
                  <a:gd name="T16" fmla="*/ 26 w 53"/>
                  <a:gd name="T17"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23">
                    <a:moveTo>
                      <a:pt x="26" y="123"/>
                    </a:moveTo>
                    <a:cubicBezTo>
                      <a:pt x="41" y="123"/>
                      <a:pt x="53" y="118"/>
                      <a:pt x="53" y="112"/>
                    </a:cubicBezTo>
                    <a:cubicBezTo>
                      <a:pt x="53" y="111"/>
                      <a:pt x="52" y="111"/>
                      <a:pt x="52" y="110"/>
                    </a:cubicBezTo>
                    <a:cubicBezTo>
                      <a:pt x="52" y="0"/>
                      <a:pt x="52" y="0"/>
                      <a:pt x="52" y="0"/>
                    </a:cubicBezTo>
                    <a:cubicBezTo>
                      <a:pt x="46" y="4"/>
                      <a:pt x="36" y="6"/>
                      <a:pt x="26" y="6"/>
                    </a:cubicBezTo>
                    <a:cubicBezTo>
                      <a:pt x="16" y="6"/>
                      <a:pt x="6" y="4"/>
                      <a:pt x="0" y="0"/>
                    </a:cubicBezTo>
                    <a:cubicBezTo>
                      <a:pt x="0" y="112"/>
                      <a:pt x="0" y="112"/>
                      <a:pt x="0" y="112"/>
                    </a:cubicBezTo>
                    <a:cubicBezTo>
                      <a:pt x="0" y="112"/>
                      <a:pt x="0" y="112"/>
                      <a:pt x="0" y="112"/>
                    </a:cubicBezTo>
                    <a:cubicBezTo>
                      <a:pt x="0" y="118"/>
                      <a:pt x="12" y="123"/>
                      <a:pt x="26" y="1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402" name="Oval 461"/>
              <p:cNvSpPr>
                <a:spLocks noChangeArrowheads="1"/>
              </p:cNvSpPr>
              <p:nvPr/>
            </p:nvSpPr>
            <p:spPr bwMode="auto">
              <a:xfrm>
                <a:off x="3171509" y="4551831"/>
                <a:ext cx="35120" cy="1399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403" name="Freeform 462"/>
              <p:cNvSpPr/>
              <p:nvPr/>
            </p:nvSpPr>
            <p:spPr bwMode="auto">
              <a:xfrm>
                <a:off x="3122113" y="4514712"/>
                <a:ext cx="35120" cy="133626"/>
              </a:xfrm>
              <a:custGeom>
                <a:avLst/>
                <a:gdLst>
                  <a:gd name="T0" fmla="*/ 26 w 52"/>
                  <a:gd name="T1" fmla="*/ 198 h 198"/>
                  <a:gd name="T2" fmla="*/ 52 w 52"/>
                  <a:gd name="T3" fmla="*/ 187 h 198"/>
                  <a:gd name="T4" fmla="*/ 52 w 52"/>
                  <a:gd name="T5" fmla="*/ 0 h 198"/>
                  <a:gd name="T6" fmla="*/ 26 w 52"/>
                  <a:gd name="T7" fmla="*/ 7 h 198"/>
                  <a:gd name="T8" fmla="*/ 0 w 52"/>
                  <a:gd name="T9" fmla="*/ 0 h 198"/>
                  <a:gd name="T10" fmla="*/ 0 w 52"/>
                  <a:gd name="T11" fmla="*/ 187 h 198"/>
                  <a:gd name="T12" fmla="*/ 26 w 52"/>
                  <a:gd name="T13" fmla="*/ 198 h 198"/>
                </a:gdLst>
                <a:ahLst/>
                <a:cxnLst>
                  <a:cxn ang="0">
                    <a:pos x="T0" y="T1"/>
                  </a:cxn>
                  <a:cxn ang="0">
                    <a:pos x="T2" y="T3"/>
                  </a:cxn>
                  <a:cxn ang="0">
                    <a:pos x="T4" y="T5"/>
                  </a:cxn>
                  <a:cxn ang="0">
                    <a:pos x="T6" y="T7"/>
                  </a:cxn>
                  <a:cxn ang="0">
                    <a:pos x="T8" y="T9"/>
                  </a:cxn>
                  <a:cxn ang="0">
                    <a:pos x="T10" y="T11"/>
                  </a:cxn>
                  <a:cxn ang="0">
                    <a:pos x="T12" y="T13"/>
                  </a:cxn>
                </a:cxnLst>
                <a:rect l="0" t="0" r="r" b="b"/>
                <a:pathLst>
                  <a:path w="52" h="198">
                    <a:moveTo>
                      <a:pt x="26" y="198"/>
                    </a:moveTo>
                    <a:cubicBezTo>
                      <a:pt x="40" y="198"/>
                      <a:pt x="52" y="193"/>
                      <a:pt x="52" y="187"/>
                    </a:cubicBezTo>
                    <a:cubicBezTo>
                      <a:pt x="52" y="0"/>
                      <a:pt x="52" y="0"/>
                      <a:pt x="52" y="0"/>
                    </a:cubicBezTo>
                    <a:cubicBezTo>
                      <a:pt x="46" y="5"/>
                      <a:pt x="36" y="7"/>
                      <a:pt x="26" y="7"/>
                    </a:cubicBezTo>
                    <a:cubicBezTo>
                      <a:pt x="16" y="7"/>
                      <a:pt x="6" y="5"/>
                      <a:pt x="0" y="0"/>
                    </a:cubicBezTo>
                    <a:cubicBezTo>
                      <a:pt x="0" y="187"/>
                      <a:pt x="0" y="187"/>
                      <a:pt x="0" y="187"/>
                    </a:cubicBezTo>
                    <a:cubicBezTo>
                      <a:pt x="0" y="193"/>
                      <a:pt x="11" y="198"/>
                      <a:pt x="26"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404" name="Oval 463"/>
              <p:cNvSpPr>
                <a:spLocks noChangeArrowheads="1"/>
              </p:cNvSpPr>
              <p:nvPr/>
            </p:nvSpPr>
            <p:spPr bwMode="auto">
              <a:xfrm>
                <a:off x="3122113" y="4501293"/>
                <a:ext cx="35120" cy="1484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405" name="Freeform 464"/>
              <p:cNvSpPr>
                <a:spLocks noEditPoints="1"/>
              </p:cNvSpPr>
              <p:nvPr/>
            </p:nvSpPr>
            <p:spPr bwMode="auto">
              <a:xfrm>
                <a:off x="3156661" y="4726572"/>
                <a:ext cx="115352" cy="115923"/>
              </a:xfrm>
              <a:custGeom>
                <a:avLst/>
                <a:gdLst>
                  <a:gd name="T0" fmla="*/ 85 w 171"/>
                  <a:gd name="T1" fmla="*/ 0 h 172"/>
                  <a:gd name="T2" fmla="*/ 0 w 171"/>
                  <a:gd name="T3" fmla="*/ 86 h 172"/>
                  <a:gd name="T4" fmla="*/ 85 w 171"/>
                  <a:gd name="T5" fmla="*/ 172 h 172"/>
                  <a:gd name="T6" fmla="*/ 171 w 171"/>
                  <a:gd name="T7" fmla="*/ 86 h 172"/>
                  <a:gd name="T8" fmla="*/ 85 w 171"/>
                  <a:gd name="T9" fmla="*/ 0 h 172"/>
                  <a:gd name="T10" fmla="*/ 85 w 171"/>
                  <a:gd name="T11" fmla="*/ 151 h 172"/>
                  <a:gd name="T12" fmla="*/ 21 w 171"/>
                  <a:gd name="T13" fmla="*/ 86 h 172"/>
                  <a:gd name="T14" fmla="*/ 85 w 171"/>
                  <a:gd name="T15" fmla="*/ 21 h 172"/>
                  <a:gd name="T16" fmla="*/ 150 w 171"/>
                  <a:gd name="T17" fmla="*/ 86 h 172"/>
                  <a:gd name="T18" fmla="*/ 85 w 171"/>
                  <a:gd name="T19" fmla="*/ 151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2">
                    <a:moveTo>
                      <a:pt x="85" y="0"/>
                    </a:moveTo>
                    <a:cubicBezTo>
                      <a:pt x="38" y="0"/>
                      <a:pt x="0" y="39"/>
                      <a:pt x="0" y="86"/>
                    </a:cubicBezTo>
                    <a:cubicBezTo>
                      <a:pt x="0" y="133"/>
                      <a:pt x="38" y="172"/>
                      <a:pt x="85" y="172"/>
                    </a:cubicBezTo>
                    <a:cubicBezTo>
                      <a:pt x="132" y="172"/>
                      <a:pt x="171" y="133"/>
                      <a:pt x="171" y="86"/>
                    </a:cubicBezTo>
                    <a:cubicBezTo>
                      <a:pt x="171" y="39"/>
                      <a:pt x="132" y="0"/>
                      <a:pt x="85" y="0"/>
                    </a:cubicBezTo>
                    <a:close/>
                    <a:moveTo>
                      <a:pt x="85" y="151"/>
                    </a:moveTo>
                    <a:cubicBezTo>
                      <a:pt x="50" y="151"/>
                      <a:pt x="21" y="122"/>
                      <a:pt x="21" y="86"/>
                    </a:cubicBezTo>
                    <a:cubicBezTo>
                      <a:pt x="21" y="50"/>
                      <a:pt x="50" y="21"/>
                      <a:pt x="85" y="21"/>
                    </a:cubicBezTo>
                    <a:cubicBezTo>
                      <a:pt x="121" y="21"/>
                      <a:pt x="150" y="50"/>
                      <a:pt x="150" y="86"/>
                    </a:cubicBezTo>
                    <a:cubicBezTo>
                      <a:pt x="150" y="122"/>
                      <a:pt x="121" y="151"/>
                      <a:pt x="85"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406" name="Freeform 465"/>
              <p:cNvSpPr/>
              <p:nvPr/>
            </p:nvSpPr>
            <p:spPr bwMode="auto">
              <a:xfrm>
                <a:off x="3196349" y="4752841"/>
                <a:ext cx="34549" cy="63387"/>
              </a:xfrm>
              <a:custGeom>
                <a:avLst/>
                <a:gdLst>
                  <a:gd name="T0" fmla="*/ 32 w 51"/>
                  <a:gd name="T1" fmla="*/ 39 h 94"/>
                  <a:gd name="T2" fmla="*/ 18 w 51"/>
                  <a:gd name="T3" fmla="*/ 30 h 94"/>
                  <a:gd name="T4" fmla="*/ 28 w 51"/>
                  <a:gd name="T5" fmla="*/ 23 h 94"/>
                  <a:gd name="T6" fmla="*/ 44 w 51"/>
                  <a:gd name="T7" fmla="*/ 27 h 94"/>
                  <a:gd name="T8" fmla="*/ 48 w 51"/>
                  <a:gd name="T9" fmla="*/ 14 h 94"/>
                  <a:gd name="T10" fmla="*/ 31 w 51"/>
                  <a:gd name="T11" fmla="*/ 10 h 94"/>
                  <a:gd name="T12" fmla="*/ 31 w 51"/>
                  <a:gd name="T13" fmla="*/ 0 h 94"/>
                  <a:gd name="T14" fmla="*/ 20 w 51"/>
                  <a:gd name="T15" fmla="*/ 0 h 94"/>
                  <a:gd name="T16" fmla="*/ 20 w 51"/>
                  <a:gd name="T17" fmla="*/ 11 h 94"/>
                  <a:gd name="T18" fmla="*/ 0 w 51"/>
                  <a:gd name="T19" fmla="*/ 32 h 94"/>
                  <a:gd name="T20" fmla="*/ 21 w 51"/>
                  <a:gd name="T21" fmla="*/ 53 h 94"/>
                  <a:gd name="T22" fmla="*/ 33 w 51"/>
                  <a:gd name="T23" fmla="*/ 62 h 94"/>
                  <a:gd name="T24" fmla="*/ 22 w 51"/>
                  <a:gd name="T25" fmla="*/ 70 h 94"/>
                  <a:gd name="T26" fmla="*/ 3 w 51"/>
                  <a:gd name="T27" fmla="*/ 65 h 94"/>
                  <a:gd name="T28" fmla="*/ 0 w 51"/>
                  <a:gd name="T29" fmla="*/ 78 h 94"/>
                  <a:gd name="T30" fmla="*/ 19 w 51"/>
                  <a:gd name="T31" fmla="*/ 83 h 94"/>
                  <a:gd name="T32" fmla="*/ 19 w 51"/>
                  <a:gd name="T33" fmla="*/ 94 h 94"/>
                  <a:gd name="T34" fmla="*/ 30 w 51"/>
                  <a:gd name="T35" fmla="*/ 94 h 94"/>
                  <a:gd name="T36" fmla="*/ 30 w 51"/>
                  <a:gd name="T37" fmla="*/ 82 h 94"/>
                  <a:gd name="T38" fmla="*/ 51 w 51"/>
                  <a:gd name="T39" fmla="*/ 61 h 94"/>
                  <a:gd name="T40" fmla="*/ 32 w 51"/>
                  <a:gd name="T41"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94">
                    <a:moveTo>
                      <a:pt x="32" y="39"/>
                    </a:moveTo>
                    <a:cubicBezTo>
                      <a:pt x="22" y="36"/>
                      <a:pt x="18" y="33"/>
                      <a:pt x="18" y="30"/>
                    </a:cubicBezTo>
                    <a:cubicBezTo>
                      <a:pt x="18" y="26"/>
                      <a:pt x="20" y="23"/>
                      <a:pt x="28" y="23"/>
                    </a:cubicBezTo>
                    <a:cubicBezTo>
                      <a:pt x="36" y="23"/>
                      <a:pt x="41" y="26"/>
                      <a:pt x="44" y="27"/>
                    </a:cubicBezTo>
                    <a:cubicBezTo>
                      <a:pt x="48" y="14"/>
                      <a:pt x="48" y="14"/>
                      <a:pt x="48" y="14"/>
                    </a:cubicBezTo>
                    <a:cubicBezTo>
                      <a:pt x="44" y="12"/>
                      <a:pt x="38" y="11"/>
                      <a:pt x="31" y="10"/>
                    </a:cubicBezTo>
                    <a:cubicBezTo>
                      <a:pt x="31" y="0"/>
                      <a:pt x="31" y="0"/>
                      <a:pt x="31" y="0"/>
                    </a:cubicBezTo>
                    <a:cubicBezTo>
                      <a:pt x="20" y="0"/>
                      <a:pt x="20" y="0"/>
                      <a:pt x="20" y="0"/>
                    </a:cubicBezTo>
                    <a:cubicBezTo>
                      <a:pt x="20" y="11"/>
                      <a:pt x="20" y="11"/>
                      <a:pt x="20" y="11"/>
                    </a:cubicBezTo>
                    <a:cubicBezTo>
                      <a:pt x="7" y="13"/>
                      <a:pt x="0" y="21"/>
                      <a:pt x="0" y="32"/>
                    </a:cubicBezTo>
                    <a:cubicBezTo>
                      <a:pt x="0" y="43"/>
                      <a:pt x="9" y="48"/>
                      <a:pt x="21" y="53"/>
                    </a:cubicBezTo>
                    <a:cubicBezTo>
                      <a:pt x="30" y="55"/>
                      <a:pt x="33" y="58"/>
                      <a:pt x="33" y="62"/>
                    </a:cubicBezTo>
                    <a:cubicBezTo>
                      <a:pt x="33" y="67"/>
                      <a:pt x="29" y="70"/>
                      <a:pt x="22" y="70"/>
                    </a:cubicBezTo>
                    <a:cubicBezTo>
                      <a:pt x="15" y="70"/>
                      <a:pt x="8" y="67"/>
                      <a:pt x="3" y="65"/>
                    </a:cubicBezTo>
                    <a:cubicBezTo>
                      <a:pt x="0" y="78"/>
                      <a:pt x="0" y="78"/>
                      <a:pt x="0" y="78"/>
                    </a:cubicBezTo>
                    <a:cubicBezTo>
                      <a:pt x="4" y="80"/>
                      <a:pt x="11" y="83"/>
                      <a:pt x="19" y="83"/>
                    </a:cubicBezTo>
                    <a:cubicBezTo>
                      <a:pt x="19" y="94"/>
                      <a:pt x="19" y="94"/>
                      <a:pt x="19" y="94"/>
                    </a:cubicBezTo>
                    <a:cubicBezTo>
                      <a:pt x="30" y="94"/>
                      <a:pt x="30" y="94"/>
                      <a:pt x="30" y="94"/>
                    </a:cubicBezTo>
                    <a:cubicBezTo>
                      <a:pt x="30" y="82"/>
                      <a:pt x="30" y="82"/>
                      <a:pt x="30" y="82"/>
                    </a:cubicBezTo>
                    <a:cubicBezTo>
                      <a:pt x="44" y="80"/>
                      <a:pt x="51" y="71"/>
                      <a:pt x="51" y="61"/>
                    </a:cubicBezTo>
                    <a:cubicBezTo>
                      <a:pt x="51" y="50"/>
                      <a:pt x="45" y="44"/>
                      <a:pt x="3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407" name="Freeform 466"/>
              <p:cNvSpPr>
                <a:spLocks noEditPoints="1"/>
              </p:cNvSpPr>
              <p:nvPr/>
            </p:nvSpPr>
            <p:spPr bwMode="auto">
              <a:xfrm>
                <a:off x="3679459" y="4418205"/>
                <a:ext cx="115352" cy="115352"/>
              </a:xfrm>
              <a:custGeom>
                <a:avLst/>
                <a:gdLst>
                  <a:gd name="T0" fmla="*/ 85 w 171"/>
                  <a:gd name="T1" fmla="*/ 171 h 171"/>
                  <a:gd name="T2" fmla="*/ 171 w 171"/>
                  <a:gd name="T3" fmla="*/ 85 h 171"/>
                  <a:gd name="T4" fmla="*/ 85 w 171"/>
                  <a:gd name="T5" fmla="*/ 0 h 171"/>
                  <a:gd name="T6" fmla="*/ 0 w 171"/>
                  <a:gd name="T7" fmla="*/ 85 h 171"/>
                  <a:gd name="T8" fmla="*/ 85 w 171"/>
                  <a:gd name="T9" fmla="*/ 171 h 171"/>
                  <a:gd name="T10" fmla="*/ 85 w 171"/>
                  <a:gd name="T11" fmla="*/ 20 h 171"/>
                  <a:gd name="T12" fmla="*/ 150 w 171"/>
                  <a:gd name="T13" fmla="*/ 85 h 171"/>
                  <a:gd name="T14" fmla="*/ 85 w 171"/>
                  <a:gd name="T15" fmla="*/ 151 h 171"/>
                  <a:gd name="T16" fmla="*/ 21 w 171"/>
                  <a:gd name="T17" fmla="*/ 85 h 171"/>
                  <a:gd name="T18" fmla="*/ 85 w 171"/>
                  <a:gd name="T19" fmla="*/ 2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1">
                    <a:moveTo>
                      <a:pt x="85" y="171"/>
                    </a:moveTo>
                    <a:cubicBezTo>
                      <a:pt x="132" y="171"/>
                      <a:pt x="171" y="133"/>
                      <a:pt x="171" y="85"/>
                    </a:cubicBezTo>
                    <a:cubicBezTo>
                      <a:pt x="171" y="38"/>
                      <a:pt x="132" y="0"/>
                      <a:pt x="85" y="0"/>
                    </a:cubicBezTo>
                    <a:cubicBezTo>
                      <a:pt x="38" y="0"/>
                      <a:pt x="0" y="38"/>
                      <a:pt x="0" y="85"/>
                    </a:cubicBezTo>
                    <a:cubicBezTo>
                      <a:pt x="0" y="133"/>
                      <a:pt x="38" y="171"/>
                      <a:pt x="85" y="171"/>
                    </a:cubicBezTo>
                    <a:close/>
                    <a:moveTo>
                      <a:pt x="85" y="20"/>
                    </a:moveTo>
                    <a:cubicBezTo>
                      <a:pt x="121" y="20"/>
                      <a:pt x="150" y="49"/>
                      <a:pt x="150" y="85"/>
                    </a:cubicBezTo>
                    <a:cubicBezTo>
                      <a:pt x="150" y="121"/>
                      <a:pt x="121" y="151"/>
                      <a:pt x="85" y="151"/>
                    </a:cubicBezTo>
                    <a:cubicBezTo>
                      <a:pt x="50" y="151"/>
                      <a:pt x="21" y="121"/>
                      <a:pt x="21" y="85"/>
                    </a:cubicBezTo>
                    <a:cubicBezTo>
                      <a:pt x="21" y="49"/>
                      <a:pt x="50" y="20"/>
                      <a:pt x="85"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408" name="Freeform 467"/>
              <p:cNvSpPr/>
              <p:nvPr/>
            </p:nvSpPr>
            <p:spPr bwMode="auto">
              <a:xfrm>
                <a:off x="3711153" y="4447043"/>
                <a:ext cx="41116" cy="58247"/>
              </a:xfrm>
              <a:custGeom>
                <a:avLst/>
                <a:gdLst>
                  <a:gd name="T0" fmla="*/ 50 w 61"/>
                  <a:gd name="T1" fmla="*/ 86 h 86"/>
                  <a:gd name="T2" fmla="*/ 59 w 61"/>
                  <a:gd name="T3" fmla="*/ 85 h 86"/>
                  <a:gd name="T4" fmla="*/ 61 w 61"/>
                  <a:gd name="T5" fmla="*/ 85 h 86"/>
                  <a:gd name="T6" fmla="*/ 61 w 61"/>
                  <a:gd name="T7" fmla="*/ 68 h 86"/>
                  <a:gd name="T8" fmla="*/ 57 w 61"/>
                  <a:gd name="T9" fmla="*/ 69 h 86"/>
                  <a:gd name="T10" fmla="*/ 50 w 61"/>
                  <a:gd name="T11" fmla="*/ 70 h 86"/>
                  <a:gd name="T12" fmla="*/ 26 w 61"/>
                  <a:gd name="T13" fmla="*/ 56 h 86"/>
                  <a:gd name="T14" fmla="*/ 37 w 61"/>
                  <a:gd name="T15" fmla="*/ 56 h 86"/>
                  <a:gd name="T16" fmla="*/ 37 w 61"/>
                  <a:gd name="T17" fmla="*/ 46 h 86"/>
                  <a:gd name="T18" fmla="*/ 23 w 61"/>
                  <a:gd name="T19" fmla="*/ 46 h 86"/>
                  <a:gd name="T20" fmla="*/ 23 w 61"/>
                  <a:gd name="T21" fmla="*/ 43 h 86"/>
                  <a:gd name="T22" fmla="*/ 23 w 61"/>
                  <a:gd name="T23" fmla="*/ 42 h 86"/>
                  <a:gd name="T24" fmla="*/ 37 w 61"/>
                  <a:gd name="T25" fmla="*/ 42 h 86"/>
                  <a:gd name="T26" fmla="*/ 37 w 61"/>
                  <a:gd name="T27" fmla="*/ 33 h 86"/>
                  <a:gd name="T28" fmla="*/ 25 w 61"/>
                  <a:gd name="T29" fmla="*/ 33 h 86"/>
                  <a:gd name="T30" fmla="*/ 50 w 61"/>
                  <a:gd name="T31" fmla="*/ 16 h 86"/>
                  <a:gd name="T32" fmla="*/ 57 w 61"/>
                  <a:gd name="T33" fmla="*/ 17 h 86"/>
                  <a:gd name="T34" fmla="*/ 61 w 61"/>
                  <a:gd name="T35" fmla="*/ 18 h 86"/>
                  <a:gd name="T36" fmla="*/ 61 w 61"/>
                  <a:gd name="T37" fmla="*/ 1 h 86"/>
                  <a:gd name="T38" fmla="*/ 59 w 61"/>
                  <a:gd name="T39" fmla="*/ 1 h 86"/>
                  <a:gd name="T40" fmla="*/ 50 w 61"/>
                  <a:gd name="T41" fmla="*/ 0 h 86"/>
                  <a:gd name="T42" fmla="*/ 8 w 61"/>
                  <a:gd name="T43" fmla="*/ 33 h 86"/>
                  <a:gd name="T44" fmla="*/ 0 w 61"/>
                  <a:gd name="T45" fmla="*/ 33 h 86"/>
                  <a:gd name="T46" fmla="*/ 0 w 61"/>
                  <a:gd name="T47" fmla="*/ 42 h 86"/>
                  <a:gd name="T48" fmla="*/ 6 w 61"/>
                  <a:gd name="T49" fmla="*/ 42 h 86"/>
                  <a:gd name="T50" fmla="*/ 6 w 61"/>
                  <a:gd name="T51" fmla="*/ 43 h 86"/>
                  <a:gd name="T52" fmla="*/ 6 w 61"/>
                  <a:gd name="T53" fmla="*/ 46 h 86"/>
                  <a:gd name="T54" fmla="*/ 0 w 61"/>
                  <a:gd name="T55" fmla="*/ 46 h 86"/>
                  <a:gd name="T56" fmla="*/ 0 w 61"/>
                  <a:gd name="T57" fmla="*/ 56 h 86"/>
                  <a:gd name="T58" fmla="*/ 8 w 61"/>
                  <a:gd name="T59" fmla="*/ 56 h 86"/>
                  <a:gd name="T60" fmla="*/ 50 w 61"/>
                  <a:gd name="T6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 h="86">
                    <a:moveTo>
                      <a:pt x="50" y="86"/>
                    </a:moveTo>
                    <a:cubicBezTo>
                      <a:pt x="53" y="86"/>
                      <a:pt x="56" y="86"/>
                      <a:pt x="59" y="85"/>
                    </a:cubicBezTo>
                    <a:cubicBezTo>
                      <a:pt x="61" y="85"/>
                      <a:pt x="61" y="85"/>
                      <a:pt x="61" y="85"/>
                    </a:cubicBezTo>
                    <a:cubicBezTo>
                      <a:pt x="61" y="68"/>
                      <a:pt x="61" y="68"/>
                      <a:pt x="61" y="68"/>
                    </a:cubicBezTo>
                    <a:cubicBezTo>
                      <a:pt x="57" y="69"/>
                      <a:pt x="57" y="69"/>
                      <a:pt x="57" y="69"/>
                    </a:cubicBezTo>
                    <a:cubicBezTo>
                      <a:pt x="55" y="69"/>
                      <a:pt x="52" y="70"/>
                      <a:pt x="50" y="70"/>
                    </a:cubicBezTo>
                    <a:cubicBezTo>
                      <a:pt x="40" y="70"/>
                      <a:pt x="31" y="64"/>
                      <a:pt x="26" y="56"/>
                    </a:cubicBezTo>
                    <a:cubicBezTo>
                      <a:pt x="37" y="56"/>
                      <a:pt x="37" y="56"/>
                      <a:pt x="37" y="56"/>
                    </a:cubicBezTo>
                    <a:cubicBezTo>
                      <a:pt x="37" y="46"/>
                      <a:pt x="37" y="46"/>
                      <a:pt x="37" y="46"/>
                    </a:cubicBezTo>
                    <a:cubicBezTo>
                      <a:pt x="23" y="46"/>
                      <a:pt x="23" y="46"/>
                      <a:pt x="23" y="46"/>
                    </a:cubicBezTo>
                    <a:cubicBezTo>
                      <a:pt x="23" y="45"/>
                      <a:pt x="23" y="44"/>
                      <a:pt x="23" y="43"/>
                    </a:cubicBezTo>
                    <a:cubicBezTo>
                      <a:pt x="23" y="42"/>
                      <a:pt x="23" y="42"/>
                      <a:pt x="23" y="42"/>
                    </a:cubicBezTo>
                    <a:cubicBezTo>
                      <a:pt x="37" y="42"/>
                      <a:pt x="37" y="42"/>
                      <a:pt x="37" y="42"/>
                    </a:cubicBezTo>
                    <a:cubicBezTo>
                      <a:pt x="37" y="33"/>
                      <a:pt x="37" y="33"/>
                      <a:pt x="37" y="33"/>
                    </a:cubicBezTo>
                    <a:cubicBezTo>
                      <a:pt x="25" y="33"/>
                      <a:pt x="25" y="33"/>
                      <a:pt x="25" y="33"/>
                    </a:cubicBezTo>
                    <a:cubicBezTo>
                      <a:pt x="29" y="23"/>
                      <a:pt x="39" y="16"/>
                      <a:pt x="50" y="16"/>
                    </a:cubicBezTo>
                    <a:cubicBezTo>
                      <a:pt x="52" y="16"/>
                      <a:pt x="55" y="16"/>
                      <a:pt x="57" y="17"/>
                    </a:cubicBezTo>
                    <a:cubicBezTo>
                      <a:pt x="61" y="18"/>
                      <a:pt x="61" y="18"/>
                      <a:pt x="61" y="18"/>
                    </a:cubicBezTo>
                    <a:cubicBezTo>
                      <a:pt x="61" y="1"/>
                      <a:pt x="61" y="1"/>
                      <a:pt x="61" y="1"/>
                    </a:cubicBezTo>
                    <a:cubicBezTo>
                      <a:pt x="59" y="1"/>
                      <a:pt x="59" y="1"/>
                      <a:pt x="59" y="1"/>
                    </a:cubicBezTo>
                    <a:cubicBezTo>
                      <a:pt x="56" y="0"/>
                      <a:pt x="53" y="0"/>
                      <a:pt x="50" y="0"/>
                    </a:cubicBezTo>
                    <a:cubicBezTo>
                      <a:pt x="29" y="0"/>
                      <a:pt x="12" y="14"/>
                      <a:pt x="8" y="33"/>
                    </a:cubicBezTo>
                    <a:cubicBezTo>
                      <a:pt x="0" y="33"/>
                      <a:pt x="0" y="33"/>
                      <a:pt x="0" y="33"/>
                    </a:cubicBezTo>
                    <a:cubicBezTo>
                      <a:pt x="0" y="42"/>
                      <a:pt x="0" y="42"/>
                      <a:pt x="0" y="42"/>
                    </a:cubicBezTo>
                    <a:cubicBezTo>
                      <a:pt x="6" y="42"/>
                      <a:pt x="6" y="42"/>
                      <a:pt x="6" y="42"/>
                    </a:cubicBezTo>
                    <a:cubicBezTo>
                      <a:pt x="6" y="43"/>
                      <a:pt x="6" y="43"/>
                      <a:pt x="6" y="43"/>
                    </a:cubicBezTo>
                    <a:cubicBezTo>
                      <a:pt x="6" y="44"/>
                      <a:pt x="6" y="45"/>
                      <a:pt x="6" y="46"/>
                    </a:cubicBezTo>
                    <a:cubicBezTo>
                      <a:pt x="0" y="46"/>
                      <a:pt x="0" y="46"/>
                      <a:pt x="0" y="46"/>
                    </a:cubicBezTo>
                    <a:cubicBezTo>
                      <a:pt x="0" y="56"/>
                      <a:pt x="0" y="56"/>
                      <a:pt x="0" y="56"/>
                    </a:cubicBezTo>
                    <a:cubicBezTo>
                      <a:pt x="8" y="56"/>
                      <a:pt x="8" y="56"/>
                      <a:pt x="8" y="56"/>
                    </a:cubicBezTo>
                    <a:cubicBezTo>
                      <a:pt x="14" y="73"/>
                      <a:pt x="30" y="86"/>
                      <a:pt x="5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grpSp>
      </p:grpSp>
      <p:grpSp>
        <p:nvGrpSpPr>
          <p:cNvPr id="413" name="组合 412"/>
          <p:cNvGrpSpPr/>
          <p:nvPr/>
        </p:nvGrpSpPr>
        <p:grpSpPr>
          <a:xfrm>
            <a:off x="8539256" y="2052278"/>
            <a:ext cx="2406357" cy="1042029"/>
            <a:chOff x="8824460" y="1140028"/>
            <a:chExt cx="2406357" cy="1042029"/>
          </a:xfrm>
        </p:grpSpPr>
        <p:sp>
          <p:nvSpPr>
            <p:cNvPr id="414" name="文本框 204"/>
            <p:cNvSpPr txBox="1"/>
            <p:nvPr/>
          </p:nvSpPr>
          <p:spPr bwMode="auto">
            <a:xfrm flipH="1">
              <a:off x="8824460" y="1488637"/>
              <a:ext cx="2406357" cy="693420"/>
            </a:xfrm>
            <a:prstGeom prst="rect">
              <a:avLst/>
            </a:prstGeom>
            <a:noFill/>
          </p:spPr>
          <p:txBody>
            <a:bodyPr wrap="square">
              <a:spAutoFit/>
            </a:bodyPr>
            <a:lstStyle/>
            <a:p>
              <a:pPr fontAlgn="auto">
                <a:lnSpc>
                  <a:spcPct val="110000"/>
                </a:lnSpc>
                <a:spcBef>
                  <a:spcPts val="0"/>
                </a:spcBef>
                <a:spcAft>
                  <a:spcPts val="0"/>
                </a:spcAft>
                <a:defRPr/>
              </a:pPr>
              <a:r>
                <a:rPr lang="zh-CN" altLang="en-US" sz="1200" dirty="0">
                  <a:solidFill>
                    <a:srgbClr val="000000"/>
                  </a:solidFill>
                  <a:latin typeface="微软雅黑"/>
                  <a:ea typeface="微软雅黑"/>
                  <a:cs typeface="+mn-ea"/>
                </a:rPr>
                <a:t>点击输入具体内容点击输入具体内容点击输入具体内容点击输入具体内容</a:t>
              </a:r>
            </a:p>
          </p:txBody>
        </p:sp>
        <p:sp>
          <p:nvSpPr>
            <p:cNvPr id="415" name="文本框 205"/>
            <p:cNvSpPr txBox="1"/>
            <p:nvPr/>
          </p:nvSpPr>
          <p:spPr bwMode="auto">
            <a:xfrm flipH="1">
              <a:off x="8824460" y="1140028"/>
              <a:ext cx="1922797" cy="400110"/>
            </a:xfrm>
            <a:prstGeom prst="rect">
              <a:avLst/>
            </a:prstGeom>
            <a:noFill/>
          </p:spPr>
          <p:txBody>
            <a:bodyPr>
              <a:spAutoFit/>
            </a:bodyPr>
            <a:lstStyle>
              <a:defPPr>
                <a:defRPr lang="zh-CN"/>
              </a:defPPr>
              <a:lvl1pPr algn="r" fontAlgn="auto">
                <a:spcBef>
                  <a:spcPts val="0"/>
                </a:spcBef>
                <a:spcAft>
                  <a:spcPts val="0"/>
                </a:spcAft>
                <a:defRPr sz="2000" b="1">
                  <a:solidFill>
                    <a:srgbClr val="000000"/>
                  </a:solidFill>
                  <a:latin typeface="微软雅黑"/>
                  <a:ea typeface="微软雅黑"/>
                  <a:cs typeface="+mn-ea"/>
                </a:defRPr>
              </a:lvl1pPr>
            </a:lstStyle>
            <a:p>
              <a:pPr algn="l"/>
              <a:r>
                <a:rPr lang="zh-CN" altLang="en-US" dirty="0"/>
                <a:t>在此添加标题</a:t>
              </a:r>
            </a:p>
          </p:txBody>
        </p:sp>
      </p:grpSp>
      <p:sp>
        <p:nvSpPr>
          <p:cNvPr id="416" name="文本框 206"/>
          <p:cNvSpPr txBox="1"/>
          <p:nvPr/>
        </p:nvSpPr>
        <p:spPr bwMode="auto">
          <a:xfrm flipH="1">
            <a:off x="8539256" y="4255199"/>
            <a:ext cx="2406357" cy="693420"/>
          </a:xfrm>
          <a:prstGeom prst="rect">
            <a:avLst/>
          </a:prstGeom>
          <a:noFill/>
        </p:spPr>
        <p:txBody>
          <a:bodyPr wrap="square">
            <a:spAutoFit/>
          </a:bodyPr>
          <a:lstStyle/>
          <a:p>
            <a:pPr fontAlgn="auto">
              <a:lnSpc>
                <a:spcPct val="110000"/>
              </a:lnSpc>
              <a:spcBef>
                <a:spcPts val="0"/>
              </a:spcBef>
              <a:spcAft>
                <a:spcPts val="0"/>
              </a:spcAft>
              <a:defRPr/>
            </a:pPr>
            <a:r>
              <a:rPr lang="zh-CN" altLang="en-US" sz="1200" dirty="0">
                <a:solidFill>
                  <a:srgbClr val="000000"/>
                </a:solidFill>
                <a:latin typeface="微软雅黑"/>
                <a:ea typeface="微软雅黑"/>
                <a:cs typeface="+mn-ea"/>
              </a:rPr>
              <a:t>点击输入具体内容点击输入具体内容点击输入具体内容点击输入具体内容</a:t>
            </a:r>
          </a:p>
        </p:txBody>
      </p:sp>
      <p:sp>
        <p:nvSpPr>
          <p:cNvPr id="417" name="文本框 207"/>
          <p:cNvSpPr txBox="1"/>
          <p:nvPr/>
        </p:nvSpPr>
        <p:spPr bwMode="auto">
          <a:xfrm flipH="1">
            <a:off x="8539256" y="3906590"/>
            <a:ext cx="1922797" cy="400110"/>
          </a:xfrm>
          <a:prstGeom prst="rect">
            <a:avLst/>
          </a:prstGeom>
          <a:noFill/>
        </p:spPr>
        <p:txBody>
          <a:bodyPr>
            <a:spAutoFit/>
          </a:bodyPr>
          <a:lstStyle>
            <a:defPPr>
              <a:defRPr lang="zh-CN"/>
            </a:defPPr>
            <a:lvl1pPr fontAlgn="auto">
              <a:spcBef>
                <a:spcPts val="0"/>
              </a:spcBef>
              <a:spcAft>
                <a:spcPts val="0"/>
              </a:spcAft>
              <a:defRPr sz="2000" b="1">
                <a:solidFill>
                  <a:srgbClr val="000000"/>
                </a:solidFill>
                <a:latin typeface="微软雅黑"/>
                <a:ea typeface="微软雅黑"/>
                <a:cs typeface="+mn-ea"/>
              </a:defRPr>
            </a:lvl1pPr>
          </a:lstStyle>
          <a:p>
            <a:r>
              <a:rPr lang="zh-CN" altLang="en-US" dirty="0"/>
              <a:t>在此添加标题</a:t>
            </a:r>
          </a:p>
        </p:txBody>
      </p:sp>
      <p:sp>
        <p:nvSpPr>
          <p:cNvPr id="418" name="文本框 208"/>
          <p:cNvSpPr txBox="1"/>
          <p:nvPr/>
        </p:nvSpPr>
        <p:spPr bwMode="auto">
          <a:xfrm flipH="1">
            <a:off x="8539256" y="6159983"/>
            <a:ext cx="2406357" cy="693420"/>
          </a:xfrm>
          <a:prstGeom prst="rect">
            <a:avLst/>
          </a:prstGeom>
          <a:noFill/>
        </p:spPr>
        <p:txBody>
          <a:bodyPr wrap="square">
            <a:spAutoFit/>
          </a:bodyPr>
          <a:lstStyle/>
          <a:p>
            <a:pPr fontAlgn="auto">
              <a:lnSpc>
                <a:spcPct val="110000"/>
              </a:lnSpc>
              <a:spcBef>
                <a:spcPts val="0"/>
              </a:spcBef>
              <a:spcAft>
                <a:spcPts val="0"/>
              </a:spcAft>
              <a:defRPr/>
            </a:pPr>
            <a:r>
              <a:rPr lang="zh-CN" altLang="en-US" sz="1200" dirty="0">
                <a:solidFill>
                  <a:srgbClr val="000000"/>
                </a:solidFill>
                <a:latin typeface="微软雅黑"/>
                <a:ea typeface="微软雅黑"/>
                <a:cs typeface="+mn-ea"/>
              </a:rPr>
              <a:t>点击输入具体内容点击输入具体内容点击输入具体内容点击输入具体内容</a:t>
            </a:r>
          </a:p>
        </p:txBody>
      </p:sp>
      <p:sp>
        <p:nvSpPr>
          <p:cNvPr id="419" name="文本框 209"/>
          <p:cNvSpPr txBox="1"/>
          <p:nvPr/>
        </p:nvSpPr>
        <p:spPr bwMode="auto">
          <a:xfrm flipH="1">
            <a:off x="8539256" y="5811374"/>
            <a:ext cx="1922797" cy="400110"/>
          </a:xfrm>
          <a:prstGeom prst="rect">
            <a:avLst/>
          </a:prstGeom>
          <a:noFill/>
        </p:spPr>
        <p:txBody>
          <a:bodyPr>
            <a:spAutoFit/>
          </a:bodyPr>
          <a:lstStyle>
            <a:defPPr>
              <a:defRPr lang="zh-CN"/>
            </a:defPPr>
            <a:lvl1pPr fontAlgn="auto">
              <a:spcBef>
                <a:spcPts val="0"/>
              </a:spcBef>
              <a:spcAft>
                <a:spcPts val="0"/>
              </a:spcAft>
              <a:defRPr sz="2000" b="1">
                <a:solidFill>
                  <a:srgbClr val="000000"/>
                </a:solidFill>
                <a:latin typeface="微软雅黑"/>
                <a:ea typeface="微软雅黑"/>
                <a:cs typeface="+mn-ea"/>
              </a:defRPr>
            </a:lvl1pPr>
          </a:lstStyle>
          <a:p>
            <a:r>
              <a:rPr lang="zh-CN" altLang="en-US" dirty="0"/>
              <a:t>在此添加标题</a:t>
            </a:r>
          </a:p>
        </p:txBody>
      </p:sp>
    </p:spTree>
    <p:extLst>
      <p:ext uri="{BB962C8B-B14F-4D97-AF65-F5344CB8AC3E}">
        <p14:creationId xmlns:p14="http://schemas.microsoft.com/office/powerpoint/2010/main" val="155334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500"/>
                                        <p:tgtEl>
                                          <p:spTgt spid="206"/>
                                        </p:tgtEl>
                                      </p:cBhvr>
                                    </p:animEffect>
                                  </p:childTnLst>
                                </p:cTn>
                              </p:par>
                              <p:par>
                                <p:cTn id="8" presetID="10" presetClass="entr" presetSubtype="0" fill="hold" nodeType="withEffect">
                                  <p:stCondLst>
                                    <p:cond delay="500"/>
                                  </p:stCondLst>
                                  <p:childTnLst>
                                    <p:set>
                                      <p:cBhvr>
                                        <p:cTn id="9" dur="1" fill="hold">
                                          <p:stCondLst>
                                            <p:cond delay="0"/>
                                          </p:stCondLst>
                                        </p:cTn>
                                        <p:tgtEl>
                                          <p:spTgt spid="219"/>
                                        </p:tgtEl>
                                        <p:attrNameLst>
                                          <p:attrName>style.visibility</p:attrName>
                                        </p:attrNameLst>
                                      </p:cBhvr>
                                      <p:to>
                                        <p:strVal val="visible"/>
                                      </p:to>
                                    </p:set>
                                    <p:animEffect transition="in" filter="fade">
                                      <p:cBhvr>
                                        <p:cTn id="10" dur="500"/>
                                        <p:tgtEl>
                                          <p:spTgt spid="219"/>
                                        </p:tgtEl>
                                      </p:cBhvr>
                                    </p:animEffect>
                                  </p:childTnLst>
                                </p:cTn>
                              </p:par>
                              <p:par>
                                <p:cTn id="11" presetID="10" presetClass="entr" presetSubtype="0" fill="hold" nodeType="withEffect">
                                  <p:stCondLst>
                                    <p:cond delay="500"/>
                                  </p:stCondLst>
                                  <p:childTnLst>
                                    <p:set>
                                      <p:cBhvr>
                                        <p:cTn id="12" dur="1" fill="hold">
                                          <p:stCondLst>
                                            <p:cond delay="0"/>
                                          </p:stCondLst>
                                        </p:cTn>
                                        <p:tgtEl>
                                          <p:spTgt spid="236"/>
                                        </p:tgtEl>
                                        <p:attrNameLst>
                                          <p:attrName>style.visibility</p:attrName>
                                        </p:attrNameLst>
                                      </p:cBhvr>
                                      <p:to>
                                        <p:strVal val="visible"/>
                                      </p:to>
                                    </p:set>
                                    <p:animEffect transition="in" filter="fade">
                                      <p:cBhvr>
                                        <p:cTn id="13" dur="500"/>
                                        <p:tgtEl>
                                          <p:spTgt spid="236"/>
                                        </p:tgtEl>
                                      </p:cBhvr>
                                    </p:animEffect>
                                  </p:childTnLst>
                                </p:cTn>
                              </p:par>
                              <p:par>
                                <p:cTn id="14" presetID="0" presetClass="path" presetSubtype="0" accel="50000" decel="50000" fill="hold" nodeType="withEffect">
                                  <p:stCondLst>
                                    <p:cond delay="0"/>
                                  </p:stCondLst>
                                  <p:childTnLst>
                                    <p:animMotion origin="layout" path="M -0.12292 0.64599 L -0.12292 0.6463 C -0.12153 0.64105 -0.11997 0.63611 -0.11875 0.63118 C -0.11372 0.60679 -0.11962 0.62377 -0.11459 0.61081 C -0.11424 0.60834 -0.11407 0.60556 -0.11355 0.6034 C -0.11302 0.60062 -0.11181 0.59846 -0.11146 0.59599 C -0.11077 0.5892 -0.11112 0.5821 -0.11042 0.57562 C -0.11042 0.57346 -0.1099 0.57161 -0.10938 0.57007 C -0.10799 0.56266 -0.10643 0.55741 -0.10521 0.5497 C -0.10296 0.53272 -0.10556 0.54445 -0.10313 0.52932 C -0.10174 0.51914 -0.10139 0.51883 -0.09896 0.51081 C -0.09862 0.50649 -0.09844 0.50186 -0.09792 0.49784 C -0.08855 0.38889 -0.06007 0.32253 -0.03021 0.19414 C -0.02952 0.19074 -0.0283 0.18766 -0.02709 0.18488 C -0.02535 0.17932 -0.02431 0.17716 -0.02188 0.17192 C -0.02153 0.17007 -0.02118 0.16821 -0.02084 0.16636 C -0.02049 0.16389 -0.02032 0.16111 -0.0198 0.15895 C -0.01927 0.15618 -0.01841 0.15402 -0.01771 0.15155 C -0.01737 0.14908 -0.01719 0.1463 -0.01667 0.14414 C -0.0165 0.14198 -0.01598 0.14044 -0.01563 0.13858 C -0.01528 0.13611 -0.01511 0.13334 -0.01459 0.13118 C -0.01407 0.12716 -0.0132 0.12377 -0.0125 0.12007 C -0.01007 0.10247 -0.01181 0.10957 -0.00834 0.09784 C -0.00799 0.08334 -0.00816 0.06328 -0.00625 0.04784 C -0.00608 0.04568 -0.00556 0.04414 -0.00521 0.04229 C -0.00469 0.03303 -0.00434 0.02655 -0.00313 0.01821 C -0.00296 0.01605 -0.00243 0.01451 -0.00209 0.01266 C -0.00035 -0.0003 -0.00226 0.0071 4.16667E-6 -0.0003 L 4.16667E-6 -3.7037E-6 " pathEditMode="relative" rAng="0" ptsTypes="AAAAAAAAAAAAAAAAAAAAAAAAAAAAA">
                                      <p:cBhvr>
                                        <p:cTn id="15" dur="2000" fill="hold"/>
                                        <p:tgtEl>
                                          <p:spTgt spid="206"/>
                                        </p:tgtEl>
                                        <p:attrNameLst>
                                          <p:attrName>ppt_x</p:attrName>
                                          <p:attrName>ppt_y</p:attrName>
                                        </p:attrNameLst>
                                      </p:cBhvr>
                                      <p:rCtr x="6146" y="-32315"/>
                                    </p:animMotion>
                                  </p:childTnLst>
                                </p:cTn>
                              </p:par>
                              <p:par>
                                <p:cTn id="16" presetID="0" presetClass="path" presetSubtype="0" accel="50000" decel="50000" fill="hold" nodeType="withEffect">
                                  <p:stCondLst>
                                    <p:cond delay="250"/>
                                  </p:stCondLst>
                                  <p:childTnLst>
                                    <p:animMotion origin="layout" path="M -0.12292 0.64598 L -0.12292 0.64629 C -0.12153 0.64105 -0.11997 0.63611 -0.11875 0.63117 C -0.11372 0.60679 -0.11962 0.62376 -0.11459 0.6108 C -0.11424 0.60833 -0.11407 0.60555 -0.11355 0.60339 C -0.11302 0.60061 -0.11181 0.59845 -0.11146 0.59598 C -0.11077 0.58919 -0.11112 0.5821 -0.11042 0.57561 C -0.11042 0.57345 -0.1099 0.5716 -0.10938 0.57006 C -0.10799 0.56265 -0.10643 0.5574 -0.10521 0.54969 C -0.10296 0.53271 -0.10556 0.54444 -0.10313 0.52932 C -0.10174 0.51913 -0.10139 0.51882 -0.09896 0.5108 C -0.09862 0.50648 -0.09844 0.50185 -0.09792 0.49784 C -0.08855 0.38889 -0.06007 0.32253 -0.03021 0.19413 C -0.02952 0.19074 -0.0283 0.18765 -0.02709 0.18487 C -0.02535 0.17932 -0.02431 0.17716 -0.02188 0.17191 C -0.02153 0.17006 -0.02118 0.16821 -0.02084 0.16635 C -0.02049 0.16389 -0.02032 0.16111 -0.0198 0.15895 C -0.01927 0.15617 -0.01841 0.15401 -0.01771 0.15154 C -0.01737 0.14907 -0.01719 0.14629 -0.01667 0.14413 C -0.0165 0.14197 -0.01598 0.14043 -0.01563 0.13858 C -0.01528 0.13611 -0.01511 0.13333 -0.01459 0.13117 C -0.01407 0.12716 -0.0132 0.12376 -0.0125 0.12006 C -0.01007 0.10247 -0.01181 0.10956 -0.00834 0.09784 C -0.00799 0.08333 -0.00816 0.06327 -0.00625 0.04784 C -0.00608 0.04568 -0.00556 0.04413 -0.00521 0.04228 C -0.00469 0.03302 -0.00434 0.02654 -0.00313 0.01821 C -0.00296 0.01605 -0.00243 0.0145 -0.00209 0.01265 C -0.00035 -0.00031 -0.00226 0.0071 4.16667E-6 -0.00031 L 4.16667E-6 3.20988E-6 " pathEditMode="relative" rAng="0" ptsTypes="AAAAAAAAAAAAAAAAAAAAAAAAAAAAA">
                                      <p:cBhvr>
                                        <p:cTn id="17" dur="2000" fill="hold"/>
                                        <p:tgtEl>
                                          <p:spTgt spid="219"/>
                                        </p:tgtEl>
                                        <p:attrNameLst>
                                          <p:attrName>ppt_x</p:attrName>
                                          <p:attrName>ppt_y</p:attrName>
                                        </p:attrNameLst>
                                      </p:cBhvr>
                                      <p:rCtr x="6146" y="-32315"/>
                                    </p:animMotion>
                                  </p:childTnLst>
                                </p:cTn>
                              </p:par>
                              <p:par>
                                <p:cTn id="18" presetID="0" presetClass="path" presetSubtype="0" accel="50000" decel="50000" fill="hold" nodeType="withEffect">
                                  <p:stCondLst>
                                    <p:cond delay="0"/>
                                  </p:stCondLst>
                                  <p:childTnLst>
                                    <p:animMotion origin="layout" path="M -0.12292 0.64599 L -0.12292 0.64629 C -0.12153 0.64105 -0.11997 0.63611 -0.11875 0.63117 C -0.11372 0.60679 -0.11962 0.62376 -0.11459 0.6108 C -0.11424 0.60833 -0.11407 0.60555 -0.11355 0.60339 C -0.11302 0.60062 -0.11181 0.59845 -0.11146 0.59599 C -0.11077 0.5892 -0.11112 0.5821 -0.11042 0.57562 C -0.11042 0.57345 -0.1099 0.5716 -0.10938 0.57006 C -0.10799 0.56265 -0.10643 0.55741 -0.10521 0.54969 C -0.10296 0.53271 -0.10556 0.54444 -0.10313 0.52932 C -0.10174 0.51913 -0.10139 0.51883 -0.09896 0.5108 C -0.09862 0.50648 -0.09844 0.50185 -0.09792 0.49784 C -0.08855 0.38889 -0.06007 0.32253 -0.03021 0.19413 C -0.02952 0.19074 -0.0283 0.18765 -0.02709 0.18487 C -0.02535 0.17932 -0.02431 0.17716 -0.02188 0.17191 C -0.02153 0.17006 -0.02118 0.16821 -0.02084 0.16636 C -0.02049 0.16389 -0.02032 0.16111 -0.0198 0.15895 C -0.01927 0.15617 -0.01841 0.15401 -0.01771 0.15154 C -0.01737 0.14907 -0.01719 0.14629 -0.01667 0.14413 C -0.0165 0.14197 -0.01598 0.14043 -0.01563 0.13858 C -0.01528 0.13611 -0.01511 0.13333 -0.01459 0.13117 C -0.01407 0.12716 -0.0132 0.12376 -0.0125 0.12006 C -0.01007 0.10247 -0.01181 0.10957 -0.00834 0.09784 C -0.00799 0.08333 -0.00816 0.06327 -0.00625 0.04784 C -0.00608 0.04568 -0.00556 0.04413 -0.00521 0.04228 C -0.00469 0.03302 -0.00434 0.02654 -0.00313 0.01821 C -0.00296 0.01605 -0.00243 0.0145 -0.00209 0.01265 C -0.00035 -0.00031 -0.00226 0.0071 4.16667E-6 -0.00031 L 4.16667E-6 1.85185E-6 " pathEditMode="relative" rAng="0" ptsTypes="AAAAAAAAAAAAAAAAAAAAAAAAAAAAA">
                                      <p:cBhvr>
                                        <p:cTn id="19" dur="2000" fill="hold"/>
                                        <p:tgtEl>
                                          <p:spTgt spid="236"/>
                                        </p:tgtEl>
                                        <p:attrNameLst>
                                          <p:attrName>ppt_x</p:attrName>
                                          <p:attrName>ppt_y</p:attrName>
                                        </p:attrNameLst>
                                      </p:cBhvr>
                                      <p:rCtr x="6146" y="-32315"/>
                                    </p:animMotion>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53"/>
                                        </p:tgtEl>
                                        <p:attrNameLst>
                                          <p:attrName>style.visibility</p:attrName>
                                        </p:attrNameLst>
                                      </p:cBhvr>
                                      <p:to>
                                        <p:strVal val="visible"/>
                                      </p:to>
                                    </p:set>
                                    <p:animEffect transition="in" filter="fade">
                                      <p:cBhvr>
                                        <p:cTn id="24" dur="1000"/>
                                        <p:tgtEl>
                                          <p:spTgt spid="253"/>
                                        </p:tgtEl>
                                      </p:cBhvr>
                                    </p:animEffect>
                                    <p:anim calcmode="lin" valueType="num">
                                      <p:cBhvr>
                                        <p:cTn id="25" dur="1000" fill="hold"/>
                                        <p:tgtEl>
                                          <p:spTgt spid="253"/>
                                        </p:tgtEl>
                                        <p:attrNameLst>
                                          <p:attrName>ppt_x</p:attrName>
                                        </p:attrNameLst>
                                      </p:cBhvr>
                                      <p:tavLst>
                                        <p:tav tm="0">
                                          <p:val>
                                            <p:strVal val="#ppt_x"/>
                                          </p:val>
                                        </p:tav>
                                        <p:tav tm="100000">
                                          <p:val>
                                            <p:strVal val="#ppt_x"/>
                                          </p:val>
                                        </p:tav>
                                      </p:tavLst>
                                    </p:anim>
                                    <p:anim calcmode="lin" valueType="num">
                                      <p:cBhvr>
                                        <p:cTn id="26" dur="1000" fill="hold"/>
                                        <p:tgtEl>
                                          <p:spTgt spid="25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50"/>
                                        </p:tgtEl>
                                        <p:attrNameLst>
                                          <p:attrName>style.visibility</p:attrName>
                                        </p:attrNameLst>
                                      </p:cBhvr>
                                      <p:to>
                                        <p:strVal val="visible"/>
                                      </p:to>
                                    </p:set>
                                    <p:animEffect transition="in" filter="fade">
                                      <p:cBhvr>
                                        <p:cTn id="29" dur="1000"/>
                                        <p:tgtEl>
                                          <p:spTgt spid="250"/>
                                        </p:tgtEl>
                                      </p:cBhvr>
                                    </p:animEffect>
                                    <p:anim calcmode="lin" valueType="num">
                                      <p:cBhvr>
                                        <p:cTn id="30" dur="1000" fill="hold"/>
                                        <p:tgtEl>
                                          <p:spTgt spid="250"/>
                                        </p:tgtEl>
                                        <p:attrNameLst>
                                          <p:attrName>ppt_x</p:attrName>
                                        </p:attrNameLst>
                                      </p:cBhvr>
                                      <p:tavLst>
                                        <p:tav tm="0">
                                          <p:val>
                                            <p:strVal val="#ppt_x"/>
                                          </p:val>
                                        </p:tav>
                                        <p:tav tm="100000">
                                          <p:val>
                                            <p:strVal val="#ppt_x"/>
                                          </p:val>
                                        </p:tav>
                                      </p:tavLst>
                                    </p:anim>
                                    <p:anim calcmode="lin" valueType="num">
                                      <p:cBhvr>
                                        <p:cTn id="31" dur="1000" fill="hold"/>
                                        <p:tgtEl>
                                          <p:spTgt spid="25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47"/>
                                        </p:tgtEl>
                                        <p:attrNameLst>
                                          <p:attrName>style.visibility</p:attrName>
                                        </p:attrNameLst>
                                      </p:cBhvr>
                                      <p:to>
                                        <p:strVal val="visible"/>
                                      </p:to>
                                    </p:set>
                                    <p:animEffect transition="in" filter="fade">
                                      <p:cBhvr>
                                        <p:cTn id="34" dur="1000"/>
                                        <p:tgtEl>
                                          <p:spTgt spid="247"/>
                                        </p:tgtEl>
                                      </p:cBhvr>
                                    </p:animEffect>
                                    <p:anim calcmode="lin" valueType="num">
                                      <p:cBhvr>
                                        <p:cTn id="35" dur="1000" fill="hold"/>
                                        <p:tgtEl>
                                          <p:spTgt spid="247"/>
                                        </p:tgtEl>
                                        <p:attrNameLst>
                                          <p:attrName>ppt_x</p:attrName>
                                        </p:attrNameLst>
                                      </p:cBhvr>
                                      <p:tavLst>
                                        <p:tav tm="0">
                                          <p:val>
                                            <p:strVal val="#ppt_x"/>
                                          </p:val>
                                        </p:tav>
                                        <p:tav tm="100000">
                                          <p:val>
                                            <p:strVal val="#ppt_x"/>
                                          </p:val>
                                        </p:tav>
                                      </p:tavLst>
                                    </p:anim>
                                    <p:anim calcmode="lin" valueType="num">
                                      <p:cBhvr>
                                        <p:cTn id="36" dur="1000" fill="hold"/>
                                        <p:tgtEl>
                                          <p:spTgt spid="24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346"/>
                                        </p:tgtEl>
                                        <p:attrNameLst>
                                          <p:attrName>style.visibility</p:attrName>
                                        </p:attrNameLst>
                                      </p:cBhvr>
                                      <p:to>
                                        <p:strVal val="visible"/>
                                      </p:to>
                                    </p:set>
                                    <p:anim calcmode="lin" valueType="num">
                                      <p:cBhvr>
                                        <p:cTn id="41" dur="500" fill="hold"/>
                                        <p:tgtEl>
                                          <p:spTgt spid="346"/>
                                        </p:tgtEl>
                                        <p:attrNameLst>
                                          <p:attrName>ppt_w</p:attrName>
                                        </p:attrNameLst>
                                      </p:cBhvr>
                                      <p:tavLst>
                                        <p:tav tm="0">
                                          <p:val>
                                            <p:fltVal val="0"/>
                                          </p:val>
                                        </p:tav>
                                        <p:tav tm="100000">
                                          <p:val>
                                            <p:strVal val="#ppt_w"/>
                                          </p:val>
                                        </p:tav>
                                      </p:tavLst>
                                    </p:anim>
                                    <p:anim calcmode="lin" valueType="num">
                                      <p:cBhvr>
                                        <p:cTn id="42" dur="500" fill="hold"/>
                                        <p:tgtEl>
                                          <p:spTgt spid="346"/>
                                        </p:tgtEl>
                                        <p:attrNameLst>
                                          <p:attrName>ppt_h</p:attrName>
                                        </p:attrNameLst>
                                      </p:cBhvr>
                                      <p:tavLst>
                                        <p:tav tm="0">
                                          <p:val>
                                            <p:fltVal val="0"/>
                                          </p:val>
                                        </p:tav>
                                        <p:tav tm="100000">
                                          <p:val>
                                            <p:strVal val="#ppt_h"/>
                                          </p:val>
                                        </p:tav>
                                      </p:tavLst>
                                    </p:anim>
                                    <p:animEffect transition="in" filter="fade">
                                      <p:cBhvr>
                                        <p:cTn id="43" dur="500"/>
                                        <p:tgtEl>
                                          <p:spTgt spid="346"/>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47"/>
                                        </p:tgtEl>
                                        <p:attrNameLst>
                                          <p:attrName>style.visibility</p:attrName>
                                        </p:attrNameLst>
                                      </p:cBhvr>
                                      <p:to>
                                        <p:strVal val="visible"/>
                                      </p:to>
                                    </p:set>
                                    <p:anim calcmode="lin" valueType="num">
                                      <p:cBhvr>
                                        <p:cTn id="46" dur="500" fill="hold"/>
                                        <p:tgtEl>
                                          <p:spTgt spid="347"/>
                                        </p:tgtEl>
                                        <p:attrNameLst>
                                          <p:attrName>ppt_w</p:attrName>
                                        </p:attrNameLst>
                                      </p:cBhvr>
                                      <p:tavLst>
                                        <p:tav tm="0">
                                          <p:val>
                                            <p:fltVal val="0"/>
                                          </p:val>
                                        </p:tav>
                                        <p:tav tm="100000">
                                          <p:val>
                                            <p:strVal val="#ppt_w"/>
                                          </p:val>
                                        </p:tav>
                                      </p:tavLst>
                                    </p:anim>
                                    <p:anim calcmode="lin" valueType="num">
                                      <p:cBhvr>
                                        <p:cTn id="47" dur="500" fill="hold"/>
                                        <p:tgtEl>
                                          <p:spTgt spid="347"/>
                                        </p:tgtEl>
                                        <p:attrNameLst>
                                          <p:attrName>ppt_h</p:attrName>
                                        </p:attrNameLst>
                                      </p:cBhvr>
                                      <p:tavLst>
                                        <p:tav tm="0">
                                          <p:val>
                                            <p:fltVal val="0"/>
                                          </p:val>
                                        </p:tav>
                                        <p:tav tm="100000">
                                          <p:val>
                                            <p:strVal val="#ppt_h"/>
                                          </p:val>
                                        </p:tav>
                                      </p:tavLst>
                                    </p:anim>
                                    <p:animEffect transition="in" filter="fade">
                                      <p:cBhvr>
                                        <p:cTn id="48" dur="500"/>
                                        <p:tgtEl>
                                          <p:spTgt spid="347"/>
                                        </p:tgtEl>
                                      </p:cBhvr>
                                    </p:animEffect>
                                  </p:childTnLst>
                                </p:cTn>
                              </p:par>
                              <p:par>
                                <p:cTn id="49" presetID="53" presetClass="entr" presetSubtype="16" fill="hold" nodeType="withEffect">
                                  <p:stCondLst>
                                    <p:cond delay="0"/>
                                  </p:stCondLst>
                                  <p:childTnLst>
                                    <p:set>
                                      <p:cBhvr>
                                        <p:cTn id="50" dur="1" fill="hold">
                                          <p:stCondLst>
                                            <p:cond delay="0"/>
                                          </p:stCondLst>
                                        </p:cTn>
                                        <p:tgtEl>
                                          <p:spTgt spid="338"/>
                                        </p:tgtEl>
                                        <p:attrNameLst>
                                          <p:attrName>style.visibility</p:attrName>
                                        </p:attrNameLst>
                                      </p:cBhvr>
                                      <p:to>
                                        <p:strVal val="visible"/>
                                      </p:to>
                                    </p:set>
                                    <p:anim calcmode="lin" valueType="num">
                                      <p:cBhvr>
                                        <p:cTn id="51" dur="500" fill="hold"/>
                                        <p:tgtEl>
                                          <p:spTgt spid="338"/>
                                        </p:tgtEl>
                                        <p:attrNameLst>
                                          <p:attrName>ppt_w</p:attrName>
                                        </p:attrNameLst>
                                      </p:cBhvr>
                                      <p:tavLst>
                                        <p:tav tm="0">
                                          <p:val>
                                            <p:fltVal val="0"/>
                                          </p:val>
                                        </p:tav>
                                        <p:tav tm="100000">
                                          <p:val>
                                            <p:strVal val="#ppt_w"/>
                                          </p:val>
                                        </p:tav>
                                      </p:tavLst>
                                    </p:anim>
                                    <p:anim calcmode="lin" valueType="num">
                                      <p:cBhvr>
                                        <p:cTn id="52" dur="500" fill="hold"/>
                                        <p:tgtEl>
                                          <p:spTgt spid="338"/>
                                        </p:tgtEl>
                                        <p:attrNameLst>
                                          <p:attrName>ppt_h</p:attrName>
                                        </p:attrNameLst>
                                      </p:cBhvr>
                                      <p:tavLst>
                                        <p:tav tm="0">
                                          <p:val>
                                            <p:fltVal val="0"/>
                                          </p:val>
                                        </p:tav>
                                        <p:tav tm="100000">
                                          <p:val>
                                            <p:strVal val="#ppt_h"/>
                                          </p:val>
                                        </p:tav>
                                      </p:tavLst>
                                    </p:anim>
                                    <p:animEffect transition="in" filter="fade">
                                      <p:cBhvr>
                                        <p:cTn id="53" dur="500"/>
                                        <p:tgtEl>
                                          <p:spTgt spid="338"/>
                                        </p:tgtEl>
                                      </p:cBhvr>
                                    </p:animEffect>
                                  </p:childTnLst>
                                </p:cTn>
                              </p:par>
                              <p:par>
                                <p:cTn id="54" presetID="10" presetClass="entr" presetSubtype="0" fill="hold" nodeType="withEffect">
                                  <p:stCondLst>
                                    <p:cond delay="500"/>
                                  </p:stCondLst>
                                  <p:childTnLst>
                                    <p:set>
                                      <p:cBhvr>
                                        <p:cTn id="55" dur="1" fill="hold">
                                          <p:stCondLst>
                                            <p:cond delay="0"/>
                                          </p:stCondLst>
                                        </p:cTn>
                                        <p:tgtEl>
                                          <p:spTgt spid="377"/>
                                        </p:tgtEl>
                                        <p:attrNameLst>
                                          <p:attrName>style.visibility</p:attrName>
                                        </p:attrNameLst>
                                      </p:cBhvr>
                                      <p:to>
                                        <p:strVal val="visible"/>
                                      </p:to>
                                    </p:set>
                                    <p:animEffect transition="in" filter="fade">
                                      <p:cBhvr>
                                        <p:cTn id="56" dur="500"/>
                                        <p:tgtEl>
                                          <p:spTgt spid="377"/>
                                        </p:tgtEl>
                                      </p:cBhvr>
                                    </p:animEffect>
                                  </p:childTnLst>
                                </p:cTn>
                              </p:par>
                              <p:par>
                                <p:cTn id="57" presetID="10" presetClass="entr" presetSubtype="0" fill="hold" nodeType="withEffect">
                                  <p:stCondLst>
                                    <p:cond delay="500"/>
                                  </p:stCondLst>
                                  <p:childTnLst>
                                    <p:set>
                                      <p:cBhvr>
                                        <p:cTn id="58" dur="1" fill="hold">
                                          <p:stCondLst>
                                            <p:cond delay="0"/>
                                          </p:stCondLst>
                                        </p:cTn>
                                        <p:tgtEl>
                                          <p:spTgt spid="365"/>
                                        </p:tgtEl>
                                        <p:attrNameLst>
                                          <p:attrName>style.visibility</p:attrName>
                                        </p:attrNameLst>
                                      </p:cBhvr>
                                      <p:to>
                                        <p:strVal val="visible"/>
                                      </p:to>
                                    </p:set>
                                    <p:animEffect transition="in" filter="fade">
                                      <p:cBhvr>
                                        <p:cTn id="59" dur="500"/>
                                        <p:tgtEl>
                                          <p:spTgt spid="365"/>
                                        </p:tgtEl>
                                      </p:cBhvr>
                                    </p:animEffect>
                                  </p:childTnLst>
                                </p:cTn>
                              </p:par>
                              <p:par>
                                <p:cTn id="60" presetID="10" presetClass="entr" presetSubtype="0" fill="hold" nodeType="withEffect">
                                  <p:stCondLst>
                                    <p:cond delay="500"/>
                                  </p:stCondLst>
                                  <p:childTnLst>
                                    <p:set>
                                      <p:cBhvr>
                                        <p:cTn id="61" dur="1" fill="hold">
                                          <p:stCondLst>
                                            <p:cond delay="0"/>
                                          </p:stCondLst>
                                        </p:cTn>
                                        <p:tgtEl>
                                          <p:spTgt spid="348"/>
                                        </p:tgtEl>
                                        <p:attrNameLst>
                                          <p:attrName>style.visibility</p:attrName>
                                        </p:attrNameLst>
                                      </p:cBhvr>
                                      <p:to>
                                        <p:strVal val="visible"/>
                                      </p:to>
                                    </p:set>
                                    <p:animEffect transition="in" filter="fade">
                                      <p:cBhvr>
                                        <p:cTn id="62" dur="500"/>
                                        <p:tgtEl>
                                          <p:spTgt spid="348"/>
                                        </p:tgtEl>
                                      </p:cBhvr>
                                    </p:animEffect>
                                  </p:childTnLst>
                                </p:cTn>
                              </p:par>
                              <p:par>
                                <p:cTn id="63" presetID="0" presetClass="path" presetSubtype="0" accel="50000" decel="50000" fill="hold" nodeType="withEffect">
                                  <p:stCondLst>
                                    <p:cond delay="250"/>
                                  </p:stCondLst>
                                  <p:childTnLst>
                                    <p:animMotion origin="layout" path="M -0.12292 0.64599 L -0.12292 0.64629 C -0.12153 0.64105 -0.11997 0.63611 -0.11875 0.63117 C -0.11372 0.60679 -0.11962 0.62376 -0.11458 0.6108 C -0.11424 0.60833 -0.11406 0.60555 -0.11354 0.60339 C -0.11302 0.60062 -0.11181 0.59845 -0.11146 0.59599 C -0.11077 0.5892 -0.11111 0.5821 -0.11042 0.57562 C -0.11042 0.57345 -0.1099 0.5716 -0.10938 0.57006 C -0.10799 0.56265 -0.10642 0.55741 -0.10521 0.54969 C -0.10295 0.53271 -0.10556 0.54444 -0.10313 0.52932 C -0.10174 0.51913 -0.10139 0.51883 -0.09896 0.5108 C -0.09861 0.50648 -0.09844 0.50185 -0.09792 0.49784 C -0.08854 0.38889 -0.06007 0.32253 -0.03021 0.19413 C -0.02952 0.19074 -0.0283 0.18765 -0.02708 0.18487 C -0.02535 0.17932 -0.02431 0.17716 -0.02188 0.17191 C -0.02153 0.17006 -0.02118 0.16821 -0.02083 0.16636 C -0.02049 0.16389 -0.02031 0.16111 -0.01979 0.15895 C -0.01927 0.15617 -0.0184 0.15401 -0.01771 0.15154 C -0.01736 0.14907 -0.01719 0.14629 -0.01667 0.14413 C -0.01649 0.14197 -0.01597 0.14043 -0.01563 0.13858 C -0.01528 0.13611 -0.01511 0.13333 -0.01458 0.13117 C -0.01406 0.12716 -0.0132 0.12376 -0.0125 0.12006 C -0.01007 0.10247 -0.01181 0.10957 -0.00833 0.09784 C -0.00799 0.08333 -0.00816 0.06327 -0.00625 0.04784 C -0.00608 0.04568 -0.00556 0.04413 -0.00521 0.04228 C -0.00469 0.03302 -0.00434 0.02654 -0.00313 0.01821 C -0.00295 0.01605 -0.00243 0.0145 -0.00208 0.01265 C -0.00035 -0.00031 -0.00226 0.0071 1.38889E-6 -0.00031 L 1.38889E-6 1.85185E-6 " pathEditMode="relative" rAng="0" ptsTypes="AAAAAAAAAAAAAAAAAAAAAAAAAAAAA">
                                      <p:cBhvr>
                                        <p:cTn id="64" dur="2000" fill="hold"/>
                                        <p:tgtEl>
                                          <p:spTgt spid="377"/>
                                        </p:tgtEl>
                                        <p:attrNameLst>
                                          <p:attrName>ppt_x</p:attrName>
                                          <p:attrName>ppt_y</p:attrName>
                                        </p:attrNameLst>
                                      </p:cBhvr>
                                      <p:rCtr x="6146" y="-32315"/>
                                    </p:animMotion>
                                  </p:childTnLst>
                                </p:cTn>
                              </p:par>
                              <p:par>
                                <p:cTn id="65" presetID="0" presetClass="path" presetSubtype="0" accel="50000" decel="50000" fill="hold" nodeType="withEffect">
                                  <p:stCondLst>
                                    <p:cond delay="0"/>
                                  </p:stCondLst>
                                  <p:childTnLst>
                                    <p:animMotion origin="layout" path="M -0.12292 0.64598 L -0.12292 0.64629 C -0.12153 0.64105 -0.11997 0.63611 -0.11875 0.63117 C -0.11372 0.60679 -0.11962 0.62376 -0.11458 0.6108 C -0.11424 0.60833 -0.11406 0.60555 -0.11354 0.60339 C -0.11302 0.60061 -0.11181 0.59845 -0.11146 0.59598 C -0.11077 0.58919 -0.11111 0.5821 -0.11042 0.57561 C -0.11042 0.57345 -0.1099 0.5716 -0.10938 0.57006 C -0.10799 0.56265 -0.10642 0.5574 -0.10521 0.54969 C -0.10295 0.53271 -0.10556 0.54444 -0.10313 0.52932 C -0.10174 0.51913 -0.10139 0.51882 -0.09896 0.5108 C -0.09861 0.50648 -0.09844 0.50185 -0.09792 0.49784 C -0.08854 0.38889 -0.06007 0.32253 -0.03021 0.19413 C -0.02952 0.19074 -0.0283 0.18765 -0.02708 0.18487 C -0.02535 0.17932 -0.02431 0.17716 -0.02188 0.17191 C -0.02153 0.17006 -0.02118 0.16821 -0.02083 0.16635 C -0.02049 0.16389 -0.02031 0.16111 -0.01979 0.15895 C -0.01927 0.15617 -0.0184 0.15401 -0.01771 0.15154 C -0.01736 0.14907 -0.01719 0.14629 -0.01667 0.14413 C -0.01649 0.14197 -0.01597 0.14043 -0.01563 0.13858 C -0.01528 0.13611 -0.01511 0.13333 -0.01458 0.13117 C -0.01406 0.12716 -0.0132 0.12376 -0.0125 0.12006 C -0.01007 0.10247 -0.01181 0.10956 -0.00833 0.09784 C -0.00799 0.08333 -0.00816 0.06327 -0.00625 0.04784 C -0.00608 0.04568 -0.00556 0.04413 -0.00521 0.04228 C -0.00469 0.03302 -0.00434 0.02654 -0.00313 0.01821 C -0.00295 0.01605 -0.00243 0.0145 -0.00208 0.01265 C -0.00035 -0.00031 -0.00226 0.0071 1.38889E-6 -0.00031 L 1.38889E-6 3.20988E-6 " pathEditMode="relative" rAng="0" ptsTypes="AAAAAAAAAAAAAAAAAAAAAAAAAAAAA">
                                      <p:cBhvr>
                                        <p:cTn id="66" dur="2000" fill="hold"/>
                                        <p:tgtEl>
                                          <p:spTgt spid="365"/>
                                        </p:tgtEl>
                                        <p:attrNameLst>
                                          <p:attrName>ppt_x</p:attrName>
                                          <p:attrName>ppt_y</p:attrName>
                                        </p:attrNameLst>
                                      </p:cBhvr>
                                      <p:rCtr x="6146" y="-32315"/>
                                    </p:animMotion>
                                  </p:childTnLst>
                                </p:cTn>
                              </p:par>
                              <p:par>
                                <p:cTn id="67" presetID="0" presetClass="path" presetSubtype="0" accel="50000" decel="50000" fill="hold" nodeType="withEffect">
                                  <p:stCondLst>
                                    <p:cond delay="250"/>
                                  </p:stCondLst>
                                  <p:childTnLst>
                                    <p:animMotion origin="layout" path="M -0.12292 0.64599 L -0.12292 0.6463 C -0.12153 0.64105 -0.11997 0.63611 -0.11875 0.63118 C -0.11372 0.60679 -0.11962 0.62377 -0.11458 0.61081 C -0.11424 0.60834 -0.11406 0.60556 -0.11354 0.6034 C -0.11302 0.60062 -0.11181 0.59846 -0.11146 0.59599 C -0.11077 0.5892 -0.11111 0.5821 -0.11042 0.57562 C -0.11042 0.57346 -0.1099 0.57161 -0.10938 0.57007 C -0.10799 0.56266 -0.10642 0.55741 -0.10521 0.5497 C -0.10295 0.53272 -0.10556 0.54445 -0.10313 0.52932 C -0.10174 0.51914 -0.10139 0.51883 -0.09896 0.51081 C -0.09861 0.50649 -0.09844 0.50186 -0.09792 0.49784 C -0.08854 0.38889 -0.06007 0.32253 -0.03021 0.19414 C -0.02952 0.19074 -0.0283 0.18766 -0.02708 0.18488 C -0.02535 0.17932 -0.02431 0.17716 -0.02188 0.17192 C -0.02153 0.17007 -0.02118 0.16821 -0.02083 0.16636 C -0.02049 0.16389 -0.02031 0.16111 -0.01979 0.15895 C -0.01927 0.15618 -0.0184 0.15402 -0.01771 0.15155 C -0.01736 0.14908 -0.01719 0.1463 -0.01667 0.14414 C -0.01649 0.14198 -0.01597 0.14044 -0.01563 0.13858 C -0.01528 0.13611 -0.01511 0.13334 -0.01458 0.13118 C -0.01406 0.12716 -0.0132 0.12377 -0.0125 0.12007 C -0.01007 0.10247 -0.01181 0.10957 -0.00833 0.09784 C -0.00799 0.08334 -0.00816 0.06328 -0.00625 0.04784 C -0.00608 0.04568 -0.00556 0.04414 -0.00521 0.04229 C -0.00469 0.03303 -0.00434 0.02655 -0.00313 0.01821 C -0.00295 0.01605 -0.00243 0.01451 -0.00208 0.01266 C -0.00035 -0.0003 -0.00226 0.0071 1.38889E-6 -0.0003 L 1.38889E-6 -3.7037E-6 " pathEditMode="relative" rAng="0" ptsTypes="AAAAAAAAAAAAAAAAAAAAAAAAAAAAA">
                                      <p:cBhvr>
                                        <p:cTn id="68" dur="2000" fill="hold"/>
                                        <p:tgtEl>
                                          <p:spTgt spid="348"/>
                                        </p:tgtEl>
                                        <p:attrNameLst>
                                          <p:attrName>ppt_x</p:attrName>
                                          <p:attrName>ppt_y</p:attrName>
                                        </p:attrNameLst>
                                      </p:cBhvr>
                                      <p:rCtr x="6146" y="-32315"/>
                                    </p:animMotion>
                                  </p:childTnLst>
                                </p:cTn>
                              </p:par>
                              <p:par>
                                <p:cTn id="69" presetID="42" presetClass="entr" presetSubtype="0" fill="hold" nodeType="withEffect">
                                  <p:stCondLst>
                                    <p:cond delay="0"/>
                                  </p:stCondLst>
                                  <p:childTnLst>
                                    <p:set>
                                      <p:cBhvr>
                                        <p:cTn id="70" dur="1" fill="hold">
                                          <p:stCondLst>
                                            <p:cond delay="0"/>
                                          </p:stCondLst>
                                        </p:cTn>
                                        <p:tgtEl>
                                          <p:spTgt spid="413"/>
                                        </p:tgtEl>
                                        <p:attrNameLst>
                                          <p:attrName>style.visibility</p:attrName>
                                        </p:attrNameLst>
                                      </p:cBhvr>
                                      <p:to>
                                        <p:strVal val="visible"/>
                                      </p:to>
                                    </p:set>
                                    <p:animEffect transition="in" filter="fade">
                                      <p:cBhvr>
                                        <p:cTn id="71" dur="1000"/>
                                        <p:tgtEl>
                                          <p:spTgt spid="413"/>
                                        </p:tgtEl>
                                      </p:cBhvr>
                                    </p:animEffect>
                                    <p:anim calcmode="lin" valueType="num">
                                      <p:cBhvr>
                                        <p:cTn id="72" dur="1000" fill="hold"/>
                                        <p:tgtEl>
                                          <p:spTgt spid="413"/>
                                        </p:tgtEl>
                                        <p:attrNameLst>
                                          <p:attrName>ppt_x</p:attrName>
                                        </p:attrNameLst>
                                      </p:cBhvr>
                                      <p:tavLst>
                                        <p:tav tm="0">
                                          <p:val>
                                            <p:strVal val="#ppt_x"/>
                                          </p:val>
                                        </p:tav>
                                        <p:tav tm="100000">
                                          <p:val>
                                            <p:strVal val="#ppt_x"/>
                                          </p:val>
                                        </p:tav>
                                      </p:tavLst>
                                    </p:anim>
                                    <p:anim calcmode="lin" valueType="num">
                                      <p:cBhvr>
                                        <p:cTn id="73" dur="1000" fill="hold"/>
                                        <p:tgtEl>
                                          <p:spTgt spid="413"/>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417"/>
                                        </p:tgtEl>
                                        <p:attrNameLst>
                                          <p:attrName>style.visibility</p:attrName>
                                        </p:attrNameLst>
                                      </p:cBhvr>
                                      <p:to>
                                        <p:strVal val="visible"/>
                                      </p:to>
                                    </p:set>
                                    <p:animEffect transition="in" filter="fade">
                                      <p:cBhvr>
                                        <p:cTn id="76" dur="1000"/>
                                        <p:tgtEl>
                                          <p:spTgt spid="417"/>
                                        </p:tgtEl>
                                      </p:cBhvr>
                                    </p:animEffect>
                                    <p:anim calcmode="lin" valueType="num">
                                      <p:cBhvr>
                                        <p:cTn id="77" dur="1000" fill="hold"/>
                                        <p:tgtEl>
                                          <p:spTgt spid="417"/>
                                        </p:tgtEl>
                                        <p:attrNameLst>
                                          <p:attrName>ppt_x</p:attrName>
                                        </p:attrNameLst>
                                      </p:cBhvr>
                                      <p:tavLst>
                                        <p:tav tm="0">
                                          <p:val>
                                            <p:strVal val="#ppt_x"/>
                                          </p:val>
                                        </p:tav>
                                        <p:tav tm="100000">
                                          <p:val>
                                            <p:strVal val="#ppt_x"/>
                                          </p:val>
                                        </p:tav>
                                      </p:tavLst>
                                    </p:anim>
                                    <p:anim calcmode="lin" valueType="num">
                                      <p:cBhvr>
                                        <p:cTn id="78" dur="1000" fill="hold"/>
                                        <p:tgtEl>
                                          <p:spTgt spid="41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19"/>
                                        </p:tgtEl>
                                        <p:attrNameLst>
                                          <p:attrName>style.visibility</p:attrName>
                                        </p:attrNameLst>
                                      </p:cBhvr>
                                      <p:to>
                                        <p:strVal val="visible"/>
                                      </p:to>
                                    </p:set>
                                    <p:animEffect transition="in" filter="fade">
                                      <p:cBhvr>
                                        <p:cTn id="81" dur="1000"/>
                                        <p:tgtEl>
                                          <p:spTgt spid="419"/>
                                        </p:tgtEl>
                                      </p:cBhvr>
                                    </p:animEffect>
                                    <p:anim calcmode="lin" valueType="num">
                                      <p:cBhvr>
                                        <p:cTn id="82" dur="1000" fill="hold"/>
                                        <p:tgtEl>
                                          <p:spTgt spid="419"/>
                                        </p:tgtEl>
                                        <p:attrNameLst>
                                          <p:attrName>ppt_x</p:attrName>
                                        </p:attrNameLst>
                                      </p:cBhvr>
                                      <p:tavLst>
                                        <p:tav tm="0">
                                          <p:val>
                                            <p:strVal val="#ppt_x"/>
                                          </p:val>
                                        </p:tav>
                                        <p:tav tm="100000">
                                          <p:val>
                                            <p:strVal val="#ppt_x"/>
                                          </p:val>
                                        </p:tav>
                                      </p:tavLst>
                                    </p:anim>
                                    <p:anim calcmode="lin" valueType="num">
                                      <p:cBhvr>
                                        <p:cTn id="83" dur="1000" fill="hold"/>
                                        <p:tgtEl>
                                          <p:spTgt spid="41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416"/>
                                        </p:tgtEl>
                                        <p:attrNameLst>
                                          <p:attrName>style.visibility</p:attrName>
                                        </p:attrNameLst>
                                      </p:cBhvr>
                                      <p:to>
                                        <p:strVal val="visible"/>
                                      </p:to>
                                    </p:set>
                                    <p:animEffect transition="in" filter="fade">
                                      <p:cBhvr>
                                        <p:cTn id="86" dur="1000"/>
                                        <p:tgtEl>
                                          <p:spTgt spid="416"/>
                                        </p:tgtEl>
                                      </p:cBhvr>
                                    </p:animEffect>
                                    <p:anim calcmode="lin" valueType="num">
                                      <p:cBhvr>
                                        <p:cTn id="87" dur="1000" fill="hold"/>
                                        <p:tgtEl>
                                          <p:spTgt spid="416"/>
                                        </p:tgtEl>
                                        <p:attrNameLst>
                                          <p:attrName>ppt_x</p:attrName>
                                        </p:attrNameLst>
                                      </p:cBhvr>
                                      <p:tavLst>
                                        <p:tav tm="0">
                                          <p:val>
                                            <p:strVal val="#ppt_x"/>
                                          </p:val>
                                        </p:tav>
                                        <p:tav tm="100000">
                                          <p:val>
                                            <p:strVal val="#ppt_x"/>
                                          </p:val>
                                        </p:tav>
                                      </p:tavLst>
                                    </p:anim>
                                    <p:anim calcmode="lin" valueType="num">
                                      <p:cBhvr>
                                        <p:cTn id="88" dur="1000" fill="hold"/>
                                        <p:tgtEl>
                                          <p:spTgt spid="416"/>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418"/>
                                        </p:tgtEl>
                                        <p:attrNameLst>
                                          <p:attrName>style.visibility</p:attrName>
                                        </p:attrNameLst>
                                      </p:cBhvr>
                                      <p:to>
                                        <p:strVal val="visible"/>
                                      </p:to>
                                    </p:set>
                                    <p:animEffect transition="in" filter="fade">
                                      <p:cBhvr>
                                        <p:cTn id="91" dur="1000"/>
                                        <p:tgtEl>
                                          <p:spTgt spid="418"/>
                                        </p:tgtEl>
                                      </p:cBhvr>
                                    </p:animEffect>
                                    <p:anim calcmode="lin" valueType="num">
                                      <p:cBhvr>
                                        <p:cTn id="92" dur="1000" fill="hold"/>
                                        <p:tgtEl>
                                          <p:spTgt spid="418"/>
                                        </p:tgtEl>
                                        <p:attrNameLst>
                                          <p:attrName>ppt_x</p:attrName>
                                        </p:attrNameLst>
                                      </p:cBhvr>
                                      <p:tavLst>
                                        <p:tav tm="0">
                                          <p:val>
                                            <p:strVal val="#ppt_x"/>
                                          </p:val>
                                        </p:tav>
                                        <p:tav tm="100000">
                                          <p:val>
                                            <p:strVal val="#ppt_x"/>
                                          </p:val>
                                        </p:tav>
                                      </p:tavLst>
                                    </p:anim>
                                    <p:anim calcmode="lin" valueType="num">
                                      <p:cBhvr>
                                        <p:cTn id="93" dur="1000" fill="hold"/>
                                        <p:tgtEl>
                                          <p:spTgt spid="418"/>
                                        </p:tgtEl>
                                        <p:attrNameLst>
                                          <p:attrName>ppt_y</p:attrName>
                                        </p:attrNameLst>
                                      </p:cBhvr>
                                      <p:tavLst>
                                        <p:tav tm="0">
                                          <p:val>
                                            <p:strVal val="#ppt_y+.1"/>
                                          </p:val>
                                        </p:tav>
                                        <p:tav tm="100000">
                                          <p:val>
                                            <p:strVal val="#ppt_y"/>
                                          </p:val>
                                        </p:tav>
                                      </p:tavLst>
                                    </p:anim>
                                  </p:childTnLst>
                                </p:cTn>
                              </p:par>
                            </p:childTnLst>
                          </p:cTn>
                        </p:par>
                        <p:par>
                          <p:cTn id="94" fill="hold">
                            <p:stCondLst>
                              <p:cond delay="2250"/>
                            </p:stCondLst>
                            <p:childTnLst>
                              <p:par>
                                <p:cTn id="95" presetID="22" presetClass="entr" presetSubtype="8" fill="hold" nodeType="afterEffect">
                                  <p:stCondLst>
                                    <p:cond delay="0"/>
                                  </p:stCondLst>
                                  <p:childTnLst>
                                    <p:set>
                                      <p:cBhvr>
                                        <p:cTn id="96" dur="1" fill="hold">
                                          <p:stCondLst>
                                            <p:cond delay="0"/>
                                          </p:stCondLst>
                                        </p:cTn>
                                        <p:tgtEl>
                                          <p:spTgt spid="436"/>
                                        </p:tgtEl>
                                        <p:attrNameLst>
                                          <p:attrName>style.visibility</p:attrName>
                                        </p:attrNameLst>
                                      </p:cBhvr>
                                      <p:to>
                                        <p:strVal val="visible"/>
                                      </p:to>
                                    </p:set>
                                    <p:animEffect transition="in" filter="wipe(left)">
                                      <p:cBhvr>
                                        <p:cTn id="97" dur="500"/>
                                        <p:tgtEl>
                                          <p:spTgt spid="436"/>
                                        </p:tgtEl>
                                      </p:cBhvr>
                                    </p:animEffect>
                                  </p:childTnLst>
                                </p:cTn>
                              </p:par>
                              <p:par>
                                <p:cTn id="98" presetID="22" presetClass="entr" presetSubtype="2" fill="hold" nodeType="withEffect">
                                  <p:stCondLst>
                                    <p:cond delay="0"/>
                                  </p:stCondLst>
                                  <p:childTnLst>
                                    <p:set>
                                      <p:cBhvr>
                                        <p:cTn id="99" dur="1" fill="hold">
                                          <p:stCondLst>
                                            <p:cond delay="0"/>
                                          </p:stCondLst>
                                        </p:cTn>
                                        <p:tgtEl>
                                          <p:spTgt spid="431"/>
                                        </p:tgtEl>
                                        <p:attrNameLst>
                                          <p:attrName>style.visibility</p:attrName>
                                        </p:attrNameLst>
                                      </p:cBhvr>
                                      <p:to>
                                        <p:strVal val="visible"/>
                                      </p:to>
                                    </p:set>
                                    <p:animEffect transition="in" filter="wipe(right)">
                                      <p:cBhvr>
                                        <p:cTn id="100" dur="500"/>
                                        <p:tgtEl>
                                          <p:spTgt spid="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p:bldP spid="347" grpId="0"/>
      <p:bldP spid="416" grpId="0"/>
      <p:bldP spid="417" grpId="0"/>
      <p:bldP spid="418" grpId="0"/>
      <p:bldP spid="4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34"/>
          <p:cNvSpPr/>
          <p:nvPr/>
        </p:nvSpPr>
        <p:spPr>
          <a:xfrm rot="5400000" flipV="1">
            <a:off x="9009304" y="4406358"/>
            <a:ext cx="1551635" cy="1968499"/>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1B3C5"/>
          </a:solidFill>
          <a:ln w="12700" cap="flat" cmpd="sng" algn="ctr">
            <a:noFill/>
            <a:prstDash val="solid"/>
            <a:miter lim="800000"/>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1B3C5"/>
              </a:solidFill>
              <a:effectLst/>
              <a:uLnTx/>
              <a:uFillTx/>
              <a:latin typeface="方正姚体"/>
              <a:ea typeface="微软雅黑"/>
              <a:cs typeface="+mn-ea"/>
            </a:endParaRPr>
          </a:p>
        </p:txBody>
      </p:sp>
      <p:grpSp>
        <p:nvGrpSpPr>
          <p:cNvPr id="17" name="组合 16"/>
          <p:cNvGrpSpPr/>
          <p:nvPr/>
        </p:nvGrpSpPr>
        <p:grpSpPr>
          <a:xfrm rot="5400000">
            <a:off x="1438446" y="1819957"/>
            <a:ext cx="1528639" cy="1986059"/>
            <a:chOff x="4020870" y="2194485"/>
            <a:chExt cx="1102258" cy="1432090"/>
          </a:xfrm>
          <a:effectLst>
            <a:outerShdw blurRad="444500" dist="254000" dir="8100000" algn="tr" rotWithShape="0">
              <a:prstClr val="black">
                <a:alpha val="50000"/>
              </a:prstClr>
            </a:outerShdw>
          </a:effectLst>
        </p:grpSpPr>
        <p:sp>
          <p:nvSpPr>
            <p:cNvPr id="18"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rgbClr val="FFFFFF"/>
                </a:gs>
                <a:gs pos="55000">
                  <a:srgbClr val="FFFFFF">
                    <a:lumMod val="95000"/>
                  </a:srgbClr>
                </a:gs>
                <a:gs pos="100000">
                  <a:srgbClr val="FFFFFF">
                    <a:lumMod val="65000"/>
                  </a:srgbClr>
                </a:gs>
              </a:gsLst>
              <a:lin ang="27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9"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rgbClr val="FFFFFF"/>
                </a:gs>
                <a:gs pos="43000">
                  <a:srgbClr val="FFFFFF">
                    <a:lumMod val="95000"/>
                  </a:srgbClr>
                </a:gs>
                <a:gs pos="100000">
                  <a:srgbClr val="FFFFFF">
                    <a:lumMod val="75000"/>
                  </a:srgbClr>
                </a:gs>
              </a:gsLst>
              <a:lin ang="14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20" name="组合 19"/>
          <p:cNvGrpSpPr/>
          <p:nvPr/>
        </p:nvGrpSpPr>
        <p:grpSpPr>
          <a:xfrm>
            <a:off x="3626780" y="2161742"/>
            <a:ext cx="7167987" cy="1633203"/>
            <a:chOff x="4304043" y="1286668"/>
            <a:chExt cx="3837944" cy="2757793"/>
          </a:xfrm>
          <a:effectLst>
            <a:outerShdw blurRad="381000" dist="254000" dir="8100000" algn="tr" rotWithShape="0">
              <a:prstClr val="black">
                <a:alpha val="40000"/>
              </a:prstClr>
            </a:outerShdw>
          </a:effectLst>
        </p:grpSpPr>
        <p:sp>
          <p:nvSpPr>
            <p:cNvPr id="21" name="圆角矩形 20"/>
            <p:cNvSpPr/>
            <p:nvPr/>
          </p:nvSpPr>
          <p:spPr>
            <a:xfrm>
              <a:off x="4304043" y="1286668"/>
              <a:ext cx="3837944" cy="2757793"/>
            </a:xfrm>
            <a:prstGeom prst="roundRect">
              <a:avLst/>
            </a:prstGeom>
            <a:gradFill>
              <a:gsLst>
                <a:gs pos="62000">
                  <a:srgbClr val="FFFFFF">
                    <a:lumMod val="95000"/>
                  </a:srgbClr>
                </a:gs>
                <a:gs pos="0">
                  <a:srgbClr val="FFFFFF"/>
                </a:gs>
                <a:gs pos="100000">
                  <a:srgbClr val="FFFFFF">
                    <a:lumMod val="85000"/>
                  </a:srgbClr>
                </a:gs>
                <a:gs pos="0">
                  <a:srgbClr val="FFFFFF"/>
                </a:gs>
              </a:gsLst>
              <a:lin ang="81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22" name="圆角矩形 21"/>
            <p:cNvSpPr/>
            <p:nvPr/>
          </p:nvSpPr>
          <p:spPr>
            <a:xfrm>
              <a:off x="4351930" y="1330004"/>
              <a:ext cx="3742172" cy="2671122"/>
            </a:xfrm>
            <a:prstGeom prst="roundRect">
              <a:avLst/>
            </a:prstGeom>
            <a:gradFill>
              <a:gsLst>
                <a:gs pos="42000">
                  <a:srgbClr val="F0F0F0"/>
                </a:gs>
                <a:gs pos="0">
                  <a:srgbClr val="FFFFFF"/>
                </a:gs>
                <a:gs pos="100000">
                  <a:srgbClr val="FFFFFF">
                    <a:lumMod val="85000"/>
                  </a:srgbClr>
                </a:gs>
                <a:gs pos="0">
                  <a:srgbClr val="FFFFFF"/>
                </a:gs>
              </a:gsLst>
              <a:lin ang="189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23" name="组合 22"/>
          <p:cNvGrpSpPr/>
          <p:nvPr/>
        </p:nvGrpSpPr>
        <p:grpSpPr>
          <a:xfrm>
            <a:off x="1008509" y="4631394"/>
            <a:ext cx="7167987" cy="1633203"/>
            <a:chOff x="4304043" y="1286668"/>
            <a:chExt cx="3837944" cy="2757793"/>
          </a:xfrm>
          <a:solidFill>
            <a:srgbClr val="01B3C5"/>
          </a:solidFill>
          <a:effectLst>
            <a:outerShdw blurRad="381000" dist="254000" dir="8100000" algn="tr" rotWithShape="0">
              <a:prstClr val="black">
                <a:alpha val="40000"/>
              </a:prstClr>
            </a:outerShdw>
          </a:effectLst>
        </p:grpSpPr>
        <p:sp>
          <p:nvSpPr>
            <p:cNvPr id="24" name="圆角矩形 23"/>
            <p:cNvSpPr/>
            <p:nvPr/>
          </p:nvSpPr>
          <p:spPr>
            <a:xfrm>
              <a:off x="4304043" y="1286668"/>
              <a:ext cx="3837944" cy="2757793"/>
            </a:xfrm>
            <a:prstGeom prst="round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1B3C5"/>
                </a:solidFill>
                <a:effectLst/>
                <a:uLnTx/>
                <a:uFillTx/>
                <a:latin typeface="方正姚体"/>
                <a:ea typeface="微软雅黑"/>
                <a:cs typeface="+mn-ea"/>
              </a:endParaRPr>
            </a:p>
          </p:txBody>
        </p:sp>
        <p:sp>
          <p:nvSpPr>
            <p:cNvPr id="25" name="圆角矩形 24"/>
            <p:cNvSpPr/>
            <p:nvPr/>
          </p:nvSpPr>
          <p:spPr>
            <a:xfrm>
              <a:off x="4351930" y="1330004"/>
              <a:ext cx="3742172" cy="2671122"/>
            </a:xfrm>
            <a:prstGeom prst="round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1B3C5"/>
                </a:solidFill>
                <a:effectLst/>
                <a:uLnTx/>
                <a:uFillTx/>
                <a:latin typeface="方正姚体"/>
                <a:ea typeface="微软雅黑"/>
                <a:cs typeface="+mn-ea"/>
              </a:endParaRPr>
            </a:p>
          </p:txBody>
        </p:sp>
      </p:grpSp>
      <p:sp>
        <p:nvSpPr>
          <p:cNvPr id="26" name="TextBox 23"/>
          <p:cNvSpPr>
            <a:spLocks noChangeArrowheads="1"/>
          </p:cNvSpPr>
          <p:nvPr/>
        </p:nvSpPr>
        <p:spPr bwMode="auto">
          <a:xfrm>
            <a:off x="4042122" y="2520489"/>
            <a:ext cx="63373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fontAlgn="auto">
              <a:spcBef>
                <a:spcPts val="0"/>
              </a:spcBef>
              <a:spcAft>
                <a:spcPts val="0"/>
              </a:spcAft>
            </a:pPr>
            <a:r>
              <a:rPr lang="zh-CN" altLang="en-US" sz="1400" dirty="0">
                <a:solidFill>
                  <a:srgbClr val="000000"/>
                </a:solidFill>
                <a:latin typeface="微软雅黑"/>
                <a:ea typeface="微软雅黑"/>
                <a:cs typeface="+mn-ea"/>
                <a:sym typeface="微软雅黑" panose="020B0503020204020204" pitchFamily="34" charset="-122"/>
              </a:rPr>
              <a:t>毕业论文，泛指专科毕业论文、本科毕业论文（学士学位毕业论文）、硕士研究生毕业论文（硕士学位论文）、博士研究生毕业论文（博士学位论文）等，即需要在学业完成前写作并提交的论文，是教学或科研活动的重要组成部分之一。</a:t>
            </a:r>
            <a:endParaRPr lang="en-US" altLang="zh-CN" sz="1400" dirty="0">
              <a:solidFill>
                <a:srgbClr val="000000"/>
              </a:solidFill>
              <a:latin typeface="微软雅黑"/>
              <a:ea typeface="微软雅黑"/>
              <a:cs typeface="+mn-ea"/>
              <a:sym typeface="微软雅黑" panose="020B0503020204020204" pitchFamily="34" charset="-122"/>
            </a:endParaRPr>
          </a:p>
          <a:p>
            <a:pPr algn="just" fontAlgn="auto">
              <a:spcBef>
                <a:spcPts val="0"/>
              </a:spcBef>
              <a:spcAft>
                <a:spcPts val="0"/>
              </a:spcAft>
            </a:pPr>
            <a:endParaRPr lang="zh-CN" altLang="en-US" sz="1400" dirty="0">
              <a:solidFill>
                <a:srgbClr val="000000"/>
              </a:solidFill>
              <a:latin typeface="微软雅黑"/>
              <a:ea typeface="微软雅黑"/>
              <a:cs typeface="+mn-ea"/>
              <a:sym typeface="微软雅黑" panose="020B0503020204020204" pitchFamily="34" charset="-122"/>
            </a:endParaRPr>
          </a:p>
          <a:p>
            <a:pPr algn="just" fontAlgn="auto">
              <a:spcBef>
                <a:spcPts val="0"/>
              </a:spcBef>
              <a:spcAft>
                <a:spcPts val="0"/>
              </a:spcAft>
            </a:pPr>
            <a:r>
              <a:rPr lang="zh-CN" altLang="en-US" sz="1400" b="1" dirty="0">
                <a:solidFill>
                  <a:srgbClr val="000000"/>
                </a:solidFill>
                <a:latin typeface="微软雅黑"/>
                <a:ea typeface="微软雅黑"/>
                <a:cs typeface="+mn-ea"/>
                <a:sym typeface="微软雅黑" panose="020B0503020204020204" pitchFamily="34" charset="-122"/>
              </a:rPr>
              <a:t>字号请根据你的内容多少，及演示需要调整大小。</a:t>
            </a:r>
            <a:endParaRPr lang="en-US" altLang="zh-CN" sz="1400" b="1" dirty="0">
              <a:solidFill>
                <a:srgbClr val="000000"/>
              </a:solidFill>
              <a:latin typeface="微软雅黑"/>
              <a:ea typeface="微软雅黑"/>
              <a:cs typeface="+mn-ea"/>
              <a:sym typeface="微软雅黑" panose="020B0503020204020204" pitchFamily="34" charset="-122"/>
            </a:endParaRPr>
          </a:p>
        </p:txBody>
      </p:sp>
      <p:sp>
        <p:nvSpPr>
          <p:cNvPr id="27" name="TextBox 24"/>
          <p:cNvSpPr>
            <a:spLocks noChangeArrowheads="1"/>
          </p:cNvSpPr>
          <p:nvPr/>
        </p:nvSpPr>
        <p:spPr bwMode="auto">
          <a:xfrm>
            <a:off x="1462018" y="2320544"/>
            <a:ext cx="1166283"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fontAlgn="auto">
              <a:spcBef>
                <a:spcPts val="0"/>
              </a:spcBef>
              <a:spcAft>
                <a:spcPts val="0"/>
              </a:spcAft>
            </a:pPr>
            <a:r>
              <a:rPr lang="zh-CN" altLang="en-US" sz="3200" b="1" dirty="0">
                <a:solidFill>
                  <a:srgbClr val="01B3C5"/>
                </a:solidFill>
                <a:latin typeface="微软雅黑"/>
                <a:ea typeface="微软雅黑"/>
                <a:cs typeface="+mn-ea"/>
              </a:rPr>
              <a:t>全国现状</a:t>
            </a:r>
          </a:p>
        </p:txBody>
      </p:sp>
      <p:sp>
        <p:nvSpPr>
          <p:cNvPr id="28" name="TextBox 31"/>
          <p:cNvSpPr>
            <a:spLocks noChangeArrowheads="1"/>
          </p:cNvSpPr>
          <p:nvPr/>
        </p:nvSpPr>
        <p:spPr bwMode="auto">
          <a:xfrm>
            <a:off x="9423168" y="4859601"/>
            <a:ext cx="1166284"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fontAlgn="auto">
              <a:spcBef>
                <a:spcPts val="0"/>
              </a:spcBef>
              <a:spcAft>
                <a:spcPts val="0"/>
              </a:spcAft>
            </a:pPr>
            <a:r>
              <a:rPr lang="zh-CN" altLang="en-US" sz="3200" b="1" dirty="0">
                <a:solidFill>
                  <a:srgbClr val="FFFFFF"/>
                </a:solidFill>
                <a:latin typeface="微软雅黑"/>
                <a:ea typeface="微软雅黑"/>
                <a:cs typeface="+mn-ea"/>
              </a:rPr>
              <a:t>地区现状</a:t>
            </a:r>
          </a:p>
        </p:txBody>
      </p:sp>
      <p:sp>
        <p:nvSpPr>
          <p:cNvPr id="29" name="TextBox 25"/>
          <p:cNvSpPr>
            <a:spLocks noChangeArrowheads="1"/>
          </p:cNvSpPr>
          <p:nvPr/>
        </p:nvSpPr>
        <p:spPr bwMode="auto">
          <a:xfrm>
            <a:off x="1350200" y="4889448"/>
            <a:ext cx="662305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fontAlgn="auto">
              <a:spcBef>
                <a:spcPts val="0"/>
              </a:spcBef>
              <a:spcAft>
                <a:spcPts val="0"/>
              </a:spcAft>
            </a:pPr>
            <a:r>
              <a:rPr lang="zh-CN" altLang="en-US" sz="1400" dirty="0">
                <a:solidFill>
                  <a:srgbClr val="FFFFFF"/>
                </a:solidFill>
                <a:latin typeface="微软雅黑"/>
                <a:ea typeface="微软雅黑"/>
                <a:cs typeface="+mn-ea"/>
                <a:sym typeface="微软雅黑" panose="020B0503020204020204" pitchFamily="34" charset="-122"/>
              </a:rPr>
              <a:t>毕业论文在进行编写的过程中，需要经过开题报告、论文编写、论文上交评定、论文答辩以及论文评分五个过程，其中开题报告是论文进行的最重要的一个过程，也是论文能否进行的一个重要指标。</a:t>
            </a:r>
            <a:endParaRPr lang="en-US" altLang="zh-CN" sz="1400" dirty="0">
              <a:solidFill>
                <a:srgbClr val="FFFFFF"/>
              </a:solidFill>
              <a:latin typeface="微软雅黑"/>
              <a:ea typeface="微软雅黑"/>
              <a:cs typeface="+mn-ea"/>
              <a:sym typeface="微软雅黑" panose="020B0503020204020204" pitchFamily="34" charset="-122"/>
            </a:endParaRPr>
          </a:p>
          <a:p>
            <a:pPr algn="just" fontAlgn="auto">
              <a:spcBef>
                <a:spcPts val="0"/>
              </a:spcBef>
              <a:spcAft>
                <a:spcPts val="0"/>
              </a:spcAft>
            </a:pPr>
            <a:endParaRPr lang="zh-CN" altLang="en-US" sz="1400" dirty="0">
              <a:solidFill>
                <a:srgbClr val="FFFFFF"/>
              </a:solidFill>
              <a:latin typeface="微软雅黑"/>
              <a:ea typeface="微软雅黑"/>
              <a:cs typeface="+mn-ea"/>
              <a:sym typeface="微软雅黑" panose="020B0503020204020204" pitchFamily="34" charset="-122"/>
            </a:endParaRPr>
          </a:p>
          <a:p>
            <a:pPr algn="just" fontAlgn="auto">
              <a:spcBef>
                <a:spcPts val="0"/>
              </a:spcBef>
              <a:spcAft>
                <a:spcPts val="0"/>
              </a:spcAft>
            </a:pPr>
            <a:r>
              <a:rPr lang="zh-CN" altLang="en-US" sz="1400" b="1" dirty="0">
                <a:solidFill>
                  <a:srgbClr val="C1DCED"/>
                </a:solidFill>
                <a:latin typeface="微软雅黑"/>
                <a:ea typeface="微软雅黑"/>
                <a:cs typeface="+mn-ea"/>
                <a:sym typeface="微软雅黑" panose="020B0503020204020204" pitchFamily="34" charset="-122"/>
              </a:rPr>
              <a:t>字号请根据你的内容多少，及演示需要调整大小。</a:t>
            </a:r>
            <a:endParaRPr lang="en-US" altLang="zh-CN" sz="1400" b="1" dirty="0">
              <a:solidFill>
                <a:srgbClr val="C1DCED"/>
              </a:solidFill>
              <a:latin typeface="微软雅黑"/>
              <a:ea typeface="微软雅黑"/>
              <a:cs typeface="+mn-ea"/>
              <a:sym typeface="微软雅黑" panose="020B0503020204020204" pitchFamily="34" charset="-122"/>
            </a:endParaRPr>
          </a:p>
        </p:txBody>
      </p:sp>
    </p:spTree>
    <p:extLst>
      <p:ext uri="{BB962C8B-B14F-4D97-AF65-F5344CB8AC3E}">
        <p14:creationId xmlns:p14="http://schemas.microsoft.com/office/powerpoint/2010/main" val="68979252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40000">
                                          <p:cBhvr additive="base">
                                            <p:cTn id="7" dur="500" fill="hold"/>
                                            <p:tgtEl>
                                              <p:spTgt spid="17"/>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40000">
                                      <p:stCondLst>
                                        <p:cond delay="200"/>
                                      </p:stCondLst>
                                      <p:childTnLst>
                                        <p:set>
                                          <p:cBhvr>
                                            <p:cTn id="10" dur="1" fill="hold">
                                              <p:stCondLst>
                                                <p:cond delay="0"/>
                                              </p:stCondLst>
                                            </p:cTn>
                                            <p:tgtEl>
                                              <p:spTgt spid="16"/>
                                            </p:tgtEl>
                                            <p:attrNameLst>
                                              <p:attrName>style.visibility</p:attrName>
                                            </p:attrNameLst>
                                          </p:cBhvr>
                                          <p:to>
                                            <p:strVal val="visible"/>
                                          </p:to>
                                        </p:set>
                                        <p:anim calcmode="lin" valueType="num" p14:bounceEnd="40000">
                                          <p:cBhvr additive="base">
                                            <p:cTn id="11" dur="500" fill="hold"/>
                                            <p:tgtEl>
                                              <p:spTgt spid="16"/>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700"/>
                                </p:stCondLst>
                                <p:childTnLst>
                                  <p:par>
                                    <p:cTn id="14" presetID="53" presetClass="entr" presetSubtype="16"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ppt_w</p:attrName>
                                            </p:attrNameLst>
                                          </p:cBhvr>
                                          <p:tavLst>
                                            <p:tav tm="0">
                                              <p:val>
                                                <p:fltVal val="0"/>
                                              </p:val>
                                            </p:tav>
                                            <p:tav tm="100000">
                                              <p:val>
                                                <p:strVal val="#ppt_w"/>
                                              </p:val>
                                            </p:tav>
                                          </p:tavLst>
                                        </p:anim>
                                        <p:anim calcmode="lin" valueType="num">
                                          <p:cBhvr>
                                            <p:cTn id="17" dur="500" fill="hold"/>
                                            <p:tgtEl>
                                              <p:spTgt spid="20"/>
                                            </p:tgtEl>
                                            <p:attrNameLst>
                                              <p:attrName>ppt_h</p:attrName>
                                            </p:attrNameLst>
                                          </p:cBhvr>
                                          <p:tavLst>
                                            <p:tav tm="0">
                                              <p:val>
                                                <p:fltVal val="0"/>
                                              </p:val>
                                            </p:tav>
                                            <p:tav tm="100000">
                                              <p:val>
                                                <p:strVal val="#ppt_h"/>
                                              </p:val>
                                            </p:tav>
                                          </p:tavLst>
                                        </p:anim>
                                        <p:animEffect transition="in" filter="fade">
                                          <p:cBhvr>
                                            <p:cTn id="18" dur="500"/>
                                            <p:tgtEl>
                                              <p:spTgt spid="20"/>
                                            </p:tgtEl>
                                          </p:cBhvr>
                                        </p:animEffect>
                                      </p:childTnLst>
                                    </p:cTn>
                                  </p:par>
                                </p:childTnLst>
                              </p:cTn>
                            </p:par>
                            <p:par>
                              <p:cTn id="19" fill="hold">
                                <p:stCondLst>
                                  <p:cond delay="1200"/>
                                </p:stCondLst>
                                <p:childTnLst>
                                  <p:par>
                                    <p:cTn id="20" presetID="53"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ppt_x</p:attrName>
                                            </p:attrNameLst>
                                          </p:cBhvr>
                                          <p:tavLst>
                                            <p:tav tm="0">
                                              <p:val>
                                                <p:strVal val="1+#ppt_w/2"/>
                                              </p:val>
                                            </p:tav>
                                            <p:tav tm="100000">
                                              <p:val>
                                                <p:strVal val="#ppt_x"/>
                                              </p:val>
                                            </p:tav>
                                          </p:tavLst>
                                        </p:anim>
                                        <p:anim calcmode="lin" valueType="num">
                                          <p:cBhvr>
                                            <p:cTn id="28" dur="500" fill="hold"/>
                                            <p:tgtEl>
                                              <p:spTgt spid="2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ppt_x</p:attrName>
                                            </p:attrNameLst>
                                          </p:cBhvr>
                                          <p:tavLst>
                                            <p:tav tm="0">
                                              <p:val>
                                                <p:strVal val="0-#ppt_w/2"/>
                                              </p:val>
                                            </p:tav>
                                            <p:tav tm="100000">
                                              <p:val>
                                                <p:strVal val="#ppt_x"/>
                                              </p:val>
                                            </p:tav>
                                          </p:tavLst>
                                        </p:anim>
                                        <p:anim calcmode="lin" valueType="num">
                                          <p:cBhvr>
                                            <p:cTn id="32" dur="500" fill="hold"/>
                                            <p:tgtEl>
                                              <p:spTgt spid="2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ppt_x</p:attrName>
                                            </p:attrNameLst>
                                          </p:cBhvr>
                                          <p:tavLst>
                                            <p:tav tm="0">
                                              <p:val>
                                                <p:strVal val="0-#ppt_w/2"/>
                                              </p:val>
                                            </p:tav>
                                            <p:tav tm="100000">
                                              <p:val>
                                                <p:strVal val="#ppt_x"/>
                                              </p:val>
                                            </p:tav>
                                          </p:tavLst>
                                        </p:anim>
                                        <p:anim calcmode="lin" valueType="num">
                                          <p:cBhvr>
                                            <p:cTn id="36" dur="500" fill="hold"/>
                                            <p:tgtEl>
                                              <p:spTgt spid="2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p:cTn id="39" dur="500" fill="hold"/>
                                            <p:tgtEl>
                                              <p:spTgt spid="28"/>
                                            </p:tgtEl>
                                            <p:attrNameLst>
                                              <p:attrName>ppt_x</p:attrName>
                                            </p:attrNameLst>
                                          </p:cBhvr>
                                          <p:tavLst>
                                            <p:tav tm="0">
                                              <p:val>
                                                <p:strVal val="1+#ppt_w/2"/>
                                              </p:val>
                                            </p:tav>
                                            <p:tav tm="100000">
                                              <p:val>
                                                <p:strVal val="#ppt_x"/>
                                              </p:val>
                                            </p:tav>
                                          </p:tavLst>
                                        </p:anim>
                                        <p:anim calcmode="lin" valueType="num">
                                          <p:cBhvr>
                                            <p:cTn id="40"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6" grpId="0" bldLvl="0" autoUpdateAnimBg="0"/>
          <p:bldP spid="27" grpId="0" bldLvl="0" autoUpdateAnimBg="0"/>
          <p:bldP spid="28" grpId="0" bldLvl="0" autoUpdateAnimBg="0"/>
          <p:bldP spid="29" grpId="0" bldLvl="0" autoUpdateAnimBg="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par>
                              <p:cTn id="13" fill="hold">
                                <p:stCondLst>
                                  <p:cond delay="700"/>
                                </p:stCondLst>
                                <p:childTnLst>
                                  <p:par>
                                    <p:cTn id="14" presetID="53" presetClass="entr" presetSubtype="16"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ppt_w</p:attrName>
                                            </p:attrNameLst>
                                          </p:cBhvr>
                                          <p:tavLst>
                                            <p:tav tm="0">
                                              <p:val>
                                                <p:fltVal val="0"/>
                                              </p:val>
                                            </p:tav>
                                            <p:tav tm="100000">
                                              <p:val>
                                                <p:strVal val="#ppt_w"/>
                                              </p:val>
                                            </p:tav>
                                          </p:tavLst>
                                        </p:anim>
                                        <p:anim calcmode="lin" valueType="num">
                                          <p:cBhvr>
                                            <p:cTn id="17" dur="500" fill="hold"/>
                                            <p:tgtEl>
                                              <p:spTgt spid="20"/>
                                            </p:tgtEl>
                                            <p:attrNameLst>
                                              <p:attrName>ppt_h</p:attrName>
                                            </p:attrNameLst>
                                          </p:cBhvr>
                                          <p:tavLst>
                                            <p:tav tm="0">
                                              <p:val>
                                                <p:fltVal val="0"/>
                                              </p:val>
                                            </p:tav>
                                            <p:tav tm="100000">
                                              <p:val>
                                                <p:strVal val="#ppt_h"/>
                                              </p:val>
                                            </p:tav>
                                          </p:tavLst>
                                        </p:anim>
                                        <p:animEffect transition="in" filter="fade">
                                          <p:cBhvr>
                                            <p:cTn id="18" dur="500"/>
                                            <p:tgtEl>
                                              <p:spTgt spid="20"/>
                                            </p:tgtEl>
                                          </p:cBhvr>
                                        </p:animEffect>
                                      </p:childTnLst>
                                    </p:cTn>
                                  </p:par>
                                </p:childTnLst>
                              </p:cTn>
                            </p:par>
                            <p:par>
                              <p:cTn id="19" fill="hold">
                                <p:stCondLst>
                                  <p:cond delay="1200"/>
                                </p:stCondLst>
                                <p:childTnLst>
                                  <p:par>
                                    <p:cTn id="20" presetID="53"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ppt_x</p:attrName>
                                            </p:attrNameLst>
                                          </p:cBhvr>
                                          <p:tavLst>
                                            <p:tav tm="0">
                                              <p:val>
                                                <p:strVal val="1+#ppt_w/2"/>
                                              </p:val>
                                            </p:tav>
                                            <p:tav tm="100000">
                                              <p:val>
                                                <p:strVal val="#ppt_x"/>
                                              </p:val>
                                            </p:tav>
                                          </p:tavLst>
                                        </p:anim>
                                        <p:anim calcmode="lin" valueType="num">
                                          <p:cBhvr>
                                            <p:cTn id="28" dur="500" fill="hold"/>
                                            <p:tgtEl>
                                              <p:spTgt spid="2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ppt_x</p:attrName>
                                            </p:attrNameLst>
                                          </p:cBhvr>
                                          <p:tavLst>
                                            <p:tav tm="0">
                                              <p:val>
                                                <p:strVal val="0-#ppt_w/2"/>
                                              </p:val>
                                            </p:tav>
                                            <p:tav tm="100000">
                                              <p:val>
                                                <p:strVal val="#ppt_x"/>
                                              </p:val>
                                            </p:tav>
                                          </p:tavLst>
                                        </p:anim>
                                        <p:anim calcmode="lin" valueType="num">
                                          <p:cBhvr>
                                            <p:cTn id="32" dur="500" fill="hold"/>
                                            <p:tgtEl>
                                              <p:spTgt spid="2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ppt_x</p:attrName>
                                            </p:attrNameLst>
                                          </p:cBhvr>
                                          <p:tavLst>
                                            <p:tav tm="0">
                                              <p:val>
                                                <p:strVal val="0-#ppt_w/2"/>
                                              </p:val>
                                            </p:tav>
                                            <p:tav tm="100000">
                                              <p:val>
                                                <p:strVal val="#ppt_x"/>
                                              </p:val>
                                            </p:tav>
                                          </p:tavLst>
                                        </p:anim>
                                        <p:anim calcmode="lin" valueType="num">
                                          <p:cBhvr>
                                            <p:cTn id="36" dur="500" fill="hold"/>
                                            <p:tgtEl>
                                              <p:spTgt spid="2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p:cTn id="39" dur="500" fill="hold"/>
                                            <p:tgtEl>
                                              <p:spTgt spid="28"/>
                                            </p:tgtEl>
                                            <p:attrNameLst>
                                              <p:attrName>ppt_x</p:attrName>
                                            </p:attrNameLst>
                                          </p:cBhvr>
                                          <p:tavLst>
                                            <p:tav tm="0">
                                              <p:val>
                                                <p:strVal val="1+#ppt_w/2"/>
                                              </p:val>
                                            </p:tav>
                                            <p:tav tm="100000">
                                              <p:val>
                                                <p:strVal val="#ppt_x"/>
                                              </p:val>
                                            </p:tav>
                                          </p:tavLst>
                                        </p:anim>
                                        <p:anim calcmode="lin" valueType="num">
                                          <p:cBhvr>
                                            <p:cTn id="40"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6" grpId="0" bldLvl="0" autoUpdateAnimBg="0"/>
          <p:bldP spid="27" grpId="0" bldLvl="0" autoUpdateAnimBg="0"/>
          <p:bldP spid="28" grpId="0" bldLvl="0" autoUpdateAnimBg="0"/>
          <p:bldP spid="29" grpId="0" bldLvl="0" autoUpdateAnimBg="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任意多边形 101"/>
          <p:cNvSpPr/>
          <p:nvPr/>
        </p:nvSpPr>
        <p:spPr>
          <a:xfrm>
            <a:off x="3207309" y="1992579"/>
            <a:ext cx="6460403" cy="4978287"/>
          </a:xfrm>
          <a:custGeom>
            <a:avLst/>
            <a:gdLst>
              <a:gd name="connsiteX0" fmla="*/ 6128642 w 6460402"/>
              <a:gd name="connsiteY0" fmla="*/ 2544539 h 4978287"/>
              <a:gd name="connsiteX1" fmla="*/ 6128642 w 6460402"/>
              <a:gd name="connsiteY1" fmla="*/ 2578165 h 4978287"/>
              <a:gd name="connsiteX2" fmla="*/ 6205767 w 6460402"/>
              <a:gd name="connsiteY2" fmla="*/ 2578165 h 4978287"/>
              <a:gd name="connsiteX3" fmla="*/ 6205767 w 6460402"/>
              <a:gd name="connsiteY3" fmla="*/ 2544539 h 4978287"/>
              <a:gd name="connsiteX4" fmla="*/ 6128642 w 6460402"/>
              <a:gd name="connsiteY4" fmla="*/ 2359082 h 4978287"/>
              <a:gd name="connsiteX5" fmla="*/ 6128642 w 6460402"/>
              <a:gd name="connsiteY5" fmla="*/ 2374918 h 4978287"/>
              <a:gd name="connsiteX6" fmla="*/ 6205767 w 6460402"/>
              <a:gd name="connsiteY6" fmla="*/ 2374918 h 4978287"/>
              <a:gd name="connsiteX7" fmla="*/ 6205767 w 6460402"/>
              <a:gd name="connsiteY7" fmla="*/ 2359082 h 4978287"/>
              <a:gd name="connsiteX8" fmla="*/ 6128642 w 6460402"/>
              <a:gd name="connsiteY8" fmla="*/ 2175435 h 4978287"/>
              <a:gd name="connsiteX9" fmla="*/ 6128642 w 6460402"/>
              <a:gd name="connsiteY9" fmla="*/ 2189461 h 4978287"/>
              <a:gd name="connsiteX10" fmla="*/ 6205767 w 6460402"/>
              <a:gd name="connsiteY10" fmla="*/ 2189461 h 4978287"/>
              <a:gd name="connsiteX11" fmla="*/ 6205767 w 6460402"/>
              <a:gd name="connsiteY11" fmla="*/ 2175435 h 4978287"/>
              <a:gd name="connsiteX12" fmla="*/ 550566 w 6460402"/>
              <a:gd name="connsiteY12" fmla="*/ 0 h 4978287"/>
              <a:gd name="connsiteX13" fmla="*/ 1089947 w 6460402"/>
              <a:gd name="connsiteY13" fmla="*/ 439608 h 4978287"/>
              <a:gd name="connsiteX14" fmla="*/ 1094328 w 6460402"/>
              <a:gd name="connsiteY14" fmla="*/ 483067 h 4978287"/>
              <a:gd name="connsiteX15" fmla="*/ 3355244 w 6460402"/>
              <a:gd name="connsiteY15" fmla="*/ 483067 h 4978287"/>
              <a:gd name="connsiteX16" fmla="*/ 3774352 w 6460402"/>
              <a:gd name="connsiteY16" fmla="*/ 902175 h 4978287"/>
              <a:gd name="connsiteX17" fmla="*/ 3774352 w 6460402"/>
              <a:gd name="connsiteY17" fmla="*/ 1433662 h 4978287"/>
              <a:gd name="connsiteX18" fmla="*/ 3776218 w 6460402"/>
              <a:gd name="connsiteY18" fmla="*/ 1433662 h 4978287"/>
              <a:gd name="connsiteX19" fmla="*/ 3776218 w 6460402"/>
              <a:gd name="connsiteY19" fmla="*/ 1732154 h 4978287"/>
              <a:gd name="connsiteX20" fmla="*/ 4049878 w 6460402"/>
              <a:gd name="connsiteY20" fmla="*/ 2005814 h 4978287"/>
              <a:gd name="connsiteX21" fmla="*/ 5752319 w 6460402"/>
              <a:gd name="connsiteY21" fmla="*/ 2005814 h 4978287"/>
              <a:gd name="connsiteX22" fmla="*/ 5752319 w 6460402"/>
              <a:gd name="connsiteY22" fmla="*/ 1999666 h 4978287"/>
              <a:gd name="connsiteX23" fmla="*/ 6128642 w 6460402"/>
              <a:gd name="connsiteY23" fmla="*/ 1999666 h 4978287"/>
              <a:gd name="connsiteX24" fmla="*/ 6128642 w 6460402"/>
              <a:gd name="connsiteY24" fmla="*/ 2005814 h 4978287"/>
              <a:gd name="connsiteX25" fmla="*/ 6205767 w 6460402"/>
              <a:gd name="connsiteY25" fmla="*/ 2005814 h 4978287"/>
              <a:gd name="connsiteX26" fmla="*/ 6205767 w 6460402"/>
              <a:gd name="connsiteY26" fmla="*/ 2005162 h 4978287"/>
              <a:gd name="connsiteX27" fmla="*/ 6460402 w 6460402"/>
              <a:gd name="connsiteY27" fmla="*/ 2005162 h 4978287"/>
              <a:gd name="connsiteX28" fmla="*/ 6460402 w 6460402"/>
              <a:gd name="connsiteY28" fmla="*/ 2740090 h 4978287"/>
              <a:gd name="connsiteX29" fmla="*/ 6227992 w 6460402"/>
              <a:gd name="connsiteY29" fmla="*/ 2740090 h 4978287"/>
              <a:gd name="connsiteX30" fmla="*/ 4948699 w 6460402"/>
              <a:gd name="connsiteY30" fmla="*/ 2747786 h 4978287"/>
              <a:gd name="connsiteX31" fmla="*/ 4699917 w 6460402"/>
              <a:gd name="connsiteY31" fmla="*/ 3021446 h 4978287"/>
              <a:gd name="connsiteX32" fmla="*/ 4699917 w 6460402"/>
              <a:gd name="connsiteY32" fmla="*/ 3886050 h 4978287"/>
              <a:gd name="connsiteX33" fmla="*/ 4722636 w 6460402"/>
              <a:gd name="connsiteY33" fmla="*/ 3888341 h 4978287"/>
              <a:gd name="connsiteX34" fmla="*/ 5162244 w 6460402"/>
              <a:gd name="connsiteY34" fmla="*/ 4427721 h 4978287"/>
              <a:gd name="connsiteX35" fmla="*/ 4611678 w 6460402"/>
              <a:gd name="connsiteY35" fmla="*/ 4978287 h 4978287"/>
              <a:gd name="connsiteX36" fmla="*/ 4061112 w 6460402"/>
              <a:gd name="connsiteY36" fmla="*/ 4427721 h 4978287"/>
              <a:gd name="connsiteX37" fmla="*/ 4500720 w 6460402"/>
              <a:gd name="connsiteY37" fmla="*/ 3888341 h 4978287"/>
              <a:gd name="connsiteX38" fmla="*/ 4525038 w 6460402"/>
              <a:gd name="connsiteY38" fmla="*/ 3885889 h 4978287"/>
              <a:gd name="connsiteX39" fmla="*/ 4525038 w 6460402"/>
              <a:gd name="connsiteY39" fmla="*/ 2997273 h 4978287"/>
              <a:gd name="connsiteX40" fmla="*/ 4906045 w 6460402"/>
              <a:gd name="connsiteY40" fmla="*/ 2578165 h 4978287"/>
              <a:gd name="connsiteX41" fmla="*/ 5752319 w 6460402"/>
              <a:gd name="connsiteY41" fmla="*/ 2578165 h 4978287"/>
              <a:gd name="connsiteX42" fmla="*/ 5752319 w 6460402"/>
              <a:gd name="connsiteY42" fmla="*/ 2544539 h 4978287"/>
              <a:gd name="connsiteX43" fmla="*/ 4621379 w 6460402"/>
              <a:gd name="connsiteY43" fmla="*/ 2544539 h 4978287"/>
              <a:gd name="connsiteX44" fmla="*/ 4347719 w 6460402"/>
              <a:gd name="connsiteY44" fmla="*/ 2818199 h 4978287"/>
              <a:gd name="connsiteX45" fmla="*/ 4347719 w 6460402"/>
              <a:gd name="connsiteY45" fmla="*/ 3200314 h 4978287"/>
              <a:gd name="connsiteX46" fmla="*/ 4345853 w 6460402"/>
              <a:gd name="connsiteY46" fmla="*/ 3200314 h 4978287"/>
              <a:gd name="connsiteX47" fmla="*/ 4345853 w 6460402"/>
              <a:gd name="connsiteY47" fmla="*/ 3217647 h 4978287"/>
              <a:gd name="connsiteX48" fmla="*/ 3926745 w 6460402"/>
              <a:gd name="connsiteY48" fmla="*/ 3636755 h 4978287"/>
              <a:gd name="connsiteX49" fmla="*/ 1502623 w 6460402"/>
              <a:gd name="connsiteY49" fmla="*/ 3636755 h 4978287"/>
              <a:gd name="connsiteX50" fmla="*/ 1500080 w 6460402"/>
              <a:gd name="connsiteY50" fmla="*/ 3661988 h 4978287"/>
              <a:gd name="connsiteX51" fmla="*/ 960699 w 6460402"/>
              <a:gd name="connsiteY51" fmla="*/ 4101596 h 4978287"/>
              <a:gd name="connsiteX52" fmla="*/ 410133 w 6460402"/>
              <a:gd name="connsiteY52" fmla="*/ 3551030 h 4978287"/>
              <a:gd name="connsiteX53" fmla="*/ 960699 w 6460402"/>
              <a:gd name="connsiteY53" fmla="*/ 3000464 h 4978287"/>
              <a:gd name="connsiteX54" fmla="*/ 1500080 w 6460402"/>
              <a:gd name="connsiteY54" fmla="*/ 3440072 h 4978287"/>
              <a:gd name="connsiteX55" fmla="*/ 1502808 w 6460402"/>
              <a:gd name="connsiteY55" fmla="*/ 3467134 h 4978287"/>
              <a:gd name="connsiteX56" fmla="*/ 3879826 w 6460402"/>
              <a:gd name="connsiteY56" fmla="*/ 3467134 h 4978287"/>
              <a:gd name="connsiteX57" fmla="*/ 4153486 w 6460402"/>
              <a:gd name="connsiteY57" fmla="*/ 3193474 h 4978287"/>
              <a:gd name="connsiteX58" fmla="*/ 4153486 w 6460402"/>
              <a:gd name="connsiteY58" fmla="*/ 2935531 h 4978287"/>
              <a:gd name="connsiteX59" fmla="*/ 4155352 w 6460402"/>
              <a:gd name="connsiteY59" fmla="*/ 2935531 h 4978287"/>
              <a:gd name="connsiteX60" fmla="*/ 4155352 w 6460402"/>
              <a:gd name="connsiteY60" fmla="*/ 2794026 h 4978287"/>
              <a:gd name="connsiteX61" fmla="*/ 4574460 w 6460402"/>
              <a:gd name="connsiteY61" fmla="*/ 2374918 h 4978287"/>
              <a:gd name="connsiteX62" fmla="*/ 5752319 w 6460402"/>
              <a:gd name="connsiteY62" fmla="*/ 2374918 h 4978287"/>
              <a:gd name="connsiteX63" fmla="*/ 5752319 w 6460402"/>
              <a:gd name="connsiteY63" fmla="*/ 2359082 h 4978287"/>
              <a:gd name="connsiteX64" fmla="*/ 2802547 w 6460402"/>
              <a:gd name="connsiteY64" fmla="*/ 2359082 h 4978287"/>
              <a:gd name="connsiteX65" fmla="*/ 2799911 w 6460402"/>
              <a:gd name="connsiteY65" fmla="*/ 2385229 h 4978287"/>
              <a:gd name="connsiteX66" fmla="*/ 2260530 w 6460402"/>
              <a:gd name="connsiteY66" fmla="*/ 2824837 h 4978287"/>
              <a:gd name="connsiteX67" fmla="*/ 1709964 w 6460402"/>
              <a:gd name="connsiteY67" fmla="*/ 2274271 h 4978287"/>
              <a:gd name="connsiteX68" fmla="*/ 2260530 w 6460402"/>
              <a:gd name="connsiteY68" fmla="*/ 1723705 h 4978287"/>
              <a:gd name="connsiteX69" fmla="*/ 2799911 w 6460402"/>
              <a:gd name="connsiteY69" fmla="*/ 2163313 h 4978287"/>
              <a:gd name="connsiteX70" fmla="*/ 2802547 w 6460402"/>
              <a:gd name="connsiteY70" fmla="*/ 2189461 h 4978287"/>
              <a:gd name="connsiteX71" fmla="*/ 5752319 w 6460402"/>
              <a:gd name="connsiteY71" fmla="*/ 2189461 h 4978287"/>
              <a:gd name="connsiteX72" fmla="*/ 5752319 w 6460402"/>
              <a:gd name="connsiteY72" fmla="*/ 2175435 h 4978287"/>
              <a:gd name="connsiteX73" fmla="*/ 4002959 w 6460402"/>
              <a:gd name="connsiteY73" fmla="*/ 2175435 h 4978287"/>
              <a:gd name="connsiteX74" fmla="*/ 3583851 w 6460402"/>
              <a:gd name="connsiteY74" fmla="*/ 1756327 h 4978287"/>
              <a:gd name="connsiteX75" fmla="*/ 3583851 w 6460402"/>
              <a:gd name="connsiteY75" fmla="*/ 1605112 h 4978287"/>
              <a:gd name="connsiteX76" fmla="*/ 3581985 w 6460402"/>
              <a:gd name="connsiteY76" fmla="*/ 1605112 h 4978287"/>
              <a:gd name="connsiteX77" fmla="*/ 3581985 w 6460402"/>
              <a:gd name="connsiteY77" fmla="*/ 926348 h 4978287"/>
              <a:gd name="connsiteX78" fmla="*/ 3308325 w 6460402"/>
              <a:gd name="connsiteY78" fmla="*/ 652688 h 4978287"/>
              <a:gd name="connsiteX79" fmla="*/ 1090838 w 6460402"/>
              <a:gd name="connsiteY79" fmla="*/ 652688 h 4978287"/>
              <a:gd name="connsiteX80" fmla="*/ 1089947 w 6460402"/>
              <a:gd name="connsiteY80" fmla="*/ 661524 h 4978287"/>
              <a:gd name="connsiteX81" fmla="*/ 550566 w 6460402"/>
              <a:gd name="connsiteY81" fmla="*/ 1101132 h 4978287"/>
              <a:gd name="connsiteX82" fmla="*/ 0 w 6460402"/>
              <a:gd name="connsiteY82" fmla="*/ 550566 h 4978287"/>
              <a:gd name="connsiteX83" fmla="*/ 550566 w 6460402"/>
              <a:gd name="connsiteY83" fmla="*/ 0 h 497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460402" h="4978287">
                <a:moveTo>
                  <a:pt x="6128642" y="2544539"/>
                </a:moveTo>
                <a:lnTo>
                  <a:pt x="6128642" y="2578165"/>
                </a:lnTo>
                <a:lnTo>
                  <a:pt x="6205767" y="2578165"/>
                </a:lnTo>
                <a:lnTo>
                  <a:pt x="6205767" y="2544539"/>
                </a:lnTo>
                <a:close/>
                <a:moveTo>
                  <a:pt x="6128642" y="2359082"/>
                </a:moveTo>
                <a:lnTo>
                  <a:pt x="6128642" y="2374918"/>
                </a:lnTo>
                <a:lnTo>
                  <a:pt x="6205767" y="2374918"/>
                </a:lnTo>
                <a:lnTo>
                  <a:pt x="6205767" y="2359082"/>
                </a:lnTo>
                <a:close/>
                <a:moveTo>
                  <a:pt x="6128642" y="2175435"/>
                </a:moveTo>
                <a:lnTo>
                  <a:pt x="6128642" y="2189461"/>
                </a:lnTo>
                <a:lnTo>
                  <a:pt x="6205767" y="2189461"/>
                </a:lnTo>
                <a:lnTo>
                  <a:pt x="6205767" y="2175435"/>
                </a:lnTo>
                <a:close/>
                <a:moveTo>
                  <a:pt x="550566" y="0"/>
                </a:moveTo>
                <a:cubicBezTo>
                  <a:pt x="816627" y="0"/>
                  <a:pt x="1038609" y="188724"/>
                  <a:pt x="1089947" y="439608"/>
                </a:cubicBezTo>
                <a:lnTo>
                  <a:pt x="1094328" y="483067"/>
                </a:lnTo>
                <a:lnTo>
                  <a:pt x="3355244" y="483067"/>
                </a:lnTo>
                <a:cubicBezTo>
                  <a:pt x="3586711" y="483067"/>
                  <a:pt x="3774352" y="670708"/>
                  <a:pt x="3774352" y="902175"/>
                </a:cubicBezTo>
                <a:lnTo>
                  <a:pt x="3774352" y="1433662"/>
                </a:lnTo>
                <a:lnTo>
                  <a:pt x="3776218" y="1433662"/>
                </a:lnTo>
                <a:lnTo>
                  <a:pt x="3776218" y="1732154"/>
                </a:lnTo>
                <a:cubicBezTo>
                  <a:pt x="3776218" y="1883292"/>
                  <a:pt x="3898740" y="2005814"/>
                  <a:pt x="4049878" y="2005814"/>
                </a:cubicBezTo>
                <a:lnTo>
                  <a:pt x="5752319" y="2005814"/>
                </a:lnTo>
                <a:lnTo>
                  <a:pt x="5752319" y="1999666"/>
                </a:lnTo>
                <a:lnTo>
                  <a:pt x="6128642" y="1999666"/>
                </a:lnTo>
                <a:lnTo>
                  <a:pt x="6128642" y="2005814"/>
                </a:lnTo>
                <a:lnTo>
                  <a:pt x="6205767" y="2005814"/>
                </a:lnTo>
                <a:lnTo>
                  <a:pt x="6205767" y="2005162"/>
                </a:lnTo>
                <a:lnTo>
                  <a:pt x="6460402" y="2005162"/>
                </a:lnTo>
                <a:lnTo>
                  <a:pt x="6460402" y="2740090"/>
                </a:lnTo>
                <a:lnTo>
                  <a:pt x="6227992" y="2740090"/>
                </a:lnTo>
                <a:lnTo>
                  <a:pt x="4948699" y="2747786"/>
                </a:lnTo>
                <a:cubicBezTo>
                  <a:pt x="4811301" y="2747786"/>
                  <a:pt x="4699917" y="2870308"/>
                  <a:pt x="4699917" y="3021446"/>
                </a:cubicBezTo>
                <a:lnTo>
                  <a:pt x="4699917" y="3886050"/>
                </a:lnTo>
                <a:lnTo>
                  <a:pt x="4722636" y="3888341"/>
                </a:lnTo>
                <a:cubicBezTo>
                  <a:pt x="4973520" y="3939679"/>
                  <a:pt x="5162244" y="4161661"/>
                  <a:pt x="5162244" y="4427721"/>
                </a:cubicBezTo>
                <a:cubicBezTo>
                  <a:pt x="5162244" y="4731790"/>
                  <a:pt x="4915747" y="4978287"/>
                  <a:pt x="4611678" y="4978287"/>
                </a:cubicBezTo>
                <a:cubicBezTo>
                  <a:pt x="4307609" y="4978287"/>
                  <a:pt x="4061112" y="4731790"/>
                  <a:pt x="4061112" y="4427721"/>
                </a:cubicBezTo>
                <a:cubicBezTo>
                  <a:pt x="4061112" y="4161661"/>
                  <a:pt x="4249837" y="3939679"/>
                  <a:pt x="4500720" y="3888341"/>
                </a:cubicBezTo>
                <a:lnTo>
                  <a:pt x="4525038" y="3885889"/>
                </a:lnTo>
                <a:lnTo>
                  <a:pt x="4525038" y="2997273"/>
                </a:lnTo>
                <a:cubicBezTo>
                  <a:pt x="4525038" y="2765806"/>
                  <a:pt x="4695621" y="2578165"/>
                  <a:pt x="4906045" y="2578165"/>
                </a:cubicBezTo>
                <a:lnTo>
                  <a:pt x="5752319" y="2578165"/>
                </a:lnTo>
                <a:lnTo>
                  <a:pt x="5752319" y="2544539"/>
                </a:lnTo>
                <a:lnTo>
                  <a:pt x="4621379" y="2544539"/>
                </a:lnTo>
                <a:cubicBezTo>
                  <a:pt x="4470241" y="2544539"/>
                  <a:pt x="4347719" y="2667061"/>
                  <a:pt x="4347719" y="2818199"/>
                </a:cubicBezTo>
                <a:lnTo>
                  <a:pt x="4347719" y="3200314"/>
                </a:lnTo>
                <a:lnTo>
                  <a:pt x="4345853" y="3200314"/>
                </a:lnTo>
                <a:lnTo>
                  <a:pt x="4345853" y="3217647"/>
                </a:lnTo>
                <a:cubicBezTo>
                  <a:pt x="4345853" y="3449114"/>
                  <a:pt x="4158212" y="3636755"/>
                  <a:pt x="3926745" y="3636755"/>
                </a:cubicBezTo>
                <a:lnTo>
                  <a:pt x="1502623" y="3636755"/>
                </a:lnTo>
                <a:lnTo>
                  <a:pt x="1500080" y="3661988"/>
                </a:lnTo>
                <a:cubicBezTo>
                  <a:pt x="1448742" y="3912872"/>
                  <a:pt x="1226760" y="4101596"/>
                  <a:pt x="960699" y="4101596"/>
                </a:cubicBezTo>
                <a:cubicBezTo>
                  <a:pt x="656630" y="4101596"/>
                  <a:pt x="410133" y="3855099"/>
                  <a:pt x="410133" y="3551030"/>
                </a:cubicBezTo>
                <a:cubicBezTo>
                  <a:pt x="410133" y="3246961"/>
                  <a:pt x="656630" y="3000464"/>
                  <a:pt x="960699" y="3000464"/>
                </a:cubicBezTo>
                <a:cubicBezTo>
                  <a:pt x="1226760" y="3000464"/>
                  <a:pt x="1448742" y="3189188"/>
                  <a:pt x="1500080" y="3440072"/>
                </a:cubicBezTo>
                <a:lnTo>
                  <a:pt x="1502808" y="3467134"/>
                </a:lnTo>
                <a:lnTo>
                  <a:pt x="3879826" y="3467134"/>
                </a:lnTo>
                <a:cubicBezTo>
                  <a:pt x="4030964" y="3467134"/>
                  <a:pt x="4153486" y="3344612"/>
                  <a:pt x="4153486" y="3193474"/>
                </a:cubicBezTo>
                <a:lnTo>
                  <a:pt x="4153486" y="2935531"/>
                </a:lnTo>
                <a:lnTo>
                  <a:pt x="4155352" y="2935531"/>
                </a:lnTo>
                <a:lnTo>
                  <a:pt x="4155352" y="2794026"/>
                </a:lnTo>
                <a:cubicBezTo>
                  <a:pt x="4155352" y="2562559"/>
                  <a:pt x="4342993" y="2374918"/>
                  <a:pt x="4574460" y="2374918"/>
                </a:cubicBezTo>
                <a:lnTo>
                  <a:pt x="5752319" y="2374918"/>
                </a:lnTo>
                <a:lnTo>
                  <a:pt x="5752319" y="2359082"/>
                </a:lnTo>
                <a:lnTo>
                  <a:pt x="2802547" y="2359082"/>
                </a:lnTo>
                <a:lnTo>
                  <a:pt x="2799911" y="2385229"/>
                </a:lnTo>
                <a:cubicBezTo>
                  <a:pt x="2748573" y="2636113"/>
                  <a:pt x="2526591" y="2824837"/>
                  <a:pt x="2260530" y="2824837"/>
                </a:cubicBezTo>
                <a:cubicBezTo>
                  <a:pt x="1956461" y="2824837"/>
                  <a:pt x="1709964" y="2578340"/>
                  <a:pt x="1709964" y="2274271"/>
                </a:cubicBezTo>
                <a:cubicBezTo>
                  <a:pt x="1709964" y="1970202"/>
                  <a:pt x="1956461" y="1723705"/>
                  <a:pt x="2260530" y="1723705"/>
                </a:cubicBezTo>
                <a:cubicBezTo>
                  <a:pt x="2526591" y="1723705"/>
                  <a:pt x="2748573" y="1912429"/>
                  <a:pt x="2799911" y="2163313"/>
                </a:cubicBezTo>
                <a:lnTo>
                  <a:pt x="2802547" y="2189461"/>
                </a:lnTo>
                <a:lnTo>
                  <a:pt x="5752319" y="2189461"/>
                </a:lnTo>
                <a:lnTo>
                  <a:pt x="5752319" y="2175435"/>
                </a:lnTo>
                <a:lnTo>
                  <a:pt x="4002959" y="2175435"/>
                </a:lnTo>
                <a:cubicBezTo>
                  <a:pt x="3771492" y="2175435"/>
                  <a:pt x="3583851" y="1987794"/>
                  <a:pt x="3583851" y="1756327"/>
                </a:cubicBezTo>
                <a:lnTo>
                  <a:pt x="3583851" y="1605112"/>
                </a:lnTo>
                <a:lnTo>
                  <a:pt x="3581985" y="1605112"/>
                </a:lnTo>
                <a:lnTo>
                  <a:pt x="3581985" y="926348"/>
                </a:lnTo>
                <a:cubicBezTo>
                  <a:pt x="3581985" y="775210"/>
                  <a:pt x="3459463" y="652688"/>
                  <a:pt x="3308325" y="652688"/>
                </a:cubicBezTo>
                <a:lnTo>
                  <a:pt x="1090838" y="652688"/>
                </a:lnTo>
                <a:lnTo>
                  <a:pt x="1089947" y="661524"/>
                </a:lnTo>
                <a:cubicBezTo>
                  <a:pt x="1038609" y="912408"/>
                  <a:pt x="816627" y="1101132"/>
                  <a:pt x="550566" y="1101132"/>
                </a:cubicBezTo>
                <a:cubicBezTo>
                  <a:pt x="246497" y="1101132"/>
                  <a:pt x="0" y="854635"/>
                  <a:pt x="0" y="550566"/>
                </a:cubicBezTo>
                <a:cubicBezTo>
                  <a:pt x="0" y="246497"/>
                  <a:pt x="246497" y="0"/>
                  <a:pt x="550566" y="0"/>
                </a:cubicBezTo>
                <a:close/>
              </a:path>
            </a:pathLst>
          </a:custGeom>
          <a:solidFill>
            <a:srgbClr val="FFFFFF"/>
          </a:solidFill>
          <a:ln w="12700" cap="flat" cmpd="sng" algn="ctr">
            <a:noFill/>
            <a:prstDash val="solid"/>
            <a:miter lim="800000"/>
          </a:ln>
          <a:effectLst>
            <a:outerShdw dist="127000" dir="2700000" algn="tl"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nvGrpSpPr>
          <p:cNvPr id="103" name="组合 102"/>
          <p:cNvGrpSpPr/>
          <p:nvPr/>
        </p:nvGrpSpPr>
        <p:grpSpPr>
          <a:xfrm>
            <a:off x="4486389" y="1512069"/>
            <a:ext cx="2406357" cy="1091904"/>
            <a:chOff x="2665566" y="1142711"/>
            <a:chExt cx="2406357" cy="1091904"/>
          </a:xfrm>
        </p:grpSpPr>
        <p:sp>
          <p:nvSpPr>
            <p:cNvPr id="104" name="文本框 8"/>
            <p:cNvSpPr txBox="1"/>
            <p:nvPr/>
          </p:nvSpPr>
          <p:spPr bwMode="auto">
            <a:xfrm>
              <a:off x="2665566" y="1541195"/>
              <a:ext cx="2406357" cy="693420"/>
            </a:xfrm>
            <a:prstGeom prst="rect">
              <a:avLst/>
            </a:prstGeom>
            <a:noFill/>
          </p:spPr>
          <p:txBody>
            <a:bodyPr wrap="square">
              <a:spAutoFit/>
            </a:bodyPr>
            <a:lstStyle/>
            <a:p>
              <a:pPr algn="r" fontAlgn="auto">
                <a:lnSpc>
                  <a:spcPct val="110000"/>
                </a:lnSpc>
                <a:spcBef>
                  <a:spcPts val="0"/>
                </a:spcBef>
                <a:spcAft>
                  <a:spcPts val="0"/>
                </a:spcAft>
                <a:defRPr/>
              </a:pPr>
              <a:r>
                <a:rPr lang="zh-CN" altLang="en-US" sz="1200" dirty="0">
                  <a:solidFill>
                    <a:srgbClr val="000000"/>
                  </a:solidFill>
                  <a:latin typeface="微软雅黑"/>
                  <a:ea typeface="微软雅黑"/>
                  <a:cs typeface="+mn-ea"/>
                </a:rPr>
                <a:t>点击输入具体内容点击输入具体内容点击输入具体内容点击输入具体内容</a:t>
              </a:r>
            </a:p>
          </p:txBody>
        </p:sp>
        <p:sp>
          <p:nvSpPr>
            <p:cNvPr id="105" name="文本框 9"/>
            <p:cNvSpPr txBox="1"/>
            <p:nvPr/>
          </p:nvSpPr>
          <p:spPr bwMode="auto">
            <a:xfrm>
              <a:off x="2716685" y="1221162"/>
              <a:ext cx="1922797" cy="417830"/>
            </a:xfrm>
            <a:prstGeom prst="rect">
              <a:avLst/>
            </a:prstGeom>
            <a:noFill/>
          </p:spPr>
          <p:txBody>
            <a:bodyPr>
              <a:spAutoFit/>
            </a:bodyPr>
            <a:lstStyle/>
            <a:p>
              <a:pPr algn="r" fontAlgn="auto">
                <a:spcBef>
                  <a:spcPts val="0"/>
                </a:spcBef>
                <a:spcAft>
                  <a:spcPts val="0"/>
                </a:spcAft>
                <a:defRPr/>
              </a:pPr>
              <a:r>
                <a:rPr lang="zh-CN" altLang="en-US" sz="2000" dirty="0">
                  <a:solidFill>
                    <a:srgbClr val="000000"/>
                  </a:solidFill>
                  <a:latin typeface="微软雅黑"/>
                  <a:ea typeface="微软雅黑"/>
                  <a:cs typeface="+mn-ea"/>
                </a:rPr>
                <a:t>在此添加标题</a:t>
              </a:r>
            </a:p>
          </p:txBody>
        </p:sp>
        <p:sp>
          <p:nvSpPr>
            <p:cNvPr id="106" name="文本框 10"/>
            <p:cNvSpPr txBox="1"/>
            <p:nvPr/>
          </p:nvSpPr>
          <p:spPr>
            <a:xfrm>
              <a:off x="4477367" y="1142711"/>
              <a:ext cx="579636" cy="521970"/>
            </a:xfrm>
            <a:prstGeom prst="rect">
              <a:avLst/>
            </a:prstGeom>
            <a:noFill/>
          </p:spPr>
          <p:txBody>
            <a:bodyPr wrap="square" rtlCol="0">
              <a:spAutoFit/>
            </a:bodyPr>
            <a:lstStyle/>
            <a:p>
              <a:pPr algn="ctr" fontAlgn="auto">
                <a:spcBef>
                  <a:spcPts val="0"/>
                </a:spcBef>
                <a:spcAft>
                  <a:spcPts val="0"/>
                </a:spcAft>
              </a:pPr>
              <a:r>
                <a:rPr lang="en-US" altLang="zh-CN" sz="2800" dirty="0">
                  <a:solidFill>
                    <a:srgbClr val="01B3C5"/>
                  </a:solidFill>
                  <a:latin typeface="Impact" panose="020B0806030902050204" pitchFamily="34" charset="0"/>
                  <a:ea typeface="微软雅黑"/>
                  <a:cs typeface="+mn-ea"/>
                </a:rPr>
                <a:t>01</a:t>
              </a:r>
              <a:endParaRPr lang="zh-CN" altLang="en-US" sz="2800" dirty="0">
                <a:solidFill>
                  <a:srgbClr val="01B3C5"/>
                </a:solidFill>
                <a:latin typeface="Impact" panose="020B0806030902050204" pitchFamily="34" charset="0"/>
                <a:ea typeface="微软雅黑"/>
                <a:cs typeface="+mn-ea"/>
              </a:endParaRPr>
            </a:p>
          </p:txBody>
        </p:sp>
      </p:grpSp>
      <p:sp>
        <p:nvSpPr>
          <p:cNvPr id="107" name="等腰三角形 106"/>
          <p:cNvSpPr/>
          <p:nvPr/>
        </p:nvSpPr>
        <p:spPr>
          <a:xfrm rot="5400000">
            <a:off x="9240063" y="3827053"/>
            <a:ext cx="1390407" cy="1198627"/>
          </a:xfrm>
          <a:prstGeom prst="triangle">
            <a:avLst/>
          </a:prstGeom>
          <a:gradFill>
            <a:gsLst>
              <a:gs pos="50000">
                <a:srgbClr val="FFFFFF"/>
              </a:gs>
              <a:gs pos="50000">
                <a:srgbClr val="E8E8E8"/>
              </a:gs>
            </a:gsLst>
            <a:lin ang="0" scaled="0"/>
          </a:gradFill>
          <a:ln w="12700" cap="flat" cmpd="sng" algn="ctr">
            <a:noFill/>
            <a:prstDash val="solid"/>
            <a:miter lim="800000"/>
          </a:ln>
          <a:effectLst>
            <a:outerShdw dist="101600" dir="2700000" algn="tl"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nvGrpSpPr>
          <p:cNvPr id="108" name="组合 107"/>
          <p:cNvGrpSpPr/>
          <p:nvPr/>
        </p:nvGrpSpPr>
        <p:grpSpPr>
          <a:xfrm>
            <a:off x="8850143" y="3992245"/>
            <a:ext cx="109487" cy="744415"/>
            <a:chOff x="7917305" y="1679687"/>
            <a:chExt cx="213360" cy="853440"/>
          </a:xfrm>
          <a:solidFill>
            <a:srgbClr val="0070C0"/>
          </a:solidFill>
        </p:grpSpPr>
        <p:sp>
          <p:nvSpPr>
            <p:cNvPr id="109" name="矩形 108"/>
            <p:cNvSpPr/>
            <p:nvPr/>
          </p:nvSpPr>
          <p:spPr>
            <a:xfrm>
              <a:off x="7917305" y="1679687"/>
              <a:ext cx="213360" cy="213360"/>
            </a:xfrm>
            <a:prstGeom prst="rect">
              <a:avLst/>
            </a:prstGeom>
            <a:solidFill>
              <a:srgbClr val="01B3C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10" name="矩形 109"/>
            <p:cNvSpPr/>
            <p:nvPr/>
          </p:nvSpPr>
          <p:spPr>
            <a:xfrm>
              <a:off x="7917305" y="1893047"/>
              <a:ext cx="213360" cy="213360"/>
            </a:xfrm>
            <a:prstGeom prst="rect">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11" name="矩形 110"/>
            <p:cNvSpPr/>
            <p:nvPr/>
          </p:nvSpPr>
          <p:spPr>
            <a:xfrm>
              <a:off x="7917305" y="2106407"/>
              <a:ext cx="213360" cy="213360"/>
            </a:xfrm>
            <a:prstGeom prst="rect">
              <a:avLst/>
            </a:prstGeom>
            <a:solidFill>
              <a:srgbClr val="F1747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12" name="矩形 111"/>
            <p:cNvSpPr/>
            <p:nvPr/>
          </p:nvSpPr>
          <p:spPr>
            <a:xfrm>
              <a:off x="7917305" y="2319767"/>
              <a:ext cx="213360" cy="213360"/>
            </a:xfrm>
            <a:prstGeom prst="rect">
              <a:avLst/>
            </a:prstGeom>
            <a:solidFill>
              <a:srgbClr val="FFBF5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113" name="组合 112"/>
          <p:cNvGrpSpPr/>
          <p:nvPr/>
        </p:nvGrpSpPr>
        <p:grpSpPr>
          <a:xfrm flipH="1">
            <a:off x="936501" y="5067895"/>
            <a:ext cx="2406357" cy="1091904"/>
            <a:chOff x="2665566" y="1142711"/>
            <a:chExt cx="2406357" cy="1091904"/>
          </a:xfrm>
        </p:grpSpPr>
        <p:sp>
          <p:nvSpPr>
            <p:cNvPr id="114" name="文本框 18"/>
            <p:cNvSpPr txBox="1"/>
            <p:nvPr/>
          </p:nvSpPr>
          <p:spPr bwMode="auto">
            <a:xfrm>
              <a:off x="2665566" y="1541195"/>
              <a:ext cx="2406357" cy="693420"/>
            </a:xfrm>
            <a:prstGeom prst="rect">
              <a:avLst/>
            </a:prstGeom>
            <a:noFill/>
          </p:spPr>
          <p:txBody>
            <a:bodyPr wrap="square">
              <a:spAutoFit/>
            </a:bodyPr>
            <a:lstStyle/>
            <a:p>
              <a:pPr fontAlgn="auto">
                <a:lnSpc>
                  <a:spcPct val="110000"/>
                </a:lnSpc>
                <a:spcBef>
                  <a:spcPts val="0"/>
                </a:spcBef>
                <a:spcAft>
                  <a:spcPts val="0"/>
                </a:spcAft>
                <a:defRPr/>
              </a:pPr>
              <a:r>
                <a:rPr lang="zh-CN" altLang="en-US" sz="1200" dirty="0">
                  <a:solidFill>
                    <a:srgbClr val="000000"/>
                  </a:solidFill>
                  <a:latin typeface="微软雅黑"/>
                  <a:ea typeface="微软雅黑"/>
                  <a:cs typeface="+mn-ea"/>
                </a:rPr>
                <a:t>点击输入具体内容点击输入具体内容点击输入具体内容点击输入具体内容</a:t>
              </a:r>
            </a:p>
          </p:txBody>
        </p:sp>
        <p:sp>
          <p:nvSpPr>
            <p:cNvPr id="115" name="文本框 19"/>
            <p:cNvSpPr txBox="1"/>
            <p:nvPr/>
          </p:nvSpPr>
          <p:spPr bwMode="auto">
            <a:xfrm>
              <a:off x="2716685" y="1221162"/>
              <a:ext cx="1922797" cy="417830"/>
            </a:xfrm>
            <a:prstGeom prst="rect">
              <a:avLst/>
            </a:prstGeom>
            <a:noFill/>
          </p:spPr>
          <p:txBody>
            <a:bodyPr>
              <a:spAutoFit/>
            </a:bodyPr>
            <a:lstStyle/>
            <a:p>
              <a:pPr fontAlgn="auto">
                <a:spcBef>
                  <a:spcPts val="0"/>
                </a:spcBef>
                <a:spcAft>
                  <a:spcPts val="0"/>
                </a:spcAft>
                <a:defRPr/>
              </a:pPr>
              <a:r>
                <a:rPr lang="zh-CN" altLang="en-US" sz="2000" dirty="0">
                  <a:solidFill>
                    <a:srgbClr val="000000"/>
                  </a:solidFill>
                  <a:latin typeface="微软雅黑"/>
                  <a:ea typeface="微软雅黑"/>
                  <a:cs typeface="+mn-ea"/>
                </a:rPr>
                <a:t>在此添加标题</a:t>
              </a:r>
            </a:p>
          </p:txBody>
        </p:sp>
        <p:sp>
          <p:nvSpPr>
            <p:cNvPr id="116" name="文本框 20"/>
            <p:cNvSpPr txBox="1"/>
            <p:nvPr/>
          </p:nvSpPr>
          <p:spPr>
            <a:xfrm>
              <a:off x="4351512" y="1142711"/>
              <a:ext cx="705492" cy="521970"/>
            </a:xfrm>
            <a:prstGeom prst="rect">
              <a:avLst/>
            </a:prstGeom>
            <a:noFill/>
          </p:spPr>
          <p:txBody>
            <a:bodyPr wrap="square" rtlCol="0">
              <a:spAutoFit/>
            </a:bodyPr>
            <a:lstStyle/>
            <a:p>
              <a:pPr fontAlgn="auto">
                <a:spcBef>
                  <a:spcPts val="0"/>
                </a:spcBef>
                <a:spcAft>
                  <a:spcPts val="0"/>
                </a:spcAft>
              </a:pPr>
              <a:r>
                <a:rPr lang="en-US" altLang="zh-CN" sz="2800" dirty="0">
                  <a:solidFill>
                    <a:srgbClr val="F17475"/>
                  </a:solidFill>
                  <a:latin typeface="Impact" panose="020B0806030902050204" pitchFamily="34" charset="0"/>
                  <a:ea typeface="微软雅黑"/>
                  <a:cs typeface="+mn-ea"/>
                </a:rPr>
                <a:t>03</a:t>
              </a:r>
              <a:endParaRPr lang="zh-CN" altLang="en-US" sz="2800" dirty="0">
                <a:solidFill>
                  <a:srgbClr val="F17475"/>
                </a:solidFill>
                <a:latin typeface="Impact" panose="020B0806030902050204" pitchFamily="34" charset="0"/>
                <a:ea typeface="微软雅黑"/>
                <a:cs typeface="+mn-ea"/>
              </a:endParaRPr>
            </a:p>
          </p:txBody>
        </p:sp>
      </p:grpSp>
      <p:grpSp>
        <p:nvGrpSpPr>
          <p:cNvPr id="117" name="组合 116"/>
          <p:cNvGrpSpPr/>
          <p:nvPr/>
        </p:nvGrpSpPr>
        <p:grpSpPr>
          <a:xfrm flipH="1">
            <a:off x="4556281" y="6002194"/>
            <a:ext cx="2406357" cy="1091904"/>
            <a:chOff x="2665566" y="1142711"/>
            <a:chExt cx="2406357" cy="1091904"/>
          </a:xfrm>
        </p:grpSpPr>
        <p:sp>
          <p:nvSpPr>
            <p:cNvPr id="118" name="文本框 22"/>
            <p:cNvSpPr txBox="1"/>
            <p:nvPr/>
          </p:nvSpPr>
          <p:spPr bwMode="auto">
            <a:xfrm>
              <a:off x="2665566" y="1541195"/>
              <a:ext cx="2406357" cy="693420"/>
            </a:xfrm>
            <a:prstGeom prst="rect">
              <a:avLst/>
            </a:prstGeom>
            <a:noFill/>
          </p:spPr>
          <p:txBody>
            <a:bodyPr wrap="square">
              <a:spAutoFit/>
            </a:bodyPr>
            <a:lstStyle/>
            <a:p>
              <a:pPr fontAlgn="auto">
                <a:lnSpc>
                  <a:spcPct val="110000"/>
                </a:lnSpc>
                <a:spcBef>
                  <a:spcPts val="0"/>
                </a:spcBef>
                <a:spcAft>
                  <a:spcPts val="0"/>
                </a:spcAft>
                <a:defRPr/>
              </a:pPr>
              <a:r>
                <a:rPr lang="zh-CN" altLang="en-US" sz="1200" dirty="0">
                  <a:solidFill>
                    <a:srgbClr val="000000"/>
                  </a:solidFill>
                  <a:latin typeface="微软雅黑"/>
                  <a:ea typeface="微软雅黑"/>
                  <a:cs typeface="+mn-ea"/>
                </a:rPr>
                <a:t>点击输入具体内容点击输入具体内容点击输入具体内容点击输入具体内容</a:t>
              </a:r>
            </a:p>
          </p:txBody>
        </p:sp>
        <p:sp>
          <p:nvSpPr>
            <p:cNvPr id="119" name="文本框 23"/>
            <p:cNvSpPr txBox="1"/>
            <p:nvPr/>
          </p:nvSpPr>
          <p:spPr bwMode="auto">
            <a:xfrm>
              <a:off x="2716685" y="1221162"/>
              <a:ext cx="1922797" cy="417830"/>
            </a:xfrm>
            <a:prstGeom prst="rect">
              <a:avLst/>
            </a:prstGeom>
            <a:noFill/>
          </p:spPr>
          <p:txBody>
            <a:bodyPr>
              <a:spAutoFit/>
            </a:bodyPr>
            <a:lstStyle/>
            <a:p>
              <a:pPr fontAlgn="auto">
                <a:spcBef>
                  <a:spcPts val="0"/>
                </a:spcBef>
                <a:spcAft>
                  <a:spcPts val="0"/>
                </a:spcAft>
                <a:defRPr/>
              </a:pPr>
              <a:r>
                <a:rPr lang="zh-CN" altLang="en-US" sz="2000" dirty="0">
                  <a:solidFill>
                    <a:srgbClr val="000000"/>
                  </a:solidFill>
                  <a:latin typeface="微软雅黑"/>
                  <a:ea typeface="微软雅黑"/>
                  <a:cs typeface="+mn-ea"/>
                </a:rPr>
                <a:t>在此添加标题</a:t>
              </a:r>
            </a:p>
          </p:txBody>
        </p:sp>
        <p:sp>
          <p:nvSpPr>
            <p:cNvPr id="120" name="文本框 24"/>
            <p:cNvSpPr txBox="1"/>
            <p:nvPr/>
          </p:nvSpPr>
          <p:spPr>
            <a:xfrm>
              <a:off x="4147650" y="1142711"/>
              <a:ext cx="909355" cy="521970"/>
            </a:xfrm>
            <a:prstGeom prst="rect">
              <a:avLst/>
            </a:prstGeom>
            <a:noFill/>
          </p:spPr>
          <p:txBody>
            <a:bodyPr wrap="square" rtlCol="0">
              <a:spAutoFit/>
            </a:bodyPr>
            <a:lstStyle/>
            <a:p>
              <a:pPr fontAlgn="auto">
                <a:spcBef>
                  <a:spcPts val="0"/>
                </a:spcBef>
                <a:spcAft>
                  <a:spcPts val="0"/>
                </a:spcAft>
              </a:pPr>
              <a:r>
                <a:rPr lang="en-US" altLang="zh-CN" sz="2800" dirty="0">
                  <a:solidFill>
                    <a:srgbClr val="FFBF53"/>
                  </a:solidFill>
                  <a:latin typeface="Impact" panose="020B0806030902050204" pitchFamily="34" charset="0"/>
                  <a:ea typeface="微软雅黑"/>
                  <a:cs typeface="+mn-ea"/>
                </a:rPr>
                <a:t>04</a:t>
              </a:r>
              <a:endParaRPr lang="zh-CN" altLang="en-US" sz="2800" dirty="0">
                <a:solidFill>
                  <a:srgbClr val="FFBF53"/>
                </a:solidFill>
                <a:latin typeface="Impact" panose="020B0806030902050204" pitchFamily="34" charset="0"/>
                <a:ea typeface="微软雅黑"/>
                <a:cs typeface="+mn-ea"/>
              </a:endParaRPr>
            </a:p>
          </p:txBody>
        </p:sp>
      </p:grpSp>
      <p:grpSp>
        <p:nvGrpSpPr>
          <p:cNvPr id="121" name="组合 120"/>
          <p:cNvGrpSpPr/>
          <p:nvPr/>
        </p:nvGrpSpPr>
        <p:grpSpPr>
          <a:xfrm flipH="1">
            <a:off x="2186181" y="3792991"/>
            <a:ext cx="2406357" cy="1091904"/>
            <a:chOff x="2665566" y="1142711"/>
            <a:chExt cx="2406357" cy="1091904"/>
          </a:xfrm>
        </p:grpSpPr>
        <p:sp>
          <p:nvSpPr>
            <p:cNvPr id="122" name="文本框 26"/>
            <p:cNvSpPr txBox="1"/>
            <p:nvPr/>
          </p:nvSpPr>
          <p:spPr bwMode="auto">
            <a:xfrm>
              <a:off x="2665566" y="1541195"/>
              <a:ext cx="2406357" cy="693420"/>
            </a:xfrm>
            <a:prstGeom prst="rect">
              <a:avLst/>
            </a:prstGeom>
            <a:noFill/>
          </p:spPr>
          <p:txBody>
            <a:bodyPr wrap="square">
              <a:spAutoFit/>
            </a:bodyPr>
            <a:lstStyle/>
            <a:p>
              <a:pPr fontAlgn="auto">
                <a:lnSpc>
                  <a:spcPct val="110000"/>
                </a:lnSpc>
                <a:spcBef>
                  <a:spcPts val="0"/>
                </a:spcBef>
                <a:spcAft>
                  <a:spcPts val="0"/>
                </a:spcAft>
                <a:defRPr/>
              </a:pPr>
              <a:r>
                <a:rPr lang="zh-CN" altLang="en-US" sz="1200" dirty="0">
                  <a:solidFill>
                    <a:srgbClr val="000000"/>
                  </a:solidFill>
                  <a:latin typeface="微软雅黑"/>
                  <a:ea typeface="微软雅黑"/>
                  <a:cs typeface="+mn-ea"/>
                </a:rPr>
                <a:t>点击输入具体内容点击输入具体内容点击输入具体内容点击输入具体内容</a:t>
              </a:r>
            </a:p>
          </p:txBody>
        </p:sp>
        <p:sp>
          <p:nvSpPr>
            <p:cNvPr id="123" name="文本框 27"/>
            <p:cNvSpPr txBox="1"/>
            <p:nvPr/>
          </p:nvSpPr>
          <p:spPr bwMode="auto">
            <a:xfrm>
              <a:off x="2716685" y="1221162"/>
              <a:ext cx="1922797" cy="417830"/>
            </a:xfrm>
            <a:prstGeom prst="rect">
              <a:avLst/>
            </a:prstGeom>
            <a:noFill/>
          </p:spPr>
          <p:txBody>
            <a:bodyPr>
              <a:spAutoFit/>
            </a:bodyPr>
            <a:lstStyle/>
            <a:p>
              <a:pPr fontAlgn="auto">
                <a:spcBef>
                  <a:spcPts val="0"/>
                </a:spcBef>
                <a:spcAft>
                  <a:spcPts val="0"/>
                </a:spcAft>
                <a:defRPr/>
              </a:pPr>
              <a:r>
                <a:rPr lang="zh-CN" altLang="en-US" sz="2000" dirty="0">
                  <a:solidFill>
                    <a:srgbClr val="000000"/>
                  </a:solidFill>
                  <a:latin typeface="微软雅黑"/>
                  <a:ea typeface="微软雅黑"/>
                  <a:cs typeface="+mn-ea"/>
                </a:rPr>
                <a:t>在此添加标题</a:t>
              </a:r>
            </a:p>
          </p:txBody>
        </p:sp>
        <p:sp>
          <p:nvSpPr>
            <p:cNvPr id="124" name="文本框 28"/>
            <p:cNvSpPr txBox="1"/>
            <p:nvPr/>
          </p:nvSpPr>
          <p:spPr>
            <a:xfrm>
              <a:off x="4339728" y="1142711"/>
              <a:ext cx="717276" cy="521970"/>
            </a:xfrm>
            <a:prstGeom prst="rect">
              <a:avLst/>
            </a:prstGeom>
            <a:noFill/>
          </p:spPr>
          <p:txBody>
            <a:bodyPr wrap="square" rtlCol="0">
              <a:spAutoFit/>
            </a:bodyPr>
            <a:lstStyle/>
            <a:p>
              <a:pPr fontAlgn="auto">
                <a:spcBef>
                  <a:spcPts val="0"/>
                </a:spcBef>
                <a:spcAft>
                  <a:spcPts val="0"/>
                </a:spcAft>
              </a:pPr>
              <a:r>
                <a:rPr lang="en-US" altLang="zh-CN" sz="2800" dirty="0">
                  <a:solidFill>
                    <a:srgbClr val="92D050"/>
                  </a:solidFill>
                  <a:latin typeface="Impact" panose="020B0806030902050204" pitchFamily="34" charset="0"/>
                  <a:ea typeface="微软雅黑"/>
                  <a:cs typeface="+mn-ea"/>
                </a:rPr>
                <a:t>02</a:t>
              </a:r>
              <a:endParaRPr lang="zh-CN" altLang="en-US" sz="2800" dirty="0">
                <a:solidFill>
                  <a:srgbClr val="92D050"/>
                </a:solidFill>
                <a:latin typeface="Impact" panose="020B0806030902050204" pitchFamily="34" charset="0"/>
                <a:ea typeface="微软雅黑"/>
                <a:cs typeface="+mn-ea"/>
              </a:endParaRPr>
            </a:p>
          </p:txBody>
        </p:sp>
      </p:grpSp>
      <p:grpSp>
        <p:nvGrpSpPr>
          <p:cNvPr id="125" name="组合 124"/>
          <p:cNvGrpSpPr/>
          <p:nvPr/>
        </p:nvGrpSpPr>
        <p:grpSpPr>
          <a:xfrm>
            <a:off x="6810992" y="5831997"/>
            <a:ext cx="1473815" cy="1202003"/>
            <a:chOff x="5450027" y="3986336"/>
            <a:chExt cx="1105361" cy="901502"/>
          </a:xfrm>
        </p:grpSpPr>
        <p:sp>
          <p:nvSpPr>
            <p:cNvPr id="126" name="椭圆 125"/>
            <p:cNvSpPr/>
            <p:nvPr/>
          </p:nvSpPr>
          <p:spPr>
            <a:xfrm>
              <a:off x="5856660" y="4078200"/>
              <a:ext cx="698728" cy="698728"/>
            </a:xfrm>
            <a:prstGeom prst="ellipse">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27" name="椭圆 126"/>
            <p:cNvSpPr/>
            <p:nvPr/>
          </p:nvSpPr>
          <p:spPr>
            <a:xfrm>
              <a:off x="5919853" y="4141393"/>
              <a:ext cx="572339" cy="572339"/>
            </a:xfrm>
            <a:prstGeom prst="ellipse">
              <a:avLst/>
            </a:prstGeom>
            <a:solidFill>
              <a:srgbClr val="FFBF5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nvGrpSpPr>
            <p:cNvPr id="128" name="组合 127"/>
            <p:cNvGrpSpPr/>
            <p:nvPr/>
          </p:nvGrpSpPr>
          <p:grpSpPr>
            <a:xfrm rot="16200000" flipH="1">
              <a:off x="5344272" y="4092091"/>
              <a:ext cx="901502" cy="689992"/>
              <a:chOff x="911201" y="1622002"/>
              <a:chExt cx="2283025" cy="1747386"/>
            </a:xfrm>
          </p:grpSpPr>
          <p:sp>
            <p:nvSpPr>
              <p:cNvPr id="138" name="矩形 137"/>
              <p:cNvSpPr/>
              <p:nvPr/>
            </p:nvSpPr>
            <p:spPr>
              <a:xfrm>
                <a:off x="2026099" y="1679379"/>
                <a:ext cx="60759" cy="489621"/>
              </a:xfrm>
              <a:prstGeom prst="rect">
                <a:avLst/>
              </a:prstGeom>
              <a:solidFill>
                <a:srgbClr val="FFFFFF">
                  <a:lumMod val="8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39" name="任意多边形 138"/>
              <p:cNvSpPr/>
              <p:nvPr/>
            </p:nvSpPr>
            <p:spPr>
              <a:xfrm rot="-2700000" flipV="1">
                <a:off x="1283460" y="1824478"/>
                <a:ext cx="1547880" cy="1544910"/>
              </a:xfrm>
              <a:custGeom>
                <a:avLst/>
                <a:gdLst>
                  <a:gd name="connsiteX0" fmla="*/ 871669 w 901730"/>
                  <a:gd name="connsiteY0" fmla="*/ 0 h 900000"/>
                  <a:gd name="connsiteX1" fmla="*/ 901730 w 901730"/>
                  <a:gd name="connsiteY1" fmla="*/ 0 h 900000"/>
                  <a:gd name="connsiteX2" fmla="*/ 1730 w 901730"/>
                  <a:gd name="connsiteY2" fmla="*/ 900000 h 900000"/>
                  <a:gd name="connsiteX3" fmla="*/ 0 w 901730"/>
                  <a:gd name="connsiteY3" fmla="*/ 899913 h 900000"/>
                  <a:gd name="connsiteX4" fmla="*/ 0 w 901730"/>
                  <a:gd name="connsiteY4" fmla="*/ 869852 h 900000"/>
                  <a:gd name="connsiteX5" fmla="*/ 1731 w 901730"/>
                  <a:gd name="connsiteY5" fmla="*/ 869939 h 900000"/>
                  <a:gd name="connsiteX6" fmla="*/ 871669 w 901730"/>
                  <a:gd name="connsiteY6" fmla="*/ 1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1730" h="900000">
                    <a:moveTo>
                      <a:pt x="871669" y="0"/>
                    </a:moveTo>
                    <a:lnTo>
                      <a:pt x="901730" y="0"/>
                    </a:lnTo>
                    <a:cubicBezTo>
                      <a:pt x="901730" y="497056"/>
                      <a:pt x="498786" y="900000"/>
                      <a:pt x="1730" y="900000"/>
                    </a:cubicBezTo>
                    <a:lnTo>
                      <a:pt x="0" y="899913"/>
                    </a:lnTo>
                    <a:lnTo>
                      <a:pt x="0" y="869852"/>
                    </a:lnTo>
                    <a:lnTo>
                      <a:pt x="1731" y="869939"/>
                    </a:lnTo>
                    <a:cubicBezTo>
                      <a:pt x="482184" y="869939"/>
                      <a:pt x="871669" y="480454"/>
                      <a:pt x="871669" y="1"/>
                    </a:cubicBezTo>
                    <a:close/>
                  </a:path>
                </a:pathLst>
              </a:custGeom>
              <a:solidFill>
                <a:srgbClr val="FFFFFF">
                  <a:lumMod val="8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40" name="椭圆 139"/>
              <p:cNvSpPr/>
              <p:nvPr/>
            </p:nvSpPr>
            <p:spPr>
              <a:xfrm>
                <a:off x="911201" y="2587444"/>
                <a:ext cx="98933" cy="98933"/>
              </a:xfrm>
              <a:prstGeom prst="ellipse">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41" name="椭圆 140"/>
              <p:cNvSpPr/>
              <p:nvPr/>
            </p:nvSpPr>
            <p:spPr>
              <a:xfrm>
                <a:off x="3095293" y="2587444"/>
                <a:ext cx="98933" cy="98933"/>
              </a:xfrm>
              <a:prstGeom prst="ellipse">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42" name="椭圆 141"/>
              <p:cNvSpPr/>
              <p:nvPr/>
            </p:nvSpPr>
            <p:spPr>
              <a:xfrm>
                <a:off x="1952570" y="2048530"/>
                <a:ext cx="209661" cy="209661"/>
              </a:xfrm>
              <a:prstGeom prst="ellipse">
                <a:avLst/>
              </a:prstGeom>
              <a:solidFill>
                <a:srgbClr val="6A3C7C">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43" name="椭圆 142"/>
              <p:cNvSpPr/>
              <p:nvPr/>
            </p:nvSpPr>
            <p:spPr>
              <a:xfrm>
                <a:off x="2007933" y="2106832"/>
                <a:ext cx="98933" cy="9893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44" name="椭圆 143"/>
              <p:cNvSpPr/>
              <p:nvPr/>
            </p:nvSpPr>
            <p:spPr>
              <a:xfrm>
                <a:off x="2007011" y="1622002"/>
                <a:ext cx="98933" cy="98933"/>
              </a:xfrm>
              <a:prstGeom prst="ellipse">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129" name="组合 128"/>
            <p:cNvGrpSpPr/>
            <p:nvPr/>
          </p:nvGrpSpPr>
          <p:grpSpPr>
            <a:xfrm>
              <a:off x="6096353" y="4316632"/>
              <a:ext cx="219341" cy="231061"/>
              <a:chOff x="6596990" y="5657399"/>
              <a:chExt cx="428184" cy="496168"/>
            </a:xfrm>
            <a:solidFill>
              <a:srgbClr val="FFFFFF"/>
            </a:solidFill>
          </p:grpSpPr>
          <p:sp>
            <p:nvSpPr>
              <p:cNvPr id="130" name="Freeform 25"/>
              <p:cNvSpPr/>
              <p:nvPr/>
            </p:nvSpPr>
            <p:spPr bwMode="auto">
              <a:xfrm>
                <a:off x="6678095" y="6064113"/>
                <a:ext cx="265975" cy="89454"/>
              </a:xfrm>
              <a:custGeom>
                <a:avLst/>
                <a:gdLst>
                  <a:gd name="T0" fmla="*/ 86 w 94"/>
                  <a:gd name="T1" fmla="*/ 22 h 32"/>
                  <a:gd name="T2" fmla="*/ 64 w 94"/>
                  <a:gd name="T3" fmla="*/ 22 h 32"/>
                  <a:gd name="T4" fmla="*/ 64 w 94"/>
                  <a:gd name="T5" fmla="*/ 0 h 32"/>
                  <a:gd name="T6" fmla="*/ 31 w 94"/>
                  <a:gd name="T7" fmla="*/ 0 h 32"/>
                  <a:gd name="T8" fmla="*/ 31 w 94"/>
                  <a:gd name="T9" fmla="*/ 22 h 32"/>
                  <a:gd name="T10" fmla="*/ 8 w 94"/>
                  <a:gd name="T11" fmla="*/ 22 h 32"/>
                  <a:gd name="T12" fmla="*/ 0 w 94"/>
                  <a:gd name="T13" fmla="*/ 27 h 32"/>
                  <a:gd name="T14" fmla="*/ 0 w 94"/>
                  <a:gd name="T15" fmla="*/ 32 h 32"/>
                  <a:gd name="T16" fmla="*/ 94 w 94"/>
                  <a:gd name="T17" fmla="*/ 32 h 32"/>
                  <a:gd name="T18" fmla="*/ 94 w 94"/>
                  <a:gd name="T19" fmla="*/ 27 h 32"/>
                  <a:gd name="T20" fmla="*/ 86 w 94"/>
                  <a:gd name="T21"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32">
                    <a:moveTo>
                      <a:pt x="86" y="22"/>
                    </a:moveTo>
                    <a:cubicBezTo>
                      <a:pt x="64" y="22"/>
                      <a:pt x="64" y="22"/>
                      <a:pt x="64" y="22"/>
                    </a:cubicBezTo>
                    <a:cubicBezTo>
                      <a:pt x="64" y="0"/>
                      <a:pt x="64" y="0"/>
                      <a:pt x="64" y="0"/>
                    </a:cubicBezTo>
                    <a:cubicBezTo>
                      <a:pt x="31" y="0"/>
                      <a:pt x="31" y="0"/>
                      <a:pt x="31" y="0"/>
                    </a:cubicBezTo>
                    <a:cubicBezTo>
                      <a:pt x="31" y="22"/>
                      <a:pt x="31" y="22"/>
                      <a:pt x="31" y="22"/>
                    </a:cubicBezTo>
                    <a:cubicBezTo>
                      <a:pt x="8" y="22"/>
                      <a:pt x="8" y="22"/>
                      <a:pt x="8" y="22"/>
                    </a:cubicBezTo>
                    <a:cubicBezTo>
                      <a:pt x="4" y="22"/>
                      <a:pt x="0" y="24"/>
                      <a:pt x="0" y="27"/>
                    </a:cubicBezTo>
                    <a:cubicBezTo>
                      <a:pt x="0" y="32"/>
                      <a:pt x="0" y="32"/>
                      <a:pt x="0" y="32"/>
                    </a:cubicBezTo>
                    <a:cubicBezTo>
                      <a:pt x="94" y="32"/>
                      <a:pt x="94" y="32"/>
                      <a:pt x="94" y="32"/>
                    </a:cubicBezTo>
                    <a:cubicBezTo>
                      <a:pt x="94" y="27"/>
                      <a:pt x="94" y="27"/>
                      <a:pt x="94" y="27"/>
                    </a:cubicBezTo>
                    <a:cubicBezTo>
                      <a:pt x="94" y="24"/>
                      <a:pt x="90" y="22"/>
                      <a:pt x="86"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31" name="Freeform 26"/>
              <p:cNvSpPr/>
              <p:nvPr/>
            </p:nvSpPr>
            <p:spPr bwMode="auto">
              <a:xfrm>
                <a:off x="6718647" y="5789789"/>
                <a:ext cx="66792" cy="124042"/>
              </a:xfrm>
              <a:custGeom>
                <a:avLst/>
                <a:gdLst>
                  <a:gd name="T0" fmla="*/ 15 w 24"/>
                  <a:gd name="T1" fmla="*/ 18 h 44"/>
                  <a:gd name="T2" fmla="*/ 9 w 24"/>
                  <a:gd name="T3" fmla="*/ 14 h 44"/>
                  <a:gd name="T4" fmla="*/ 13 w 24"/>
                  <a:gd name="T5" fmla="*/ 11 h 44"/>
                  <a:gd name="T6" fmla="*/ 21 w 24"/>
                  <a:gd name="T7" fmla="*/ 13 h 44"/>
                  <a:gd name="T8" fmla="*/ 23 w 24"/>
                  <a:gd name="T9" fmla="*/ 6 h 44"/>
                  <a:gd name="T10" fmla="*/ 15 w 24"/>
                  <a:gd name="T11" fmla="*/ 5 h 44"/>
                  <a:gd name="T12" fmla="*/ 15 w 24"/>
                  <a:gd name="T13" fmla="*/ 0 h 44"/>
                  <a:gd name="T14" fmla="*/ 9 w 24"/>
                  <a:gd name="T15" fmla="*/ 0 h 44"/>
                  <a:gd name="T16" fmla="*/ 9 w 24"/>
                  <a:gd name="T17" fmla="*/ 5 h 44"/>
                  <a:gd name="T18" fmla="*/ 0 w 24"/>
                  <a:gd name="T19" fmla="*/ 15 h 44"/>
                  <a:gd name="T20" fmla="*/ 10 w 24"/>
                  <a:gd name="T21" fmla="*/ 25 h 44"/>
                  <a:gd name="T22" fmla="*/ 16 w 24"/>
                  <a:gd name="T23" fmla="*/ 29 h 44"/>
                  <a:gd name="T24" fmla="*/ 11 w 24"/>
                  <a:gd name="T25" fmla="*/ 33 h 44"/>
                  <a:gd name="T26" fmla="*/ 2 w 24"/>
                  <a:gd name="T27" fmla="*/ 30 h 44"/>
                  <a:gd name="T28" fmla="*/ 0 w 24"/>
                  <a:gd name="T29" fmla="*/ 37 h 44"/>
                  <a:gd name="T30" fmla="*/ 9 w 24"/>
                  <a:gd name="T31" fmla="*/ 39 h 44"/>
                  <a:gd name="T32" fmla="*/ 9 w 24"/>
                  <a:gd name="T33" fmla="*/ 44 h 44"/>
                  <a:gd name="T34" fmla="*/ 15 w 24"/>
                  <a:gd name="T35" fmla="*/ 44 h 44"/>
                  <a:gd name="T36" fmla="*/ 15 w 24"/>
                  <a:gd name="T37" fmla="*/ 38 h 44"/>
                  <a:gd name="T38" fmla="*/ 24 w 24"/>
                  <a:gd name="T39" fmla="*/ 29 h 44"/>
                  <a:gd name="T40" fmla="*/ 15 w 24"/>
                  <a:gd name="T41"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44">
                    <a:moveTo>
                      <a:pt x="15" y="18"/>
                    </a:moveTo>
                    <a:cubicBezTo>
                      <a:pt x="10" y="17"/>
                      <a:pt x="9" y="15"/>
                      <a:pt x="9" y="14"/>
                    </a:cubicBezTo>
                    <a:cubicBezTo>
                      <a:pt x="9" y="12"/>
                      <a:pt x="10" y="11"/>
                      <a:pt x="13" y="11"/>
                    </a:cubicBezTo>
                    <a:cubicBezTo>
                      <a:pt x="17" y="11"/>
                      <a:pt x="20" y="12"/>
                      <a:pt x="21" y="13"/>
                    </a:cubicBezTo>
                    <a:cubicBezTo>
                      <a:pt x="23" y="6"/>
                      <a:pt x="23" y="6"/>
                      <a:pt x="23" y="6"/>
                    </a:cubicBezTo>
                    <a:cubicBezTo>
                      <a:pt x="21" y="6"/>
                      <a:pt x="18" y="5"/>
                      <a:pt x="15" y="5"/>
                    </a:cubicBezTo>
                    <a:cubicBezTo>
                      <a:pt x="15" y="0"/>
                      <a:pt x="15" y="0"/>
                      <a:pt x="15" y="0"/>
                    </a:cubicBezTo>
                    <a:cubicBezTo>
                      <a:pt x="9" y="0"/>
                      <a:pt x="9" y="0"/>
                      <a:pt x="9" y="0"/>
                    </a:cubicBezTo>
                    <a:cubicBezTo>
                      <a:pt x="9" y="5"/>
                      <a:pt x="9" y="5"/>
                      <a:pt x="9" y="5"/>
                    </a:cubicBezTo>
                    <a:cubicBezTo>
                      <a:pt x="4" y="6"/>
                      <a:pt x="0" y="10"/>
                      <a:pt x="0" y="15"/>
                    </a:cubicBezTo>
                    <a:cubicBezTo>
                      <a:pt x="0" y="20"/>
                      <a:pt x="4" y="23"/>
                      <a:pt x="10" y="25"/>
                    </a:cubicBezTo>
                    <a:cubicBezTo>
                      <a:pt x="14" y="26"/>
                      <a:pt x="16" y="27"/>
                      <a:pt x="16" y="29"/>
                    </a:cubicBezTo>
                    <a:cubicBezTo>
                      <a:pt x="16" y="31"/>
                      <a:pt x="14" y="33"/>
                      <a:pt x="11" y="33"/>
                    </a:cubicBezTo>
                    <a:cubicBezTo>
                      <a:pt x="7" y="33"/>
                      <a:pt x="4" y="32"/>
                      <a:pt x="2" y="30"/>
                    </a:cubicBezTo>
                    <a:cubicBezTo>
                      <a:pt x="0" y="37"/>
                      <a:pt x="0" y="37"/>
                      <a:pt x="0" y="37"/>
                    </a:cubicBezTo>
                    <a:cubicBezTo>
                      <a:pt x="2" y="38"/>
                      <a:pt x="6" y="39"/>
                      <a:pt x="9" y="39"/>
                    </a:cubicBezTo>
                    <a:cubicBezTo>
                      <a:pt x="9" y="44"/>
                      <a:pt x="9" y="44"/>
                      <a:pt x="9" y="44"/>
                    </a:cubicBezTo>
                    <a:cubicBezTo>
                      <a:pt x="15" y="44"/>
                      <a:pt x="15" y="44"/>
                      <a:pt x="15" y="44"/>
                    </a:cubicBezTo>
                    <a:cubicBezTo>
                      <a:pt x="15" y="38"/>
                      <a:pt x="15" y="38"/>
                      <a:pt x="15" y="38"/>
                    </a:cubicBezTo>
                    <a:cubicBezTo>
                      <a:pt x="21" y="37"/>
                      <a:pt x="24" y="33"/>
                      <a:pt x="24" y="29"/>
                    </a:cubicBezTo>
                    <a:cubicBezTo>
                      <a:pt x="24" y="24"/>
                      <a:pt x="22" y="21"/>
                      <a:pt x="1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32" name="Freeform 27"/>
              <p:cNvSpPr>
                <a:spLocks noEditPoints="1"/>
              </p:cNvSpPr>
              <p:nvPr/>
            </p:nvSpPr>
            <p:spPr bwMode="auto">
              <a:xfrm>
                <a:off x="6655434" y="5758779"/>
                <a:ext cx="192027" cy="186063"/>
              </a:xfrm>
              <a:custGeom>
                <a:avLst/>
                <a:gdLst>
                  <a:gd name="T0" fmla="*/ 34 w 68"/>
                  <a:gd name="T1" fmla="*/ 0 h 66"/>
                  <a:gd name="T2" fmla="*/ 0 w 68"/>
                  <a:gd name="T3" fmla="*/ 33 h 66"/>
                  <a:gd name="T4" fmla="*/ 34 w 68"/>
                  <a:gd name="T5" fmla="*/ 66 h 66"/>
                  <a:gd name="T6" fmla="*/ 68 w 68"/>
                  <a:gd name="T7" fmla="*/ 33 h 66"/>
                  <a:gd name="T8" fmla="*/ 34 w 68"/>
                  <a:gd name="T9" fmla="*/ 0 h 66"/>
                  <a:gd name="T10" fmla="*/ 34 w 68"/>
                  <a:gd name="T11" fmla="*/ 59 h 66"/>
                  <a:gd name="T12" fmla="*/ 7 w 68"/>
                  <a:gd name="T13" fmla="*/ 33 h 66"/>
                  <a:gd name="T14" fmla="*/ 34 w 68"/>
                  <a:gd name="T15" fmla="*/ 7 h 66"/>
                  <a:gd name="T16" fmla="*/ 60 w 68"/>
                  <a:gd name="T17" fmla="*/ 33 h 66"/>
                  <a:gd name="T18" fmla="*/ 34 w 68"/>
                  <a:gd name="T19"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6">
                    <a:moveTo>
                      <a:pt x="34" y="0"/>
                    </a:moveTo>
                    <a:cubicBezTo>
                      <a:pt x="15" y="0"/>
                      <a:pt x="0" y="15"/>
                      <a:pt x="0" y="33"/>
                    </a:cubicBezTo>
                    <a:cubicBezTo>
                      <a:pt x="0" y="51"/>
                      <a:pt x="15" y="66"/>
                      <a:pt x="34" y="66"/>
                    </a:cubicBezTo>
                    <a:cubicBezTo>
                      <a:pt x="53" y="66"/>
                      <a:pt x="68" y="51"/>
                      <a:pt x="68" y="33"/>
                    </a:cubicBezTo>
                    <a:cubicBezTo>
                      <a:pt x="68" y="15"/>
                      <a:pt x="53" y="0"/>
                      <a:pt x="34" y="0"/>
                    </a:cubicBezTo>
                    <a:close/>
                    <a:moveTo>
                      <a:pt x="34" y="59"/>
                    </a:moveTo>
                    <a:cubicBezTo>
                      <a:pt x="19" y="59"/>
                      <a:pt x="7" y="47"/>
                      <a:pt x="7" y="33"/>
                    </a:cubicBezTo>
                    <a:cubicBezTo>
                      <a:pt x="7" y="19"/>
                      <a:pt x="19" y="7"/>
                      <a:pt x="34" y="7"/>
                    </a:cubicBezTo>
                    <a:cubicBezTo>
                      <a:pt x="49" y="7"/>
                      <a:pt x="60" y="19"/>
                      <a:pt x="60" y="33"/>
                    </a:cubicBezTo>
                    <a:cubicBezTo>
                      <a:pt x="60" y="47"/>
                      <a:pt x="49" y="59"/>
                      <a:pt x="34"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33" name="Freeform 28"/>
              <p:cNvSpPr/>
              <p:nvPr/>
            </p:nvSpPr>
            <p:spPr bwMode="auto">
              <a:xfrm>
                <a:off x="6876085" y="5680060"/>
                <a:ext cx="53672" cy="98995"/>
              </a:xfrm>
              <a:custGeom>
                <a:avLst/>
                <a:gdLst>
                  <a:gd name="T0" fmla="*/ 8 w 19"/>
                  <a:gd name="T1" fmla="*/ 26 h 35"/>
                  <a:gd name="T2" fmla="*/ 1 w 19"/>
                  <a:gd name="T3" fmla="*/ 24 h 35"/>
                  <a:gd name="T4" fmla="*/ 0 w 19"/>
                  <a:gd name="T5" fmla="*/ 29 h 35"/>
                  <a:gd name="T6" fmla="*/ 7 w 19"/>
                  <a:gd name="T7" fmla="*/ 31 h 35"/>
                  <a:gd name="T8" fmla="*/ 7 w 19"/>
                  <a:gd name="T9" fmla="*/ 35 h 35"/>
                  <a:gd name="T10" fmla="*/ 11 w 19"/>
                  <a:gd name="T11" fmla="*/ 35 h 35"/>
                  <a:gd name="T12" fmla="*/ 11 w 19"/>
                  <a:gd name="T13" fmla="*/ 30 h 35"/>
                  <a:gd name="T14" fmla="*/ 19 w 19"/>
                  <a:gd name="T15" fmla="*/ 23 h 35"/>
                  <a:gd name="T16" fmla="*/ 12 w 19"/>
                  <a:gd name="T17" fmla="*/ 15 h 35"/>
                  <a:gd name="T18" fmla="*/ 7 w 19"/>
                  <a:gd name="T19" fmla="*/ 11 h 35"/>
                  <a:gd name="T20" fmla="*/ 10 w 19"/>
                  <a:gd name="T21" fmla="*/ 9 h 35"/>
                  <a:gd name="T22" fmla="*/ 16 w 19"/>
                  <a:gd name="T23" fmla="*/ 10 h 35"/>
                  <a:gd name="T24" fmla="*/ 18 w 19"/>
                  <a:gd name="T25" fmla="*/ 5 h 35"/>
                  <a:gd name="T26" fmla="*/ 12 w 19"/>
                  <a:gd name="T27" fmla="*/ 4 h 35"/>
                  <a:gd name="T28" fmla="*/ 12 w 19"/>
                  <a:gd name="T29" fmla="*/ 0 h 35"/>
                  <a:gd name="T30" fmla="*/ 7 w 19"/>
                  <a:gd name="T31" fmla="*/ 0 h 35"/>
                  <a:gd name="T32" fmla="*/ 7 w 19"/>
                  <a:gd name="T33" fmla="*/ 4 h 35"/>
                  <a:gd name="T34" fmla="*/ 0 w 19"/>
                  <a:gd name="T35" fmla="*/ 12 h 35"/>
                  <a:gd name="T36" fmla="*/ 8 w 19"/>
                  <a:gd name="T37" fmla="*/ 19 h 35"/>
                  <a:gd name="T38" fmla="*/ 12 w 19"/>
                  <a:gd name="T39" fmla="*/ 23 h 35"/>
                  <a:gd name="T40" fmla="*/ 8 w 19"/>
                  <a:gd name="T41"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35">
                    <a:moveTo>
                      <a:pt x="8" y="26"/>
                    </a:moveTo>
                    <a:cubicBezTo>
                      <a:pt x="6" y="26"/>
                      <a:pt x="3" y="25"/>
                      <a:pt x="1" y="24"/>
                    </a:cubicBezTo>
                    <a:cubicBezTo>
                      <a:pt x="0" y="29"/>
                      <a:pt x="0" y="29"/>
                      <a:pt x="0" y="29"/>
                    </a:cubicBezTo>
                    <a:cubicBezTo>
                      <a:pt x="2" y="30"/>
                      <a:pt x="4" y="31"/>
                      <a:pt x="7" y="31"/>
                    </a:cubicBezTo>
                    <a:cubicBezTo>
                      <a:pt x="7" y="35"/>
                      <a:pt x="7" y="35"/>
                      <a:pt x="7" y="35"/>
                    </a:cubicBezTo>
                    <a:cubicBezTo>
                      <a:pt x="11" y="35"/>
                      <a:pt x="11" y="35"/>
                      <a:pt x="11" y="35"/>
                    </a:cubicBezTo>
                    <a:cubicBezTo>
                      <a:pt x="11" y="30"/>
                      <a:pt x="11" y="30"/>
                      <a:pt x="11" y="30"/>
                    </a:cubicBezTo>
                    <a:cubicBezTo>
                      <a:pt x="16" y="30"/>
                      <a:pt x="19" y="26"/>
                      <a:pt x="19" y="23"/>
                    </a:cubicBezTo>
                    <a:cubicBezTo>
                      <a:pt x="19" y="19"/>
                      <a:pt x="17" y="16"/>
                      <a:pt x="12" y="15"/>
                    </a:cubicBezTo>
                    <a:cubicBezTo>
                      <a:pt x="8" y="13"/>
                      <a:pt x="7" y="12"/>
                      <a:pt x="7" y="11"/>
                    </a:cubicBezTo>
                    <a:cubicBezTo>
                      <a:pt x="7" y="10"/>
                      <a:pt x="8" y="9"/>
                      <a:pt x="10" y="9"/>
                    </a:cubicBezTo>
                    <a:cubicBezTo>
                      <a:pt x="13" y="9"/>
                      <a:pt x="15" y="10"/>
                      <a:pt x="16" y="10"/>
                    </a:cubicBezTo>
                    <a:cubicBezTo>
                      <a:pt x="18" y="5"/>
                      <a:pt x="18" y="5"/>
                      <a:pt x="18" y="5"/>
                    </a:cubicBezTo>
                    <a:cubicBezTo>
                      <a:pt x="16" y="5"/>
                      <a:pt x="14" y="4"/>
                      <a:pt x="12" y="4"/>
                    </a:cubicBezTo>
                    <a:cubicBezTo>
                      <a:pt x="12" y="0"/>
                      <a:pt x="12" y="0"/>
                      <a:pt x="12" y="0"/>
                    </a:cubicBezTo>
                    <a:cubicBezTo>
                      <a:pt x="7" y="0"/>
                      <a:pt x="7" y="0"/>
                      <a:pt x="7" y="0"/>
                    </a:cubicBezTo>
                    <a:cubicBezTo>
                      <a:pt x="7" y="4"/>
                      <a:pt x="7" y="4"/>
                      <a:pt x="7" y="4"/>
                    </a:cubicBezTo>
                    <a:cubicBezTo>
                      <a:pt x="3" y="5"/>
                      <a:pt x="0" y="8"/>
                      <a:pt x="0" y="12"/>
                    </a:cubicBezTo>
                    <a:cubicBezTo>
                      <a:pt x="0" y="16"/>
                      <a:pt x="3" y="18"/>
                      <a:pt x="8" y="19"/>
                    </a:cubicBezTo>
                    <a:cubicBezTo>
                      <a:pt x="11" y="21"/>
                      <a:pt x="12" y="22"/>
                      <a:pt x="12" y="23"/>
                    </a:cubicBezTo>
                    <a:cubicBezTo>
                      <a:pt x="12" y="25"/>
                      <a:pt x="11" y="26"/>
                      <a:pt x="8"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34" name="Freeform 29"/>
              <p:cNvSpPr>
                <a:spLocks noEditPoints="1"/>
              </p:cNvSpPr>
              <p:nvPr/>
            </p:nvSpPr>
            <p:spPr bwMode="auto">
              <a:xfrm>
                <a:off x="6596990" y="5700336"/>
                <a:ext cx="428184" cy="357814"/>
              </a:xfrm>
              <a:custGeom>
                <a:avLst/>
                <a:gdLst>
                  <a:gd name="T0" fmla="*/ 143 w 152"/>
                  <a:gd name="T1" fmla="*/ 0 h 127"/>
                  <a:gd name="T2" fmla="*/ 136 w 152"/>
                  <a:gd name="T3" fmla="*/ 0 h 127"/>
                  <a:gd name="T4" fmla="*/ 138 w 152"/>
                  <a:gd name="T5" fmla="*/ 9 h 127"/>
                  <a:gd name="T6" fmla="*/ 143 w 152"/>
                  <a:gd name="T7" fmla="*/ 9 h 127"/>
                  <a:gd name="T8" fmla="*/ 143 w 152"/>
                  <a:gd name="T9" fmla="*/ 101 h 127"/>
                  <a:gd name="T10" fmla="*/ 9 w 152"/>
                  <a:gd name="T11" fmla="*/ 101 h 127"/>
                  <a:gd name="T12" fmla="*/ 9 w 152"/>
                  <a:gd name="T13" fmla="*/ 9 h 127"/>
                  <a:gd name="T14" fmla="*/ 79 w 152"/>
                  <a:gd name="T15" fmla="*/ 9 h 127"/>
                  <a:gd name="T16" fmla="*/ 81 w 152"/>
                  <a:gd name="T17" fmla="*/ 0 h 127"/>
                  <a:gd name="T18" fmla="*/ 9 w 152"/>
                  <a:gd name="T19" fmla="*/ 0 h 127"/>
                  <a:gd name="T20" fmla="*/ 0 w 152"/>
                  <a:gd name="T21" fmla="*/ 9 h 127"/>
                  <a:gd name="T22" fmla="*/ 0 w 152"/>
                  <a:gd name="T23" fmla="*/ 118 h 127"/>
                  <a:gd name="T24" fmla="*/ 9 w 152"/>
                  <a:gd name="T25" fmla="*/ 127 h 127"/>
                  <a:gd name="T26" fmla="*/ 143 w 152"/>
                  <a:gd name="T27" fmla="*/ 127 h 127"/>
                  <a:gd name="T28" fmla="*/ 152 w 152"/>
                  <a:gd name="T29" fmla="*/ 118 h 127"/>
                  <a:gd name="T30" fmla="*/ 152 w 152"/>
                  <a:gd name="T31" fmla="*/ 9 h 127"/>
                  <a:gd name="T32" fmla="*/ 143 w 152"/>
                  <a:gd name="T33" fmla="*/ 0 h 127"/>
                  <a:gd name="T34" fmla="*/ 76 w 152"/>
                  <a:gd name="T35" fmla="*/ 120 h 127"/>
                  <a:gd name="T36" fmla="*/ 70 w 152"/>
                  <a:gd name="T37" fmla="*/ 114 h 127"/>
                  <a:gd name="T38" fmla="*/ 76 w 152"/>
                  <a:gd name="T39" fmla="*/ 107 h 127"/>
                  <a:gd name="T40" fmla="*/ 83 w 152"/>
                  <a:gd name="T41" fmla="*/ 114 h 127"/>
                  <a:gd name="T42" fmla="*/ 76 w 152"/>
                  <a:gd name="T43" fmla="*/ 12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2" h="127">
                    <a:moveTo>
                      <a:pt x="143" y="0"/>
                    </a:moveTo>
                    <a:cubicBezTo>
                      <a:pt x="136" y="0"/>
                      <a:pt x="136" y="0"/>
                      <a:pt x="136" y="0"/>
                    </a:cubicBezTo>
                    <a:cubicBezTo>
                      <a:pt x="137" y="3"/>
                      <a:pt x="138" y="6"/>
                      <a:pt x="138" y="9"/>
                    </a:cubicBezTo>
                    <a:cubicBezTo>
                      <a:pt x="143" y="9"/>
                      <a:pt x="143" y="9"/>
                      <a:pt x="143" y="9"/>
                    </a:cubicBezTo>
                    <a:cubicBezTo>
                      <a:pt x="143" y="101"/>
                      <a:pt x="143" y="101"/>
                      <a:pt x="143" y="101"/>
                    </a:cubicBezTo>
                    <a:cubicBezTo>
                      <a:pt x="9" y="101"/>
                      <a:pt x="9" y="101"/>
                      <a:pt x="9" y="101"/>
                    </a:cubicBezTo>
                    <a:cubicBezTo>
                      <a:pt x="9" y="9"/>
                      <a:pt x="9" y="9"/>
                      <a:pt x="9" y="9"/>
                    </a:cubicBezTo>
                    <a:cubicBezTo>
                      <a:pt x="79" y="9"/>
                      <a:pt x="79" y="9"/>
                      <a:pt x="79" y="9"/>
                    </a:cubicBezTo>
                    <a:cubicBezTo>
                      <a:pt x="79" y="6"/>
                      <a:pt x="80" y="3"/>
                      <a:pt x="81" y="0"/>
                    </a:cubicBezTo>
                    <a:cubicBezTo>
                      <a:pt x="9" y="0"/>
                      <a:pt x="9" y="0"/>
                      <a:pt x="9" y="0"/>
                    </a:cubicBezTo>
                    <a:cubicBezTo>
                      <a:pt x="4" y="0"/>
                      <a:pt x="0" y="4"/>
                      <a:pt x="0" y="9"/>
                    </a:cubicBezTo>
                    <a:cubicBezTo>
                      <a:pt x="0" y="118"/>
                      <a:pt x="0" y="118"/>
                      <a:pt x="0" y="118"/>
                    </a:cubicBezTo>
                    <a:cubicBezTo>
                      <a:pt x="0" y="123"/>
                      <a:pt x="4" y="127"/>
                      <a:pt x="9" y="127"/>
                    </a:cubicBezTo>
                    <a:cubicBezTo>
                      <a:pt x="143" y="127"/>
                      <a:pt x="143" y="127"/>
                      <a:pt x="143" y="127"/>
                    </a:cubicBezTo>
                    <a:cubicBezTo>
                      <a:pt x="148" y="127"/>
                      <a:pt x="152" y="123"/>
                      <a:pt x="152" y="118"/>
                    </a:cubicBezTo>
                    <a:cubicBezTo>
                      <a:pt x="152" y="9"/>
                      <a:pt x="152" y="9"/>
                      <a:pt x="152" y="9"/>
                    </a:cubicBezTo>
                    <a:cubicBezTo>
                      <a:pt x="152" y="4"/>
                      <a:pt x="148" y="0"/>
                      <a:pt x="143" y="0"/>
                    </a:cubicBezTo>
                    <a:close/>
                    <a:moveTo>
                      <a:pt x="76" y="120"/>
                    </a:moveTo>
                    <a:cubicBezTo>
                      <a:pt x="73" y="120"/>
                      <a:pt x="70" y="117"/>
                      <a:pt x="70" y="114"/>
                    </a:cubicBezTo>
                    <a:cubicBezTo>
                      <a:pt x="70" y="110"/>
                      <a:pt x="73" y="107"/>
                      <a:pt x="76" y="107"/>
                    </a:cubicBezTo>
                    <a:cubicBezTo>
                      <a:pt x="80" y="107"/>
                      <a:pt x="83" y="110"/>
                      <a:pt x="83" y="114"/>
                    </a:cubicBezTo>
                    <a:cubicBezTo>
                      <a:pt x="83" y="117"/>
                      <a:pt x="80" y="120"/>
                      <a:pt x="76" y="1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35" name="Freeform 30"/>
              <p:cNvSpPr>
                <a:spLocks noEditPoints="1"/>
              </p:cNvSpPr>
              <p:nvPr/>
            </p:nvSpPr>
            <p:spPr bwMode="auto">
              <a:xfrm>
                <a:off x="6828377" y="5657399"/>
                <a:ext cx="149089" cy="144319"/>
              </a:xfrm>
              <a:custGeom>
                <a:avLst/>
                <a:gdLst>
                  <a:gd name="T0" fmla="*/ 26 w 53"/>
                  <a:gd name="T1" fmla="*/ 51 h 51"/>
                  <a:gd name="T2" fmla="*/ 53 w 53"/>
                  <a:gd name="T3" fmla="*/ 25 h 51"/>
                  <a:gd name="T4" fmla="*/ 26 w 53"/>
                  <a:gd name="T5" fmla="*/ 0 h 51"/>
                  <a:gd name="T6" fmla="*/ 0 w 53"/>
                  <a:gd name="T7" fmla="*/ 25 h 51"/>
                  <a:gd name="T8" fmla="*/ 26 w 53"/>
                  <a:gd name="T9" fmla="*/ 51 h 51"/>
                  <a:gd name="T10" fmla="*/ 26 w 53"/>
                  <a:gd name="T11" fmla="*/ 5 h 51"/>
                  <a:gd name="T12" fmla="*/ 47 w 53"/>
                  <a:gd name="T13" fmla="*/ 25 h 51"/>
                  <a:gd name="T14" fmla="*/ 26 w 53"/>
                  <a:gd name="T15" fmla="*/ 46 h 51"/>
                  <a:gd name="T16" fmla="*/ 6 w 53"/>
                  <a:gd name="T17" fmla="*/ 25 h 51"/>
                  <a:gd name="T18" fmla="*/ 26 w 53"/>
                  <a:gd name="T19"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1">
                    <a:moveTo>
                      <a:pt x="26" y="51"/>
                    </a:moveTo>
                    <a:cubicBezTo>
                      <a:pt x="41" y="51"/>
                      <a:pt x="53" y="40"/>
                      <a:pt x="53" y="25"/>
                    </a:cubicBezTo>
                    <a:cubicBezTo>
                      <a:pt x="53" y="11"/>
                      <a:pt x="41" y="0"/>
                      <a:pt x="26" y="0"/>
                    </a:cubicBezTo>
                    <a:cubicBezTo>
                      <a:pt x="12" y="0"/>
                      <a:pt x="0" y="11"/>
                      <a:pt x="0" y="25"/>
                    </a:cubicBezTo>
                    <a:cubicBezTo>
                      <a:pt x="0" y="40"/>
                      <a:pt x="12" y="51"/>
                      <a:pt x="26" y="51"/>
                    </a:cubicBezTo>
                    <a:close/>
                    <a:moveTo>
                      <a:pt x="26" y="5"/>
                    </a:moveTo>
                    <a:cubicBezTo>
                      <a:pt x="38" y="5"/>
                      <a:pt x="47" y="14"/>
                      <a:pt x="47" y="25"/>
                    </a:cubicBezTo>
                    <a:cubicBezTo>
                      <a:pt x="47" y="37"/>
                      <a:pt x="38" y="46"/>
                      <a:pt x="26" y="46"/>
                    </a:cubicBezTo>
                    <a:cubicBezTo>
                      <a:pt x="15" y="46"/>
                      <a:pt x="6" y="37"/>
                      <a:pt x="6" y="25"/>
                    </a:cubicBezTo>
                    <a:cubicBezTo>
                      <a:pt x="6" y="14"/>
                      <a:pt x="15" y="5"/>
                      <a:pt x="26"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36" name="Freeform 31"/>
              <p:cNvSpPr/>
              <p:nvPr/>
            </p:nvSpPr>
            <p:spPr bwMode="auto">
              <a:xfrm>
                <a:off x="6898747" y="5855389"/>
                <a:ext cx="41745" cy="78719"/>
              </a:xfrm>
              <a:custGeom>
                <a:avLst/>
                <a:gdLst>
                  <a:gd name="T0" fmla="*/ 9 w 15"/>
                  <a:gd name="T1" fmla="*/ 11 h 28"/>
                  <a:gd name="T2" fmla="*/ 5 w 15"/>
                  <a:gd name="T3" fmla="*/ 8 h 28"/>
                  <a:gd name="T4" fmla="*/ 8 w 15"/>
                  <a:gd name="T5" fmla="*/ 6 h 28"/>
                  <a:gd name="T6" fmla="*/ 13 w 15"/>
                  <a:gd name="T7" fmla="*/ 8 h 28"/>
                  <a:gd name="T8" fmla="*/ 14 w 15"/>
                  <a:gd name="T9" fmla="*/ 4 h 28"/>
                  <a:gd name="T10" fmla="*/ 9 w 15"/>
                  <a:gd name="T11" fmla="*/ 3 h 28"/>
                  <a:gd name="T12" fmla="*/ 9 w 15"/>
                  <a:gd name="T13" fmla="*/ 0 h 28"/>
                  <a:gd name="T14" fmla="*/ 6 w 15"/>
                  <a:gd name="T15" fmla="*/ 0 h 28"/>
                  <a:gd name="T16" fmla="*/ 6 w 15"/>
                  <a:gd name="T17" fmla="*/ 3 h 28"/>
                  <a:gd name="T18" fmla="*/ 0 w 15"/>
                  <a:gd name="T19" fmla="*/ 9 h 28"/>
                  <a:gd name="T20" fmla="*/ 6 w 15"/>
                  <a:gd name="T21" fmla="*/ 15 h 28"/>
                  <a:gd name="T22" fmla="*/ 10 w 15"/>
                  <a:gd name="T23" fmla="*/ 18 h 28"/>
                  <a:gd name="T24" fmla="*/ 7 w 15"/>
                  <a:gd name="T25" fmla="*/ 20 h 28"/>
                  <a:gd name="T26" fmla="*/ 1 w 15"/>
                  <a:gd name="T27" fmla="*/ 19 h 28"/>
                  <a:gd name="T28" fmla="*/ 0 w 15"/>
                  <a:gd name="T29" fmla="*/ 23 h 28"/>
                  <a:gd name="T30" fmla="*/ 6 w 15"/>
                  <a:gd name="T31" fmla="*/ 24 h 28"/>
                  <a:gd name="T32" fmla="*/ 6 w 15"/>
                  <a:gd name="T33" fmla="*/ 28 h 28"/>
                  <a:gd name="T34" fmla="*/ 9 w 15"/>
                  <a:gd name="T35" fmla="*/ 28 h 28"/>
                  <a:gd name="T36" fmla="*/ 9 w 15"/>
                  <a:gd name="T37" fmla="*/ 24 h 28"/>
                  <a:gd name="T38" fmla="*/ 15 w 15"/>
                  <a:gd name="T39" fmla="*/ 18 h 28"/>
                  <a:gd name="T40" fmla="*/ 9 w 15"/>
                  <a:gd name="T41"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8">
                    <a:moveTo>
                      <a:pt x="9" y="11"/>
                    </a:moveTo>
                    <a:cubicBezTo>
                      <a:pt x="6" y="10"/>
                      <a:pt x="5" y="10"/>
                      <a:pt x="5" y="8"/>
                    </a:cubicBezTo>
                    <a:cubicBezTo>
                      <a:pt x="5" y="7"/>
                      <a:pt x="6" y="6"/>
                      <a:pt x="8" y="6"/>
                    </a:cubicBezTo>
                    <a:cubicBezTo>
                      <a:pt x="11" y="6"/>
                      <a:pt x="12" y="7"/>
                      <a:pt x="13" y="8"/>
                    </a:cubicBezTo>
                    <a:cubicBezTo>
                      <a:pt x="14" y="4"/>
                      <a:pt x="14" y="4"/>
                      <a:pt x="14" y="4"/>
                    </a:cubicBezTo>
                    <a:cubicBezTo>
                      <a:pt x="13" y="3"/>
                      <a:pt x="11" y="3"/>
                      <a:pt x="9" y="3"/>
                    </a:cubicBezTo>
                    <a:cubicBezTo>
                      <a:pt x="9" y="0"/>
                      <a:pt x="9" y="0"/>
                      <a:pt x="9" y="0"/>
                    </a:cubicBezTo>
                    <a:cubicBezTo>
                      <a:pt x="6" y="0"/>
                      <a:pt x="6" y="0"/>
                      <a:pt x="6" y="0"/>
                    </a:cubicBezTo>
                    <a:cubicBezTo>
                      <a:pt x="6" y="3"/>
                      <a:pt x="6" y="3"/>
                      <a:pt x="6" y="3"/>
                    </a:cubicBezTo>
                    <a:cubicBezTo>
                      <a:pt x="2" y="4"/>
                      <a:pt x="0" y="6"/>
                      <a:pt x="0" y="9"/>
                    </a:cubicBezTo>
                    <a:cubicBezTo>
                      <a:pt x="0" y="12"/>
                      <a:pt x="3" y="14"/>
                      <a:pt x="6" y="15"/>
                    </a:cubicBezTo>
                    <a:cubicBezTo>
                      <a:pt x="9" y="16"/>
                      <a:pt x="10" y="17"/>
                      <a:pt x="10" y="18"/>
                    </a:cubicBezTo>
                    <a:cubicBezTo>
                      <a:pt x="10" y="20"/>
                      <a:pt x="9" y="20"/>
                      <a:pt x="7" y="20"/>
                    </a:cubicBezTo>
                    <a:cubicBezTo>
                      <a:pt x="4" y="20"/>
                      <a:pt x="2" y="20"/>
                      <a:pt x="1" y="19"/>
                    </a:cubicBezTo>
                    <a:cubicBezTo>
                      <a:pt x="0" y="23"/>
                      <a:pt x="0" y="23"/>
                      <a:pt x="0" y="23"/>
                    </a:cubicBezTo>
                    <a:cubicBezTo>
                      <a:pt x="1" y="24"/>
                      <a:pt x="3" y="24"/>
                      <a:pt x="6" y="24"/>
                    </a:cubicBezTo>
                    <a:cubicBezTo>
                      <a:pt x="6" y="28"/>
                      <a:pt x="6" y="28"/>
                      <a:pt x="6" y="28"/>
                    </a:cubicBezTo>
                    <a:cubicBezTo>
                      <a:pt x="9" y="28"/>
                      <a:pt x="9" y="28"/>
                      <a:pt x="9" y="28"/>
                    </a:cubicBezTo>
                    <a:cubicBezTo>
                      <a:pt x="9" y="24"/>
                      <a:pt x="9" y="24"/>
                      <a:pt x="9" y="24"/>
                    </a:cubicBezTo>
                    <a:cubicBezTo>
                      <a:pt x="13" y="23"/>
                      <a:pt x="15" y="21"/>
                      <a:pt x="15" y="18"/>
                    </a:cubicBezTo>
                    <a:cubicBezTo>
                      <a:pt x="15" y="15"/>
                      <a:pt x="13" y="13"/>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37" name="Freeform 32"/>
              <p:cNvSpPr>
                <a:spLocks noEditPoints="1"/>
              </p:cNvSpPr>
              <p:nvPr/>
            </p:nvSpPr>
            <p:spPr bwMode="auto">
              <a:xfrm>
                <a:off x="6859387" y="5835112"/>
                <a:ext cx="121657" cy="118079"/>
              </a:xfrm>
              <a:custGeom>
                <a:avLst/>
                <a:gdLst>
                  <a:gd name="T0" fmla="*/ 21 w 43"/>
                  <a:gd name="T1" fmla="*/ 0 h 42"/>
                  <a:gd name="T2" fmla="*/ 0 w 43"/>
                  <a:gd name="T3" fmla="*/ 21 h 42"/>
                  <a:gd name="T4" fmla="*/ 21 w 43"/>
                  <a:gd name="T5" fmla="*/ 42 h 42"/>
                  <a:gd name="T6" fmla="*/ 43 w 43"/>
                  <a:gd name="T7" fmla="*/ 21 h 42"/>
                  <a:gd name="T8" fmla="*/ 21 w 43"/>
                  <a:gd name="T9" fmla="*/ 0 h 42"/>
                  <a:gd name="T10" fmla="*/ 21 w 43"/>
                  <a:gd name="T11" fmla="*/ 37 h 42"/>
                  <a:gd name="T12" fmla="*/ 5 w 43"/>
                  <a:gd name="T13" fmla="*/ 21 h 42"/>
                  <a:gd name="T14" fmla="*/ 21 w 43"/>
                  <a:gd name="T15" fmla="*/ 4 h 42"/>
                  <a:gd name="T16" fmla="*/ 38 w 43"/>
                  <a:gd name="T17" fmla="*/ 21 h 42"/>
                  <a:gd name="T18" fmla="*/ 21 w 43"/>
                  <a:gd name="T19" fmla="*/ 3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2">
                    <a:moveTo>
                      <a:pt x="21" y="0"/>
                    </a:moveTo>
                    <a:cubicBezTo>
                      <a:pt x="10" y="0"/>
                      <a:pt x="0" y="9"/>
                      <a:pt x="0" y="21"/>
                    </a:cubicBezTo>
                    <a:cubicBezTo>
                      <a:pt x="0" y="32"/>
                      <a:pt x="10" y="42"/>
                      <a:pt x="21" y="42"/>
                    </a:cubicBezTo>
                    <a:cubicBezTo>
                      <a:pt x="33" y="42"/>
                      <a:pt x="43" y="32"/>
                      <a:pt x="43" y="21"/>
                    </a:cubicBezTo>
                    <a:cubicBezTo>
                      <a:pt x="43" y="9"/>
                      <a:pt x="33" y="0"/>
                      <a:pt x="21" y="0"/>
                    </a:cubicBezTo>
                    <a:close/>
                    <a:moveTo>
                      <a:pt x="21" y="37"/>
                    </a:moveTo>
                    <a:cubicBezTo>
                      <a:pt x="12" y="37"/>
                      <a:pt x="5" y="30"/>
                      <a:pt x="5" y="21"/>
                    </a:cubicBezTo>
                    <a:cubicBezTo>
                      <a:pt x="5" y="12"/>
                      <a:pt x="12" y="4"/>
                      <a:pt x="21" y="4"/>
                    </a:cubicBezTo>
                    <a:cubicBezTo>
                      <a:pt x="31" y="4"/>
                      <a:pt x="38" y="12"/>
                      <a:pt x="38" y="21"/>
                    </a:cubicBezTo>
                    <a:cubicBezTo>
                      <a:pt x="38" y="30"/>
                      <a:pt x="31" y="37"/>
                      <a:pt x="21"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grpSp>
      </p:grpSp>
      <p:grpSp>
        <p:nvGrpSpPr>
          <p:cNvPr id="145" name="组合 144"/>
          <p:cNvGrpSpPr/>
          <p:nvPr/>
        </p:nvGrpSpPr>
        <p:grpSpPr>
          <a:xfrm>
            <a:off x="3200068" y="4942606"/>
            <a:ext cx="1433760" cy="1202003"/>
            <a:chOff x="2741834" y="3319293"/>
            <a:chExt cx="1075320" cy="901502"/>
          </a:xfrm>
        </p:grpSpPr>
        <p:sp>
          <p:nvSpPr>
            <p:cNvPr id="146" name="椭圆 145"/>
            <p:cNvSpPr/>
            <p:nvPr/>
          </p:nvSpPr>
          <p:spPr>
            <a:xfrm>
              <a:off x="3118426" y="3420682"/>
              <a:ext cx="698728" cy="698728"/>
            </a:xfrm>
            <a:prstGeom prst="ellipse">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47" name="椭圆 146"/>
            <p:cNvSpPr/>
            <p:nvPr/>
          </p:nvSpPr>
          <p:spPr>
            <a:xfrm>
              <a:off x="3181619" y="3483875"/>
              <a:ext cx="572339" cy="572339"/>
            </a:xfrm>
            <a:prstGeom prst="ellipse">
              <a:avLst/>
            </a:prstGeom>
            <a:solidFill>
              <a:srgbClr val="F1747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nvGrpSpPr>
            <p:cNvPr id="148" name="组合 147"/>
            <p:cNvGrpSpPr/>
            <p:nvPr/>
          </p:nvGrpSpPr>
          <p:grpSpPr>
            <a:xfrm rot="16200000" flipH="1">
              <a:off x="2636079" y="3425048"/>
              <a:ext cx="901502" cy="689992"/>
              <a:chOff x="911201" y="1622002"/>
              <a:chExt cx="2283025" cy="1747386"/>
            </a:xfrm>
          </p:grpSpPr>
          <p:sp>
            <p:nvSpPr>
              <p:cNvPr id="159" name="矩形 158"/>
              <p:cNvSpPr/>
              <p:nvPr/>
            </p:nvSpPr>
            <p:spPr>
              <a:xfrm>
                <a:off x="2026099" y="1679379"/>
                <a:ext cx="60759" cy="489621"/>
              </a:xfrm>
              <a:prstGeom prst="rect">
                <a:avLst/>
              </a:prstGeom>
              <a:solidFill>
                <a:srgbClr val="FFFFFF">
                  <a:lumMod val="8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60" name="任意多边形 159"/>
              <p:cNvSpPr/>
              <p:nvPr/>
            </p:nvSpPr>
            <p:spPr>
              <a:xfrm rot="-2700000" flipV="1">
                <a:off x="1283460" y="1824478"/>
                <a:ext cx="1547880" cy="1544910"/>
              </a:xfrm>
              <a:custGeom>
                <a:avLst/>
                <a:gdLst>
                  <a:gd name="connsiteX0" fmla="*/ 871669 w 901730"/>
                  <a:gd name="connsiteY0" fmla="*/ 0 h 900000"/>
                  <a:gd name="connsiteX1" fmla="*/ 901730 w 901730"/>
                  <a:gd name="connsiteY1" fmla="*/ 0 h 900000"/>
                  <a:gd name="connsiteX2" fmla="*/ 1730 w 901730"/>
                  <a:gd name="connsiteY2" fmla="*/ 900000 h 900000"/>
                  <a:gd name="connsiteX3" fmla="*/ 0 w 901730"/>
                  <a:gd name="connsiteY3" fmla="*/ 899913 h 900000"/>
                  <a:gd name="connsiteX4" fmla="*/ 0 w 901730"/>
                  <a:gd name="connsiteY4" fmla="*/ 869852 h 900000"/>
                  <a:gd name="connsiteX5" fmla="*/ 1731 w 901730"/>
                  <a:gd name="connsiteY5" fmla="*/ 869939 h 900000"/>
                  <a:gd name="connsiteX6" fmla="*/ 871669 w 901730"/>
                  <a:gd name="connsiteY6" fmla="*/ 1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1730" h="900000">
                    <a:moveTo>
                      <a:pt x="871669" y="0"/>
                    </a:moveTo>
                    <a:lnTo>
                      <a:pt x="901730" y="0"/>
                    </a:lnTo>
                    <a:cubicBezTo>
                      <a:pt x="901730" y="497056"/>
                      <a:pt x="498786" y="900000"/>
                      <a:pt x="1730" y="900000"/>
                    </a:cubicBezTo>
                    <a:lnTo>
                      <a:pt x="0" y="899913"/>
                    </a:lnTo>
                    <a:lnTo>
                      <a:pt x="0" y="869852"/>
                    </a:lnTo>
                    <a:lnTo>
                      <a:pt x="1731" y="869939"/>
                    </a:lnTo>
                    <a:cubicBezTo>
                      <a:pt x="482184" y="869939"/>
                      <a:pt x="871669" y="480454"/>
                      <a:pt x="871669" y="1"/>
                    </a:cubicBezTo>
                    <a:close/>
                  </a:path>
                </a:pathLst>
              </a:custGeom>
              <a:solidFill>
                <a:srgbClr val="FFFFFF">
                  <a:lumMod val="8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61" name="椭圆 160"/>
              <p:cNvSpPr/>
              <p:nvPr/>
            </p:nvSpPr>
            <p:spPr>
              <a:xfrm>
                <a:off x="911201" y="2587444"/>
                <a:ext cx="98933" cy="98933"/>
              </a:xfrm>
              <a:prstGeom prst="ellipse">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62" name="椭圆 161"/>
              <p:cNvSpPr/>
              <p:nvPr/>
            </p:nvSpPr>
            <p:spPr>
              <a:xfrm>
                <a:off x="3095293" y="2587444"/>
                <a:ext cx="98933" cy="98933"/>
              </a:xfrm>
              <a:prstGeom prst="ellipse">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63" name="椭圆 162"/>
              <p:cNvSpPr/>
              <p:nvPr/>
            </p:nvSpPr>
            <p:spPr>
              <a:xfrm>
                <a:off x="1952570" y="2048530"/>
                <a:ext cx="209661" cy="209661"/>
              </a:xfrm>
              <a:prstGeom prst="ellipse">
                <a:avLst/>
              </a:prstGeom>
              <a:solidFill>
                <a:srgbClr val="0070C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64" name="椭圆 163"/>
              <p:cNvSpPr/>
              <p:nvPr/>
            </p:nvSpPr>
            <p:spPr>
              <a:xfrm>
                <a:off x="2007933" y="2106832"/>
                <a:ext cx="98933" cy="9893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65" name="椭圆 164"/>
              <p:cNvSpPr/>
              <p:nvPr/>
            </p:nvSpPr>
            <p:spPr>
              <a:xfrm>
                <a:off x="2007011" y="1622002"/>
                <a:ext cx="98933" cy="98933"/>
              </a:xfrm>
              <a:prstGeom prst="ellipse">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149" name="组合 148"/>
            <p:cNvGrpSpPr/>
            <p:nvPr/>
          </p:nvGrpSpPr>
          <p:grpSpPr>
            <a:xfrm>
              <a:off x="3369798" y="3648175"/>
              <a:ext cx="210661" cy="258029"/>
              <a:chOff x="6605340" y="4486155"/>
              <a:chExt cx="403136" cy="493783"/>
            </a:xfrm>
            <a:solidFill>
              <a:srgbClr val="FFFFFF"/>
            </a:solidFill>
          </p:grpSpPr>
          <p:sp>
            <p:nvSpPr>
              <p:cNvPr id="150" name="Freeform 115"/>
              <p:cNvSpPr/>
              <p:nvPr/>
            </p:nvSpPr>
            <p:spPr bwMode="auto">
              <a:xfrm>
                <a:off x="6743694" y="4903605"/>
                <a:ext cx="47708" cy="48902"/>
              </a:xfrm>
              <a:custGeom>
                <a:avLst/>
                <a:gdLst>
                  <a:gd name="T0" fmla="*/ 12 w 17"/>
                  <a:gd name="T1" fmla="*/ 0 h 17"/>
                  <a:gd name="T2" fmla="*/ 12 w 17"/>
                  <a:gd name="T3" fmla="*/ 4 h 17"/>
                  <a:gd name="T4" fmla="*/ 15 w 17"/>
                  <a:gd name="T5" fmla="*/ 9 h 17"/>
                  <a:gd name="T6" fmla="*/ 8 w 17"/>
                  <a:gd name="T7" fmla="*/ 14 h 17"/>
                  <a:gd name="T8" fmla="*/ 3 w 17"/>
                  <a:gd name="T9" fmla="*/ 7 h 17"/>
                  <a:gd name="T10" fmla="*/ 5 w 17"/>
                  <a:gd name="T11" fmla="*/ 4 h 17"/>
                  <a:gd name="T12" fmla="*/ 5 w 17"/>
                  <a:gd name="T13" fmla="*/ 1 h 17"/>
                  <a:gd name="T14" fmla="*/ 0 w 17"/>
                  <a:gd name="T15" fmla="*/ 8 h 17"/>
                  <a:gd name="T16" fmla="*/ 9 w 17"/>
                  <a:gd name="T17" fmla="*/ 17 h 17"/>
                  <a:gd name="T18" fmla="*/ 17 w 17"/>
                  <a:gd name="T19" fmla="*/ 8 h 17"/>
                  <a:gd name="T20" fmla="*/ 12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2" y="0"/>
                    </a:moveTo>
                    <a:cubicBezTo>
                      <a:pt x="12" y="4"/>
                      <a:pt x="12" y="4"/>
                      <a:pt x="12" y="4"/>
                    </a:cubicBezTo>
                    <a:cubicBezTo>
                      <a:pt x="14" y="5"/>
                      <a:pt x="15" y="7"/>
                      <a:pt x="15" y="9"/>
                    </a:cubicBezTo>
                    <a:cubicBezTo>
                      <a:pt x="14" y="12"/>
                      <a:pt x="11" y="14"/>
                      <a:pt x="8" y="14"/>
                    </a:cubicBezTo>
                    <a:cubicBezTo>
                      <a:pt x="5" y="14"/>
                      <a:pt x="3" y="11"/>
                      <a:pt x="3" y="7"/>
                    </a:cubicBezTo>
                    <a:cubicBezTo>
                      <a:pt x="3" y="6"/>
                      <a:pt x="4" y="5"/>
                      <a:pt x="5" y="4"/>
                    </a:cubicBezTo>
                    <a:cubicBezTo>
                      <a:pt x="5" y="1"/>
                      <a:pt x="5" y="1"/>
                      <a:pt x="5" y="1"/>
                    </a:cubicBezTo>
                    <a:cubicBezTo>
                      <a:pt x="2" y="2"/>
                      <a:pt x="0" y="5"/>
                      <a:pt x="0" y="8"/>
                    </a:cubicBezTo>
                    <a:cubicBezTo>
                      <a:pt x="0" y="13"/>
                      <a:pt x="4" y="17"/>
                      <a:pt x="9" y="17"/>
                    </a:cubicBezTo>
                    <a:cubicBezTo>
                      <a:pt x="14" y="17"/>
                      <a:pt x="17" y="13"/>
                      <a:pt x="17" y="8"/>
                    </a:cubicBezTo>
                    <a:cubicBezTo>
                      <a:pt x="17" y="5"/>
                      <a:pt x="15" y="2"/>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51" name="Rectangle 116"/>
              <p:cNvSpPr>
                <a:spLocks noChangeArrowheads="1"/>
              </p:cNvSpPr>
              <p:nvPr/>
            </p:nvSpPr>
            <p:spPr bwMode="auto">
              <a:xfrm>
                <a:off x="6762778" y="4895255"/>
                <a:ext cx="8349" cy="345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52" name="Freeform 117"/>
              <p:cNvSpPr/>
              <p:nvPr/>
            </p:nvSpPr>
            <p:spPr bwMode="auto">
              <a:xfrm>
                <a:off x="6754428" y="4684146"/>
                <a:ext cx="51287" cy="134777"/>
              </a:xfrm>
              <a:custGeom>
                <a:avLst/>
                <a:gdLst>
                  <a:gd name="T0" fmla="*/ 22 w 43"/>
                  <a:gd name="T1" fmla="*/ 0 h 113"/>
                  <a:gd name="T2" fmla="*/ 0 w 43"/>
                  <a:gd name="T3" fmla="*/ 16 h 113"/>
                  <a:gd name="T4" fmla="*/ 0 w 43"/>
                  <a:gd name="T5" fmla="*/ 113 h 113"/>
                  <a:gd name="T6" fmla="*/ 43 w 43"/>
                  <a:gd name="T7" fmla="*/ 113 h 113"/>
                  <a:gd name="T8" fmla="*/ 43 w 43"/>
                  <a:gd name="T9" fmla="*/ 19 h 113"/>
                  <a:gd name="T10" fmla="*/ 22 w 43"/>
                  <a:gd name="T11" fmla="*/ 0 h 113"/>
                </a:gdLst>
                <a:ahLst/>
                <a:cxnLst>
                  <a:cxn ang="0">
                    <a:pos x="T0" y="T1"/>
                  </a:cxn>
                  <a:cxn ang="0">
                    <a:pos x="T2" y="T3"/>
                  </a:cxn>
                  <a:cxn ang="0">
                    <a:pos x="T4" y="T5"/>
                  </a:cxn>
                  <a:cxn ang="0">
                    <a:pos x="T6" y="T7"/>
                  </a:cxn>
                  <a:cxn ang="0">
                    <a:pos x="T8" y="T9"/>
                  </a:cxn>
                  <a:cxn ang="0">
                    <a:pos x="T10" y="T11"/>
                  </a:cxn>
                </a:cxnLst>
                <a:rect l="0" t="0" r="r" b="b"/>
                <a:pathLst>
                  <a:path w="43" h="113">
                    <a:moveTo>
                      <a:pt x="22" y="0"/>
                    </a:moveTo>
                    <a:lnTo>
                      <a:pt x="0" y="16"/>
                    </a:lnTo>
                    <a:lnTo>
                      <a:pt x="0" y="113"/>
                    </a:lnTo>
                    <a:lnTo>
                      <a:pt x="43" y="113"/>
                    </a:lnTo>
                    <a:lnTo>
                      <a:pt x="43" y="19"/>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53" name="Freeform 118"/>
              <p:cNvSpPr/>
              <p:nvPr/>
            </p:nvSpPr>
            <p:spPr bwMode="auto">
              <a:xfrm>
                <a:off x="6839111" y="4709192"/>
                <a:ext cx="51287" cy="109730"/>
              </a:xfrm>
              <a:custGeom>
                <a:avLst/>
                <a:gdLst>
                  <a:gd name="T0" fmla="*/ 10 w 43"/>
                  <a:gd name="T1" fmla="*/ 29 h 92"/>
                  <a:gd name="T2" fmla="*/ 0 w 43"/>
                  <a:gd name="T3" fmla="*/ 21 h 92"/>
                  <a:gd name="T4" fmla="*/ 0 w 43"/>
                  <a:gd name="T5" fmla="*/ 92 h 92"/>
                  <a:gd name="T6" fmla="*/ 43 w 43"/>
                  <a:gd name="T7" fmla="*/ 92 h 92"/>
                  <a:gd name="T8" fmla="*/ 43 w 43"/>
                  <a:gd name="T9" fmla="*/ 0 h 92"/>
                  <a:gd name="T10" fmla="*/ 10 w 43"/>
                  <a:gd name="T11" fmla="*/ 29 h 92"/>
                </a:gdLst>
                <a:ahLst/>
                <a:cxnLst>
                  <a:cxn ang="0">
                    <a:pos x="T0" y="T1"/>
                  </a:cxn>
                  <a:cxn ang="0">
                    <a:pos x="T2" y="T3"/>
                  </a:cxn>
                  <a:cxn ang="0">
                    <a:pos x="T4" y="T5"/>
                  </a:cxn>
                  <a:cxn ang="0">
                    <a:pos x="T6" y="T7"/>
                  </a:cxn>
                  <a:cxn ang="0">
                    <a:pos x="T8" y="T9"/>
                  </a:cxn>
                  <a:cxn ang="0">
                    <a:pos x="T10" y="T11"/>
                  </a:cxn>
                </a:cxnLst>
                <a:rect l="0" t="0" r="r" b="b"/>
                <a:pathLst>
                  <a:path w="43" h="92">
                    <a:moveTo>
                      <a:pt x="10" y="29"/>
                    </a:moveTo>
                    <a:lnTo>
                      <a:pt x="0" y="21"/>
                    </a:lnTo>
                    <a:lnTo>
                      <a:pt x="0" y="92"/>
                    </a:lnTo>
                    <a:lnTo>
                      <a:pt x="43" y="92"/>
                    </a:lnTo>
                    <a:lnTo>
                      <a:pt x="43" y="0"/>
                    </a:lnTo>
                    <a:lnTo>
                      <a:pt x="1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54" name="Freeform 119"/>
              <p:cNvSpPr/>
              <p:nvPr/>
            </p:nvSpPr>
            <p:spPr bwMode="auto">
              <a:xfrm>
                <a:off x="6669746" y="4731854"/>
                <a:ext cx="51287" cy="87068"/>
              </a:xfrm>
              <a:custGeom>
                <a:avLst/>
                <a:gdLst>
                  <a:gd name="T0" fmla="*/ 0 w 43"/>
                  <a:gd name="T1" fmla="*/ 36 h 73"/>
                  <a:gd name="T2" fmla="*/ 0 w 43"/>
                  <a:gd name="T3" fmla="*/ 73 h 73"/>
                  <a:gd name="T4" fmla="*/ 43 w 43"/>
                  <a:gd name="T5" fmla="*/ 73 h 73"/>
                  <a:gd name="T6" fmla="*/ 43 w 43"/>
                  <a:gd name="T7" fmla="*/ 0 h 73"/>
                  <a:gd name="T8" fmla="*/ 0 w 43"/>
                  <a:gd name="T9" fmla="*/ 36 h 73"/>
                </a:gdLst>
                <a:ahLst/>
                <a:cxnLst>
                  <a:cxn ang="0">
                    <a:pos x="T0" y="T1"/>
                  </a:cxn>
                  <a:cxn ang="0">
                    <a:pos x="T2" y="T3"/>
                  </a:cxn>
                  <a:cxn ang="0">
                    <a:pos x="T4" y="T5"/>
                  </a:cxn>
                  <a:cxn ang="0">
                    <a:pos x="T6" y="T7"/>
                  </a:cxn>
                  <a:cxn ang="0">
                    <a:pos x="T8" y="T9"/>
                  </a:cxn>
                </a:cxnLst>
                <a:rect l="0" t="0" r="r" b="b"/>
                <a:pathLst>
                  <a:path w="43" h="73">
                    <a:moveTo>
                      <a:pt x="0" y="36"/>
                    </a:moveTo>
                    <a:lnTo>
                      <a:pt x="0" y="73"/>
                    </a:lnTo>
                    <a:lnTo>
                      <a:pt x="43" y="73"/>
                    </a:lnTo>
                    <a:lnTo>
                      <a:pt x="43" y="0"/>
                    </a:ln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55" name="Freeform 120"/>
              <p:cNvSpPr/>
              <p:nvPr/>
            </p:nvSpPr>
            <p:spPr bwMode="auto">
              <a:xfrm>
                <a:off x="6927372" y="4636437"/>
                <a:ext cx="50094" cy="182485"/>
              </a:xfrm>
              <a:custGeom>
                <a:avLst/>
                <a:gdLst>
                  <a:gd name="T0" fmla="*/ 0 w 42"/>
                  <a:gd name="T1" fmla="*/ 153 h 153"/>
                  <a:gd name="T2" fmla="*/ 42 w 42"/>
                  <a:gd name="T3" fmla="*/ 153 h 153"/>
                  <a:gd name="T4" fmla="*/ 42 w 42"/>
                  <a:gd name="T5" fmla="*/ 0 h 153"/>
                  <a:gd name="T6" fmla="*/ 0 w 42"/>
                  <a:gd name="T7" fmla="*/ 35 h 153"/>
                  <a:gd name="T8" fmla="*/ 0 w 42"/>
                  <a:gd name="T9" fmla="*/ 153 h 153"/>
                </a:gdLst>
                <a:ahLst/>
                <a:cxnLst>
                  <a:cxn ang="0">
                    <a:pos x="T0" y="T1"/>
                  </a:cxn>
                  <a:cxn ang="0">
                    <a:pos x="T2" y="T3"/>
                  </a:cxn>
                  <a:cxn ang="0">
                    <a:pos x="T4" y="T5"/>
                  </a:cxn>
                  <a:cxn ang="0">
                    <a:pos x="T6" y="T7"/>
                  </a:cxn>
                  <a:cxn ang="0">
                    <a:pos x="T8" y="T9"/>
                  </a:cxn>
                </a:cxnLst>
                <a:rect l="0" t="0" r="r" b="b"/>
                <a:pathLst>
                  <a:path w="42" h="153">
                    <a:moveTo>
                      <a:pt x="0" y="153"/>
                    </a:moveTo>
                    <a:lnTo>
                      <a:pt x="42" y="153"/>
                    </a:lnTo>
                    <a:lnTo>
                      <a:pt x="42" y="0"/>
                    </a:lnTo>
                    <a:lnTo>
                      <a:pt x="0" y="35"/>
                    </a:lnTo>
                    <a:lnTo>
                      <a:pt x="0"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56" name="Freeform 121"/>
              <p:cNvSpPr/>
              <p:nvPr/>
            </p:nvSpPr>
            <p:spPr bwMode="auto">
              <a:xfrm>
                <a:off x="6904710" y="4556525"/>
                <a:ext cx="25047" cy="51287"/>
              </a:xfrm>
              <a:custGeom>
                <a:avLst/>
                <a:gdLst>
                  <a:gd name="T0" fmla="*/ 21 w 21"/>
                  <a:gd name="T1" fmla="*/ 22 h 43"/>
                  <a:gd name="T2" fmla="*/ 0 w 21"/>
                  <a:gd name="T3" fmla="*/ 0 h 43"/>
                  <a:gd name="T4" fmla="*/ 0 w 21"/>
                  <a:gd name="T5" fmla="*/ 43 h 43"/>
                  <a:gd name="T6" fmla="*/ 21 w 21"/>
                  <a:gd name="T7" fmla="*/ 22 h 43"/>
                </a:gdLst>
                <a:ahLst/>
                <a:cxnLst>
                  <a:cxn ang="0">
                    <a:pos x="T0" y="T1"/>
                  </a:cxn>
                  <a:cxn ang="0">
                    <a:pos x="T2" y="T3"/>
                  </a:cxn>
                  <a:cxn ang="0">
                    <a:pos x="T4" y="T5"/>
                  </a:cxn>
                  <a:cxn ang="0">
                    <a:pos x="T6" y="T7"/>
                  </a:cxn>
                </a:cxnLst>
                <a:rect l="0" t="0" r="r" b="b"/>
                <a:pathLst>
                  <a:path w="21" h="43">
                    <a:moveTo>
                      <a:pt x="21" y="22"/>
                    </a:moveTo>
                    <a:lnTo>
                      <a:pt x="0" y="0"/>
                    </a:lnTo>
                    <a:lnTo>
                      <a:pt x="0" y="43"/>
                    </a:lnTo>
                    <a:lnTo>
                      <a:pt x="21"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57" name="Freeform 122"/>
              <p:cNvSpPr>
                <a:spLocks noEditPoints="1"/>
              </p:cNvSpPr>
              <p:nvPr/>
            </p:nvSpPr>
            <p:spPr bwMode="auto">
              <a:xfrm>
                <a:off x="6605340" y="4486155"/>
                <a:ext cx="332767" cy="493783"/>
              </a:xfrm>
              <a:custGeom>
                <a:avLst/>
                <a:gdLst>
                  <a:gd name="T0" fmla="*/ 108 w 118"/>
                  <a:gd name="T1" fmla="*/ 69 h 175"/>
                  <a:gd name="T2" fmla="*/ 107 w 118"/>
                  <a:gd name="T3" fmla="*/ 70 h 175"/>
                  <a:gd name="T4" fmla="*/ 107 w 118"/>
                  <a:gd name="T5" fmla="*/ 123 h 175"/>
                  <a:gd name="T6" fmla="*/ 106 w 118"/>
                  <a:gd name="T7" fmla="*/ 123 h 175"/>
                  <a:gd name="T8" fmla="*/ 106 w 118"/>
                  <a:gd name="T9" fmla="*/ 136 h 175"/>
                  <a:gd name="T10" fmla="*/ 12 w 118"/>
                  <a:gd name="T11" fmla="*/ 136 h 175"/>
                  <a:gd name="T12" fmla="*/ 12 w 118"/>
                  <a:gd name="T13" fmla="*/ 12 h 175"/>
                  <a:gd name="T14" fmla="*/ 106 w 118"/>
                  <a:gd name="T15" fmla="*/ 12 h 175"/>
                  <a:gd name="T16" fmla="*/ 106 w 118"/>
                  <a:gd name="T17" fmla="*/ 15 h 175"/>
                  <a:gd name="T18" fmla="*/ 118 w 118"/>
                  <a:gd name="T19" fmla="*/ 15 h 175"/>
                  <a:gd name="T20" fmla="*/ 118 w 118"/>
                  <a:gd name="T21" fmla="*/ 10 h 175"/>
                  <a:gd name="T22" fmla="*/ 108 w 118"/>
                  <a:gd name="T23" fmla="*/ 0 h 175"/>
                  <a:gd name="T24" fmla="*/ 9 w 118"/>
                  <a:gd name="T25" fmla="*/ 0 h 175"/>
                  <a:gd name="T26" fmla="*/ 0 w 118"/>
                  <a:gd name="T27" fmla="*/ 10 h 175"/>
                  <a:gd name="T28" fmla="*/ 0 w 118"/>
                  <a:gd name="T29" fmla="*/ 165 h 175"/>
                  <a:gd name="T30" fmla="*/ 9 w 118"/>
                  <a:gd name="T31" fmla="*/ 175 h 175"/>
                  <a:gd name="T32" fmla="*/ 108 w 118"/>
                  <a:gd name="T33" fmla="*/ 175 h 175"/>
                  <a:gd name="T34" fmla="*/ 118 w 118"/>
                  <a:gd name="T35" fmla="*/ 165 h 175"/>
                  <a:gd name="T36" fmla="*/ 118 w 118"/>
                  <a:gd name="T37" fmla="*/ 123 h 175"/>
                  <a:gd name="T38" fmla="*/ 108 w 118"/>
                  <a:gd name="T39" fmla="*/ 123 h 175"/>
                  <a:gd name="T40" fmla="*/ 108 w 118"/>
                  <a:gd name="T41" fmla="*/ 69 h 175"/>
                  <a:gd name="T42" fmla="*/ 58 w 118"/>
                  <a:gd name="T43" fmla="*/ 170 h 175"/>
                  <a:gd name="T44" fmla="*/ 43 w 118"/>
                  <a:gd name="T45" fmla="*/ 155 h 175"/>
                  <a:gd name="T46" fmla="*/ 58 w 118"/>
                  <a:gd name="T47" fmla="*/ 140 h 175"/>
                  <a:gd name="T48" fmla="*/ 73 w 118"/>
                  <a:gd name="T49" fmla="*/ 155 h 175"/>
                  <a:gd name="T50" fmla="*/ 58 w 118"/>
                  <a:gd name="T51" fmla="*/ 17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175">
                    <a:moveTo>
                      <a:pt x="108" y="69"/>
                    </a:moveTo>
                    <a:cubicBezTo>
                      <a:pt x="107" y="70"/>
                      <a:pt x="107" y="70"/>
                      <a:pt x="107" y="70"/>
                    </a:cubicBezTo>
                    <a:cubicBezTo>
                      <a:pt x="107" y="123"/>
                      <a:pt x="107" y="123"/>
                      <a:pt x="107" y="123"/>
                    </a:cubicBezTo>
                    <a:cubicBezTo>
                      <a:pt x="106" y="123"/>
                      <a:pt x="106" y="123"/>
                      <a:pt x="106" y="123"/>
                    </a:cubicBezTo>
                    <a:cubicBezTo>
                      <a:pt x="106" y="136"/>
                      <a:pt x="106" y="136"/>
                      <a:pt x="106" y="136"/>
                    </a:cubicBezTo>
                    <a:cubicBezTo>
                      <a:pt x="12" y="136"/>
                      <a:pt x="12" y="136"/>
                      <a:pt x="12" y="136"/>
                    </a:cubicBezTo>
                    <a:cubicBezTo>
                      <a:pt x="12" y="12"/>
                      <a:pt x="12" y="12"/>
                      <a:pt x="12" y="12"/>
                    </a:cubicBezTo>
                    <a:cubicBezTo>
                      <a:pt x="106" y="12"/>
                      <a:pt x="106" y="12"/>
                      <a:pt x="106" y="12"/>
                    </a:cubicBezTo>
                    <a:cubicBezTo>
                      <a:pt x="106" y="15"/>
                      <a:pt x="106" y="15"/>
                      <a:pt x="106" y="15"/>
                    </a:cubicBezTo>
                    <a:cubicBezTo>
                      <a:pt x="118" y="15"/>
                      <a:pt x="118" y="15"/>
                      <a:pt x="118" y="15"/>
                    </a:cubicBezTo>
                    <a:cubicBezTo>
                      <a:pt x="118" y="10"/>
                      <a:pt x="118" y="10"/>
                      <a:pt x="118" y="10"/>
                    </a:cubicBezTo>
                    <a:cubicBezTo>
                      <a:pt x="118" y="4"/>
                      <a:pt x="114" y="0"/>
                      <a:pt x="108" y="0"/>
                    </a:cubicBezTo>
                    <a:cubicBezTo>
                      <a:pt x="9" y="0"/>
                      <a:pt x="9" y="0"/>
                      <a:pt x="9" y="0"/>
                    </a:cubicBezTo>
                    <a:cubicBezTo>
                      <a:pt x="4" y="0"/>
                      <a:pt x="0" y="4"/>
                      <a:pt x="0" y="10"/>
                    </a:cubicBezTo>
                    <a:cubicBezTo>
                      <a:pt x="0" y="165"/>
                      <a:pt x="0" y="165"/>
                      <a:pt x="0" y="165"/>
                    </a:cubicBezTo>
                    <a:cubicBezTo>
                      <a:pt x="0" y="171"/>
                      <a:pt x="4" y="175"/>
                      <a:pt x="9" y="175"/>
                    </a:cubicBezTo>
                    <a:cubicBezTo>
                      <a:pt x="108" y="175"/>
                      <a:pt x="108" y="175"/>
                      <a:pt x="108" y="175"/>
                    </a:cubicBezTo>
                    <a:cubicBezTo>
                      <a:pt x="114" y="175"/>
                      <a:pt x="118" y="171"/>
                      <a:pt x="118" y="165"/>
                    </a:cubicBezTo>
                    <a:cubicBezTo>
                      <a:pt x="118" y="123"/>
                      <a:pt x="118" y="123"/>
                      <a:pt x="118" y="123"/>
                    </a:cubicBezTo>
                    <a:cubicBezTo>
                      <a:pt x="108" y="123"/>
                      <a:pt x="108" y="123"/>
                      <a:pt x="108" y="123"/>
                    </a:cubicBezTo>
                    <a:lnTo>
                      <a:pt x="108" y="69"/>
                    </a:lnTo>
                    <a:close/>
                    <a:moveTo>
                      <a:pt x="58" y="170"/>
                    </a:moveTo>
                    <a:cubicBezTo>
                      <a:pt x="50" y="170"/>
                      <a:pt x="43" y="163"/>
                      <a:pt x="43" y="155"/>
                    </a:cubicBezTo>
                    <a:cubicBezTo>
                      <a:pt x="43" y="147"/>
                      <a:pt x="50" y="140"/>
                      <a:pt x="58" y="140"/>
                    </a:cubicBezTo>
                    <a:cubicBezTo>
                      <a:pt x="66" y="140"/>
                      <a:pt x="73" y="147"/>
                      <a:pt x="73" y="155"/>
                    </a:cubicBezTo>
                    <a:cubicBezTo>
                      <a:pt x="73" y="163"/>
                      <a:pt x="66" y="170"/>
                      <a:pt x="58"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58" name="Freeform 123"/>
              <p:cNvSpPr/>
              <p:nvPr/>
            </p:nvSpPr>
            <p:spPr bwMode="auto">
              <a:xfrm>
                <a:off x="6669746" y="4543406"/>
                <a:ext cx="338730" cy="200376"/>
              </a:xfrm>
              <a:custGeom>
                <a:avLst/>
                <a:gdLst>
                  <a:gd name="T0" fmla="*/ 204 w 284"/>
                  <a:gd name="T1" fmla="*/ 0 h 168"/>
                  <a:gd name="T2" fmla="*/ 239 w 284"/>
                  <a:gd name="T3" fmla="*/ 35 h 168"/>
                  <a:gd name="T4" fmla="*/ 152 w 284"/>
                  <a:gd name="T5" fmla="*/ 108 h 168"/>
                  <a:gd name="T6" fmla="*/ 93 w 284"/>
                  <a:gd name="T7" fmla="*/ 59 h 168"/>
                  <a:gd name="T8" fmla="*/ 0 w 284"/>
                  <a:gd name="T9" fmla="*/ 134 h 168"/>
                  <a:gd name="T10" fmla="*/ 0 w 284"/>
                  <a:gd name="T11" fmla="*/ 168 h 168"/>
                  <a:gd name="T12" fmla="*/ 93 w 284"/>
                  <a:gd name="T13" fmla="*/ 92 h 168"/>
                  <a:gd name="T14" fmla="*/ 152 w 284"/>
                  <a:gd name="T15" fmla="*/ 142 h 168"/>
                  <a:gd name="T16" fmla="*/ 256 w 284"/>
                  <a:gd name="T17" fmla="*/ 52 h 168"/>
                  <a:gd name="T18" fmla="*/ 284 w 284"/>
                  <a:gd name="T19" fmla="*/ 80 h 168"/>
                  <a:gd name="T20" fmla="*/ 284 w 284"/>
                  <a:gd name="T21" fmla="*/ 0 h 168"/>
                  <a:gd name="T22" fmla="*/ 204 w 284"/>
                  <a:gd name="T2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4" h="168">
                    <a:moveTo>
                      <a:pt x="204" y="0"/>
                    </a:moveTo>
                    <a:lnTo>
                      <a:pt x="239" y="35"/>
                    </a:lnTo>
                    <a:lnTo>
                      <a:pt x="152" y="108"/>
                    </a:lnTo>
                    <a:lnTo>
                      <a:pt x="93" y="59"/>
                    </a:lnTo>
                    <a:lnTo>
                      <a:pt x="0" y="134"/>
                    </a:lnTo>
                    <a:lnTo>
                      <a:pt x="0" y="168"/>
                    </a:lnTo>
                    <a:lnTo>
                      <a:pt x="93" y="92"/>
                    </a:lnTo>
                    <a:lnTo>
                      <a:pt x="152" y="142"/>
                    </a:lnTo>
                    <a:lnTo>
                      <a:pt x="256" y="52"/>
                    </a:lnTo>
                    <a:lnTo>
                      <a:pt x="284" y="80"/>
                    </a:lnTo>
                    <a:lnTo>
                      <a:pt x="284" y="0"/>
                    </a:lnTo>
                    <a:lnTo>
                      <a:pt x="20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grpSp>
      </p:grpSp>
      <p:grpSp>
        <p:nvGrpSpPr>
          <p:cNvPr id="166" name="组合 165"/>
          <p:cNvGrpSpPr/>
          <p:nvPr/>
        </p:nvGrpSpPr>
        <p:grpSpPr>
          <a:xfrm>
            <a:off x="4471464" y="3660269"/>
            <a:ext cx="1462195" cy="1202003"/>
            <a:chOff x="3695381" y="2357540"/>
            <a:chExt cx="1096646" cy="901502"/>
          </a:xfrm>
        </p:grpSpPr>
        <p:sp>
          <p:nvSpPr>
            <p:cNvPr id="167" name="椭圆 166"/>
            <p:cNvSpPr/>
            <p:nvPr/>
          </p:nvSpPr>
          <p:spPr>
            <a:xfrm>
              <a:off x="4093299" y="2463112"/>
              <a:ext cx="698728" cy="698728"/>
            </a:xfrm>
            <a:prstGeom prst="ellipse">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68" name="椭圆 167"/>
            <p:cNvSpPr/>
            <p:nvPr/>
          </p:nvSpPr>
          <p:spPr>
            <a:xfrm>
              <a:off x="4156492" y="2526305"/>
              <a:ext cx="572339" cy="572339"/>
            </a:xfrm>
            <a:prstGeom prst="ellipse">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nvGrpSpPr>
            <p:cNvPr id="169" name="组合 168"/>
            <p:cNvGrpSpPr/>
            <p:nvPr/>
          </p:nvGrpSpPr>
          <p:grpSpPr>
            <a:xfrm rot="16200000" flipH="1">
              <a:off x="3589626" y="2463295"/>
              <a:ext cx="901502" cy="689992"/>
              <a:chOff x="911201" y="1622002"/>
              <a:chExt cx="2283025" cy="1747386"/>
            </a:xfrm>
          </p:grpSpPr>
          <p:sp>
            <p:nvSpPr>
              <p:cNvPr id="174" name="矩形 173"/>
              <p:cNvSpPr/>
              <p:nvPr/>
            </p:nvSpPr>
            <p:spPr>
              <a:xfrm>
                <a:off x="2026099" y="1679379"/>
                <a:ext cx="60759" cy="489621"/>
              </a:xfrm>
              <a:prstGeom prst="rect">
                <a:avLst/>
              </a:prstGeom>
              <a:solidFill>
                <a:srgbClr val="FFFFFF">
                  <a:lumMod val="8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75" name="任意多边形 174"/>
              <p:cNvSpPr/>
              <p:nvPr/>
            </p:nvSpPr>
            <p:spPr>
              <a:xfrm rot="-2700000" flipV="1">
                <a:off x="1283460" y="1824478"/>
                <a:ext cx="1547880" cy="1544910"/>
              </a:xfrm>
              <a:custGeom>
                <a:avLst/>
                <a:gdLst>
                  <a:gd name="connsiteX0" fmla="*/ 871669 w 901730"/>
                  <a:gd name="connsiteY0" fmla="*/ 0 h 900000"/>
                  <a:gd name="connsiteX1" fmla="*/ 901730 w 901730"/>
                  <a:gd name="connsiteY1" fmla="*/ 0 h 900000"/>
                  <a:gd name="connsiteX2" fmla="*/ 1730 w 901730"/>
                  <a:gd name="connsiteY2" fmla="*/ 900000 h 900000"/>
                  <a:gd name="connsiteX3" fmla="*/ 0 w 901730"/>
                  <a:gd name="connsiteY3" fmla="*/ 899913 h 900000"/>
                  <a:gd name="connsiteX4" fmla="*/ 0 w 901730"/>
                  <a:gd name="connsiteY4" fmla="*/ 869852 h 900000"/>
                  <a:gd name="connsiteX5" fmla="*/ 1731 w 901730"/>
                  <a:gd name="connsiteY5" fmla="*/ 869939 h 900000"/>
                  <a:gd name="connsiteX6" fmla="*/ 871669 w 901730"/>
                  <a:gd name="connsiteY6" fmla="*/ 1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1730" h="900000">
                    <a:moveTo>
                      <a:pt x="871669" y="0"/>
                    </a:moveTo>
                    <a:lnTo>
                      <a:pt x="901730" y="0"/>
                    </a:lnTo>
                    <a:cubicBezTo>
                      <a:pt x="901730" y="497056"/>
                      <a:pt x="498786" y="900000"/>
                      <a:pt x="1730" y="900000"/>
                    </a:cubicBezTo>
                    <a:lnTo>
                      <a:pt x="0" y="899913"/>
                    </a:lnTo>
                    <a:lnTo>
                      <a:pt x="0" y="869852"/>
                    </a:lnTo>
                    <a:lnTo>
                      <a:pt x="1731" y="869939"/>
                    </a:lnTo>
                    <a:cubicBezTo>
                      <a:pt x="482184" y="869939"/>
                      <a:pt x="871669" y="480454"/>
                      <a:pt x="871669" y="1"/>
                    </a:cubicBezTo>
                    <a:close/>
                  </a:path>
                </a:pathLst>
              </a:custGeom>
              <a:solidFill>
                <a:srgbClr val="FFFFFF">
                  <a:lumMod val="8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76" name="椭圆 175"/>
              <p:cNvSpPr/>
              <p:nvPr/>
            </p:nvSpPr>
            <p:spPr>
              <a:xfrm>
                <a:off x="911201" y="2587444"/>
                <a:ext cx="98933" cy="98933"/>
              </a:xfrm>
              <a:prstGeom prst="ellipse">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77" name="椭圆 176"/>
              <p:cNvSpPr/>
              <p:nvPr/>
            </p:nvSpPr>
            <p:spPr>
              <a:xfrm>
                <a:off x="3095293" y="2587444"/>
                <a:ext cx="98933" cy="98933"/>
              </a:xfrm>
              <a:prstGeom prst="ellipse">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78" name="椭圆 177"/>
              <p:cNvSpPr/>
              <p:nvPr/>
            </p:nvSpPr>
            <p:spPr>
              <a:xfrm>
                <a:off x="1952570" y="2048530"/>
                <a:ext cx="209661" cy="209661"/>
              </a:xfrm>
              <a:prstGeom prst="ellipse">
                <a:avLst/>
              </a:prstGeom>
              <a:solidFill>
                <a:srgbClr val="01B3C5">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79" name="椭圆 178"/>
              <p:cNvSpPr/>
              <p:nvPr/>
            </p:nvSpPr>
            <p:spPr>
              <a:xfrm>
                <a:off x="2007933" y="2106832"/>
                <a:ext cx="98933" cy="9893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80" name="椭圆 179"/>
              <p:cNvSpPr/>
              <p:nvPr/>
            </p:nvSpPr>
            <p:spPr>
              <a:xfrm>
                <a:off x="2007011" y="1622002"/>
                <a:ext cx="98933" cy="98933"/>
              </a:xfrm>
              <a:prstGeom prst="ellipse">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170" name="组合 169"/>
            <p:cNvGrpSpPr/>
            <p:nvPr/>
          </p:nvGrpSpPr>
          <p:grpSpPr>
            <a:xfrm>
              <a:off x="4333892" y="2681193"/>
              <a:ext cx="273275" cy="257166"/>
              <a:chOff x="5067933" y="4413400"/>
              <a:chExt cx="586815" cy="552226"/>
            </a:xfrm>
            <a:solidFill>
              <a:srgbClr val="FFFFFF"/>
            </a:solidFill>
          </p:grpSpPr>
          <p:sp>
            <p:nvSpPr>
              <p:cNvPr id="171" name="Freeform 124"/>
              <p:cNvSpPr>
                <a:spLocks noEditPoints="1"/>
              </p:cNvSpPr>
              <p:nvPr/>
            </p:nvSpPr>
            <p:spPr bwMode="auto">
              <a:xfrm>
                <a:off x="5121606" y="4413400"/>
                <a:ext cx="242121" cy="304142"/>
              </a:xfrm>
              <a:custGeom>
                <a:avLst/>
                <a:gdLst>
                  <a:gd name="T0" fmla="*/ 6 w 86"/>
                  <a:gd name="T1" fmla="*/ 68 h 108"/>
                  <a:gd name="T2" fmla="*/ 14 w 86"/>
                  <a:gd name="T3" fmla="*/ 77 h 108"/>
                  <a:gd name="T4" fmla="*/ 45 w 86"/>
                  <a:gd name="T5" fmla="*/ 108 h 108"/>
                  <a:gd name="T6" fmla="*/ 76 w 86"/>
                  <a:gd name="T7" fmla="*/ 77 h 108"/>
                  <a:gd name="T8" fmla="*/ 76 w 86"/>
                  <a:gd name="T9" fmla="*/ 77 h 108"/>
                  <a:gd name="T10" fmla="*/ 84 w 86"/>
                  <a:gd name="T11" fmla="*/ 68 h 108"/>
                  <a:gd name="T12" fmla="*/ 78 w 86"/>
                  <a:gd name="T13" fmla="*/ 59 h 108"/>
                  <a:gd name="T14" fmla="*/ 78 w 86"/>
                  <a:gd name="T15" fmla="*/ 59 h 108"/>
                  <a:gd name="T16" fmla="*/ 68 w 86"/>
                  <a:gd name="T17" fmla="*/ 24 h 108"/>
                  <a:gd name="T18" fmla="*/ 22 w 86"/>
                  <a:gd name="T19" fmla="*/ 19 h 108"/>
                  <a:gd name="T20" fmla="*/ 11 w 86"/>
                  <a:gd name="T21" fmla="*/ 59 h 108"/>
                  <a:gd name="T22" fmla="*/ 11 w 86"/>
                  <a:gd name="T23" fmla="*/ 59 h 108"/>
                  <a:gd name="T24" fmla="*/ 6 w 86"/>
                  <a:gd name="T25" fmla="*/ 68 h 108"/>
                  <a:gd name="T26" fmla="*/ 14 w 86"/>
                  <a:gd name="T27" fmla="*/ 60 h 108"/>
                  <a:gd name="T28" fmla="*/ 14 w 86"/>
                  <a:gd name="T29" fmla="*/ 60 h 108"/>
                  <a:gd name="T30" fmla="*/ 15 w 86"/>
                  <a:gd name="T31" fmla="*/ 60 h 108"/>
                  <a:gd name="T32" fmla="*/ 15 w 86"/>
                  <a:gd name="T33" fmla="*/ 58 h 108"/>
                  <a:gd name="T34" fmla="*/ 17 w 86"/>
                  <a:gd name="T35" fmla="*/ 46 h 108"/>
                  <a:gd name="T36" fmla="*/ 20 w 86"/>
                  <a:gd name="T37" fmla="*/ 42 h 108"/>
                  <a:gd name="T38" fmla="*/ 56 w 86"/>
                  <a:gd name="T39" fmla="*/ 34 h 108"/>
                  <a:gd name="T40" fmla="*/ 73 w 86"/>
                  <a:gd name="T41" fmla="*/ 61 h 108"/>
                  <a:gd name="T42" fmla="*/ 74 w 86"/>
                  <a:gd name="T43" fmla="*/ 61 h 108"/>
                  <a:gd name="T44" fmla="*/ 75 w 86"/>
                  <a:gd name="T45" fmla="*/ 61 h 108"/>
                  <a:gd name="T46" fmla="*/ 76 w 86"/>
                  <a:gd name="T47" fmla="*/ 60 h 108"/>
                  <a:gd name="T48" fmla="*/ 80 w 86"/>
                  <a:gd name="T49" fmla="*/ 62 h 108"/>
                  <a:gd name="T50" fmla="*/ 82 w 86"/>
                  <a:gd name="T51" fmla="*/ 68 h 108"/>
                  <a:gd name="T52" fmla="*/ 80 w 86"/>
                  <a:gd name="T53" fmla="*/ 73 h 108"/>
                  <a:gd name="T54" fmla="*/ 76 w 86"/>
                  <a:gd name="T55" fmla="*/ 75 h 108"/>
                  <a:gd name="T56" fmla="*/ 76 w 86"/>
                  <a:gd name="T57" fmla="*/ 75 h 108"/>
                  <a:gd name="T58" fmla="*/ 74 w 86"/>
                  <a:gd name="T59" fmla="*/ 75 h 108"/>
                  <a:gd name="T60" fmla="*/ 74 w 86"/>
                  <a:gd name="T61" fmla="*/ 77 h 108"/>
                  <a:gd name="T62" fmla="*/ 63 w 86"/>
                  <a:gd name="T63" fmla="*/ 98 h 108"/>
                  <a:gd name="T64" fmla="*/ 55 w 86"/>
                  <a:gd name="T65" fmla="*/ 104 h 108"/>
                  <a:gd name="T66" fmla="*/ 45 w 86"/>
                  <a:gd name="T67" fmla="*/ 106 h 108"/>
                  <a:gd name="T68" fmla="*/ 35 w 86"/>
                  <a:gd name="T69" fmla="*/ 104 h 108"/>
                  <a:gd name="T70" fmla="*/ 26 w 86"/>
                  <a:gd name="T71" fmla="*/ 98 h 108"/>
                  <a:gd name="T72" fmla="*/ 16 w 86"/>
                  <a:gd name="T73" fmla="*/ 77 h 108"/>
                  <a:gd name="T74" fmla="*/ 15 w 86"/>
                  <a:gd name="T75" fmla="*/ 75 h 108"/>
                  <a:gd name="T76" fmla="*/ 14 w 86"/>
                  <a:gd name="T77" fmla="*/ 75 h 108"/>
                  <a:gd name="T78" fmla="*/ 8 w 86"/>
                  <a:gd name="T79" fmla="*/ 68 h 108"/>
                  <a:gd name="T80" fmla="*/ 10 w 86"/>
                  <a:gd name="T81" fmla="*/ 62 h 108"/>
                  <a:gd name="T82" fmla="*/ 14 w 86"/>
                  <a:gd name="T83" fmla="*/ 6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108">
                    <a:moveTo>
                      <a:pt x="6" y="68"/>
                    </a:moveTo>
                    <a:cubicBezTo>
                      <a:pt x="6" y="73"/>
                      <a:pt x="9" y="77"/>
                      <a:pt x="14" y="77"/>
                    </a:cubicBezTo>
                    <a:cubicBezTo>
                      <a:pt x="17" y="95"/>
                      <a:pt x="29" y="108"/>
                      <a:pt x="45" y="108"/>
                    </a:cubicBezTo>
                    <a:cubicBezTo>
                      <a:pt x="60" y="108"/>
                      <a:pt x="73" y="95"/>
                      <a:pt x="76" y="77"/>
                    </a:cubicBezTo>
                    <a:cubicBezTo>
                      <a:pt x="76" y="77"/>
                      <a:pt x="76" y="77"/>
                      <a:pt x="76" y="77"/>
                    </a:cubicBezTo>
                    <a:cubicBezTo>
                      <a:pt x="81" y="77"/>
                      <a:pt x="84" y="73"/>
                      <a:pt x="84" y="68"/>
                    </a:cubicBezTo>
                    <a:cubicBezTo>
                      <a:pt x="84" y="63"/>
                      <a:pt x="81" y="59"/>
                      <a:pt x="78" y="59"/>
                    </a:cubicBezTo>
                    <a:cubicBezTo>
                      <a:pt x="78" y="59"/>
                      <a:pt x="78" y="59"/>
                      <a:pt x="78" y="59"/>
                    </a:cubicBezTo>
                    <a:cubicBezTo>
                      <a:pt x="78" y="59"/>
                      <a:pt x="86" y="31"/>
                      <a:pt x="68" y="24"/>
                    </a:cubicBezTo>
                    <a:cubicBezTo>
                      <a:pt x="66" y="0"/>
                      <a:pt x="22" y="19"/>
                      <a:pt x="22" y="19"/>
                    </a:cubicBezTo>
                    <a:cubicBezTo>
                      <a:pt x="0" y="30"/>
                      <a:pt x="11" y="59"/>
                      <a:pt x="11" y="59"/>
                    </a:cubicBezTo>
                    <a:cubicBezTo>
                      <a:pt x="11" y="59"/>
                      <a:pt x="11" y="59"/>
                      <a:pt x="11" y="59"/>
                    </a:cubicBezTo>
                    <a:cubicBezTo>
                      <a:pt x="8" y="61"/>
                      <a:pt x="6" y="64"/>
                      <a:pt x="6" y="68"/>
                    </a:cubicBezTo>
                    <a:close/>
                    <a:moveTo>
                      <a:pt x="14" y="60"/>
                    </a:moveTo>
                    <a:cubicBezTo>
                      <a:pt x="14" y="60"/>
                      <a:pt x="14" y="60"/>
                      <a:pt x="14" y="60"/>
                    </a:cubicBezTo>
                    <a:cubicBezTo>
                      <a:pt x="15" y="60"/>
                      <a:pt x="15" y="60"/>
                      <a:pt x="15" y="60"/>
                    </a:cubicBezTo>
                    <a:cubicBezTo>
                      <a:pt x="15" y="58"/>
                      <a:pt x="15" y="58"/>
                      <a:pt x="15" y="58"/>
                    </a:cubicBezTo>
                    <a:cubicBezTo>
                      <a:pt x="17" y="46"/>
                      <a:pt x="17" y="46"/>
                      <a:pt x="17" y="46"/>
                    </a:cubicBezTo>
                    <a:cubicBezTo>
                      <a:pt x="19" y="44"/>
                      <a:pt x="20" y="42"/>
                      <a:pt x="20" y="42"/>
                    </a:cubicBezTo>
                    <a:cubicBezTo>
                      <a:pt x="40" y="43"/>
                      <a:pt x="56" y="34"/>
                      <a:pt x="56" y="34"/>
                    </a:cubicBezTo>
                    <a:cubicBezTo>
                      <a:pt x="69" y="24"/>
                      <a:pt x="73" y="61"/>
                      <a:pt x="73" y="61"/>
                    </a:cubicBezTo>
                    <a:cubicBezTo>
                      <a:pt x="74" y="61"/>
                      <a:pt x="74" y="61"/>
                      <a:pt x="74" y="61"/>
                    </a:cubicBezTo>
                    <a:cubicBezTo>
                      <a:pt x="75" y="61"/>
                      <a:pt x="75" y="61"/>
                      <a:pt x="75" y="61"/>
                    </a:cubicBezTo>
                    <a:cubicBezTo>
                      <a:pt x="76" y="60"/>
                      <a:pt x="76" y="60"/>
                      <a:pt x="76" y="60"/>
                    </a:cubicBezTo>
                    <a:cubicBezTo>
                      <a:pt x="78" y="60"/>
                      <a:pt x="79" y="61"/>
                      <a:pt x="80" y="62"/>
                    </a:cubicBezTo>
                    <a:cubicBezTo>
                      <a:pt x="81" y="64"/>
                      <a:pt x="82" y="66"/>
                      <a:pt x="82" y="68"/>
                    </a:cubicBezTo>
                    <a:cubicBezTo>
                      <a:pt x="82" y="70"/>
                      <a:pt x="81" y="72"/>
                      <a:pt x="80" y="73"/>
                    </a:cubicBezTo>
                    <a:cubicBezTo>
                      <a:pt x="79" y="75"/>
                      <a:pt x="78" y="75"/>
                      <a:pt x="76" y="75"/>
                    </a:cubicBezTo>
                    <a:cubicBezTo>
                      <a:pt x="76" y="75"/>
                      <a:pt x="76" y="75"/>
                      <a:pt x="76" y="75"/>
                    </a:cubicBezTo>
                    <a:cubicBezTo>
                      <a:pt x="74" y="75"/>
                      <a:pt x="74" y="75"/>
                      <a:pt x="74" y="75"/>
                    </a:cubicBezTo>
                    <a:cubicBezTo>
                      <a:pt x="74" y="77"/>
                      <a:pt x="74" y="77"/>
                      <a:pt x="74" y="77"/>
                    </a:cubicBezTo>
                    <a:cubicBezTo>
                      <a:pt x="72" y="85"/>
                      <a:pt x="69" y="92"/>
                      <a:pt x="63" y="98"/>
                    </a:cubicBezTo>
                    <a:cubicBezTo>
                      <a:pt x="61" y="100"/>
                      <a:pt x="58" y="102"/>
                      <a:pt x="55" y="104"/>
                    </a:cubicBezTo>
                    <a:cubicBezTo>
                      <a:pt x="51" y="105"/>
                      <a:pt x="48" y="106"/>
                      <a:pt x="45" y="106"/>
                    </a:cubicBezTo>
                    <a:cubicBezTo>
                      <a:pt x="41" y="106"/>
                      <a:pt x="38" y="105"/>
                      <a:pt x="35" y="104"/>
                    </a:cubicBezTo>
                    <a:cubicBezTo>
                      <a:pt x="32" y="102"/>
                      <a:pt x="29" y="100"/>
                      <a:pt x="26" y="98"/>
                    </a:cubicBezTo>
                    <a:cubicBezTo>
                      <a:pt x="21" y="93"/>
                      <a:pt x="17" y="85"/>
                      <a:pt x="16" y="77"/>
                    </a:cubicBezTo>
                    <a:cubicBezTo>
                      <a:pt x="15" y="75"/>
                      <a:pt x="15" y="75"/>
                      <a:pt x="15" y="75"/>
                    </a:cubicBezTo>
                    <a:cubicBezTo>
                      <a:pt x="14" y="75"/>
                      <a:pt x="14" y="75"/>
                      <a:pt x="14" y="75"/>
                    </a:cubicBezTo>
                    <a:cubicBezTo>
                      <a:pt x="11" y="75"/>
                      <a:pt x="8" y="72"/>
                      <a:pt x="8" y="68"/>
                    </a:cubicBezTo>
                    <a:cubicBezTo>
                      <a:pt x="8" y="66"/>
                      <a:pt x="9" y="64"/>
                      <a:pt x="10" y="62"/>
                    </a:cubicBezTo>
                    <a:cubicBezTo>
                      <a:pt x="11" y="61"/>
                      <a:pt x="13" y="60"/>
                      <a:pt x="1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72" name="Freeform 125"/>
              <p:cNvSpPr/>
              <p:nvPr/>
            </p:nvSpPr>
            <p:spPr bwMode="auto">
              <a:xfrm>
                <a:off x="5067933" y="4717542"/>
                <a:ext cx="361392" cy="248084"/>
              </a:xfrm>
              <a:custGeom>
                <a:avLst/>
                <a:gdLst>
                  <a:gd name="T0" fmla="*/ 126 w 128"/>
                  <a:gd name="T1" fmla="*/ 61 h 88"/>
                  <a:gd name="T2" fmla="*/ 113 w 128"/>
                  <a:gd name="T3" fmla="*/ 64 h 88"/>
                  <a:gd name="T4" fmla="*/ 99 w 128"/>
                  <a:gd name="T5" fmla="*/ 70 h 88"/>
                  <a:gd name="T6" fmla="*/ 83 w 128"/>
                  <a:gd name="T7" fmla="*/ 33 h 88"/>
                  <a:gd name="T8" fmla="*/ 94 w 128"/>
                  <a:gd name="T9" fmla="*/ 28 h 88"/>
                  <a:gd name="T10" fmla="*/ 119 w 128"/>
                  <a:gd name="T11" fmla="*/ 12 h 88"/>
                  <a:gd name="T12" fmla="*/ 99 w 128"/>
                  <a:gd name="T13" fmla="*/ 0 h 88"/>
                  <a:gd name="T14" fmla="*/ 72 w 128"/>
                  <a:gd name="T15" fmla="*/ 43 h 88"/>
                  <a:gd name="T16" fmla="*/ 68 w 128"/>
                  <a:gd name="T17" fmla="*/ 23 h 88"/>
                  <a:gd name="T18" fmla="*/ 72 w 128"/>
                  <a:gd name="T19" fmla="*/ 17 h 88"/>
                  <a:gd name="T20" fmla="*/ 64 w 128"/>
                  <a:gd name="T21" fmla="*/ 10 h 88"/>
                  <a:gd name="T22" fmla="*/ 56 w 128"/>
                  <a:gd name="T23" fmla="*/ 17 h 88"/>
                  <a:gd name="T24" fmla="*/ 60 w 128"/>
                  <a:gd name="T25" fmla="*/ 23 h 88"/>
                  <a:gd name="T26" fmla="*/ 57 w 128"/>
                  <a:gd name="T27" fmla="*/ 43 h 88"/>
                  <a:gd name="T28" fmla="*/ 29 w 128"/>
                  <a:gd name="T29" fmla="*/ 0 h 88"/>
                  <a:gd name="T30" fmla="*/ 0 w 128"/>
                  <a:gd name="T31" fmla="*/ 28 h 88"/>
                  <a:gd name="T32" fmla="*/ 0 w 128"/>
                  <a:gd name="T33" fmla="*/ 82 h 88"/>
                  <a:gd name="T34" fmla="*/ 64 w 128"/>
                  <a:gd name="T35" fmla="*/ 88 h 88"/>
                  <a:gd name="T36" fmla="*/ 128 w 128"/>
                  <a:gd name="T37" fmla="*/ 82 h 88"/>
                  <a:gd name="T38" fmla="*/ 128 w 128"/>
                  <a:gd name="T39" fmla="*/ 65 h 88"/>
                  <a:gd name="T40" fmla="*/ 126 w 128"/>
                  <a:gd name="T41" fmla="*/ 6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88">
                    <a:moveTo>
                      <a:pt x="126" y="61"/>
                    </a:moveTo>
                    <a:cubicBezTo>
                      <a:pt x="113" y="64"/>
                      <a:pt x="113" y="64"/>
                      <a:pt x="113" y="64"/>
                    </a:cubicBezTo>
                    <a:cubicBezTo>
                      <a:pt x="99" y="70"/>
                      <a:pt x="99" y="70"/>
                      <a:pt x="99" y="70"/>
                    </a:cubicBezTo>
                    <a:cubicBezTo>
                      <a:pt x="83" y="33"/>
                      <a:pt x="83" y="33"/>
                      <a:pt x="83" y="33"/>
                    </a:cubicBezTo>
                    <a:cubicBezTo>
                      <a:pt x="94" y="28"/>
                      <a:pt x="94" y="28"/>
                      <a:pt x="94" y="28"/>
                    </a:cubicBezTo>
                    <a:cubicBezTo>
                      <a:pt x="119" y="12"/>
                      <a:pt x="119" y="12"/>
                      <a:pt x="119" y="12"/>
                    </a:cubicBezTo>
                    <a:cubicBezTo>
                      <a:pt x="114" y="7"/>
                      <a:pt x="107" y="3"/>
                      <a:pt x="99" y="0"/>
                    </a:cubicBezTo>
                    <a:cubicBezTo>
                      <a:pt x="72" y="43"/>
                      <a:pt x="72" y="43"/>
                      <a:pt x="72" y="43"/>
                    </a:cubicBezTo>
                    <a:cubicBezTo>
                      <a:pt x="68" y="23"/>
                      <a:pt x="68" y="23"/>
                      <a:pt x="68" y="23"/>
                    </a:cubicBezTo>
                    <a:cubicBezTo>
                      <a:pt x="70" y="22"/>
                      <a:pt x="72" y="20"/>
                      <a:pt x="72" y="17"/>
                    </a:cubicBezTo>
                    <a:cubicBezTo>
                      <a:pt x="72" y="13"/>
                      <a:pt x="68" y="10"/>
                      <a:pt x="64" y="10"/>
                    </a:cubicBezTo>
                    <a:cubicBezTo>
                      <a:pt x="60" y="10"/>
                      <a:pt x="56" y="13"/>
                      <a:pt x="56" y="17"/>
                    </a:cubicBezTo>
                    <a:cubicBezTo>
                      <a:pt x="56" y="20"/>
                      <a:pt x="58" y="22"/>
                      <a:pt x="60" y="23"/>
                    </a:cubicBezTo>
                    <a:cubicBezTo>
                      <a:pt x="57" y="43"/>
                      <a:pt x="57" y="43"/>
                      <a:pt x="57" y="43"/>
                    </a:cubicBezTo>
                    <a:cubicBezTo>
                      <a:pt x="29" y="0"/>
                      <a:pt x="29" y="0"/>
                      <a:pt x="29" y="0"/>
                    </a:cubicBezTo>
                    <a:cubicBezTo>
                      <a:pt x="14" y="6"/>
                      <a:pt x="3" y="16"/>
                      <a:pt x="0" y="28"/>
                    </a:cubicBezTo>
                    <a:cubicBezTo>
                      <a:pt x="0" y="82"/>
                      <a:pt x="0" y="82"/>
                      <a:pt x="0" y="82"/>
                    </a:cubicBezTo>
                    <a:cubicBezTo>
                      <a:pt x="0" y="82"/>
                      <a:pt x="33" y="88"/>
                      <a:pt x="64" y="88"/>
                    </a:cubicBezTo>
                    <a:cubicBezTo>
                      <a:pt x="95" y="88"/>
                      <a:pt x="128" y="82"/>
                      <a:pt x="128" y="82"/>
                    </a:cubicBezTo>
                    <a:cubicBezTo>
                      <a:pt x="128" y="65"/>
                      <a:pt x="128" y="65"/>
                      <a:pt x="128" y="65"/>
                    </a:cubicBezTo>
                    <a:cubicBezTo>
                      <a:pt x="127" y="64"/>
                      <a:pt x="126" y="62"/>
                      <a:pt x="126"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73" name="Freeform 126"/>
              <p:cNvSpPr>
                <a:spLocks noEditPoints="1"/>
              </p:cNvSpPr>
              <p:nvPr/>
            </p:nvSpPr>
            <p:spPr bwMode="auto">
              <a:xfrm>
                <a:off x="5321981" y="4644786"/>
                <a:ext cx="332767" cy="273131"/>
              </a:xfrm>
              <a:custGeom>
                <a:avLst/>
                <a:gdLst>
                  <a:gd name="T0" fmla="*/ 117 w 118"/>
                  <a:gd name="T1" fmla="*/ 60 h 97"/>
                  <a:gd name="T2" fmla="*/ 93 w 118"/>
                  <a:gd name="T3" fmla="*/ 4 h 97"/>
                  <a:gd name="T4" fmla="*/ 87 w 118"/>
                  <a:gd name="T5" fmla="*/ 1 h 97"/>
                  <a:gd name="T6" fmla="*/ 84 w 118"/>
                  <a:gd name="T7" fmla="*/ 7 h 97"/>
                  <a:gd name="T8" fmla="*/ 6 w 118"/>
                  <a:gd name="T9" fmla="*/ 59 h 97"/>
                  <a:gd name="T10" fmla="*/ 0 w 118"/>
                  <a:gd name="T11" fmla="*/ 61 h 97"/>
                  <a:gd name="T12" fmla="*/ 11 w 118"/>
                  <a:gd name="T13" fmla="*/ 89 h 97"/>
                  <a:gd name="T14" fmla="*/ 17 w 118"/>
                  <a:gd name="T15" fmla="*/ 86 h 97"/>
                  <a:gd name="T16" fmla="*/ 13 w 118"/>
                  <a:gd name="T17" fmla="*/ 76 h 97"/>
                  <a:gd name="T18" fmla="*/ 15 w 118"/>
                  <a:gd name="T19" fmla="*/ 75 h 97"/>
                  <a:gd name="T20" fmla="*/ 19 w 118"/>
                  <a:gd name="T21" fmla="*/ 85 h 97"/>
                  <a:gd name="T22" fmla="*/ 39 w 118"/>
                  <a:gd name="T23" fmla="*/ 81 h 97"/>
                  <a:gd name="T24" fmla="*/ 40 w 118"/>
                  <a:gd name="T25" fmla="*/ 84 h 97"/>
                  <a:gd name="T26" fmla="*/ 62 w 118"/>
                  <a:gd name="T27" fmla="*/ 94 h 97"/>
                  <a:gd name="T28" fmla="*/ 71 w 118"/>
                  <a:gd name="T29" fmla="*/ 74 h 97"/>
                  <a:gd name="T30" fmla="*/ 108 w 118"/>
                  <a:gd name="T31" fmla="*/ 65 h 97"/>
                  <a:gd name="T32" fmla="*/ 89 w 118"/>
                  <a:gd name="T33" fmla="*/ 23 h 97"/>
                  <a:gd name="T34" fmla="*/ 91 w 118"/>
                  <a:gd name="T35" fmla="*/ 22 h 97"/>
                  <a:gd name="T36" fmla="*/ 110 w 118"/>
                  <a:gd name="T37" fmla="*/ 66 h 97"/>
                  <a:gd name="T38" fmla="*/ 114 w 118"/>
                  <a:gd name="T39" fmla="*/ 66 h 97"/>
                  <a:gd name="T40" fmla="*/ 117 w 118"/>
                  <a:gd name="T41" fmla="*/ 60 h 97"/>
                  <a:gd name="T42" fmla="*/ 59 w 118"/>
                  <a:gd name="T43" fmla="*/ 87 h 97"/>
                  <a:gd name="T44" fmla="*/ 46 w 118"/>
                  <a:gd name="T45" fmla="*/ 82 h 97"/>
                  <a:gd name="T46" fmla="*/ 46 w 118"/>
                  <a:gd name="T47" fmla="*/ 79 h 97"/>
                  <a:gd name="T48" fmla="*/ 64 w 118"/>
                  <a:gd name="T49" fmla="*/ 75 h 97"/>
                  <a:gd name="T50" fmla="*/ 59 w 118"/>
                  <a:gd name="T51" fmla="*/ 87 h 97"/>
                  <a:gd name="T52" fmla="*/ 79 w 118"/>
                  <a:gd name="T53" fmla="*/ 23 h 97"/>
                  <a:gd name="T54" fmla="*/ 18 w 118"/>
                  <a:gd name="T55" fmla="*/ 64 h 97"/>
                  <a:gd name="T56" fmla="*/ 13 w 118"/>
                  <a:gd name="T57" fmla="*/ 63 h 97"/>
                  <a:gd name="T58" fmla="*/ 14 w 118"/>
                  <a:gd name="T59" fmla="*/ 58 h 97"/>
                  <a:gd name="T60" fmla="*/ 75 w 118"/>
                  <a:gd name="T61" fmla="*/ 17 h 97"/>
                  <a:gd name="T62" fmla="*/ 80 w 118"/>
                  <a:gd name="T63" fmla="*/ 18 h 97"/>
                  <a:gd name="T64" fmla="*/ 79 w 118"/>
                  <a:gd name="T65" fmla="*/ 2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 h="97">
                    <a:moveTo>
                      <a:pt x="117" y="60"/>
                    </a:moveTo>
                    <a:cubicBezTo>
                      <a:pt x="93" y="4"/>
                      <a:pt x="93" y="4"/>
                      <a:pt x="93" y="4"/>
                    </a:cubicBezTo>
                    <a:cubicBezTo>
                      <a:pt x="92" y="1"/>
                      <a:pt x="89" y="0"/>
                      <a:pt x="87" y="1"/>
                    </a:cubicBezTo>
                    <a:cubicBezTo>
                      <a:pt x="85" y="2"/>
                      <a:pt x="83" y="5"/>
                      <a:pt x="84" y="7"/>
                    </a:cubicBezTo>
                    <a:cubicBezTo>
                      <a:pt x="6" y="59"/>
                      <a:pt x="6" y="59"/>
                      <a:pt x="6" y="59"/>
                    </a:cubicBezTo>
                    <a:cubicBezTo>
                      <a:pt x="0" y="61"/>
                      <a:pt x="0" y="61"/>
                      <a:pt x="0" y="61"/>
                    </a:cubicBezTo>
                    <a:cubicBezTo>
                      <a:pt x="11" y="89"/>
                      <a:pt x="11" y="89"/>
                      <a:pt x="11" y="89"/>
                    </a:cubicBezTo>
                    <a:cubicBezTo>
                      <a:pt x="17" y="86"/>
                      <a:pt x="17" y="86"/>
                      <a:pt x="17" y="86"/>
                    </a:cubicBezTo>
                    <a:cubicBezTo>
                      <a:pt x="13" y="76"/>
                      <a:pt x="13" y="76"/>
                      <a:pt x="13" y="76"/>
                    </a:cubicBezTo>
                    <a:cubicBezTo>
                      <a:pt x="15" y="75"/>
                      <a:pt x="15" y="75"/>
                      <a:pt x="15" y="75"/>
                    </a:cubicBezTo>
                    <a:cubicBezTo>
                      <a:pt x="19" y="85"/>
                      <a:pt x="19" y="85"/>
                      <a:pt x="19" y="85"/>
                    </a:cubicBezTo>
                    <a:cubicBezTo>
                      <a:pt x="39" y="81"/>
                      <a:pt x="39" y="81"/>
                      <a:pt x="39" y="81"/>
                    </a:cubicBezTo>
                    <a:cubicBezTo>
                      <a:pt x="39" y="82"/>
                      <a:pt x="40" y="83"/>
                      <a:pt x="40" y="84"/>
                    </a:cubicBezTo>
                    <a:cubicBezTo>
                      <a:pt x="44" y="93"/>
                      <a:pt x="54" y="97"/>
                      <a:pt x="62" y="94"/>
                    </a:cubicBezTo>
                    <a:cubicBezTo>
                      <a:pt x="69" y="90"/>
                      <a:pt x="73" y="82"/>
                      <a:pt x="71" y="74"/>
                    </a:cubicBezTo>
                    <a:cubicBezTo>
                      <a:pt x="108" y="65"/>
                      <a:pt x="108" y="65"/>
                      <a:pt x="108" y="65"/>
                    </a:cubicBezTo>
                    <a:cubicBezTo>
                      <a:pt x="89" y="23"/>
                      <a:pt x="89" y="23"/>
                      <a:pt x="89" y="23"/>
                    </a:cubicBezTo>
                    <a:cubicBezTo>
                      <a:pt x="91" y="22"/>
                      <a:pt x="91" y="22"/>
                      <a:pt x="91" y="22"/>
                    </a:cubicBezTo>
                    <a:cubicBezTo>
                      <a:pt x="110" y="66"/>
                      <a:pt x="110" y="66"/>
                      <a:pt x="110" y="66"/>
                    </a:cubicBezTo>
                    <a:cubicBezTo>
                      <a:pt x="111" y="67"/>
                      <a:pt x="113" y="67"/>
                      <a:pt x="114" y="66"/>
                    </a:cubicBezTo>
                    <a:cubicBezTo>
                      <a:pt x="117" y="65"/>
                      <a:pt x="118" y="63"/>
                      <a:pt x="117" y="60"/>
                    </a:cubicBezTo>
                    <a:close/>
                    <a:moveTo>
                      <a:pt x="59" y="87"/>
                    </a:moveTo>
                    <a:cubicBezTo>
                      <a:pt x="54" y="89"/>
                      <a:pt x="48" y="87"/>
                      <a:pt x="46" y="82"/>
                    </a:cubicBezTo>
                    <a:cubicBezTo>
                      <a:pt x="46" y="81"/>
                      <a:pt x="46" y="80"/>
                      <a:pt x="46" y="79"/>
                    </a:cubicBezTo>
                    <a:cubicBezTo>
                      <a:pt x="64" y="75"/>
                      <a:pt x="64" y="75"/>
                      <a:pt x="64" y="75"/>
                    </a:cubicBezTo>
                    <a:cubicBezTo>
                      <a:pt x="65" y="80"/>
                      <a:pt x="63" y="85"/>
                      <a:pt x="59" y="87"/>
                    </a:cubicBezTo>
                    <a:close/>
                    <a:moveTo>
                      <a:pt x="79" y="23"/>
                    </a:moveTo>
                    <a:cubicBezTo>
                      <a:pt x="18" y="64"/>
                      <a:pt x="18" y="64"/>
                      <a:pt x="18" y="64"/>
                    </a:cubicBezTo>
                    <a:cubicBezTo>
                      <a:pt x="17" y="66"/>
                      <a:pt x="14" y="65"/>
                      <a:pt x="13" y="63"/>
                    </a:cubicBezTo>
                    <a:cubicBezTo>
                      <a:pt x="12" y="62"/>
                      <a:pt x="12" y="59"/>
                      <a:pt x="14" y="58"/>
                    </a:cubicBezTo>
                    <a:cubicBezTo>
                      <a:pt x="75" y="17"/>
                      <a:pt x="75" y="17"/>
                      <a:pt x="75" y="17"/>
                    </a:cubicBezTo>
                    <a:cubicBezTo>
                      <a:pt x="77" y="15"/>
                      <a:pt x="79" y="16"/>
                      <a:pt x="80" y="18"/>
                    </a:cubicBezTo>
                    <a:cubicBezTo>
                      <a:pt x="81" y="19"/>
                      <a:pt x="81" y="22"/>
                      <a:pt x="7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grpSp>
      </p:grpSp>
      <p:grpSp>
        <p:nvGrpSpPr>
          <p:cNvPr id="181" name="组合 180"/>
          <p:cNvGrpSpPr/>
          <p:nvPr/>
        </p:nvGrpSpPr>
        <p:grpSpPr>
          <a:xfrm>
            <a:off x="3292057" y="1713275"/>
            <a:ext cx="1246708" cy="1295689"/>
            <a:chOff x="2810826" y="897295"/>
            <a:chExt cx="935031" cy="971767"/>
          </a:xfrm>
        </p:grpSpPr>
        <p:sp>
          <p:nvSpPr>
            <p:cNvPr id="182" name="椭圆 181"/>
            <p:cNvSpPr/>
            <p:nvPr/>
          </p:nvSpPr>
          <p:spPr>
            <a:xfrm>
              <a:off x="2810826" y="1170334"/>
              <a:ext cx="698728" cy="698728"/>
            </a:xfrm>
            <a:prstGeom prst="ellipse">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83" name="椭圆 182"/>
            <p:cNvSpPr/>
            <p:nvPr/>
          </p:nvSpPr>
          <p:spPr>
            <a:xfrm>
              <a:off x="2874019" y="1233527"/>
              <a:ext cx="572339" cy="572339"/>
            </a:xfrm>
            <a:prstGeom prst="ellipse">
              <a:avLst/>
            </a:prstGeom>
            <a:solidFill>
              <a:srgbClr val="01B3C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nvGrpSpPr>
            <p:cNvPr id="184" name="组合 183"/>
            <p:cNvGrpSpPr/>
            <p:nvPr/>
          </p:nvGrpSpPr>
          <p:grpSpPr>
            <a:xfrm rot="1200000" flipH="1">
              <a:off x="2844355" y="897295"/>
              <a:ext cx="901502" cy="610040"/>
              <a:chOff x="911201" y="1824478"/>
              <a:chExt cx="2283025" cy="1544910"/>
            </a:xfrm>
          </p:grpSpPr>
          <p:sp>
            <p:nvSpPr>
              <p:cNvPr id="195" name="矩形 194"/>
              <p:cNvSpPr/>
              <p:nvPr/>
            </p:nvSpPr>
            <p:spPr>
              <a:xfrm rot="17400000">
                <a:off x="1340906" y="1872051"/>
                <a:ext cx="60758" cy="489620"/>
              </a:xfrm>
              <a:prstGeom prst="rect">
                <a:avLst/>
              </a:prstGeom>
              <a:solidFill>
                <a:srgbClr val="FFFFFF">
                  <a:lumMod val="8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96" name="任意多边形 195"/>
              <p:cNvSpPr/>
              <p:nvPr/>
            </p:nvSpPr>
            <p:spPr>
              <a:xfrm rot="-2700000" flipV="1">
                <a:off x="1283460" y="1824478"/>
                <a:ext cx="1547880" cy="1544910"/>
              </a:xfrm>
              <a:custGeom>
                <a:avLst/>
                <a:gdLst>
                  <a:gd name="connsiteX0" fmla="*/ 871669 w 901730"/>
                  <a:gd name="connsiteY0" fmla="*/ 0 h 900000"/>
                  <a:gd name="connsiteX1" fmla="*/ 901730 w 901730"/>
                  <a:gd name="connsiteY1" fmla="*/ 0 h 900000"/>
                  <a:gd name="connsiteX2" fmla="*/ 1730 w 901730"/>
                  <a:gd name="connsiteY2" fmla="*/ 900000 h 900000"/>
                  <a:gd name="connsiteX3" fmla="*/ 0 w 901730"/>
                  <a:gd name="connsiteY3" fmla="*/ 899913 h 900000"/>
                  <a:gd name="connsiteX4" fmla="*/ 0 w 901730"/>
                  <a:gd name="connsiteY4" fmla="*/ 869852 h 900000"/>
                  <a:gd name="connsiteX5" fmla="*/ 1731 w 901730"/>
                  <a:gd name="connsiteY5" fmla="*/ 869939 h 900000"/>
                  <a:gd name="connsiteX6" fmla="*/ 871669 w 901730"/>
                  <a:gd name="connsiteY6" fmla="*/ 1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1730" h="900000">
                    <a:moveTo>
                      <a:pt x="871669" y="0"/>
                    </a:moveTo>
                    <a:lnTo>
                      <a:pt x="901730" y="0"/>
                    </a:lnTo>
                    <a:cubicBezTo>
                      <a:pt x="901730" y="497056"/>
                      <a:pt x="498786" y="900000"/>
                      <a:pt x="1730" y="900000"/>
                    </a:cubicBezTo>
                    <a:lnTo>
                      <a:pt x="0" y="899913"/>
                    </a:lnTo>
                    <a:lnTo>
                      <a:pt x="0" y="869852"/>
                    </a:lnTo>
                    <a:lnTo>
                      <a:pt x="1731" y="869939"/>
                    </a:lnTo>
                    <a:cubicBezTo>
                      <a:pt x="482184" y="869939"/>
                      <a:pt x="871669" y="480454"/>
                      <a:pt x="871669" y="1"/>
                    </a:cubicBezTo>
                    <a:close/>
                  </a:path>
                </a:pathLst>
              </a:custGeom>
              <a:solidFill>
                <a:srgbClr val="FFFFFF">
                  <a:lumMod val="8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97" name="椭圆 196"/>
              <p:cNvSpPr/>
              <p:nvPr/>
            </p:nvSpPr>
            <p:spPr>
              <a:xfrm>
                <a:off x="911201" y="2587444"/>
                <a:ext cx="98933" cy="98933"/>
              </a:xfrm>
              <a:prstGeom prst="ellipse">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98" name="椭圆 197"/>
              <p:cNvSpPr/>
              <p:nvPr/>
            </p:nvSpPr>
            <p:spPr>
              <a:xfrm>
                <a:off x="3095293" y="2587444"/>
                <a:ext cx="98933" cy="98933"/>
              </a:xfrm>
              <a:prstGeom prst="ellipse">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199" name="椭圆 198"/>
              <p:cNvSpPr/>
              <p:nvPr/>
            </p:nvSpPr>
            <p:spPr>
              <a:xfrm>
                <a:off x="1526843" y="2124151"/>
                <a:ext cx="209662" cy="209660"/>
              </a:xfrm>
              <a:prstGeom prst="ellipse">
                <a:avLst/>
              </a:prstGeom>
              <a:solidFill>
                <a:srgbClr val="0070C0">
                  <a:alpha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200" name="椭圆 199"/>
              <p:cNvSpPr/>
              <p:nvPr/>
            </p:nvSpPr>
            <p:spPr>
              <a:xfrm>
                <a:off x="1582206" y="2182455"/>
                <a:ext cx="98933" cy="98934"/>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sp>
            <p:nvSpPr>
              <p:cNvPr id="201" name="椭圆 200"/>
              <p:cNvSpPr/>
              <p:nvPr/>
            </p:nvSpPr>
            <p:spPr>
              <a:xfrm>
                <a:off x="1062963" y="1964312"/>
                <a:ext cx="98933" cy="98934"/>
              </a:xfrm>
              <a:prstGeom prst="ellipse">
                <a:avLst/>
              </a:prstGeom>
              <a:solidFill>
                <a:srgbClr val="FFFFFF">
                  <a:lumMod val="6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endParaRPr>
              </a:p>
            </p:txBody>
          </p:sp>
        </p:grpSp>
        <p:grpSp>
          <p:nvGrpSpPr>
            <p:cNvPr id="185" name="组合 184"/>
            <p:cNvGrpSpPr/>
            <p:nvPr/>
          </p:nvGrpSpPr>
          <p:grpSpPr>
            <a:xfrm>
              <a:off x="3035230" y="1401630"/>
              <a:ext cx="264387" cy="248280"/>
              <a:chOff x="3411256" y="4486155"/>
              <a:chExt cx="567731" cy="533142"/>
            </a:xfrm>
            <a:solidFill>
              <a:srgbClr val="FFFFFF"/>
            </a:solidFill>
          </p:grpSpPr>
          <p:sp>
            <p:nvSpPr>
              <p:cNvPr id="186" name="Freeform 156"/>
              <p:cNvSpPr/>
              <p:nvPr/>
            </p:nvSpPr>
            <p:spPr bwMode="auto">
              <a:xfrm>
                <a:off x="3411256" y="4486155"/>
                <a:ext cx="363778" cy="435340"/>
              </a:xfrm>
              <a:custGeom>
                <a:avLst/>
                <a:gdLst>
                  <a:gd name="T0" fmla="*/ 11 w 129"/>
                  <a:gd name="T1" fmla="*/ 12 h 154"/>
                  <a:gd name="T2" fmla="*/ 118 w 129"/>
                  <a:gd name="T3" fmla="*/ 12 h 154"/>
                  <a:gd name="T4" fmla="*/ 118 w 129"/>
                  <a:gd name="T5" fmla="*/ 31 h 154"/>
                  <a:gd name="T6" fmla="*/ 129 w 129"/>
                  <a:gd name="T7" fmla="*/ 31 h 154"/>
                  <a:gd name="T8" fmla="*/ 129 w 129"/>
                  <a:gd name="T9" fmla="*/ 10 h 154"/>
                  <a:gd name="T10" fmla="*/ 120 w 129"/>
                  <a:gd name="T11" fmla="*/ 0 h 154"/>
                  <a:gd name="T12" fmla="*/ 10 w 129"/>
                  <a:gd name="T13" fmla="*/ 0 h 154"/>
                  <a:gd name="T14" fmla="*/ 0 w 129"/>
                  <a:gd name="T15" fmla="*/ 10 h 154"/>
                  <a:gd name="T16" fmla="*/ 0 w 129"/>
                  <a:gd name="T17" fmla="*/ 144 h 154"/>
                  <a:gd name="T18" fmla="*/ 10 w 129"/>
                  <a:gd name="T19" fmla="*/ 154 h 154"/>
                  <a:gd name="T20" fmla="*/ 69 w 129"/>
                  <a:gd name="T21" fmla="*/ 154 h 154"/>
                  <a:gd name="T22" fmla="*/ 69 w 129"/>
                  <a:gd name="T23" fmla="*/ 143 h 154"/>
                  <a:gd name="T24" fmla="*/ 11 w 129"/>
                  <a:gd name="T25" fmla="*/ 143 h 154"/>
                  <a:gd name="T26" fmla="*/ 11 w 129"/>
                  <a:gd name="T27" fmla="*/ 1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54">
                    <a:moveTo>
                      <a:pt x="11" y="12"/>
                    </a:moveTo>
                    <a:cubicBezTo>
                      <a:pt x="118" y="12"/>
                      <a:pt x="118" y="12"/>
                      <a:pt x="118" y="12"/>
                    </a:cubicBezTo>
                    <a:cubicBezTo>
                      <a:pt x="118" y="31"/>
                      <a:pt x="118" y="31"/>
                      <a:pt x="118" y="31"/>
                    </a:cubicBezTo>
                    <a:cubicBezTo>
                      <a:pt x="129" y="31"/>
                      <a:pt x="129" y="31"/>
                      <a:pt x="129" y="31"/>
                    </a:cubicBezTo>
                    <a:cubicBezTo>
                      <a:pt x="129" y="10"/>
                      <a:pt x="129" y="10"/>
                      <a:pt x="129" y="10"/>
                    </a:cubicBezTo>
                    <a:cubicBezTo>
                      <a:pt x="129" y="5"/>
                      <a:pt x="125" y="0"/>
                      <a:pt x="120" y="0"/>
                    </a:cubicBezTo>
                    <a:cubicBezTo>
                      <a:pt x="10" y="0"/>
                      <a:pt x="10" y="0"/>
                      <a:pt x="10" y="0"/>
                    </a:cubicBezTo>
                    <a:cubicBezTo>
                      <a:pt x="5" y="0"/>
                      <a:pt x="0" y="5"/>
                      <a:pt x="0" y="10"/>
                    </a:cubicBezTo>
                    <a:cubicBezTo>
                      <a:pt x="0" y="144"/>
                      <a:pt x="0" y="144"/>
                      <a:pt x="0" y="144"/>
                    </a:cubicBezTo>
                    <a:cubicBezTo>
                      <a:pt x="0" y="150"/>
                      <a:pt x="5" y="154"/>
                      <a:pt x="10" y="154"/>
                    </a:cubicBezTo>
                    <a:cubicBezTo>
                      <a:pt x="69" y="154"/>
                      <a:pt x="69" y="154"/>
                      <a:pt x="69" y="154"/>
                    </a:cubicBezTo>
                    <a:cubicBezTo>
                      <a:pt x="69" y="143"/>
                      <a:pt x="69" y="143"/>
                      <a:pt x="69" y="143"/>
                    </a:cubicBezTo>
                    <a:cubicBezTo>
                      <a:pt x="11" y="143"/>
                      <a:pt x="11" y="143"/>
                      <a:pt x="11" y="14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87" name="Freeform 157"/>
              <p:cNvSpPr>
                <a:spLocks noEditPoints="1"/>
              </p:cNvSpPr>
              <p:nvPr/>
            </p:nvSpPr>
            <p:spPr bwMode="auto">
              <a:xfrm>
                <a:off x="3617595" y="4585150"/>
                <a:ext cx="361392" cy="434147"/>
              </a:xfrm>
              <a:custGeom>
                <a:avLst/>
                <a:gdLst>
                  <a:gd name="T0" fmla="*/ 119 w 128"/>
                  <a:gd name="T1" fmla="*/ 0 h 154"/>
                  <a:gd name="T2" fmla="*/ 9 w 128"/>
                  <a:gd name="T3" fmla="*/ 0 h 154"/>
                  <a:gd name="T4" fmla="*/ 0 w 128"/>
                  <a:gd name="T5" fmla="*/ 10 h 154"/>
                  <a:gd name="T6" fmla="*/ 0 w 128"/>
                  <a:gd name="T7" fmla="*/ 144 h 154"/>
                  <a:gd name="T8" fmla="*/ 9 w 128"/>
                  <a:gd name="T9" fmla="*/ 154 h 154"/>
                  <a:gd name="T10" fmla="*/ 119 w 128"/>
                  <a:gd name="T11" fmla="*/ 154 h 154"/>
                  <a:gd name="T12" fmla="*/ 128 w 128"/>
                  <a:gd name="T13" fmla="*/ 144 h 154"/>
                  <a:gd name="T14" fmla="*/ 128 w 128"/>
                  <a:gd name="T15" fmla="*/ 10 h 154"/>
                  <a:gd name="T16" fmla="*/ 119 w 128"/>
                  <a:gd name="T17" fmla="*/ 0 h 154"/>
                  <a:gd name="T18" fmla="*/ 117 w 128"/>
                  <a:gd name="T19" fmla="*/ 142 h 154"/>
                  <a:gd name="T20" fmla="*/ 10 w 128"/>
                  <a:gd name="T21" fmla="*/ 142 h 154"/>
                  <a:gd name="T22" fmla="*/ 10 w 128"/>
                  <a:gd name="T23" fmla="*/ 12 h 154"/>
                  <a:gd name="T24" fmla="*/ 117 w 128"/>
                  <a:gd name="T25" fmla="*/ 12 h 154"/>
                  <a:gd name="T26" fmla="*/ 117 w 128"/>
                  <a:gd name="T27" fmla="*/ 14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54">
                    <a:moveTo>
                      <a:pt x="119" y="0"/>
                    </a:moveTo>
                    <a:cubicBezTo>
                      <a:pt x="9" y="0"/>
                      <a:pt x="9" y="0"/>
                      <a:pt x="9" y="0"/>
                    </a:cubicBezTo>
                    <a:cubicBezTo>
                      <a:pt x="4" y="0"/>
                      <a:pt x="0" y="5"/>
                      <a:pt x="0" y="10"/>
                    </a:cubicBezTo>
                    <a:cubicBezTo>
                      <a:pt x="0" y="144"/>
                      <a:pt x="0" y="144"/>
                      <a:pt x="0" y="144"/>
                    </a:cubicBezTo>
                    <a:cubicBezTo>
                      <a:pt x="0" y="150"/>
                      <a:pt x="4" y="154"/>
                      <a:pt x="9" y="154"/>
                    </a:cubicBezTo>
                    <a:cubicBezTo>
                      <a:pt x="119" y="154"/>
                      <a:pt x="119" y="154"/>
                      <a:pt x="119" y="154"/>
                    </a:cubicBezTo>
                    <a:cubicBezTo>
                      <a:pt x="124" y="154"/>
                      <a:pt x="128" y="150"/>
                      <a:pt x="128" y="144"/>
                    </a:cubicBezTo>
                    <a:cubicBezTo>
                      <a:pt x="128" y="10"/>
                      <a:pt x="128" y="10"/>
                      <a:pt x="128" y="10"/>
                    </a:cubicBezTo>
                    <a:cubicBezTo>
                      <a:pt x="128" y="5"/>
                      <a:pt x="124" y="0"/>
                      <a:pt x="119" y="0"/>
                    </a:cubicBezTo>
                    <a:close/>
                    <a:moveTo>
                      <a:pt x="117" y="142"/>
                    </a:moveTo>
                    <a:cubicBezTo>
                      <a:pt x="10" y="142"/>
                      <a:pt x="10" y="142"/>
                      <a:pt x="10" y="142"/>
                    </a:cubicBezTo>
                    <a:cubicBezTo>
                      <a:pt x="10" y="12"/>
                      <a:pt x="10" y="12"/>
                      <a:pt x="10" y="12"/>
                    </a:cubicBezTo>
                    <a:cubicBezTo>
                      <a:pt x="117" y="12"/>
                      <a:pt x="117" y="12"/>
                      <a:pt x="117" y="12"/>
                    </a:cubicBezTo>
                    <a:lnTo>
                      <a:pt x="117" y="1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88" name="Rectangle 158"/>
              <p:cNvSpPr>
                <a:spLocks noChangeArrowheads="1"/>
              </p:cNvSpPr>
              <p:nvPr/>
            </p:nvSpPr>
            <p:spPr bwMode="auto">
              <a:xfrm>
                <a:off x="3671267" y="4692494"/>
                <a:ext cx="256434" cy="250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89" name="Rectangle 159"/>
              <p:cNvSpPr>
                <a:spLocks noChangeArrowheads="1"/>
              </p:cNvSpPr>
              <p:nvPr/>
            </p:nvSpPr>
            <p:spPr bwMode="auto">
              <a:xfrm>
                <a:off x="3671267" y="4760479"/>
                <a:ext cx="256434" cy="250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90" name="Rectangle 160"/>
              <p:cNvSpPr>
                <a:spLocks noChangeArrowheads="1"/>
              </p:cNvSpPr>
              <p:nvPr/>
            </p:nvSpPr>
            <p:spPr bwMode="auto">
              <a:xfrm>
                <a:off x="3671267" y="4828463"/>
                <a:ext cx="256434" cy="214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91" name="Rectangle 161"/>
              <p:cNvSpPr>
                <a:spLocks noChangeArrowheads="1"/>
              </p:cNvSpPr>
              <p:nvPr/>
            </p:nvSpPr>
            <p:spPr bwMode="auto">
              <a:xfrm>
                <a:off x="3671267" y="4895255"/>
                <a:ext cx="256434" cy="226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92" name="Freeform 162"/>
              <p:cNvSpPr/>
              <p:nvPr/>
            </p:nvSpPr>
            <p:spPr bwMode="auto">
              <a:xfrm>
                <a:off x="3468506" y="4597077"/>
                <a:ext cx="132391" cy="273131"/>
              </a:xfrm>
              <a:custGeom>
                <a:avLst/>
                <a:gdLst>
                  <a:gd name="T0" fmla="*/ 47 w 47"/>
                  <a:gd name="T1" fmla="*/ 97 h 97"/>
                  <a:gd name="T2" fmla="*/ 47 w 47"/>
                  <a:gd name="T3" fmla="*/ 78 h 97"/>
                  <a:gd name="T4" fmla="*/ 47 w 47"/>
                  <a:gd name="T5" fmla="*/ 78 h 97"/>
                  <a:gd name="T6" fmla="*/ 17 w 47"/>
                  <a:gd name="T7" fmla="*/ 48 h 97"/>
                  <a:gd name="T8" fmla="*/ 47 w 47"/>
                  <a:gd name="T9" fmla="*/ 19 h 97"/>
                  <a:gd name="T10" fmla="*/ 47 w 47"/>
                  <a:gd name="T11" fmla="*/ 19 h 97"/>
                  <a:gd name="T12" fmla="*/ 47 w 47"/>
                  <a:gd name="T13" fmla="*/ 0 h 97"/>
                  <a:gd name="T14" fmla="*/ 38 w 47"/>
                  <a:gd name="T15" fmla="*/ 0 h 97"/>
                  <a:gd name="T16" fmla="*/ 38 w 47"/>
                  <a:gd name="T17" fmla="*/ 8 h 97"/>
                  <a:gd name="T18" fmla="*/ 24 w 47"/>
                  <a:gd name="T19" fmla="*/ 14 h 97"/>
                  <a:gd name="T20" fmla="*/ 19 w 47"/>
                  <a:gd name="T21" fmla="*/ 8 h 97"/>
                  <a:gd name="T22" fmla="*/ 6 w 47"/>
                  <a:gd name="T23" fmla="*/ 20 h 97"/>
                  <a:gd name="T24" fmla="*/ 12 w 47"/>
                  <a:gd name="T25" fmla="*/ 26 h 97"/>
                  <a:gd name="T26" fmla="*/ 6 w 47"/>
                  <a:gd name="T27" fmla="*/ 40 h 97"/>
                  <a:gd name="T28" fmla="*/ 0 w 47"/>
                  <a:gd name="T29" fmla="*/ 40 h 97"/>
                  <a:gd name="T30" fmla="*/ 0 w 47"/>
                  <a:gd name="T31" fmla="*/ 57 h 97"/>
                  <a:gd name="T32" fmla="*/ 6 w 47"/>
                  <a:gd name="T33" fmla="*/ 57 h 97"/>
                  <a:gd name="T34" fmla="*/ 12 w 47"/>
                  <a:gd name="T35" fmla="*/ 71 h 97"/>
                  <a:gd name="T36" fmla="*/ 6 w 47"/>
                  <a:gd name="T37" fmla="*/ 77 h 97"/>
                  <a:gd name="T38" fmla="*/ 18 w 47"/>
                  <a:gd name="T39" fmla="*/ 89 h 97"/>
                  <a:gd name="T40" fmla="*/ 24 w 47"/>
                  <a:gd name="T41" fmla="*/ 83 h 97"/>
                  <a:gd name="T42" fmla="*/ 38 w 47"/>
                  <a:gd name="T43" fmla="*/ 89 h 97"/>
                  <a:gd name="T44" fmla="*/ 38 w 47"/>
                  <a:gd name="T45" fmla="*/ 97 h 97"/>
                  <a:gd name="T46" fmla="*/ 47 w 47"/>
                  <a:gd name="T4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97">
                    <a:moveTo>
                      <a:pt x="47" y="97"/>
                    </a:moveTo>
                    <a:cubicBezTo>
                      <a:pt x="47" y="78"/>
                      <a:pt x="47" y="78"/>
                      <a:pt x="47" y="78"/>
                    </a:cubicBezTo>
                    <a:cubicBezTo>
                      <a:pt x="47" y="78"/>
                      <a:pt x="47" y="78"/>
                      <a:pt x="47" y="78"/>
                    </a:cubicBezTo>
                    <a:cubicBezTo>
                      <a:pt x="30" y="78"/>
                      <a:pt x="17" y="64"/>
                      <a:pt x="17" y="48"/>
                    </a:cubicBezTo>
                    <a:cubicBezTo>
                      <a:pt x="17" y="32"/>
                      <a:pt x="30" y="19"/>
                      <a:pt x="47" y="19"/>
                    </a:cubicBezTo>
                    <a:cubicBezTo>
                      <a:pt x="47" y="19"/>
                      <a:pt x="47" y="19"/>
                      <a:pt x="47" y="19"/>
                    </a:cubicBezTo>
                    <a:cubicBezTo>
                      <a:pt x="47" y="0"/>
                      <a:pt x="47" y="0"/>
                      <a:pt x="47" y="0"/>
                    </a:cubicBezTo>
                    <a:cubicBezTo>
                      <a:pt x="38" y="0"/>
                      <a:pt x="38" y="0"/>
                      <a:pt x="38" y="0"/>
                    </a:cubicBezTo>
                    <a:cubicBezTo>
                      <a:pt x="38" y="8"/>
                      <a:pt x="38" y="8"/>
                      <a:pt x="38" y="8"/>
                    </a:cubicBezTo>
                    <a:cubicBezTo>
                      <a:pt x="33" y="9"/>
                      <a:pt x="28" y="11"/>
                      <a:pt x="24" y="14"/>
                    </a:cubicBezTo>
                    <a:cubicBezTo>
                      <a:pt x="19" y="8"/>
                      <a:pt x="19" y="8"/>
                      <a:pt x="19" y="8"/>
                    </a:cubicBezTo>
                    <a:cubicBezTo>
                      <a:pt x="6" y="20"/>
                      <a:pt x="6" y="20"/>
                      <a:pt x="6" y="20"/>
                    </a:cubicBezTo>
                    <a:cubicBezTo>
                      <a:pt x="12" y="26"/>
                      <a:pt x="12" y="26"/>
                      <a:pt x="12" y="26"/>
                    </a:cubicBezTo>
                    <a:cubicBezTo>
                      <a:pt x="9" y="30"/>
                      <a:pt x="7" y="35"/>
                      <a:pt x="6" y="40"/>
                    </a:cubicBezTo>
                    <a:cubicBezTo>
                      <a:pt x="0" y="40"/>
                      <a:pt x="0" y="40"/>
                      <a:pt x="0" y="40"/>
                    </a:cubicBezTo>
                    <a:cubicBezTo>
                      <a:pt x="0" y="57"/>
                      <a:pt x="0" y="57"/>
                      <a:pt x="0" y="57"/>
                    </a:cubicBezTo>
                    <a:cubicBezTo>
                      <a:pt x="6" y="57"/>
                      <a:pt x="6" y="57"/>
                      <a:pt x="6" y="57"/>
                    </a:cubicBezTo>
                    <a:cubicBezTo>
                      <a:pt x="7" y="62"/>
                      <a:pt x="9" y="67"/>
                      <a:pt x="12" y="71"/>
                    </a:cubicBezTo>
                    <a:cubicBezTo>
                      <a:pt x="6" y="77"/>
                      <a:pt x="6" y="77"/>
                      <a:pt x="6" y="77"/>
                    </a:cubicBezTo>
                    <a:cubicBezTo>
                      <a:pt x="18" y="89"/>
                      <a:pt x="18" y="89"/>
                      <a:pt x="18" y="89"/>
                    </a:cubicBezTo>
                    <a:cubicBezTo>
                      <a:pt x="24" y="83"/>
                      <a:pt x="24" y="83"/>
                      <a:pt x="24" y="83"/>
                    </a:cubicBezTo>
                    <a:cubicBezTo>
                      <a:pt x="28" y="86"/>
                      <a:pt x="33" y="88"/>
                      <a:pt x="38" y="89"/>
                    </a:cubicBezTo>
                    <a:cubicBezTo>
                      <a:pt x="38" y="97"/>
                      <a:pt x="38" y="97"/>
                      <a:pt x="38" y="97"/>
                    </a:cubicBezTo>
                    <a:lnTo>
                      <a:pt x="47" y="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93" name="Freeform 163"/>
              <p:cNvSpPr/>
              <p:nvPr/>
            </p:nvSpPr>
            <p:spPr bwMode="auto">
              <a:xfrm>
                <a:off x="3538876" y="4669833"/>
                <a:ext cx="62021" cy="127621"/>
              </a:xfrm>
              <a:custGeom>
                <a:avLst/>
                <a:gdLst>
                  <a:gd name="T0" fmla="*/ 22 w 22"/>
                  <a:gd name="T1" fmla="*/ 7 h 45"/>
                  <a:gd name="T2" fmla="*/ 22 w 22"/>
                  <a:gd name="T3" fmla="*/ 0 h 45"/>
                  <a:gd name="T4" fmla="*/ 22 w 22"/>
                  <a:gd name="T5" fmla="*/ 0 h 45"/>
                  <a:gd name="T6" fmla="*/ 0 w 22"/>
                  <a:gd name="T7" fmla="*/ 22 h 45"/>
                  <a:gd name="T8" fmla="*/ 22 w 22"/>
                  <a:gd name="T9" fmla="*/ 45 h 45"/>
                  <a:gd name="T10" fmla="*/ 22 w 22"/>
                  <a:gd name="T11" fmla="*/ 45 h 45"/>
                  <a:gd name="T12" fmla="*/ 22 w 22"/>
                  <a:gd name="T13" fmla="*/ 38 h 45"/>
                  <a:gd name="T14" fmla="*/ 22 w 22"/>
                  <a:gd name="T15" fmla="*/ 38 h 45"/>
                  <a:gd name="T16" fmla="*/ 7 w 22"/>
                  <a:gd name="T17" fmla="*/ 22 h 45"/>
                  <a:gd name="T18" fmla="*/ 22 w 22"/>
                  <a:gd name="T19" fmla="*/ 7 h 45"/>
                  <a:gd name="T20" fmla="*/ 22 w 22"/>
                  <a:gd name="T21"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5">
                    <a:moveTo>
                      <a:pt x="22" y="7"/>
                    </a:moveTo>
                    <a:cubicBezTo>
                      <a:pt x="22" y="0"/>
                      <a:pt x="22" y="0"/>
                      <a:pt x="22" y="0"/>
                    </a:cubicBezTo>
                    <a:cubicBezTo>
                      <a:pt x="22" y="0"/>
                      <a:pt x="22" y="0"/>
                      <a:pt x="22" y="0"/>
                    </a:cubicBezTo>
                    <a:cubicBezTo>
                      <a:pt x="9" y="0"/>
                      <a:pt x="0" y="10"/>
                      <a:pt x="0" y="22"/>
                    </a:cubicBezTo>
                    <a:cubicBezTo>
                      <a:pt x="0" y="35"/>
                      <a:pt x="9" y="45"/>
                      <a:pt x="22" y="45"/>
                    </a:cubicBezTo>
                    <a:cubicBezTo>
                      <a:pt x="22" y="45"/>
                      <a:pt x="22" y="45"/>
                      <a:pt x="22" y="45"/>
                    </a:cubicBezTo>
                    <a:cubicBezTo>
                      <a:pt x="22" y="38"/>
                      <a:pt x="22" y="38"/>
                      <a:pt x="22" y="38"/>
                    </a:cubicBezTo>
                    <a:cubicBezTo>
                      <a:pt x="22" y="38"/>
                      <a:pt x="22" y="38"/>
                      <a:pt x="22" y="38"/>
                    </a:cubicBezTo>
                    <a:cubicBezTo>
                      <a:pt x="13" y="38"/>
                      <a:pt x="7" y="31"/>
                      <a:pt x="7" y="22"/>
                    </a:cubicBezTo>
                    <a:cubicBezTo>
                      <a:pt x="7" y="14"/>
                      <a:pt x="13" y="7"/>
                      <a:pt x="22" y="7"/>
                    </a:cubicBezTo>
                    <a:cubicBezTo>
                      <a:pt x="22" y="7"/>
                      <a:pt x="22" y="7"/>
                      <a:pt x="2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194" name="Freeform 164"/>
              <p:cNvSpPr/>
              <p:nvPr/>
            </p:nvSpPr>
            <p:spPr bwMode="auto">
              <a:xfrm>
                <a:off x="3578236" y="4709192"/>
                <a:ext cx="22662" cy="45323"/>
              </a:xfrm>
              <a:custGeom>
                <a:avLst/>
                <a:gdLst>
                  <a:gd name="T0" fmla="*/ 8 w 8"/>
                  <a:gd name="T1" fmla="*/ 16 h 16"/>
                  <a:gd name="T2" fmla="*/ 8 w 8"/>
                  <a:gd name="T3" fmla="*/ 0 h 16"/>
                  <a:gd name="T4" fmla="*/ 0 w 8"/>
                  <a:gd name="T5" fmla="*/ 8 h 16"/>
                  <a:gd name="T6" fmla="*/ 8 w 8"/>
                  <a:gd name="T7" fmla="*/ 16 h 16"/>
                </a:gdLst>
                <a:ahLst/>
                <a:cxnLst>
                  <a:cxn ang="0">
                    <a:pos x="T0" y="T1"/>
                  </a:cxn>
                  <a:cxn ang="0">
                    <a:pos x="T2" y="T3"/>
                  </a:cxn>
                  <a:cxn ang="0">
                    <a:pos x="T4" y="T5"/>
                  </a:cxn>
                  <a:cxn ang="0">
                    <a:pos x="T6" y="T7"/>
                  </a:cxn>
                </a:cxnLst>
                <a:rect l="0" t="0" r="r" b="b"/>
                <a:pathLst>
                  <a:path w="8" h="16">
                    <a:moveTo>
                      <a:pt x="8" y="16"/>
                    </a:moveTo>
                    <a:cubicBezTo>
                      <a:pt x="8" y="0"/>
                      <a:pt x="8" y="0"/>
                      <a:pt x="8" y="0"/>
                    </a:cubicBezTo>
                    <a:cubicBezTo>
                      <a:pt x="3" y="0"/>
                      <a:pt x="0" y="4"/>
                      <a:pt x="0" y="8"/>
                    </a:cubicBezTo>
                    <a:cubicBezTo>
                      <a:pt x="0" y="13"/>
                      <a:pt x="3" y="16"/>
                      <a:pt x="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endParaRPr>
              </a:p>
            </p:txBody>
          </p:sp>
        </p:grpSp>
      </p:grpSp>
    </p:spTree>
    <p:extLst>
      <p:ext uri="{BB962C8B-B14F-4D97-AF65-F5344CB8AC3E}">
        <p14:creationId xmlns:p14="http://schemas.microsoft.com/office/powerpoint/2010/main" val="400741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fill="hold"/>
                                        <p:tgtEl>
                                          <p:spTgt spid="107"/>
                                        </p:tgtEl>
                                        <p:attrNameLst>
                                          <p:attrName>ppt_x</p:attrName>
                                        </p:attrNameLst>
                                      </p:cBhvr>
                                      <p:tavLst>
                                        <p:tav tm="0">
                                          <p:val>
                                            <p:strVal val="0-#ppt_w/2"/>
                                          </p:val>
                                        </p:tav>
                                        <p:tav tm="100000">
                                          <p:val>
                                            <p:strVal val="#ppt_x"/>
                                          </p:val>
                                        </p:tav>
                                      </p:tavLst>
                                    </p:anim>
                                    <p:anim calcmode="lin" valueType="num">
                                      <p:cBhvr additive="base">
                                        <p:cTn id="8" dur="5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102"/>
                                        </p:tgtEl>
                                        <p:attrNameLst>
                                          <p:attrName>style.visibility</p:attrName>
                                        </p:attrNameLst>
                                      </p:cBhvr>
                                      <p:to>
                                        <p:strVal val="visible"/>
                                      </p:to>
                                    </p:set>
                                    <p:animEffect transition="in" filter="wipe(right)">
                                      <p:cBhvr>
                                        <p:cTn id="13" dur="500"/>
                                        <p:tgtEl>
                                          <p:spTgt spid="102"/>
                                        </p:tgtEl>
                                      </p:cBhvr>
                                    </p:animEffec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wipe(down)">
                                      <p:cBhvr>
                                        <p:cTn id="17" dur="500"/>
                                        <p:tgtEl>
                                          <p:spTgt spid="1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1"/>
                                        </p:tgtEl>
                                        <p:attrNameLst>
                                          <p:attrName>style.visibility</p:attrName>
                                        </p:attrNameLst>
                                      </p:cBhvr>
                                      <p:to>
                                        <p:strVal val="visible"/>
                                      </p:to>
                                    </p:set>
                                    <p:animEffect transition="in" filter="fade">
                                      <p:cBhvr>
                                        <p:cTn id="22" dur="500"/>
                                        <p:tgtEl>
                                          <p:spTgt spid="181"/>
                                        </p:tgtEl>
                                      </p:cBhvr>
                                    </p:animEffect>
                                  </p:childTnLst>
                                </p:cTn>
                              </p:par>
                              <p:par>
                                <p:cTn id="23" presetID="10" presetClass="entr" presetSubtype="0" fill="hold" nodeType="withEffect">
                                  <p:stCondLst>
                                    <p:cond delay="0"/>
                                  </p:stCondLst>
                                  <p:childTnLst>
                                    <p:set>
                                      <p:cBhvr>
                                        <p:cTn id="24" dur="1" fill="hold">
                                          <p:stCondLst>
                                            <p:cond delay="0"/>
                                          </p:stCondLst>
                                        </p:cTn>
                                        <p:tgtEl>
                                          <p:spTgt spid="166"/>
                                        </p:tgtEl>
                                        <p:attrNameLst>
                                          <p:attrName>style.visibility</p:attrName>
                                        </p:attrNameLst>
                                      </p:cBhvr>
                                      <p:to>
                                        <p:strVal val="visible"/>
                                      </p:to>
                                    </p:set>
                                    <p:animEffect transition="in" filter="fade">
                                      <p:cBhvr>
                                        <p:cTn id="25" dur="500"/>
                                        <p:tgtEl>
                                          <p:spTgt spid="166"/>
                                        </p:tgtEl>
                                      </p:cBhvr>
                                    </p:animEffect>
                                  </p:childTnLst>
                                </p:cTn>
                              </p:par>
                              <p:par>
                                <p:cTn id="26" presetID="10" presetClass="entr" presetSubtype="0" fill="hold" nodeType="withEffect">
                                  <p:stCondLst>
                                    <p:cond delay="0"/>
                                  </p:stCondLst>
                                  <p:childTnLst>
                                    <p:set>
                                      <p:cBhvr>
                                        <p:cTn id="27" dur="1" fill="hold">
                                          <p:stCondLst>
                                            <p:cond delay="0"/>
                                          </p:stCondLst>
                                        </p:cTn>
                                        <p:tgtEl>
                                          <p:spTgt spid="145"/>
                                        </p:tgtEl>
                                        <p:attrNameLst>
                                          <p:attrName>style.visibility</p:attrName>
                                        </p:attrNameLst>
                                      </p:cBhvr>
                                      <p:to>
                                        <p:strVal val="visible"/>
                                      </p:to>
                                    </p:set>
                                    <p:animEffect transition="in" filter="fade">
                                      <p:cBhvr>
                                        <p:cTn id="28" dur="500"/>
                                        <p:tgtEl>
                                          <p:spTgt spid="145"/>
                                        </p:tgtEl>
                                      </p:cBhvr>
                                    </p:animEffect>
                                  </p:childTnLst>
                                </p:cTn>
                              </p:par>
                              <p:par>
                                <p:cTn id="29" presetID="10" presetClass="entr" presetSubtype="0" fill="hold" nodeType="withEffect">
                                  <p:stCondLst>
                                    <p:cond delay="0"/>
                                  </p:stCondLst>
                                  <p:childTnLst>
                                    <p:set>
                                      <p:cBhvr>
                                        <p:cTn id="30" dur="1" fill="hold">
                                          <p:stCondLst>
                                            <p:cond delay="0"/>
                                          </p:stCondLst>
                                        </p:cTn>
                                        <p:tgtEl>
                                          <p:spTgt spid="125"/>
                                        </p:tgtEl>
                                        <p:attrNameLst>
                                          <p:attrName>style.visibility</p:attrName>
                                        </p:attrNameLst>
                                      </p:cBhvr>
                                      <p:to>
                                        <p:strVal val="visible"/>
                                      </p:to>
                                    </p:set>
                                    <p:animEffect transition="in" filter="fade">
                                      <p:cBhvr>
                                        <p:cTn id="31" dur="500"/>
                                        <p:tgtEl>
                                          <p:spTgt spid="125"/>
                                        </p:tgtEl>
                                      </p:cBhvr>
                                    </p:animEffect>
                                  </p:childTnLst>
                                </p:cTn>
                              </p:par>
                              <p:par>
                                <p:cTn id="32" presetID="0" presetClass="path" presetSubtype="0" accel="50000" decel="50000" fill="hold" nodeType="withEffect">
                                  <p:stCondLst>
                                    <p:cond delay="0"/>
                                  </p:stCondLst>
                                  <p:childTnLst>
                                    <p:animMotion origin="layout" path="M 0.26024 0.20617 L 0.26024 0.20617 C 0.25937 0.20031 0.25763 0.18117 0.25538 0.17222 C 0.2526 0.1608 0.25208 0.16296 0.25069 0.15247 C 0.24861 0.13796 0.24843 0.12871 0.24739 0.11296 C 0.24687 0.08364 0.24687 0.05463 0.24583 0.02531 C 0.24583 0.02161 0.24496 0.0179 0.24427 0.0142 C 0.2434 0.00864 0.24218 0.00093 0.23958 -0.00278 C 0.23819 -0.00463 0.23645 -0.00555 0.23472 -0.00555 L 0.05069 -0.00833 L 0.01892 -0.00555 C 0.01423 -0.00494 0.00937 -0.00432 0.00468 -0.00278 C 0.00295 -0.00247 1.38889E-6 -4.69136E-6 1.38889E-6 -4.69136E-6 L 1.38889E-6 -4.69136E-6 " pathEditMode="relative" ptsTypes="AAAAAAAAAAAAAA">
                                      <p:cBhvr>
                                        <p:cTn id="33" dur="2000" fill="hold"/>
                                        <p:tgtEl>
                                          <p:spTgt spid="181"/>
                                        </p:tgtEl>
                                        <p:attrNameLst>
                                          <p:attrName>ppt_x</p:attrName>
                                          <p:attrName>ppt_y</p:attrName>
                                        </p:attrNameLst>
                                      </p:cBhvr>
                                    </p:animMotion>
                                  </p:childTnLst>
                                </p:cTn>
                              </p:par>
                              <p:par>
                                <p:cTn id="34" presetID="0" presetClass="path" presetSubtype="0" accel="50000" decel="50000" fill="hold" nodeType="withEffect">
                                  <p:stCondLst>
                                    <p:cond delay="0"/>
                                  </p:stCondLst>
                                  <p:childTnLst>
                                    <p:animMotion origin="layout" path="M 0.27136 -0.00031 L 0.27136 -0.00031 C 0.23698 -0.0071 0.25226 -0.00525 0.19028 -0.00031 C 0.18872 -0.00031 0.18716 0.00185 0.18559 0.00247 C 0.17813 0.00494 0.16337 0.00833 0.16337 0.00833 L 0.06979 0.00247 C 0.06597 0.00216 0.06233 -0.00031 0.05868 -0.00031 C 0.03907 -0.00123 0.01945 -0.00031 6.93889E-18 -0.00031 L 6.93889E-18 -0.00031 " pathEditMode="relative" ptsTypes="AAAAAAAAA">
                                      <p:cBhvr>
                                        <p:cTn id="35" dur="2000" fill="hold"/>
                                        <p:tgtEl>
                                          <p:spTgt spid="166"/>
                                        </p:tgtEl>
                                        <p:attrNameLst>
                                          <p:attrName>ppt_x</p:attrName>
                                          <p:attrName>ppt_y</p:attrName>
                                        </p:attrNameLst>
                                      </p:cBhvr>
                                    </p:animMotion>
                                  </p:childTnLst>
                                </p:cTn>
                              </p:par>
                              <p:par>
                                <p:cTn id="36" presetID="0" presetClass="path" presetSubtype="0" accel="50000" decel="50000" fill="hold" nodeType="withEffect">
                                  <p:stCondLst>
                                    <p:cond delay="0"/>
                                  </p:stCondLst>
                                  <p:childTnLst>
                                    <p:animMotion origin="layout" path="M 0.40955 -0.16018 L 2.77778E-7 2.96296E-6 " pathEditMode="relative" rAng="0" ptsTypes="AA">
                                      <p:cBhvr>
                                        <p:cTn id="37" dur="2000" fill="hold"/>
                                        <p:tgtEl>
                                          <p:spTgt spid="145"/>
                                        </p:tgtEl>
                                        <p:attrNameLst>
                                          <p:attrName>ppt_x</p:attrName>
                                          <p:attrName>ppt_y</p:attrName>
                                        </p:attrNameLst>
                                      </p:cBhvr>
                                      <p:rCtr x="-20503" y="8210"/>
                                    </p:animMotion>
                                  </p:childTnLst>
                                </p:cTn>
                              </p:par>
                              <p:par>
                                <p:cTn id="38" presetID="0" presetClass="path" presetSubtype="0" accel="50000" decel="50000" fill="hold" nodeType="withEffect">
                                  <p:stCondLst>
                                    <p:cond delay="0"/>
                                  </p:stCondLst>
                                  <p:childTnLst>
                                    <p:animMotion origin="layout" path="M 0.09045 -0.25432 L 0.09045 -0.25432 C 0.08559 -0.25524 0.0809 -0.25586 0.07604 -0.25709 C 0.07066 -0.25864 0.06979 -0.26018 0.06493 -0.26265 C 0.05972 -0.26543 0.05608 -0.26635 0.05069 -0.26821 C 0.04792 -0.26759 0.03594 -0.26604 0.0316 -0.26265 C 0.01007 -0.24629 0.04219 -0.26604 0.02222 -0.25432 C 0.02049 -0.25246 0.0191 -0.25 0.01736 -0.24876 C 0.0158 -0.24722 0.01372 -0.24783 0.01267 -0.24567 C 0.0099 -0.24104 0.00833 -0.23456 0.00625 -0.22901 L 3.33333E-6 -0.21203 C -0.00121 -0.20925 -0.0026 -0.20679 -0.0033 -0.20339 L -0.00486 -0.19506 C -0.00781 -0.15185 -0.00712 -0.17191 -0.00486 -0.10185 C -0.00451 -0.09043 -0.0033 -0.07438 -0.00174 -0.06265 C -0.00121 -0.05956 -0.00052 -0.05679 3.33333E-6 -0.05401 C 0.00052 -0.04753 0.00156 -0.04104 0.00156 -0.03425 C 0.00156 -0.02592 0.00035 -0.01728 3.33333E-6 -0.00895 C -0.00017 -0.00617 3.33333E-6 -0.00339 3.33333E-6 -0.0003 L 3.33333E-6 -0.0003 " pathEditMode="relative" ptsTypes="AAAAAAAAAAAAAAAAAAAA">
                                      <p:cBhvr>
                                        <p:cTn id="39" dur="2000" fill="hold"/>
                                        <p:tgtEl>
                                          <p:spTgt spid="125"/>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17"/>
                                        </p:tgtEl>
                                        <p:attrNameLst>
                                          <p:attrName>style.visibility</p:attrName>
                                        </p:attrNameLst>
                                      </p:cBhvr>
                                      <p:to>
                                        <p:strVal val="visible"/>
                                      </p:to>
                                    </p:set>
                                    <p:animEffect transition="in" filter="fade">
                                      <p:cBhvr>
                                        <p:cTn id="44" dur="1000"/>
                                        <p:tgtEl>
                                          <p:spTgt spid="117"/>
                                        </p:tgtEl>
                                      </p:cBhvr>
                                    </p:animEffect>
                                    <p:anim calcmode="lin" valueType="num">
                                      <p:cBhvr>
                                        <p:cTn id="45" dur="1000" fill="hold"/>
                                        <p:tgtEl>
                                          <p:spTgt spid="117"/>
                                        </p:tgtEl>
                                        <p:attrNameLst>
                                          <p:attrName>ppt_x</p:attrName>
                                        </p:attrNameLst>
                                      </p:cBhvr>
                                      <p:tavLst>
                                        <p:tav tm="0">
                                          <p:val>
                                            <p:strVal val="#ppt_x"/>
                                          </p:val>
                                        </p:tav>
                                        <p:tav tm="100000">
                                          <p:val>
                                            <p:strVal val="#ppt_x"/>
                                          </p:val>
                                        </p:tav>
                                      </p:tavLst>
                                    </p:anim>
                                    <p:anim calcmode="lin" valueType="num">
                                      <p:cBhvr>
                                        <p:cTn id="46" dur="1000" fill="hold"/>
                                        <p:tgtEl>
                                          <p:spTgt spid="117"/>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13"/>
                                        </p:tgtEl>
                                        <p:attrNameLst>
                                          <p:attrName>style.visibility</p:attrName>
                                        </p:attrNameLst>
                                      </p:cBhvr>
                                      <p:to>
                                        <p:strVal val="visible"/>
                                      </p:to>
                                    </p:set>
                                    <p:animEffect transition="in" filter="fade">
                                      <p:cBhvr>
                                        <p:cTn id="49" dur="1000"/>
                                        <p:tgtEl>
                                          <p:spTgt spid="113"/>
                                        </p:tgtEl>
                                      </p:cBhvr>
                                    </p:animEffect>
                                    <p:anim calcmode="lin" valueType="num">
                                      <p:cBhvr>
                                        <p:cTn id="50" dur="1000" fill="hold"/>
                                        <p:tgtEl>
                                          <p:spTgt spid="113"/>
                                        </p:tgtEl>
                                        <p:attrNameLst>
                                          <p:attrName>ppt_x</p:attrName>
                                        </p:attrNameLst>
                                      </p:cBhvr>
                                      <p:tavLst>
                                        <p:tav tm="0">
                                          <p:val>
                                            <p:strVal val="#ppt_x"/>
                                          </p:val>
                                        </p:tav>
                                        <p:tav tm="100000">
                                          <p:val>
                                            <p:strVal val="#ppt_x"/>
                                          </p:val>
                                        </p:tav>
                                      </p:tavLst>
                                    </p:anim>
                                    <p:anim calcmode="lin" valueType="num">
                                      <p:cBhvr>
                                        <p:cTn id="51" dur="1000" fill="hold"/>
                                        <p:tgtEl>
                                          <p:spTgt spid="113"/>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1"/>
                                        </p:tgtEl>
                                        <p:attrNameLst>
                                          <p:attrName>style.visibility</p:attrName>
                                        </p:attrNameLst>
                                      </p:cBhvr>
                                      <p:to>
                                        <p:strVal val="visible"/>
                                      </p:to>
                                    </p:set>
                                    <p:animEffect transition="in" filter="fade">
                                      <p:cBhvr>
                                        <p:cTn id="54" dur="1000"/>
                                        <p:tgtEl>
                                          <p:spTgt spid="121"/>
                                        </p:tgtEl>
                                      </p:cBhvr>
                                    </p:animEffect>
                                    <p:anim calcmode="lin" valueType="num">
                                      <p:cBhvr>
                                        <p:cTn id="55" dur="1000" fill="hold"/>
                                        <p:tgtEl>
                                          <p:spTgt spid="121"/>
                                        </p:tgtEl>
                                        <p:attrNameLst>
                                          <p:attrName>ppt_x</p:attrName>
                                        </p:attrNameLst>
                                      </p:cBhvr>
                                      <p:tavLst>
                                        <p:tav tm="0">
                                          <p:val>
                                            <p:strVal val="#ppt_x"/>
                                          </p:val>
                                        </p:tav>
                                        <p:tav tm="100000">
                                          <p:val>
                                            <p:strVal val="#ppt_x"/>
                                          </p:val>
                                        </p:tav>
                                      </p:tavLst>
                                    </p:anim>
                                    <p:anim calcmode="lin" valueType="num">
                                      <p:cBhvr>
                                        <p:cTn id="56" dur="1000" fill="hold"/>
                                        <p:tgtEl>
                                          <p:spTgt spid="12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03"/>
                                        </p:tgtEl>
                                        <p:attrNameLst>
                                          <p:attrName>style.visibility</p:attrName>
                                        </p:attrNameLst>
                                      </p:cBhvr>
                                      <p:to>
                                        <p:strVal val="visible"/>
                                      </p:to>
                                    </p:set>
                                    <p:animEffect transition="in" filter="fade">
                                      <p:cBhvr>
                                        <p:cTn id="59" dur="1000"/>
                                        <p:tgtEl>
                                          <p:spTgt spid="103"/>
                                        </p:tgtEl>
                                      </p:cBhvr>
                                    </p:animEffect>
                                    <p:anim calcmode="lin" valueType="num">
                                      <p:cBhvr>
                                        <p:cTn id="60" dur="1000" fill="hold"/>
                                        <p:tgtEl>
                                          <p:spTgt spid="103"/>
                                        </p:tgtEl>
                                        <p:attrNameLst>
                                          <p:attrName>ppt_x</p:attrName>
                                        </p:attrNameLst>
                                      </p:cBhvr>
                                      <p:tavLst>
                                        <p:tav tm="0">
                                          <p:val>
                                            <p:strVal val="#ppt_x"/>
                                          </p:val>
                                        </p:tav>
                                        <p:tav tm="100000">
                                          <p:val>
                                            <p:strVal val="#ppt_x"/>
                                          </p:val>
                                        </p:tav>
                                      </p:tavLst>
                                    </p:anim>
                                    <p:anim calcmode="lin" valueType="num">
                                      <p:cBhvr>
                                        <p:cTn id="61"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ldLvl="0" animBg="1"/>
      <p:bldP spid="10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04453" y="1512069"/>
            <a:ext cx="10375271" cy="874407"/>
          </a:xfrm>
          <a:prstGeom prst="rect">
            <a:avLst/>
          </a:prstGeom>
          <a:noFill/>
        </p:spPr>
        <p:txBody>
          <a:bodyPr wrap="square" rtlCol="0">
            <a:spAutoFit/>
          </a:bodyPr>
          <a:lstStyle/>
          <a:p>
            <a:pPr fontAlgn="auto">
              <a:lnSpc>
                <a:spcPct val="150000"/>
              </a:lnSpc>
              <a:spcBef>
                <a:spcPts val="0"/>
              </a:spcBef>
              <a:spcAft>
                <a:spcPts val="0"/>
              </a:spcAft>
            </a:pPr>
            <a:r>
              <a:rPr lang="zh-CN" altLang="en-US" dirty="0">
                <a:solidFill>
                  <a:srgbClr val="000000"/>
                </a:solidFill>
                <a:latin typeface="微软雅黑"/>
                <a:ea typeface="微软雅黑"/>
                <a:cs typeface="+mn-ea"/>
              </a:rPr>
              <a:t>请您添加文字内容，内容详尽简要清晰足够表达标题，准确无误。添加文字内容，内容详尽简要清晰。请您添加文字内容，内容详尽简要清晰足够表达标题，准确无误。</a:t>
            </a:r>
            <a:endParaRPr lang="en-US" altLang="zh-CN" dirty="0">
              <a:solidFill>
                <a:srgbClr val="000000"/>
              </a:solidFill>
              <a:latin typeface="微软雅黑"/>
              <a:ea typeface="微软雅黑"/>
              <a:cs typeface="+mn-ea"/>
            </a:endParaRPr>
          </a:p>
        </p:txBody>
      </p:sp>
      <p:sp>
        <p:nvSpPr>
          <p:cNvPr id="28" name="Freeform 29"/>
          <p:cNvSpPr>
            <a:spLocks noChangeAspect="1" noEditPoints="1"/>
          </p:cNvSpPr>
          <p:nvPr/>
        </p:nvSpPr>
        <p:spPr bwMode="auto">
          <a:xfrm>
            <a:off x="5298859" y="4054639"/>
            <a:ext cx="721893" cy="648000"/>
          </a:xfrm>
          <a:custGeom>
            <a:avLst/>
            <a:gdLst>
              <a:gd name="T0" fmla="*/ 124 w 254"/>
              <a:gd name="T1" fmla="*/ 162 h 228"/>
              <a:gd name="T2" fmla="*/ 105 w 254"/>
              <a:gd name="T3" fmla="*/ 162 h 228"/>
              <a:gd name="T4" fmla="*/ 105 w 254"/>
              <a:gd name="T5" fmla="*/ 178 h 228"/>
              <a:gd name="T6" fmla="*/ 124 w 254"/>
              <a:gd name="T7" fmla="*/ 178 h 228"/>
              <a:gd name="T8" fmla="*/ 124 w 254"/>
              <a:gd name="T9" fmla="*/ 162 h 228"/>
              <a:gd name="T10" fmla="*/ 43 w 254"/>
              <a:gd name="T11" fmla="*/ 109 h 228"/>
              <a:gd name="T12" fmla="*/ 129 w 254"/>
              <a:gd name="T13" fmla="*/ 26 h 228"/>
              <a:gd name="T14" fmla="*/ 212 w 254"/>
              <a:gd name="T15" fmla="*/ 109 h 228"/>
              <a:gd name="T16" fmla="*/ 55 w 254"/>
              <a:gd name="T17" fmla="*/ 109 h 228"/>
              <a:gd name="T18" fmla="*/ 43 w 254"/>
              <a:gd name="T19" fmla="*/ 109 h 228"/>
              <a:gd name="T20" fmla="*/ 129 w 254"/>
              <a:gd name="T21" fmla="*/ 0 h 228"/>
              <a:gd name="T22" fmla="*/ 121 w 254"/>
              <a:gd name="T23" fmla="*/ 7 h 228"/>
              <a:gd name="T24" fmla="*/ 15 w 254"/>
              <a:gd name="T25" fmla="*/ 112 h 228"/>
              <a:gd name="T26" fmla="*/ 0 w 254"/>
              <a:gd name="T27" fmla="*/ 128 h 228"/>
              <a:gd name="T28" fmla="*/ 53 w 254"/>
              <a:gd name="T29" fmla="*/ 128 h 228"/>
              <a:gd name="T30" fmla="*/ 53 w 254"/>
              <a:gd name="T31" fmla="*/ 228 h 228"/>
              <a:gd name="T32" fmla="*/ 69 w 254"/>
              <a:gd name="T33" fmla="*/ 228 h 228"/>
              <a:gd name="T34" fmla="*/ 69 w 254"/>
              <a:gd name="T35" fmla="*/ 128 h 228"/>
              <a:gd name="T36" fmla="*/ 181 w 254"/>
              <a:gd name="T37" fmla="*/ 128 h 228"/>
              <a:gd name="T38" fmla="*/ 181 w 254"/>
              <a:gd name="T39" fmla="*/ 228 h 228"/>
              <a:gd name="T40" fmla="*/ 197 w 254"/>
              <a:gd name="T41" fmla="*/ 228 h 228"/>
              <a:gd name="T42" fmla="*/ 197 w 254"/>
              <a:gd name="T43" fmla="*/ 128 h 228"/>
              <a:gd name="T44" fmla="*/ 254 w 254"/>
              <a:gd name="T45" fmla="*/ 128 h 228"/>
              <a:gd name="T46" fmla="*/ 240 w 254"/>
              <a:gd name="T47" fmla="*/ 112 h 228"/>
              <a:gd name="T48" fmla="*/ 242 w 254"/>
              <a:gd name="T49" fmla="*/ 109 h 228"/>
              <a:gd name="T50" fmla="*/ 240 w 254"/>
              <a:gd name="T51" fmla="*/ 112 h 228"/>
              <a:gd name="T52" fmla="*/ 133 w 254"/>
              <a:gd name="T53" fmla="*/ 7 h 228"/>
              <a:gd name="T54" fmla="*/ 129 w 254"/>
              <a:gd name="T5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 h="228">
                <a:moveTo>
                  <a:pt x="124" y="162"/>
                </a:moveTo>
                <a:lnTo>
                  <a:pt x="105" y="162"/>
                </a:lnTo>
                <a:lnTo>
                  <a:pt x="105" y="178"/>
                </a:lnTo>
                <a:lnTo>
                  <a:pt x="124" y="178"/>
                </a:lnTo>
                <a:lnTo>
                  <a:pt x="124" y="162"/>
                </a:lnTo>
                <a:close/>
                <a:moveTo>
                  <a:pt x="43" y="109"/>
                </a:moveTo>
                <a:lnTo>
                  <a:pt x="129" y="26"/>
                </a:lnTo>
                <a:lnTo>
                  <a:pt x="212" y="109"/>
                </a:lnTo>
                <a:lnTo>
                  <a:pt x="55" y="109"/>
                </a:lnTo>
                <a:lnTo>
                  <a:pt x="43" y="109"/>
                </a:lnTo>
                <a:close/>
                <a:moveTo>
                  <a:pt x="129" y="0"/>
                </a:moveTo>
                <a:lnTo>
                  <a:pt x="121" y="7"/>
                </a:lnTo>
                <a:lnTo>
                  <a:pt x="15" y="112"/>
                </a:lnTo>
                <a:lnTo>
                  <a:pt x="0" y="128"/>
                </a:lnTo>
                <a:lnTo>
                  <a:pt x="53" y="128"/>
                </a:lnTo>
                <a:lnTo>
                  <a:pt x="53" y="228"/>
                </a:lnTo>
                <a:lnTo>
                  <a:pt x="69" y="228"/>
                </a:lnTo>
                <a:lnTo>
                  <a:pt x="69" y="128"/>
                </a:lnTo>
                <a:lnTo>
                  <a:pt x="181" y="128"/>
                </a:lnTo>
                <a:lnTo>
                  <a:pt x="181" y="228"/>
                </a:lnTo>
                <a:lnTo>
                  <a:pt x="197" y="228"/>
                </a:lnTo>
                <a:lnTo>
                  <a:pt x="197" y="128"/>
                </a:lnTo>
                <a:lnTo>
                  <a:pt x="254" y="128"/>
                </a:lnTo>
                <a:lnTo>
                  <a:pt x="240" y="112"/>
                </a:lnTo>
                <a:lnTo>
                  <a:pt x="242" y="109"/>
                </a:lnTo>
                <a:lnTo>
                  <a:pt x="240" y="112"/>
                </a:lnTo>
                <a:lnTo>
                  <a:pt x="133" y="7"/>
                </a:lnTo>
                <a:lnTo>
                  <a:pt x="129" y="0"/>
                </a:lnTo>
                <a:close/>
              </a:path>
            </a:pathLst>
          </a:custGeom>
          <a:solidFill>
            <a:srgbClr val="000000">
              <a:lumMod val="65000"/>
              <a:lumOff val="35000"/>
            </a:srgbClr>
          </a:solidFill>
          <a:ln w="12700">
            <a:solidFill>
              <a:srgbClr val="000000">
                <a:lumMod val="75000"/>
                <a:lumOff val="25000"/>
              </a:srgbClr>
            </a:solidFill>
          </a:ln>
          <a:effectLst>
            <a:innerShdw blurRad="63500" dist="50800" dir="13500000">
              <a:prstClr val="black">
                <a:alpha val="50000"/>
              </a:prstClr>
            </a:inn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00"/>
              </a:solidFill>
              <a:effectLst/>
              <a:uLnTx/>
              <a:uFillTx/>
              <a:latin typeface="方正姚体"/>
              <a:ea typeface="微软雅黑"/>
              <a:cs typeface="+mn-ea"/>
            </a:endParaRPr>
          </a:p>
        </p:txBody>
      </p:sp>
      <p:grpSp>
        <p:nvGrpSpPr>
          <p:cNvPr id="29" name="组合 28"/>
          <p:cNvGrpSpPr/>
          <p:nvPr/>
        </p:nvGrpSpPr>
        <p:grpSpPr>
          <a:xfrm>
            <a:off x="3918077" y="3199299"/>
            <a:ext cx="3513805" cy="3515983"/>
            <a:chOff x="3250572" y="1618201"/>
            <a:chExt cx="2635354" cy="2636987"/>
          </a:xfrm>
          <a:solidFill>
            <a:srgbClr val="0070C0"/>
          </a:solidFill>
        </p:grpSpPr>
        <p:sp>
          <p:nvSpPr>
            <p:cNvPr id="30" name="Freeform 29"/>
            <p:cNvSpPr/>
            <p:nvPr/>
          </p:nvSpPr>
          <p:spPr bwMode="auto">
            <a:xfrm>
              <a:off x="3250572" y="2935993"/>
              <a:ext cx="1319188" cy="1319195"/>
            </a:xfrm>
            <a:custGeom>
              <a:avLst/>
              <a:gdLst>
                <a:gd name="T0" fmla="*/ 168 w 1187"/>
                <a:gd name="T1" fmla="*/ 0 h 1187"/>
                <a:gd name="T2" fmla="*/ 0 w 1187"/>
                <a:gd name="T3" fmla="*/ 0 h 1187"/>
                <a:gd name="T4" fmla="*/ 1187 w 1187"/>
                <a:gd name="T5" fmla="*/ 1187 h 1187"/>
                <a:gd name="T6" fmla="*/ 1187 w 1187"/>
                <a:gd name="T7" fmla="*/ 1019 h 1187"/>
                <a:gd name="T8" fmla="*/ 168 w 1187"/>
                <a:gd name="T9" fmla="*/ 0 h 1187"/>
              </a:gdLst>
              <a:ahLst/>
              <a:cxnLst>
                <a:cxn ang="0">
                  <a:pos x="T0" y="T1"/>
                </a:cxn>
                <a:cxn ang="0">
                  <a:pos x="T2" y="T3"/>
                </a:cxn>
                <a:cxn ang="0">
                  <a:pos x="T4" y="T5"/>
                </a:cxn>
                <a:cxn ang="0">
                  <a:pos x="T6" y="T7"/>
                </a:cxn>
                <a:cxn ang="0">
                  <a:pos x="T8" y="T9"/>
                </a:cxn>
              </a:cxnLst>
              <a:rect l="0" t="0" r="r" b="b"/>
              <a:pathLst>
                <a:path w="1187" h="1187">
                  <a:moveTo>
                    <a:pt x="168" y="0"/>
                  </a:moveTo>
                  <a:cubicBezTo>
                    <a:pt x="0" y="0"/>
                    <a:pt x="0" y="0"/>
                    <a:pt x="0" y="0"/>
                  </a:cubicBezTo>
                  <a:cubicBezTo>
                    <a:pt x="0" y="656"/>
                    <a:pt x="531" y="1187"/>
                    <a:pt x="1187" y="1187"/>
                  </a:cubicBezTo>
                  <a:cubicBezTo>
                    <a:pt x="1187" y="1019"/>
                    <a:pt x="1187" y="1019"/>
                    <a:pt x="1187" y="1019"/>
                  </a:cubicBezTo>
                  <a:cubicBezTo>
                    <a:pt x="624" y="1019"/>
                    <a:pt x="168" y="563"/>
                    <a:pt x="168" y="0"/>
                  </a:cubicBezTo>
                  <a:close/>
                </a:path>
              </a:pathLst>
            </a:custGeom>
            <a:solidFill>
              <a:srgbClr val="01B3C5"/>
            </a:solidFill>
            <a:ln>
              <a:noFill/>
            </a:ln>
            <a:effectLst>
              <a:innerShdw blurRad="165100" dist="114300" dir="10800000">
                <a:prstClr val="black">
                  <a:alpha val="50000"/>
                </a:prstClr>
              </a:inn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1" name="Freeform 30"/>
            <p:cNvSpPr/>
            <p:nvPr/>
          </p:nvSpPr>
          <p:spPr bwMode="auto">
            <a:xfrm>
              <a:off x="4566738" y="1618201"/>
              <a:ext cx="1319188" cy="1319195"/>
            </a:xfrm>
            <a:custGeom>
              <a:avLst/>
              <a:gdLst>
                <a:gd name="T0" fmla="*/ 1019 w 1187"/>
                <a:gd name="T1" fmla="*/ 1187 h 1187"/>
                <a:gd name="T2" fmla="*/ 1187 w 1187"/>
                <a:gd name="T3" fmla="*/ 1187 h 1187"/>
                <a:gd name="T4" fmla="*/ 0 w 1187"/>
                <a:gd name="T5" fmla="*/ 0 h 1187"/>
                <a:gd name="T6" fmla="*/ 0 w 1187"/>
                <a:gd name="T7" fmla="*/ 168 h 1187"/>
                <a:gd name="T8" fmla="*/ 1019 w 1187"/>
                <a:gd name="T9" fmla="*/ 1187 h 1187"/>
              </a:gdLst>
              <a:ahLst/>
              <a:cxnLst>
                <a:cxn ang="0">
                  <a:pos x="T0" y="T1"/>
                </a:cxn>
                <a:cxn ang="0">
                  <a:pos x="T2" y="T3"/>
                </a:cxn>
                <a:cxn ang="0">
                  <a:pos x="T4" y="T5"/>
                </a:cxn>
                <a:cxn ang="0">
                  <a:pos x="T6" y="T7"/>
                </a:cxn>
                <a:cxn ang="0">
                  <a:pos x="T8" y="T9"/>
                </a:cxn>
              </a:cxnLst>
              <a:rect l="0" t="0" r="r" b="b"/>
              <a:pathLst>
                <a:path w="1187" h="1187">
                  <a:moveTo>
                    <a:pt x="1019" y="1187"/>
                  </a:moveTo>
                  <a:cubicBezTo>
                    <a:pt x="1187" y="1187"/>
                    <a:pt x="1187" y="1187"/>
                    <a:pt x="1187" y="1187"/>
                  </a:cubicBezTo>
                  <a:cubicBezTo>
                    <a:pt x="1187" y="531"/>
                    <a:pt x="656" y="0"/>
                    <a:pt x="0" y="0"/>
                  </a:cubicBezTo>
                  <a:cubicBezTo>
                    <a:pt x="0" y="168"/>
                    <a:pt x="0" y="168"/>
                    <a:pt x="0" y="168"/>
                  </a:cubicBezTo>
                  <a:cubicBezTo>
                    <a:pt x="563" y="168"/>
                    <a:pt x="1019" y="624"/>
                    <a:pt x="1019" y="1187"/>
                  </a:cubicBezTo>
                  <a:close/>
                </a:path>
              </a:pathLst>
            </a:custGeom>
            <a:solidFill>
              <a:srgbClr val="01B3C5"/>
            </a:solidFill>
            <a:ln>
              <a:noFill/>
            </a:ln>
            <a:effectLst>
              <a:innerShdw blurRad="165100" dist="114300" dir="6600000">
                <a:prstClr val="black">
                  <a:alpha val="50000"/>
                </a:prstClr>
              </a:inn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2" name="Freeform 40"/>
            <p:cNvSpPr/>
            <p:nvPr/>
          </p:nvSpPr>
          <p:spPr bwMode="auto">
            <a:xfrm>
              <a:off x="3250572" y="1618201"/>
              <a:ext cx="1319188" cy="1319195"/>
            </a:xfrm>
            <a:custGeom>
              <a:avLst/>
              <a:gdLst>
                <a:gd name="T0" fmla="*/ 1187 w 1187"/>
                <a:gd name="T1" fmla="*/ 168 h 1187"/>
                <a:gd name="T2" fmla="*/ 1187 w 1187"/>
                <a:gd name="T3" fmla="*/ 0 h 1187"/>
                <a:gd name="T4" fmla="*/ 0 w 1187"/>
                <a:gd name="T5" fmla="*/ 1187 h 1187"/>
                <a:gd name="T6" fmla="*/ 168 w 1187"/>
                <a:gd name="T7" fmla="*/ 1187 h 1187"/>
                <a:gd name="T8" fmla="*/ 1187 w 1187"/>
                <a:gd name="T9" fmla="*/ 168 h 1187"/>
              </a:gdLst>
              <a:ahLst/>
              <a:cxnLst>
                <a:cxn ang="0">
                  <a:pos x="T0" y="T1"/>
                </a:cxn>
                <a:cxn ang="0">
                  <a:pos x="T2" y="T3"/>
                </a:cxn>
                <a:cxn ang="0">
                  <a:pos x="T4" y="T5"/>
                </a:cxn>
                <a:cxn ang="0">
                  <a:pos x="T6" y="T7"/>
                </a:cxn>
                <a:cxn ang="0">
                  <a:pos x="T8" y="T9"/>
                </a:cxn>
              </a:cxnLst>
              <a:rect l="0" t="0" r="r" b="b"/>
              <a:pathLst>
                <a:path w="1187" h="1187">
                  <a:moveTo>
                    <a:pt x="1187" y="168"/>
                  </a:moveTo>
                  <a:cubicBezTo>
                    <a:pt x="1187" y="0"/>
                    <a:pt x="1187" y="0"/>
                    <a:pt x="1187" y="0"/>
                  </a:cubicBezTo>
                  <a:cubicBezTo>
                    <a:pt x="531" y="0"/>
                    <a:pt x="0" y="531"/>
                    <a:pt x="0" y="1187"/>
                  </a:cubicBezTo>
                  <a:cubicBezTo>
                    <a:pt x="168" y="1187"/>
                    <a:pt x="168" y="1187"/>
                    <a:pt x="168" y="1187"/>
                  </a:cubicBezTo>
                  <a:cubicBezTo>
                    <a:pt x="168" y="624"/>
                    <a:pt x="624" y="168"/>
                    <a:pt x="1187" y="168"/>
                  </a:cubicBezTo>
                  <a:close/>
                </a:path>
              </a:pathLst>
            </a:custGeom>
            <a:solidFill>
              <a:srgbClr val="01B3C5"/>
            </a:solidFill>
            <a:ln>
              <a:noFill/>
            </a:ln>
            <a:effectLst>
              <a:innerShdw blurRad="165100" dist="114300" dir="13500000">
                <a:prstClr val="black">
                  <a:alpha val="50000"/>
                </a:prstClr>
              </a:inn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00"/>
                </a:solidFill>
                <a:effectLst/>
                <a:uLnTx/>
                <a:uFillTx/>
                <a:latin typeface="方正姚体"/>
                <a:ea typeface="微软雅黑"/>
                <a:cs typeface="+mn-ea"/>
              </a:endParaRPr>
            </a:p>
          </p:txBody>
        </p:sp>
        <p:sp>
          <p:nvSpPr>
            <p:cNvPr id="33" name="Freeform 43"/>
            <p:cNvSpPr/>
            <p:nvPr/>
          </p:nvSpPr>
          <p:spPr bwMode="auto">
            <a:xfrm>
              <a:off x="4566738" y="2935993"/>
              <a:ext cx="1319188" cy="1319195"/>
            </a:xfrm>
            <a:custGeom>
              <a:avLst/>
              <a:gdLst>
                <a:gd name="T0" fmla="*/ 1187 w 1187"/>
                <a:gd name="T1" fmla="*/ 0 h 1187"/>
                <a:gd name="T2" fmla="*/ 1019 w 1187"/>
                <a:gd name="T3" fmla="*/ 0 h 1187"/>
                <a:gd name="T4" fmla="*/ 0 w 1187"/>
                <a:gd name="T5" fmla="*/ 1019 h 1187"/>
                <a:gd name="T6" fmla="*/ 0 w 1187"/>
                <a:gd name="T7" fmla="*/ 1187 h 1187"/>
                <a:gd name="T8" fmla="*/ 1187 w 1187"/>
                <a:gd name="T9" fmla="*/ 0 h 1187"/>
              </a:gdLst>
              <a:ahLst/>
              <a:cxnLst>
                <a:cxn ang="0">
                  <a:pos x="T0" y="T1"/>
                </a:cxn>
                <a:cxn ang="0">
                  <a:pos x="T2" y="T3"/>
                </a:cxn>
                <a:cxn ang="0">
                  <a:pos x="T4" y="T5"/>
                </a:cxn>
                <a:cxn ang="0">
                  <a:pos x="T6" y="T7"/>
                </a:cxn>
                <a:cxn ang="0">
                  <a:pos x="T8" y="T9"/>
                </a:cxn>
              </a:cxnLst>
              <a:rect l="0" t="0" r="r" b="b"/>
              <a:pathLst>
                <a:path w="1187" h="1187">
                  <a:moveTo>
                    <a:pt x="1187" y="0"/>
                  </a:moveTo>
                  <a:cubicBezTo>
                    <a:pt x="1019" y="0"/>
                    <a:pt x="1019" y="0"/>
                    <a:pt x="1019" y="0"/>
                  </a:cubicBezTo>
                  <a:cubicBezTo>
                    <a:pt x="1019" y="563"/>
                    <a:pt x="563" y="1019"/>
                    <a:pt x="0" y="1019"/>
                  </a:cubicBezTo>
                  <a:cubicBezTo>
                    <a:pt x="0" y="1187"/>
                    <a:pt x="0" y="1187"/>
                    <a:pt x="0" y="1187"/>
                  </a:cubicBezTo>
                  <a:cubicBezTo>
                    <a:pt x="656" y="1187"/>
                    <a:pt x="1187" y="656"/>
                    <a:pt x="1187" y="0"/>
                  </a:cubicBezTo>
                  <a:close/>
                </a:path>
              </a:pathLst>
            </a:custGeom>
            <a:solidFill>
              <a:srgbClr val="01B3C5"/>
            </a:solidFill>
            <a:ln>
              <a:noFill/>
            </a:ln>
            <a:effectLst>
              <a:innerShdw blurRad="165100" dist="114300" dir="13500000">
                <a:prstClr val="black">
                  <a:alpha val="50000"/>
                </a:prstClr>
              </a:innerShdw>
            </a:effec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000000"/>
                </a:solidFill>
                <a:effectLst/>
                <a:uLnTx/>
                <a:uFillTx/>
                <a:latin typeface="方正姚体"/>
                <a:ea typeface="微软雅黑"/>
                <a:cs typeface="+mn-ea"/>
              </a:endParaRPr>
            </a:p>
          </p:txBody>
        </p:sp>
      </p:grpSp>
      <p:sp>
        <p:nvSpPr>
          <p:cNvPr id="34" name="Freeform 50"/>
          <p:cNvSpPr/>
          <p:nvPr/>
        </p:nvSpPr>
        <p:spPr bwMode="auto">
          <a:xfrm>
            <a:off x="5681169" y="3195483"/>
            <a:ext cx="1758917" cy="1758927"/>
          </a:xfrm>
          <a:custGeom>
            <a:avLst/>
            <a:gdLst>
              <a:gd name="T0" fmla="*/ 1019 w 1187"/>
              <a:gd name="T1" fmla="*/ 1187 h 1187"/>
              <a:gd name="T2" fmla="*/ 1187 w 1187"/>
              <a:gd name="T3" fmla="*/ 1187 h 1187"/>
              <a:gd name="T4" fmla="*/ 0 w 1187"/>
              <a:gd name="T5" fmla="*/ 0 h 1187"/>
              <a:gd name="T6" fmla="*/ 0 w 1187"/>
              <a:gd name="T7" fmla="*/ 168 h 1187"/>
              <a:gd name="T8" fmla="*/ 1019 w 1187"/>
              <a:gd name="T9" fmla="*/ 1187 h 1187"/>
            </a:gdLst>
            <a:ahLst/>
            <a:cxnLst>
              <a:cxn ang="0">
                <a:pos x="T0" y="T1"/>
              </a:cxn>
              <a:cxn ang="0">
                <a:pos x="T2" y="T3"/>
              </a:cxn>
              <a:cxn ang="0">
                <a:pos x="T4" y="T5"/>
              </a:cxn>
              <a:cxn ang="0">
                <a:pos x="T6" y="T7"/>
              </a:cxn>
              <a:cxn ang="0">
                <a:pos x="T8" y="T9"/>
              </a:cxn>
            </a:cxnLst>
            <a:rect l="0" t="0" r="r" b="b"/>
            <a:pathLst>
              <a:path w="1187" h="1187">
                <a:moveTo>
                  <a:pt x="1019" y="1187"/>
                </a:moveTo>
                <a:cubicBezTo>
                  <a:pt x="1187" y="1187"/>
                  <a:pt x="1187" y="1187"/>
                  <a:pt x="1187" y="1187"/>
                </a:cubicBezTo>
                <a:cubicBezTo>
                  <a:pt x="1187" y="531"/>
                  <a:pt x="656" y="0"/>
                  <a:pt x="0" y="0"/>
                </a:cubicBezTo>
                <a:cubicBezTo>
                  <a:pt x="0" y="168"/>
                  <a:pt x="0" y="168"/>
                  <a:pt x="0" y="168"/>
                </a:cubicBezTo>
                <a:cubicBezTo>
                  <a:pt x="563" y="168"/>
                  <a:pt x="1019" y="624"/>
                  <a:pt x="1019" y="1187"/>
                </a:cubicBezTo>
                <a:close/>
              </a:path>
            </a:pathLst>
          </a:custGeom>
          <a:noFill/>
          <a:ln w="15875" cap="flat">
            <a:no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fontAlgn="auto">
              <a:spcBef>
                <a:spcPts val="0"/>
              </a:spcBef>
              <a:spcAft>
                <a:spcPts val="0"/>
              </a:spcAft>
            </a:pPr>
            <a:endParaRPr lang="zh-CN" altLang="en-US" sz="1200">
              <a:solidFill>
                <a:srgbClr val="000000"/>
              </a:solidFill>
              <a:latin typeface="方正姚体"/>
              <a:ea typeface="微软雅黑"/>
              <a:cs typeface="+mn-ea"/>
            </a:endParaRPr>
          </a:p>
        </p:txBody>
      </p:sp>
      <p:sp>
        <p:nvSpPr>
          <p:cNvPr id="35" name="文本框 33"/>
          <p:cNvSpPr txBox="1"/>
          <p:nvPr/>
        </p:nvSpPr>
        <p:spPr>
          <a:xfrm>
            <a:off x="6200932" y="2817181"/>
            <a:ext cx="1620957" cy="523220"/>
          </a:xfrm>
          <a:prstGeom prst="rect">
            <a:avLst/>
          </a:prstGeom>
          <a:noFill/>
        </p:spPr>
        <p:txBody>
          <a:bodyPr wrap="none" rtlCol="0">
            <a:spAutoFit/>
          </a:bodyPr>
          <a:lstStyle/>
          <a:p>
            <a:pPr fontAlgn="auto">
              <a:spcBef>
                <a:spcPts val="0"/>
              </a:spcBef>
              <a:spcAft>
                <a:spcPts val="0"/>
              </a:spcAft>
            </a:pPr>
            <a:r>
              <a:rPr lang="zh-CN" altLang="en-US" sz="1400" dirty="0">
                <a:solidFill>
                  <a:srgbClr val="000000"/>
                </a:solidFill>
                <a:latin typeface="微软雅黑"/>
                <a:ea typeface="微软雅黑"/>
                <a:cs typeface="+mn-ea"/>
              </a:rPr>
              <a:t>点击添加标题文字</a:t>
            </a:r>
            <a:endParaRPr lang="en-US" altLang="zh-CN" sz="1400" dirty="0">
              <a:solidFill>
                <a:srgbClr val="000000"/>
              </a:solidFill>
              <a:latin typeface="微软雅黑"/>
              <a:ea typeface="微软雅黑"/>
              <a:cs typeface="+mn-ea"/>
            </a:endParaRPr>
          </a:p>
          <a:p>
            <a:pPr fontAlgn="auto">
              <a:spcBef>
                <a:spcPts val="0"/>
              </a:spcBef>
              <a:spcAft>
                <a:spcPts val="0"/>
              </a:spcAft>
            </a:pPr>
            <a:r>
              <a:rPr lang="zh-CN" altLang="en-US" sz="1400" dirty="0">
                <a:solidFill>
                  <a:srgbClr val="000000"/>
                </a:solidFill>
                <a:latin typeface="微软雅黑"/>
                <a:ea typeface="微软雅黑"/>
                <a:cs typeface="+mn-ea"/>
              </a:rPr>
              <a:t>点击添加标题文字</a:t>
            </a:r>
          </a:p>
        </p:txBody>
      </p:sp>
      <p:sp>
        <p:nvSpPr>
          <p:cNvPr id="36" name="文本框 34"/>
          <p:cNvSpPr txBox="1"/>
          <p:nvPr/>
        </p:nvSpPr>
        <p:spPr>
          <a:xfrm>
            <a:off x="7871925" y="4704842"/>
            <a:ext cx="1620957" cy="523220"/>
          </a:xfrm>
          <a:prstGeom prst="rect">
            <a:avLst/>
          </a:prstGeom>
          <a:noFill/>
        </p:spPr>
        <p:txBody>
          <a:bodyPr wrap="none" rtlCol="0">
            <a:spAutoFit/>
          </a:bodyPr>
          <a:lstStyle/>
          <a:p>
            <a:pPr fontAlgn="auto">
              <a:spcBef>
                <a:spcPts val="0"/>
              </a:spcBef>
              <a:spcAft>
                <a:spcPts val="0"/>
              </a:spcAft>
            </a:pPr>
            <a:r>
              <a:rPr lang="zh-CN" altLang="en-US" sz="1400" dirty="0">
                <a:solidFill>
                  <a:srgbClr val="000000"/>
                </a:solidFill>
                <a:latin typeface="微软雅黑"/>
                <a:ea typeface="微软雅黑"/>
                <a:cs typeface="+mn-ea"/>
              </a:rPr>
              <a:t>点击添加标题文字</a:t>
            </a:r>
            <a:endParaRPr lang="en-US" altLang="zh-CN" sz="1400" dirty="0">
              <a:solidFill>
                <a:srgbClr val="000000"/>
              </a:solidFill>
              <a:latin typeface="微软雅黑"/>
              <a:ea typeface="微软雅黑"/>
              <a:cs typeface="+mn-ea"/>
            </a:endParaRPr>
          </a:p>
          <a:p>
            <a:pPr fontAlgn="auto">
              <a:spcBef>
                <a:spcPts val="0"/>
              </a:spcBef>
              <a:spcAft>
                <a:spcPts val="0"/>
              </a:spcAft>
            </a:pPr>
            <a:r>
              <a:rPr lang="zh-CN" altLang="en-US" sz="1400" dirty="0">
                <a:solidFill>
                  <a:srgbClr val="000000"/>
                </a:solidFill>
                <a:latin typeface="微软雅黑"/>
                <a:ea typeface="微软雅黑"/>
                <a:cs typeface="+mn-ea"/>
              </a:rPr>
              <a:t>点击添加标题文字</a:t>
            </a:r>
          </a:p>
        </p:txBody>
      </p:sp>
      <p:sp>
        <p:nvSpPr>
          <p:cNvPr id="37" name="文本框 35"/>
          <p:cNvSpPr txBox="1"/>
          <p:nvPr/>
        </p:nvSpPr>
        <p:spPr>
          <a:xfrm>
            <a:off x="1555564" y="4704842"/>
            <a:ext cx="1620957" cy="523220"/>
          </a:xfrm>
          <a:prstGeom prst="rect">
            <a:avLst/>
          </a:prstGeom>
          <a:noFill/>
        </p:spPr>
        <p:txBody>
          <a:bodyPr wrap="none" rtlCol="0">
            <a:spAutoFit/>
          </a:bodyPr>
          <a:lstStyle/>
          <a:p>
            <a:pPr fontAlgn="auto">
              <a:spcBef>
                <a:spcPts val="0"/>
              </a:spcBef>
              <a:spcAft>
                <a:spcPts val="0"/>
              </a:spcAft>
            </a:pPr>
            <a:r>
              <a:rPr lang="zh-CN" altLang="en-US" sz="1400" dirty="0">
                <a:solidFill>
                  <a:srgbClr val="000000"/>
                </a:solidFill>
                <a:latin typeface="微软雅黑"/>
                <a:ea typeface="微软雅黑"/>
                <a:cs typeface="+mn-ea"/>
              </a:rPr>
              <a:t>点击添加标题文字</a:t>
            </a:r>
            <a:endParaRPr lang="en-US" altLang="zh-CN" sz="1400" dirty="0">
              <a:solidFill>
                <a:srgbClr val="000000"/>
              </a:solidFill>
              <a:latin typeface="微软雅黑"/>
              <a:ea typeface="微软雅黑"/>
              <a:cs typeface="+mn-ea"/>
            </a:endParaRPr>
          </a:p>
          <a:p>
            <a:pPr fontAlgn="auto">
              <a:spcBef>
                <a:spcPts val="0"/>
              </a:spcBef>
              <a:spcAft>
                <a:spcPts val="0"/>
              </a:spcAft>
            </a:pPr>
            <a:r>
              <a:rPr lang="zh-CN" altLang="en-US" sz="1400" dirty="0">
                <a:solidFill>
                  <a:srgbClr val="000000"/>
                </a:solidFill>
                <a:latin typeface="微软雅黑"/>
                <a:ea typeface="微软雅黑"/>
                <a:cs typeface="+mn-ea"/>
              </a:rPr>
              <a:t>点击添加标题文字</a:t>
            </a:r>
          </a:p>
        </p:txBody>
      </p:sp>
      <p:sp>
        <p:nvSpPr>
          <p:cNvPr id="38" name="文本框 36"/>
          <p:cNvSpPr txBox="1"/>
          <p:nvPr/>
        </p:nvSpPr>
        <p:spPr>
          <a:xfrm>
            <a:off x="3306456" y="6630981"/>
            <a:ext cx="1620957" cy="523220"/>
          </a:xfrm>
          <a:prstGeom prst="rect">
            <a:avLst/>
          </a:prstGeom>
          <a:noFill/>
        </p:spPr>
        <p:txBody>
          <a:bodyPr wrap="none" rtlCol="0">
            <a:spAutoFit/>
          </a:bodyPr>
          <a:lstStyle/>
          <a:p>
            <a:pPr fontAlgn="auto">
              <a:spcBef>
                <a:spcPts val="0"/>
              </a:spcBef>
              <a:spcAft>
                <a:spcPts val="0"/>
              </a:spcAft>
            </a:pPr>
            <a:r>
              <a:rPr lang="zh-CN" altLang="en-US" sz="1400" dirty="0">
                <a:solidFill>
                  <a:srgbClr val="000000"/>
                </a:solidFill>
                <a:latin typeface="微软雅黑"/>
                <a:ea typeface="微软雅黑"/>
                <a:cs typeface="+mn-ea"/>
              </a:rPr>
              <a:t>点击添加标题文字</a:t>
            </a:r>
            <a:endParaRPr lang="en-US" altLang="zh-CN" sz="1400" dirty="0">
              <a:solidFill>
                <a:srgbClr val="000000"/>
              </a:solidFill>
              <a:latin typeface="微软雅黑"/>
              <a:ea typeface="微软雅黑"/>
              <a:cs typeface="+mn-ea"/>
            </a:endParaRPr>
          </a:p>
          <a:p>
            <a:pPr fontAlgn="auto">
              <a:spcBef>
                <a:spcPts val="0"/>
              </a:spcBef>
              <a:spcAft>
                <a:spcPts val="0"/>
              </a:spcAft>
            </a:pPr>
            <a:r>
              <a:rPr lang="zh-CN" altLang="en-US" sz="1400" dirty="0">
                <a:solidFill>
                  <a:srgbClr val="000000"/>
                </a:solidFill>
                <a:latin typeface="微软雅黑"/>
                <a:ea typeface="微软雅黑"/>
                <a:cs typeface="+mn-ea"/>
              </a:rPr>
              <a:t>点击添加标题文字</a:t>
            </a:r>
          </a:p>
        </p:txBody>
      </p:sp>
      <p:sp>
        <p:nvSpPr>
          <p:cNvPr id="39" name="文本框 37"/>
          <p:cNvSpPr txBox="1"/>
          <p:nvPr/>
        </p:nvSpPr>
        <p:spPr>
          <a:xfrm>
            <a:off x="4529845" y="4805067"/>
            <a:ext cx="2031325" cy="646331"/>
          </a:xfrm>
          <a:prstGeom prst="rect">
            <a:avLst/>
          </a:prstGeom>
          <a:noFill/>
        </p:spPr>
        <p:txBody>
          <a:bodyPr wrap="none" rtlCol="0">
            <a:spAutoFit/>
          </a:bodyPr>
          <a:lstStyle/>
          <a:p>
            <a:pPr fontAlgn="auto">
              <a:spcBef>
                <a:spcPts val="0"/>
              </a:spcBef>
              <a:spcAft>
                <a:spcPts val="0"/>
              </a:spcAft>
            </a:pPr>
            <a:r>
              <a:rPr lang="zh-CN" altLang="en-US" dirty="0">
                <a:solidFill>
                  <a:srgbClr val="000000"/>
                </a:solidFill>
                <a:latin typeface="微软雅黑"/>
                <a:ea typeface="微软雅黑"/>
                <a:cs typeface="+mn-ea"/>
              </a:rPr>
              <a:t>点击添加标题文字</a:t>
            </a:r>
            <a:endParaRPr lang="en-US" altLang="zh-CN" dirty="0">
              <a:solidFill>
                <a:srgbClr val="000000"/>
              </a:solidFill>
              <a:latin typeface="微软雅黑"/>
              <a:ea typeface="微软雅黑"/>
              <a:cs typeface="+mn-ea"/>
            </a:endParaRPr>
          </a:p>
          <a:p>
            <a:pPr fontAlgn="auto">
              <a:spcBef>
                <a:spcPts val="0"/>
              </a:spcBef>
              <a:spcAft>
                <a:spcPts val="0"/>
              </a:spcAft>
            </a:pPr>
            <a:r>
              <a:rPr lang="zh-CN" altLang="en-US" dirty="0">
                <a:solidFill>
                  <a:srgbClr val="000000"/>
                </a:solidFill>
                <a:latin typeface="微软雅黑"/>
                <a:ea typeface="微软雅黑"/>
                <a:cs typeface="+mn-ea"/>
              </a:rPr>
              <a:t>点击添加标题文字</a:t>
            </a:r>
          </a:p>
        </p:txBody>
      </p:sp>
      <p:grpSp>
        <p:nvGrpSpPr>
          <p:cNvPr id="40" name="组合 39"/>
          <p:cNvGrpSpPr/>
          <p:nvPr/>
        </p:nvGrpSpPr>
        <p:grpSpPr>
          <a:xfrm>
            <a:off x="5264432" y="2885887"/>
            <a:ext cx="821095" cy="821095"/>
            <a:chOff x="4260338" y="1383141"/>
            <a:chExt cx="615821" cy="615821"/>
          </a:xfrm>
        </p:grpSpPr>
        <p:sp>
          <p:nvSpPr>
            <p:cNvPr id="41" name="椭圆 40"/>
            <p:cNvSpPr/>
            <p:nvPr/>
          </p:nvSpPr>
          <p:spPr>
            <a:xfrm>
              <a:off x="4260338" y="1383141"/>
              <a:ext cx="615821" cy="615821"/>
            </a:xfrm>
            <a:prstGeom prst="ellipse">
              <a:avLst/>
            </a:prstGeom>
            <a:solidFill>
              <a:srgbClr val="FFBF53"/>
            </a:solidFill>
            <a:ln w="28575" cap="flat" cmpd="sng" algn="ctr">
              <a:gradFill flip="none" rotWithShape="1">
                <a:gsLst>
                  <a:gs pos="0">
                    <a:srgbClr val="FFBF53">
                      <a:lumMod val="5000"/>
                      <a:lumOff val="95000"/>
                    </a:srgbClr>
                  </a:gs>
                  <a:gs pos="100000">
                    <a:srgbClr val="FFFFFF">
                      <a:lumMod val="50000"/>
                    </a:srgbClr>
                  </a:gs>
                </a:gsLst>
                <a:lin ang="13500000" scaled="1"/>
                <a:tileRect/>
              </a:gradFill>
              <a:prstDash val="solid"/>
              <a:miter lim="800000"/>
            </a:ln>
            <a:effectLst>
              <a:outerShdw blurRad="88900" dist="75434" dir="2700002" algn="tl" rotWithShape="0">
                <a:srgbClr val="000000">
                  <a:alpha val="2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FFFFFF"/>
                </a:solidFill>
                <a:effectLst/>
                <a:uLnTx/>
                <a:uFillTx/>
                <a:latin typeface="微软雅黑"/>
                <a:ea typeface="微软雅黑"/>
                <a:cs typeface="+mn-ea"/>
              </a:endParaRPr>
            </a:p>
          </p:txBody>
        </p:sp>
        <p:sp>
          <p:nvSpPr>
            <p:cNvPr id="42" name="文本框 40"/>
            <p:cNvSpPr txBox="1"/>
            <p:nvPr/>
          </p:nvSpPr>
          <p:spPr>
            <a:xfrm>
              <a:off x="4263714" y="1443404"/>
              <a:ext cx="544861" cy="484748"/>
            </a:xfrm>
            <a:prstGeom prst="rect">
              <a:avLst/>
            </a:prstGeom>
            <a:noFill/>
            <a:ln w="28575">
              <a:noFill/>
            </a:ln>
            <a:effectLst>
              <a:outerShdw blurRad="88900" dist="75434" dir="2700000">
                <a:srgbClr val="000000">
                  <a:alpha val="2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FFFFFF"/>
                  </a:solidFill>
                  <a:effectLst/>
                  <a:uLnTx/>
                  <a:uFillTx/>
                  <a:latin typeface="微软雅黑"/>
                  <a:ea typeface="微软雅黑"/>
                  <a:cs typeface="+mn-ea"/>
                </a:rPr>
                <a:t>01</a:t>
              </a:r>
              <a:endParaRPr kumimoji="0" lang="zh-CN" altLang="en-US" sz="3600" b="0" i="0" u="none" strike="noStrike" kern="0" cap="none" spc="0" normalizeH="0" baseline="0" noProof="0" dirty="0">
                <a:ln>
                  <a:noFill/>
                </a:ln>
                <a:solidFill>
                  <a:srgbClr val="FFFFFF"/>
                </a:solidFill>
                <a:effectLst/>
                <a:uLnTx/>
                <a:uFillTx/>
                <a:latin typeface="微软雅黑"/>
                <a:ea typeface="微软雅黑"/>
                <a:cs typeface="+mn-ea"/>
              </a:endParaRPr>
            </a:p>
          </p:txBody>
        </p:sp>
      </p:grpSp>
      <p:grpSp>
        <p:nvGrpSpPr>
          <p:cNvPr id="43" name="组合 42"/>
          <p:cNvGrpSpPr/>
          <p:nvPr/>
        </p:nvGrpSpPr>
        <p:grpSpPr>
          <a:xfrm>
            <a:off x="6987937" y="4584205"/>
            <a:ext cx="821094" cy="821095"/>
            <a:chOff x="5552969" y="2656880"/>
            <a:chExt cx="615821" cy="615821"/>
          </a:xfrm>
        </p:grpSpPr>
        <p:sp>
          <p:nvSpPr>
            <p:cNvPr id="44" name="椭圆 43"/>
            <p:cNvSpPr/>
            <p:nvPr/>
          </p:nvSpPr>
          <p:spPr>
            <a:xfrm>
              <a:off x="5552969" y="2656880"/>
              <a:ext cx="615821" cy="615821"/>
            </a:xfrm>
            <a:prstGeom prst="ellipse">
              <a:avLst/>
            </a:prstGeom>
            <a:solidFill>
              <a:srgbClr val="F17475"/>
            </a:solidFill>
            <a:ln w="28575" cap="flat" cmpd="sng" algn="ctr">
              <a:gradFill flip="none" rotWithShape="1">
                <a:gsLst>
                  <a:gs pos="0">
                    <a:srgbClr val="FFBF53">
                      <a:lumMod val="5000"/>
                      <a:lumOff val="95000"/>
                    </a:srgbClr>
                  </a:gs>
                  <a:gs pos="100000">
                    <a:srgbClr val="FFFFFF">
                      <a:lumMod val="50000"/>
                    </a:srgbClr>
                  </a:gs>
                </a:gsLst>
                <a:lin ang="13500000" scaled="1"/>
                <a:tileRect/>
              </a:gradFill>
              <a:prstDash val="solid"/>
              <a:miter lim="800000"/>
            </a:ln>
            <a:effectLst>
              <a:outerShdw blurRad="88900" dist="75434" dir="2700000" algn="tl" rotWithShape="0">
                <a:srgbClr val="000000">
                  <a:alpha val="2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FFFFFF"/>
                </a:solidFill>
                <a:effectLst/>
                <a:uLnTx/>
                <a:uFillTx/>
                <a:latin typeface="微软雅黑"/>
                <a:ea typeface="微软雅黑"/>
                <a:cs typeface="+mn-ea"/>
              </a:endParaRPr>
            </a:p>
          </p:txBody>
        </p:sp>
        <p:sp>
          <p:nvSpPr>
            <p:cNvPr id="45" name="文本框 48"/>
            <p:cNvSpPr txBox="1"/>
            <p:nvPr/>
          </p:nvSpPr>
          <p:spPr>
            <a:xfrm>
              <a:off x="5599270" y="2699333"/>
              <a:ext cx="544861" cy="484748"/>
            </a:xfrm>
            <a:prstGeom prst="rect">
              <a:avLst/>
            </a:prstGeom>
            <a:noFill/>
            <a:ln w="28575">
              <a:noFill/>
            </a:ln>
            <a:effectLst>
              <a:outerShdw blurRad="88900" dist="75434" dir="2700000">
                <a:srgbClr val="000000">
                  <a:alpha val="2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FFFFFF"/>
                  </a:solidFill>
                  <a:effectLst/>
                  <a:uLnTx/>
                  <a:uFillTx/>
                  <a:latin typeface="微软雅黑"/>
                  <a:ea typeface="微软雅黑"/>
                  <a:cs typeface="+mn-ea"/>
                </a:rPr>
                <a:t>02</a:t>
              </a:r>
              <a:endParaRPr kumimoji="0" lang="zh-CN" altLang="en-US" sz="3600" b="0" i="0" u="none" strike="noStrike" kern="0" cap="none" spc="0" normalizeH="0" baseline="0" noProof="0" dirty="0">
                <a:ln>
                  <a:noFill/>
                </a:ln>
                <a:solidFill>
                  <a:srgbClr val="FFFFFF"/>
                </a:solidFill>
                <a:effectLst/>
                <a:uLnTx/>
                <a:uFillTx/>
                <a:latin typeface="微软雅黑"/>
                <a:ea typeface="微软雅黑"/>
                <a:cs typeface="+mn-ea"/>
              </a:endParaRPr>
            </a:p>
          </p:txBody>
        </p:sp>
      </p:grpSp>
      <p:grpSp>
        <p:nvGrpSpPr>
          <p:cNvPr id="46" name="组合 45"/>
          <p:cNvGrpSpPr/>
          <p:nvPr/>
        </p:nvGrpSpPr>
        <p:grpSpPr>
          <a:xfrm>
            <a:off x="5264430" y="6145427"/>
            <a:ext cx="821094" cy="821095"/>
            <a:chOff x="4260338" y="3827797"/>
            <a:chExt cx="615821" cy="615821"/>
          </a:xfrm>
        </p:grpSpPr>
        <p:sp>
          <p:nvSpPr>
            <p:cNvPr id="47" name="椭圆 46"/>
            <p:cNvSpPr/>
            <p:nvPr/>
          </p:nvSpPr>
          <p:spPr>
            <a:xfrm>
              <a:off x="4260338" y="3827797"/>
              <a:ext cx="615821" cy="615821"/>
            </a:xfrm>
            <a:prstGeom prst="ellipse">
              <a:avLst/>
            </a:prstGeom>
            <a:solidFill>
              <a:srgbClr val="C65885"/>
            </a:solidFill>
            <a:ln w="28575" cap="flat" cmpd="sng" algn="ctr">
              <a:gradFill flip="none" rotWithShape="1">
                <a:gsLst>
                  <a:gs pos="0">
                    <a:srgbClr val="FFBF53">
                      <a:lumMod val="5000"/>
                      <a:lumOff val="95000"/>
                    </a:srgbClr>
                  </a:gs>
                  <a:gs pos="100000">
                    <a:srgbClr val="FFFFFF">
                      <a:lumMod val="50000"/>
                    </a:srgbClr>
                  </a:gs>
                </a:gsLst>
                <a:lin ang="13500000" scaled="1"/>
                <a:tileRect/>
              </a:gradFill>
              <a:prstDash val="solid"/>
              <a:miter lim="800000"/>
            </a:ln>
            <a:effectLst>
              <a:outerShdw blurRad="88900" dist="75434" dir="2700000" algn="tl" rotWithShape="0">
                <a:srgbClr val="000000">
                  <a:alpha val="2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FFFFFF"/>
                </a:solidFill>
                <a:effectLst/>
                <a:uLnTx/>
                <a:uFillTx/>
                <a:latin typeface="微软雅黑"/>
                <a:ea typeface="微软雅黑"/>
                <a:cs typeface="+mn-ea"/>
              </a:endParaRPr>
            </a:p>
          </p:txBody>
        </p:sp>
        <p:sp>
          <p:nvSpPr>
            <p:cNvPr id="48" name="文本框 51"/>
            <p:cNvSpPr txBox="1"/>
            <p:nvPr/>
          </p:nvSpPr>
          <p:spPr>
            <a:xfrm>
              <a:off x="4306639" y="3870250"/>
              <a:ext cx="544861" cy="484748"/>
            </a:xfrm>
            <a:prstGeom prst="rect">
              <a:avLst/>
            </a:prstGeom>
            <a:noFill/>
            <a:ln w="28575">
              <a:noFill/>
            </a:ln>
            <a:effectLst>
              <a:outerShdw blurRad="88900" dist="75434" dir="2700000">
                <a:srgbClr val="000000">
                  <a:alpha val="2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FFFFFF"/>
                  </a:solidFill>
                  <a:effectLst/>
                  <a:uLnTx/>
                  <a:uFillTx/>
                  <a:latin typeface="微软雅黑"/>
                  <a:ea typeface="微软雅黑"/>
                  <a:cs typeface="+mn-ea"/>
                </a:rPr>
                <a:t>03</a:t>
              </a:r>
              <a:endParaRPr kumimoji="0" lang="zh-CN" altLang="en-US" sz="3600" b="0" i="0" u="none" strike="noStrike" kern="0" cap="none" spc="0" normalizeH="0" baseline="0" noProof="0" dirty="0">
                <a:ln>
                  <a:noFill/>
                </a:ln>
                <a:solidFill>
                  <a:srgbClr val="FFFFFF"/>
                </a:solidFill>
                <a:effectLst/>
                <a:uLnTx/>
                <a:uFillTx/>
                <a:latin typeface="微软雅黑"/>
                <a:ea typeface="微软雅黑"/>
                <a:cs typeface="+mn-ea"/>
              </a:endParaRPr>
            </a:p>
          </p:txBody>
        </p:sp>
      </p:grpSp>
      <p:grpSp>
        <p:nvGrpSpPr>
          <p:cNvPr id="49" name="组合 48"/>
          <p:cNvGrpSpPr/>
          <p:nvPr/>
        </p:nvGrpSpPr>
        <p:grpSpPr>
          <a:xfrm>
            <a:off x="3563878" y="4584205"/>
            <a:ext cx="821094" cy="821095"/>
            <a:chOff x="2984924" y="2656880"/>
            <a:chExt cx="615821" cy="615821"/>
          </a:xfrm>
        </p:grpSpPr>
        <p:sp>
          <p:nvSpPr>
            <p:cNvPr id="50" name="椭圆 49"/>
            <p:cNvSpPr/>
            <p:nvPr/>
          </p:nvSpPr>
          <p:spPr>
            <a:xfrm>
              <a:off x="2984924" y="2656880"/>
              <a:ext cx="615821" cy="615821"/>
            </a:xfrm>
            <a:prstGeom prst="ellipse">
              <a:avLst/>
            </a:prstGeom>
            <a:solidFill>
              <a:srgbClr val="92D050"/>
            </a:solidFill>
            <a:ln w="28575" cap="flat" cmpd="sng" algn="ctr">
              <a:gradFill flip="none" rotWithShape="1">
                <a:gsLst>
                  <a:gs pos="0">
                    <a:srgbClr val="FFBF53">
                      <a:lumMod val="5000"/>
                      <a:lumOff val="95000"/>
                    </a:srgbClr>
                  </a:gs>
                  <a:gs pos="100000">
                    <a:srgbClr val="FFFFFF">
                      <a:lumMod val="50000"/>
                    </a:srgbClr>
                  </a:gs>
                </a:gsLst>
                <a:lin ang="13500000" scaled="1"/>
                <a:tileRect/>
              </a:gradFill>
              <a:prstDash val="solid"/>
              <a:miter lim="800000"/>
            </a:ln>
            <a:effectLst>
              <a:outerShdw blurRad="88900" dist="75434" dir="2700000" algn="tl" rotWithShape="0">
                <a:srgbClr val="000000">
                  <a:alpha val="2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FFFFFF"/>
                </a:solidFill>
                <a:effectLst/>
                <a:uLnTx/>
                <a:uFillTx/>
                <a:latin typeface="微软雅黑"/>
                <a:ea typeface="微软雅黑"/>
                <a:cs typeface="+mn-ea"/>
              </a:endParaRPr>
            </a:p>
          </p:txBody>
        </p:sp>
        <p:sp>
          <p:nvSpPr>
            <p:cNvPr id="51" name="文本框 54"/>
            <p:cNvSpPr txBox="1"/>
            <p:nvPr/>
          </p:nvSpPr>
          <p:spPr>
            <a:xfrm>
              <a:off x="3031225" y="2699333"/>
              <a:ext cx="544861" cy="484748"/>
            </a:xfrm>
            <a:prstGeom prst="rect">
              <a:avLst/>
            </a:prstGeom>
            <a:noFill/>
            <a:ln w="28575">
              <a:noFill/>
            </a:ln>
            <a:effectLst>
              <a:outerShdw blurRad="88900" dist="75434" dir="2700000">
                <a:srgbClr val="000000">
                  <a:alpha val="2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600" b="0" i="0" u="none" strike="noStrike" kern="0" cap="none" spc="0" normalizeH="0" baseline="0" noProof="0" dirty="0">
                  <a:ln>
                    <a:noFill/>
                  </a:ln>
                  <a:solidFill>
                    <a:srgbClr val="FFFFFF"/>
                  </a:solidFill>
                  <a:effectLst/>
                  <a:uLnTx/>
                  <a:uFillTx/>
                  <a:latin typeface="微软雅黑"/>
                  <a:ea typeface="微软雅黑"/>
                  <a:cs typeface="+mn-ea"/>
                </a:rPr>
                <a:t>04</a:t>
              </a:r>
              <a:endParaRPr kumimoji="0" lang="zh-CN" altLang="en-US" sz="3600" b="0" i="0" u="none" strike="noStrike" kern="0" cap="none" spc="0" normalizeH="0" baseline="0" noProof="0" dirty="0">
                <a:ln>
                  <a:noFill/>
                </a:ln>
                <a:solidFill>
                  <a:srgbClr val="FFFFFF"/>
                </a:solidFill>
                <a:effectLst/>
                <a:uLnTx/>
                <a:uFillTx/>
                <a:latin typeface="微软雅黑"/>
                <a:ea typeface="微软雅黑"/>
                <a:cs typeface="+mn-ea"/>
              </a:endParaRPr>
            </a:p>
          </p:txBody>
        </p:sp>
      </p:grpSp>
    </p:spTree>
    <p:extLst>
      <p:ext uri="{BB962C8B-B14F-4D97-AF65-F5344CB8AC3E}">
        <p14:creationId xmlns:p14="http://schemas.microsoft.com/office/powerpoint/2010/main" val="82142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trips(upRight)">
                                      <p:cBhvr>
                                        <p:cTn id="7" dur="500"/>
                                        <p:tgtEl>
                                          <p:spTgt spid="2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Effect transition="in" filter="fade">
                                      <p:cBhvr>
                                        <p:cTn id="13" dur="500"/>
                                        <p:tgtEl>
                                          <p:spTgt spid="28"/>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500" fill="hold"/>
                                        <p:tgtEl>
                                          <p:spTgt spid="39"/>
                                        </p:tgtEl>
                                        <p:attrNameLst>
                                          <p:attrName>ppt_w</p:attrName>
                                        </p:attrNameLst>
                                      </p:cBhvr>
                                      <p:tavLst>
                                        <p:tav tm="0">
                                          <p:val>
                                            <p:fltVal val="0"/>
                                          </p:val>
                                        </p:tav>
                                        <p:tav tm="100000">
                                          <p:val>
                                            <p:strVal val="#ppt_w"/>
                                          </p:val>
                                        </p:tav>
                                      </p:tavLst>
                                    </p:anim>
                                    <p:anim calcmode="lin" valueType="num">
                                      <p:cBhvr>
                                        <p:cTn id="17" dur="500" fill="hold"/>
                                        <p:tgtEl>
                                          <p:spTgt spid="39"/>
                                        </p:tgtEl>
                                        <p:attrNameLst>
                                          <p:attrName>ppt_h</p:attrName>
                                        </p:attrNameLst>
                                      </p:cBhvr>
                                      <p:tavLst>
                                        <p:tav tm="0">
                                          <p:val>
                                            <p:fltVal val="0"/>
                                          </p:val>
                                        </p:tav>
                                        <p:tav tm="100000">
                                          <p:val>
                                            <p:strVal val="#ppt_h"/>
                                          </p:val>
                                        </p:tav>
                                      </p:tavLst>
                                    </p:anim>
                                    <p:animEffect transition="in" filter="fade">
                                      <p:cBhvr>
                                        <p:cTn id="18" dur="500"/>
                                        <p:tgtEl>
                                          <p:spTgt spid="39"/>
                                        </p:tgtEl>
                                      </p:cBhvr>
                                    </p:animEffect>
                                  </p:childTnLst>
                                </p:cTn>
                              </p:par>
                            </p:childTnLst>
                          </p:cTn>
                        </p:par>
                        <p:par>
                          <p:cTn id="19" fill="hold">
                            <p:stCondLst>
                              <p:cond delay="1000"/>
                            </p:stCondLst>
                            <p:childTnLst>
                              <p:par>
                                <p:cTn id="20" presetID="21" presetClass="entr" presetSubtype="1"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heel(1)">
                                      <p:cBhvr>
                                        <p:cTn id="22" dur="20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5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nodeType="withEffect">
                                  <p:stCondLst>
                                    <p:cond delay="50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par>
                                <p:cTn id="31" presetID="10" presetClass="entr" presetSubtype="0" fill="hold" nodeType="withEffect">
                                  <p:stCondLst>
                                    <p:cond delay="50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nodeType="withEffect">
                                  <p:stCondLst>
                                    <p:cond delay="50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par>
                                <p:cTn id="37" presetID="0" presetClass="path" presetSubtype="0" accel="50000" decel="50000" fill="hold" nodeType="withEffect">
                                  <p:stCondLst>
                                    <p:cond delay="0"/>
                                  </p:stCondLst>
                                  <p:childTnLst>
                                    <p:animMotion origin="layout" path="M 0.00278 0.24661 L 0.00278 0.24692 C 0.0033 0.23828 0.00365 0.22994 0.00417 0.22192 C 0.00452 0.21852 0.00556 0.21513 0.00556 0.21204 C 0.00556 0.18025 0.00608 0.18488 0.00278 0.1676 C 0.00243 0.15525 0.00261 0.1426 0.00139 0.13056 C 0.00122 0.12686 -0.00104 0.12408 -0.00139 0.12068 C -0.00243 0.10433 -0.00208 0.08766 -0.00278 0.0713 C -0.00312 0.06112 -0.00364 0.05155 -0.00399 0.04167 C -0.00364 0.03334 -0.00347 0.025 -0.00278 0.01698 C 0.00018 -0.0108 -1.38889E-6 0.00926 -1.38889E-6 -0.0003 L -1.38889E-6 -4.07407E-6 " pathEditMode="relative" rAng="0" ptsTypes="AAAAAAAAAAAA">
                                      <p:cBhvr>
                                        <p:cTn id="38" dur="2000" fill="hold"/>
                                        <p:tgtEl>
                                          <p:spTgt spid="40"/>
                                        </p:tgtEl>
                                        <p:attrNameLst>
                                          <p:attrName>ppt_x</p:attrName>
                                          <p:attrName>ppt_y</p:attrName>
                                        </p:attrNameLst>
                                      </p:cBhvr>
                                      <p:rCtr x="-208" y="-12346"/>
                                    </p:animMotion>
                                  </p:childTnLst>
                                </p:cTn>
                              </p:par>
                              <p:par>
                                <p:cTn id="39" presetID="0" presetClass="path" presetSubtype="0" accel="50000" decel="50000" fill="hold" nodeType="withEffect">
                                  <p:stCondLst>
                                    <p:cond delay="0"/>
                                  </p:stCondLst>
                                  <p:childTnLst>
                                    <p:animMotion origin="layout" path="M -0.14028 -0.00277 L -0.14028 -0.00246 L -0.04028 -0.0003 C -0.03664 -0.0003 -0.03299 0.00217 -0.02917 0.00217 C -0.02553 0.00217 -0.02188 -4.93827E-6 -0.01806 -0.0003 C -0.01216 -0.00092 -0.00608 -0.0003 4.44444E-6 -0.0003 L 4.44444E-6 -4.93827E-6 " pathEditMode="relative" rAng="0" ptsTypes="AAAAAAA">
                                      <p:cBhvr>
                                        <p:cTn id="40" dur="2000" fill="hold"/>
                                        <p:tgtEl>
                                          <p:spTgt spid="43"/>
                                        </p:tgtEl>
                                        <p:attrNameLst>
                                          <p:attrName>ppt_x</p:attrName>
                                          <p:attrName>ppt_y</p:attrName>
                                        </p:attrNameLst>
                                      </p:cBhvr>
                                      <p:rCtr x="7014" y="247"/>
                                    </p:animMotion>
                                  </p:childTnLst>
                                </p:cTn>
                              </p:par>
                              <p:par>
                                <p:cTn id="41" presetID="0" presetClass="path" presetSubtype="0" accel="50000" decel="50000" fill="hold" nodeType="withEffect">
                                  <p:stCondLst>
                                    <p:cond delay="0"/>
                                  </p:stCondLst>
                                  <p:childTnLst>
                                    <p:animMotion origin="layout" path="M 0.00555 -0.23981 L 0.00555 -0.2395 C 0.00503 -0.21605 0.00468 -0.19228 0.00416 -0.16821 C 0.00312 -0.12623 0.00451 -0.13919 0.00139 -0.11636 L 3.88889E-6 -0.00031 L 3.88889E-6 -2.71605E-6 " pathEditMode="relative" rAng="0" ptsTypes="AAAAAA">
                                      <p:cBhvr>
                                        <p:cTn id="42" dur="2000" fill="hold"/>
                                        <p:tgtEl>
                                          <p:spTgt spid="46"/>
                                        </p:tgtEl>
                                        <p:attrNameLst>
                                          <p:attrName>ppt_x</p:attrName>
                                          <p:attrName>ppt_y</p:attrName>
                                        </p:attrNameLst>
                                      </p:cBhvr>
                                      <p:rCtr x="-278" y="11975"/>
                                    </p:animMotion>
                                  </p:childTnLst>
                                </p:cTn>
                              </p:par>
                              <p:par>
                                <p:cTn id="43" presetID="0" presetClass="path" presetSubtype="0" accel="50000" decel="50000" fill="hold" nodeType="withEffect">
                                  <p:stCondLst>
                                    <p:cond delay="0"/>
                                  </p:stCondLst>
                                  <p:childTnLst>
                                    <p:animMotion origin="layout" path="M 0.14723 -0.00524 L 0.14723 -0.00493 C 0.13785 -0.00617 0.12865 -0.00771 0.11945 -0.00771 C 0.08177 -0.00771 0.04427 -0.00709 0.00695 -0.00524 C 0.00538 -0.00524 0.004 -0.00401 0.00278 -0.00277 C 0.00174 -0.00216 0.00087 -0.00123 -2.77778E-6 -0.0003 L -2.77778E-6 -4.93827E-6 " pathEditMode="relative" rAng="0" ptsTypes="AAAAAAA">
                                      <p:cBhvr>
                                        <p:cTn id="44" dur="2000" fill="hold"/>
                                        <p:tgtEl>
                                          <p:spTgt spid="49"/>
                                        </p:tgtEl>
                                        <p:attrNameLst>
                                          <p:attrName>ppt_x</p:attrName>
                                          <p:attrName>ppt_y</p:attrName>
                                        </p:attrNameLst>
                                      </p:cBhvr>
                                      <p:rCtr x="-7361" y="123"/>
                                    </p:animMotion>
                                  </p:childTnLst>
                                </p:cTn>
                              </p:par>
                            </p:childTnLst>
                          </p:cTn>
                        </p:par>
                        <p:par>
                          <p:cTn id="45" fill="hold">
                            <p:stCondLst>
                              <p:cond delay="2000"/>
                            </p:stCondLst>
                            <p:childTnLst>
                              <p:par>
                                <p:cTn id="46" presetID="42" presetClass="entr" presetSubtype="0"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1000"/>
                                        <p:tgtEl>
                                          <p:spTgt spid="36"/>
                                        </p:tgtEl>
                                      </p:cBhvr>
                                    </p:animEffect>
                                    <p:anim calcmode="lin" valueType="num">
                                      <p:cBhvr>
                                        <p:cTn id="49" dur="1000" fill="hold"/>
                                        <p:tgtEl>
                                          <p:spTgt spid="36"/>
                                        </p:tgtEl>
                                        <p:attrNameLst>
                                          <p:attrName>ppt_x</p:attrName>
                                        </p:attrNameLst>
                                      </p:cBhvr>
                                      <p:tavLst>
                                        <p:tav tm="0">
                                          <p:val>
                                            <p:strVal val="#ppt_x"/>
                                          </p:val>
                                        </p:tav>
                                        <p:tav tm="100000">
                                          <p:val>
                                            <p:strVal val="#ppt_x"/>
                                          </p:val>
                                        </p:tav>
                                      </p:tavLst>
                                    </p:anim>
                                    <p:anim calcmode="lin" valueType="num">
                                      <p:cBhvr>
                                        <p:cTn id="50" dur="1000" fill="hold"/>
                                        <p:tgtEl>
                                          <p:spTgt spid="36"/>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1000"/>
                                        <p:tgtEl>
                                          <p:spTgt spid="38"/>
                                        </p:tgtEl>
                                      </p:cBhvr>
                                    </p:animEffect>
                                    <p:anim calcmode="lin" valueType="num">
                                      <p:cBhvr>
                                        <p:cTn id="54" dur="1000" fill="hold"/>
                                        <p:tgtEl>
                                          <p:spTgt spid="38"/>
                                        </p:tgtEl>
                                        <p:attrNameLst>
                                          <p:attrName>ppt_x</p:attrName>
                                        </p:attrNameLst>
                                      </p:cBhvr>
                                      <p:tavLst>
                                        <p:tav tm="0">
                                          <p:val>
                                            <p:strVal val="#ppt_x"/>
                                          </p:val>
                                        </p:tav>
                                        <p:tav tm="100000">
                                          <p:val>
                                            <p:strVal val="#ppt_x"/>
                                          </p:val>
                                        </p:tav>
                                      </p:tavLst>
                                    </p:anim>
                                    <p:anim calcmode="lin" valueType="num">
                                      <p:cBhvr>
                                        <p:cTn id="55" dur="1000" fill="hold"/>
                                        <p:tgtEl>
                                          <p:spTgt spid="38"/>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1000"/>
                                        <p:tgtEl>
                                          <p:spTgt spid="37"/>
                                        </p:tgtEl>
                                      </p:cBhvr>
                                    </p:animEffect>
                                    <p:anim calcmode="lin" valueType="num">
                                      <p:cBhvr>
                                        <p:cTn id="59" dur="1000" fill="hold"/>
                                        <p:tgtEl>
                                          <p:spTgt spid="37"/>
                                        </p:tgtEl>
                                        <p:attrNameLst>
                                          <p:attrName>ppt_x</p:attrName>
                                        </p:attrNameLst>
                                      </p:cBhvr>
                                      <p:tavLst>
                                        <p:tav tm="0">
                                          <p:val>
                                            <p:strVal val="#ppt_x"/>
                                          </p:val>
                                        </p:tav>
                                        <p:tav tm="100000">
                                          <p:val>
                                            <p:strVal val="#ppt_x"/>
                                          </p:val>
                                        </p:tav>
                                      </p:tavLst>
                                    </p:anim>
                                    <p:anim calcmode="lin" valueType="num">
                                      <p:cBhvr>
                                        <p:cTn id="60" dur="1000" fill="hold"/>
                                        <p:tgtEl>
                                          <p:spTgt spid="3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1000"/>
                                        <p:tgtEl>
                                          <p:spTgt spid="35"/>
                                        </p:tgtEl>
                                      </p:cBhvr>
                                    </p:animEffect>
                                    <p:anim calcmode="lin" valueType="num">
                                      <p:cBhvr>
                                        <p:cTn id="64" dur="1000" fill="hold"/>
                                        <p:tgtEl>
                                          <p:spTgt spid="35"/>
                                        </p:tgtEl>
                                        <p:attrNameLst>
                                          <p:attrName>ppt_x</p:attrName>
                                        </p:attrNameLst>
                                      </p:cBhvr>
                                      <p:tavLst>
                                        <p:tav tm="0">
                                          <p:val>
                                            <p:strVal val="#ppt_x"/>
                                          </p:val>
                                        </p:tav>
                                        <p:tav tm="100000">
                                          <p:val>
                                            <p:strVal val="#ppt_x"/>
                                          </p:val>
                                        </p:tav>
                                      </p:tavLst>
                                    </p:anim>
                                    <p:anim calcmode="lin" valueType="num">
                                      <p:cBhvr>
                                        <p:cTn id="65"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bldLvl="0" animBg="1"/>
      <p:bldP spid="35" grpId="0"/>
      <p:bldP spid="36" grpId="0"/>
      <p:bldP spid="37"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2" name="直接连接符 181"/>
          <p:cNvCxnSpPr/>
          <p:nvPr/>
        </p:nvCxnSpPr>
        <p:spPr>
          <a:xfrm flipV="1">
            <a:off x="7295013" y="3033329"/>
            <a:ext cx="1010353" cy="1"/>
          </a:xfrm>
          <a:prstGeom prst="line">
            <a:avLst/>
          </a:prstGeom>
          <a:noFill/>
          <a:ln w="6350" cap="flat" cmpd="sng" algn="ctr">
            <a:solidFill>
              <a:srgbClr val="01B3C5"/>
            </a:solidFill>
            <a:prstDash val="solid"/>
            <a:miter lim="800000"/>
            <a:headEnd type="none"/>
            <a:tailEnd type="oval"/>
          </a:ln>
          <a:effectLst/>
        </p:spPr>
      </p:cxnSp>
      <p:cxnSp>
        <p:nvCxnSpPr>
          <p:cNvPr id="183" name="直接连接符 182"/>
          <p:cNvCxnSpPr/>
          <p:nvPr/>
        </p:nvCxnSpPr>
        <p:spPr>
          <a:xfrm flipV="1">
            <a:off x="7295013" y="5677621"/>
            <a:ext cx="1010353" cy="1"/>
          </a:xfrm>
          <a:prstGeom prst="line">
            <a:avLst/>
          </a:prstGeom>
          <a:noFill/>
          <a:ln w="6350" cap="flat" cmpd="sng" algn="ctr">
            <a:solidFill>
              <a:srgbClr val="01B3C5"/>
            </a:solidFill>
            <a:prstDash val="solid"/>
            <a:miter lim="800000"/>
            <a:headEnd type="none"/>
            <a:tailEnd type="oval"/>
          </a:ln>
          <a:effectLst/>
        </p:spPr>
      </p:cxnSp>
      <p:cxnSp>
        <p:nvCxnSpPr>
          <p:cNvPr id="184" name="直接连接符 183"/>
          <p:cNvCxnSpPr/>
          <p:nvPr/>
        </p:nvCxnSpPr>
        <p:spPr>
          <a:xfrm flipH="1">
            <a:off x="3499945" y="4350804"/>
            <a:ext cx="261451" cy="1"/>
          </a:xfrm>
          <a:prstGeom prst="line">
            <a:avLst/>
          </a:prstGeom>
          <a:noFill/>
          <a:ln w="6350" cap="flat" cmpd="sng" algn="ctr">
            <a:solidFill>
              <a:srgbClr val="01B3C5"/>
            </a:solidFill>
            <a:prstDash val="solid"/>
            <a:miter lim="800000"/>
            <a:headEnd type="none"/>
            <a:tailEnd type="oval"/>
          </a:ln>
          <a:effectLst/>
        </p:spPr>
      </p:cxnSp>
      <p:cxnSp>
        <p:nvCxnSpPr>
          <p:cNvPr id="185" name="直接连接符 184"/>
          <p:cNvCxnSpPr>
            <a:stCxn id="204" idx="2"/>
          </p:cNvCxnSpPr>
          <p:nvPr/>
        </p:nvCxnSpPr>
        <p:spPr>
          <a:xfrm flipH="1">
            <a:off x="3483372" y="3033330"/>
            <a:ext cx="1010353" cy="6755"/>
          </a:xfrm>
          <a:prstGeom prst="line">
            <a:avLst/>
          </a:prstGeom>
          <a:noFill/>
          <a:ln w="6350" cap="flat" cmpd="sng" algn="ctr">
            <a:solidFill>
              <a:srgbClr val="01B3C5"/>
            </a:solidFill>
            <a:prstDash val="solid"/>
            <a:miter lim="800000"/>
            <a:headEnd type="none"/>
            <a:tailEnd type="oval"/>
          </a:ln>
          <a:effectLst/>
        </p:spPr>
      </p:cxnSp>
      <p:sp>
        <p:nvSpPr>
          <p:cNvPr id="186" name="文本框 218"/>
          <p:cNvSpPr txBox="1"/>
          <p:nvPr/>
        </p:nvSpPr>
        <p:spPr>
          <a:xfrm>
            <a:off x="1512565" y="2753466"/>
            <a:ext cx="1808480" cy="5962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方正姚体"/>
                <a:ea typeface="微软雅黑"/>
                <a:cs typeface="+mn-ea"/>
                <a:sym typeface="+mn-lt"/>
              </a:rPr>
              <a:t>点击添加标题文字</a:t>
            </a:r>
            <a:endParaRPr kumimoji="0" lang="en-US" altLang="zh-CN" sz="1600" b="0" i="0" u="none" strike="noStrike" kern="0" cap="none" spc="0" normalizeH="0" baseline="0" noProof="0" dirty="0">
              <a:ln>
                <a:noFill/>
              </a:ln>
              <a:solidFill>
                <a:srgbClr val="000000"/>
              </a:solidFill>
              <a:effectLst/>
              <a:uLnTx/>
              <a:uFillTx/>
              <a:latin typeface="方正姚体"/>
              <a:ea typeface="微软雅黑"/>
              <a:cs typeface="+mn-ea"/>
              <a:sym typeface="+mn-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方正姚体"/>
                <a:ea typeface="微软雅黑"/>
                <a:cs typeface="+mn-ea"/>
                <a:sym typeface="+mn-lt"/>
              </a:rPr>
              <a:t>点击添加标题文字</a:t>
            </a:r>
          </a:p>
        </p:txBody>
      </p:sp>
      <p:sp>
        <p:nvSpPr>
          <p:cNvPr id="187" name="文本框 219"/>
          <p:cNvSpPr txBox="1"/>
          <p:nvPr/>
        </p:nvSpPr>
        <p:spPr>
          <a:xfrm>
            <a:off x="1512565" y="4071434"/>
            <a:ext cx="1808480" cy="596265"/>
          </a:xfrm>
          <a:prstGeom prst="rect">
            <a:avLst/>
          </a:prstGeom>
          <a:noFill/>
        </p:spPr>
        <p:txBody>
          <a:bodyPr wrap="none" rtlCol="0">
            <a:spAutoFit/>
          </a:bodyPr>
          <a:lstStyle>
            <a:defPPr>
              <a:defRPr lang="zh-CN"/>
            </a:defPPr>
            <a:lvl1pPr>
              <a:defRPr>
                <a:solidFill>
                  <a:schemeClr val="tx2">
                    <a:lumMod val="65000"/>
                    <a:lumOff val="35000"/>
                  </a:schemeClr>
                </a:solidFill>
                <a:latin typeface="时尚中黑简体" panose="01010104010101010101" pitchFamily="2" charset="-122"/>
                <a:ea typeface="时尚中黑简体" panose="01010104010101010101" pitchFamily="2" charset="-122"/>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方正姚体"/>
                <a:ea typeface="微软雅黑"/>
                <a:cs typeface="+mn-ea"/>
                <a:sym typeface="+mn-lt"/>
              </a:rPr>
              <a:t>点击添加标题文字</a:t>
            </a:r>
            <a:endParaRPr kumimoji="0" lang="en-US" altLang="zh-CN" sz="1600" b="0" i="0" u="none" strike="noStrike" kern="0" cap="none" spc="0" normalizeH="0" baseline="0" noProof="0" dirty="0">
              <a:ln>
                <a:noFill/>
              </a:ln>
              <a:solidFill>
                <a:srgbClr val="000000"/>
              </a:solidFill>
              <a:effectLst/>
              <a:uLnTx/>
              <a:uFillTx/>
              <a:latin typeface="方正姚体"/>
              <a:ea typeface="微软雅黑"/>
              <a:cs typeface="+mn-ea"/>
              <a:sym typeface="+mn-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方正姚体"/>
                <a:ea typeface="微软雅黑"/>
                <a:cs typeface="+mn-ea"/>
                <a:sym typeface="+mn-lt"/>
              </a:rPr>
              <a:t>点击添加标题文字</a:t>
            </a:r>
          </a:p>
        </p:txBody>
      </p:sp>
      <p:sp>
        <p:nvSpPr>
          <p:cNvPr id="188" name="文本框 220"/>
          <p:cNvSpPr txBox="1"/>
          <p:nvPr/>
        </p:nvSpPr>
        <p:spPr>
          <a:xfrm>
            <a:off x="1512565" y="5389402"/>
            <a:ext cx="1808480" cy="596265"/>
          </a:xfrm>
          <a:prstGeom prst="rect">
            <a:avLst/>
          </a:prstGeom>
          <a:noFill/>
        </p:spPr>
        <p:txBody>
          <a:bodyPr wrap="none" rtlCol="0">
            <a:spAutoFit/>
          </a:bodyPr>
          <a:lstStyle>
            <a:defPPr>
              <a:defRPr lang="zh-CN"/>
            </a:defPPr>
            <a:lvl1pPr>
              <a:defRPr>
                <a:solidFill>
                  <a:schemeClr val="tx2">
                    <a:lumMod val="65000"/>
                    <a:lumOff val="35000"/>
                  </a:schemeClr>
                </a:solidFill>
                <a:latin typeface="时尚中黑简体" panose="01010104010101010101" pitchFamily="2" charset="-122"/>
                <a:ea typeface="时尚中黑简体" panose="01010104010101010101" pitchFamily="2" charset="-122"/>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方正姚体"/>
                <a:ea typeface="微软雅黑"/>
                <a:cs typeface="+mn-ea"/>
                <a:sym typeface="+mn-lt"/>
              </a:rPr>
              <a:t>点击添加标题文字</a:t>
            </a:r>
            <a:endParaRPr kumimoji="0" lang="en-US" altLang="zh-CN" sz="1600" b="0" i="0" u="none" strike="noStrike" kern="0" cap="none" spc="0" normalizeH="0" baseline="0" noProof="0" dirty="0">
              <a:ln>
                <a:noFill/>
              </a:ln>
              <a:solidFill>
                <a:srgbClr val="000000"/>
              </a:solidFill>
              <a:effectLst/>
              <a:uLnTx/>
              <a:uFillTx/>
              <a:latin typeface="方正姚体"/>
              <a:ea typeface="微软雅黑"/>
              <a:cs typeface="+mn-ea"/>
              <a:sym typeface="+mn-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方正姚体"/>
                <a:ea typeface="微软雅黑"/>
                <a:cs typeface="+mn-ea"/>
                <a:sym typeface="+mn-lt"/>
              </a:rPr>
              <a:t>点击添加标题文字</a:t>
            </a:r>
          </a:p>
        </p:txBody>
      </p:sp>
      <p:sp>
        <p:nvSpPr>
          <p:cNvPr id="189" name="文本框 221"/>
          <p:cNvSpPr txBox="1"/>
          <p:nvPr/>
        </p:nvSpPr>
        <p:spPr>
          <a:xfrm>
            <a:off x="8346737" y="2753466"/>
            <a:ext cx="1808480" cy="596265"/>
          </a:xfrm>
          <a:prstGeom prst="rect">
            <a:avLst/>
          </a:prstGeom>
          <a:noFill/>
        </p:spPr>
        <p:txBody>
          <a:bodyPr wrap="none" rtlCol="0">
            <a:spAutoFit/>
          </a:bodyPr>
          <a:lstStyle>
            <a:defPPr>
              <a:defRPr lang="zh-CN"/>
            </a:defPPr>
            <a:lvl1pPr>
              <a:defRPr>
                <a:solidFill>
                  <a:schemeClr val="tx2">
                    <a:lumMod val="65000"/>
                    <a:lumOff val="35000"/>
                  </a:schemeClr>
                </a:solidFill>
                <a:latin typeface="时尚中黑简体" panose="01010104010101010101" pitchFamily="2" charset="-122"/>
                <a:ea typeface="时尚中黑简体" panose="01010104010101010101" pitchFamily="2" charset="-122"/>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方正姚体"/>
                <a:ea typeface="微软雅黑"/>
                <a:cs typeface="+mn-ea"/>
                <a:sym typeface="+mn-lt"/>
              </a:rPr>
              <a:t>点击添加标题文字</a:t>
            </a:r>
            <a:endParaRPr kumimoji="0" lang="en-US" altLang="zh-CN" sz="1600" b="0" i="0" u="none" strike="noStrike" kern="0" cap="none" spc="0" normalizeH="0" baseline="0" noProof="0" dirty="0">
              <a:ln>
                <a:noFill/>
              </a:ln>
              <a:solidFill>
                <a:srgbClr val="000000"/>
              </a:solidFill>
              <a:effectLst/>
              <a:uLnTx/>
              <a:uFillTx/>
              <a:latin typeface="方正姚体"/>
              <a:ea typeface="微软雅黑"/>
              <a:cs typeface="+mn-ea"/>
              <a:sym typeface="+mn-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方正姚体"/>
                <a:ea typeface="微软雅黑"/>
                <a:cs typeface="+mn-ea"/>
                <a:sym typeface="+mn-lt"/>
              </a:rPr>
              <a:t>点击添加标题文字</a:t>
            </a:r>
          </a:p>
        </p:txBody>
      </p:sp>
      <p:sp>
        <p:nvSpPr>
          <p:cNvPr id="190" name="文本框 222"/>
          <p:cNvSpPr txBox="1"/>
          <p:nvPr/>
        </p:nvSpPr>
        <p:spPr>
          <a:xfrm>
            <a:off x="8346737" y="4071434"/>
            <a:ext cx="1808480" cy="596265"/>
          </a:xfrm>
          <a:prstGeom prst="rect">
            <a:avLst/>
          </a:prstGeom>
          <a:noFill/>
        </p:spPr>
        <p:txBody>
          <a:bodyPr wrap="none" rtlCol="0">
            <a:spAutoFit/>
          </a:bodyPr>
          <a:lstStyle>
            <a:defPPr>
              <a:defRPr lang="zh-CN"/>
            </a:defPPr>
            <a:lvl1pPr>
              <a:defRPr>
                <a:solidFill>
                  <a:schemeClr val="tx2">
                    <a:lumMod val="65000"/>
                    <a:lumOff val="35000"/>
                  </a:schemeClr>
                </a:solidFill>
                <a:latin typeface="时尚中黑简体" panose="01010104010101010101" pitchFamily="2" charset="-122"/>
                <a:ea typeface="时尚中黑简体" panose="01010104010101010101" pitchFamily="2" charset="-122"/>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方正姚体"/>
                <a:ea typeface="微软雅黑"/>
                <a:cs typeface="+mn-ea"/>
                <a:sym typeface="+mn-lt"/>
              </a:rPr>
              <a:t>点击添加标题文字</a:t>
            </a:r>
            <a:endParaRPr kumimoji="0" lang="en-US" altLang="zh-CN" sz="1600" b="0" i="0" u="none" strike="noStrike" kern="0" cap="none" spc="0" normalizeH="0" baseline="0" noProof="0" dirty="0">
              <a:ln>
                <a:noFill/>
              </a:ln>
              <a:solidFill>
                <a:srgbClr val="000000"/>
              </a:solidFill>
              <a:effectLst/>
              <a:uLnTx/>
              <a:uFillTx/>
              <a:latin typeface="方正姚体"/>
              <a:ea typeface="微软雅黑"/>
              <a:cs typeface="+mn-ea"/>
              <a:sym typeface="+mn-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方正姚体"/>
                <a:ea typeface="微软雅黑"/>
                <a:cs typeface="+mn-ea"/>
                <a:sym typeface="+mn-lt"/>
              </a:rPr>
              <a:t>点击添加标题文字</a:t>
            </a:r>
          </a:p>
        </p:txBody>
      </p:sp>
      <p:sp>
        <p:nvSpPr>
          <p:cNvPr id="191" name="文本框 223"/>
          <p:cNvSpPr txBox="1"/>
          <p:nvPr/>
        </p:nvSpPr>
        <p:spPr>
          <a:xfrm>
            <a:off x="8346737" y="5389402"/>
            <a:ext cx="1808480" cy="596265"/>
          </a:xfrm>
          <a:prstGeom prst="rect">
            <a:avLst/>
          </a:prstGeom>
          <a:noFill/>
        </p:spPr>
        <p:txBody>
          <a:bodyPr wrap="none" rtlCol="0">
            <a:spAutoFit/>
          </a:bodyPr>
          <a:lstStyle>
            <a:defPPr>
              <a:defRPr lang="zh-CN"/>
            </a:defPPr>
            <a:lvl1pPr>
              <a:defRPr>
                <a:solidFill>
                  <a:schemeClr val="tx2">
                    <a:lumMod val="65000"/>
                    <a:lumOff val="35000"/>
                  </a:schemeClr>
                </a:solidFill>
                <a:latin typeface="时尚中黑简体" panose="01010104010101010101" pitchFamily="2" charset="-122"/>
                <a:ea typeface="时尚中黑简体" panose="01010104010101010101" pitchFamily="2" charset="-122"/>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方正姚体"/>
                <a:ea typeface="微软雅黑"/>
                <a:cs typeface="+mn-ea"/>
                <a:sym typeface="+mn-lt"/>
              </a:rPr>
              <a:t>点击添加标题文字</a:t>
            </a:r>
            <a:endParaRPr kumimoji="0" lang="en-US" altLang="zh-CN" sz="1600" b="0" i="0" u="none" strike="noStrike" kern="0" cap="none" spc="0" normalizeH="0" baseline="0" noProof="0" dirty="0">
              <a:ln>
                <a:noFill/>
              </a:ln>
              <a:solidFill>
                <a:srgbClr val="000000"/>
              </a:solidFill>
              <a:effectLst/>
              <a:uLnTx/>
              <a:uFillTx/>
              <a:latin typeface="方正姚体"/>
              <a:ea typeface="微软雅黑"/>
              <a:cs typeface="+mn-ea"/>
              <a:sym typeface="+mn-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方正姚体"/>
                <a:ea typeface="微软雅黑"/>
                <a:cs typeface="+mn-ea"/>
                <a:sym typeface="+mn-lt"/>
              </a:rPr>
              <a:t>点击添加标题文字</a:t>
            </a:r>
          </a:p>
        </p:txBody>
      </p:sp>
      <p:grpSp>
        <p:nvGrpSpPr>
          <p:cNvPr id="192" name="组合 191"/>
          <p:cNvGrpSpPr/>
          <p:nvPr/>
        </p:nvGrpSpPr>
        <p:grpSpPr>
          <a:xfrm>
            <a:off x="3732795" y="3683960"/>
            <a:ext cx="1334677" cy="1334677"/>
            <a:chOff x="2928859" y="2373401"/>
            <a:chExt cx="1001008" cy="1001008"/>
          </a:xfrm>
        </p:grpSpPr>
        <p:sp>
          <p:nvSpPr>
            <p:cNvPr id="225" name="椭圆 224"/>
            <p:cNvSpPr/>
            <p:nvPr/>
          </p:nvSpPr>
          <p:spPr>
            <a:xfrm>
              <a:off x="2928859" y="2373401"/>
              <a:ext cx="1001008" cy="1001008"/>
            </a:xfrm>
            <a:prstGeom prst="ellipse">
              <a:avLst/>
            </a:prstGeom>
            <a:gradFill flip="none" rotWithShape="1">
              <a:gsLst>
                <a:gs pos="0">
                  <a:srgbClr val="FFFFFF"/>
                </a:gs>
                <a:gs pos="100000">
                  <a:srgbClr val="FFFFFF">
                    <a:lumMod val="85000"/>
                  </a:srgbClr>
                </a:gs>
              </a:gsLst>
              <a:lin ang="13500000" scaled="1"/>
              <a:tileRect/>
            </a:gradFill>
            <a:ln w="15875" cap="flat" cmpd="sng" algn="ctr">
              <a:gradFill flip="none" rotWithShape="1">
                <a:gsLst>
                  <a:gs pos="0">
                    <a:srgbClr val="FFFFFF"/>
                  </a:gs>
                  <a:gs pos="100000">
                    <a:srgbClr val="FFFFFF">
                      <a:lumMod val="50000"/>
                    </a:srgbClr>
                  </a:gs>
                </a:gsLst>
                <a:lin ang="2700000" scaled="1"/>
                <a:tileRect/>
              </a:gradFill>
              <a:prstDash val="solid"/>
              <a:miter lim="800000"/>
            </a:ln>
            <a:effectLst>
              <a:outerShdw blurRad="1016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26" name="椭圆 225"/>
            <p:cNvSpPr>
              <a:spLocks noChangeAspect="1"/>
            </p:cNvSpPr>
            <p:nvPr/>
          </p:nvSpPr>
          <p:spPr>
            <a:xfrm>
              <a:off x="3000421" y="2444963"/>
              <a:ext cx="857884" cy="857884"/>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27" name="椭圆 226"/>
            <p:cNvSpPr>
              <a:spLocks noChangeAspect="1"/>
            </p:cNvSpPr>
            <p:nvPr/>
          </p:nvSpPr>
          <p:spPr>
            <a:xfrm>
              <a:off x="3061698" y="2506240"/>
              <a:ext cx="735329" cy="735329"/>
            </a:xfrm>
            <a:prstGeom prst="ellipse">
              <a:avLst/>
            </a:prstGeom>
            <a:solidFill>
              <a:srgbClr val="FFBF5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28" name="Freeform 133"/>
            <p:cNvSpPr>
              <a:spLocks noChangeAspect="1" noEditPoints="1"/>
            </p:cNvSpPr>
            <p:nvPr/>
          </p:nvSpPr>
          <p:spPr bwMode="auto">
            <a:xfrm>
              <a:off x="3220424" y="2683713"/>
              <a:ext cx="417878" cy="380383"/>
            </a:xfrm>
            <a:custGeom>
              <a:avLst/>
              <a:gdLst>
                <a:gd name="T0" fmla="*/ 4 w 66"/>
                <a:gd name="T1" fmla="*/ 17 h 60"/>
                <a:gd name="T2" fmla="*/ 28 w 66"/>
                <a:gd name="T3" fmla="*/ 15 h 60"/>
                <a:gd name="T4" fmla="*/ 32 w 66"/>
                <a:gd name="T5" fmla="*/ 3 h 60"/>
                <a:gd name="T6" fmla="*/ 63 w 66"/>
                <a:gd name="T7" fmla="*/ 3 h 60"/>
                <a:gd name="T8" fmla="*/ 51 w 66"/>
                <a:gd name="T9" fmla="*/ 60 h 60"/>
                <a:gd name="T10" fmla="*/ 38 w 66"/>
                <a:gd name="T11" fmla="*/ 8 h 60"/>
                <a:gd name="T12" fmla="*/ 28 w 66"/>
                <a:gd name="T13" fmla="*/ 60 h 60"/>
                <a:gd name="T14" fmla="*/ 20 w 66"/>
                <a:gd name="T15" fmla="*/ 20 h 60"/>
                <a:gd name="T16" fmla="*/ 6 w 66"/>
                <a:gd name="T17" fmla="*/ 60 h 60"/>
                <a:gd name="T18" fmla="*/ 44 w 66"/>
                <a:gd name="T19" fmla="*/ 20 h 60"/>
                <a:gd name="T20" fmla="*/ 45 w 66"/>
                <a:gd name="T21" fmla="*/ 16 h 60"/>
                <a:gd name="T22" fmla="*/ 45 w 66"/>
                <a:gd name="T23" fmla="*/ 13 h 60"/>
                <a:gd name="T24" fmla="*/ 44 w 66"/>
                <a:gd name="T25" fmla="*/ 9 h 60"/>
                <a:gd name="T26" fmla="*/ 46 w 66"/>
                <a:gd name="T27" fmla="*/ 27 h 60"/>
                <a:gd name="T28" fmla="*/ 44 w 66"/>
                <a:gd name="T29" fmla="*/ 30 h 60"/>
                <a:gd name="T30" fmla="*/ 46 w 66"/>
                <a:gd name="T31" fmla="*/ 30 h 60"/>
                <a:gd name="T32" fmla="*/ 44 w 66"/>
                <a:gd name="T33" fmla="*/ 41 h 60"/>
                <a:gd name="T34" fmla="*/ 45 w 66"/>
                <a:gd name="T35" fmla="*/ 37 h 60"/>
                <a:gd name="T36" fmla="*/ 41 w 66"/>
                <a:gd name="T37" fmla="*/ 21 h 60"/>
                <a:gd name="T38" fmla="*/ 39 w 66"/>
                <a:gd name="T39" fmla="*/ 17 h 60"/>
                <a:gd name="T40" fmla="*/ 42 w 66"/>
                <a:gd name="T41" fmla="*/ 13 h 60"/>
                <a:gd name="T42" fmla="*/ 39 w 66"/>
                <a:gd name="T43" fmla="*/ 24 h 60"/>
                <a:gd name="T44" fmla="*/ 42 w 66"/>
                <a:gd name="T45" fmla="*/ 23 h 60"/>
                <a:gd name="T46" fmla="*/ 39 w 66"/>
                <a:gd name="T47" fmla="*/ 35 h 60"/>
                <a:gd name="T48" fmla="*/ 41 w 66"/>
                <a:gd name="T49" fmla="*/ 31 h 60"/>
                <a:gd name="T50" fmla="*/ 41 w 66"/>
                <a:gd name="T51" fmla="*/ 41 h 60"/>
                <a:gd name="T52" fmla="*/ 39 w 66"/>
                <a:gd name="T53" fmla="*/ 38 h 60"/>
                <a:gd name="T54" fmla="*/ 46 w 66"/>
                <a:gd name="T55" fmla="*/ 48 h 60"/>
                <a:gd name="T56" fmla="*/ 39 w 66"/>
                <a:gd name="T57" fmla="*/ 45 h 60"/>
                <a:gd name="T58" fmla="*/ 42 w 66"/>
                <a:gd name="T59" fmla="*/ 44 h 60"/>
                <a:gd name="T60" fmla="*/ 11 w 66"/>
                <a:gd name="T61" fmla="*/ 34 h 60"/>
                <a:gd name="T62" fmla="*/ 12 w 66"/>
                <a:gd name="T63" fmla="*/ 30 h 60"/>
                <a:gd name="T64" fmla="*/ 17 w 66"/>
                <a:gd name="T65" fmla="*/ 33 h 60"/>
                <a:gd name="T66" fmla="*/ 15 w 66"/>
                <a:gd name="T67" fmla="*/ 30 h 60"/>
                <a:gd name="T68" fmla="*/ 18 w 66"/>
                <a:gd name="T69" fmla="*/ 26 h 60"/>
                <a:gd name="T70" fmla="*/ 15 w 66"/>
                <a:gd name="T71" fmla="*/ 37 h 60"/>
                <a:gd name="T72" fmla="*/ 18 w 66"/>
                <a:gd name="T73" fmla="*/ 36 h 60"/>
                <a:gd name="T74" fmla="*/ 15 w 66"/>
                <a:gd name="T75" fmla="*/ 48 h 60"/>
                <a:gd name="T76" fmla="*/ 17 w 66"/>
                <a:gd name="T77" fmla="*/ 44 h 60"/>
                <a:gd name="T78" fmla="*/ 17 w 66"/>
                <a:gd name="T79" fmla="*/ 55 h 60"/>
                <a:gd name="T80" fmla="*/ 15 w 66"/>
                <a:gd name="T81" fmla="*/ 51 h 60"/>
                <a:gd name="T82" fmla="*/ 13 w 66"/>
                <a:gd name="T83" fmla="*/ 27 h 60"/>
                <a:gd name="T84" fmla="*/ 11 w 66"/>
                <a:gd name="T85" fmla="*/ 37 h 60"/>
                <a:gd name="T86" fmla="*/ 13 w 66"/>
                <a:gd name="T87" fmla="*/ 37 h 60"/>
                <a:gd name="T88" fmla="*/ 11 w 66"/>
                <a:gd name="T89" fmla="*/ 48 h 60"/>
                <a:gd name="T90" fmla="*/ 12 w 66"/>
                <a:gd name="T91" fmla="*/ 44 h 60"/>
                <a:gd name="T92" fmla="*/ 12 w 66"/>
                <a:gd name="T93" fmla="*/ 55 h 60"/>
                <a:gd name="T94" fmla="*/ 11 w 66"/>
                <a:gd name="T95"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60">
                  <a:moveTo>
                    <a:pt x="0" y="55"/>
                  </a:moveTo>
                  <a:cubicBezTo>
                    <a:pt x="4" y="55"/>
                    <a:pt x="4" y="55"/>
                    <a:pt x="4" y="55"/>
                  </a:cubicBezTo>
                  <a:cubicBezTo>
                    <a:pt x="4" y="19"/>
                    <a:pt x="4" y="19"/>
                    <a:pt x="4" y="19"/>
                  </a:cubicBezTo>
                  <a:cubicBezTo>
                    <a:pt x="4" y="17"/>
                    <a:pt x="4" y="17"/>
                    <a:pt x="4" y="17"/>
                  </a:cubicBezTo>
                  <a:cubicBezTo>
                    <a:pt x="6" y="16"/>
                    <a:pt x="6" y="16"/>
                    <a:pt x="6" y="16"/>
                  </a:cubicBezTo>
                  <a:cubicBezTo>
                    <a:pt x="22" y="14"/>
                    <a:pt x="22" y="14"/>
                    <a:pt x="22" y="14"/>
                  </a:cubicBezTo>
                  <a:cubicBezTo>
                    <a:pt x="25" y="14"/>
                    <a:pt x="25" y="14"/>
                    <a:pt x="25" y="14"/>
                  </a:cubicBezTo>
                  <a:cubicBezTo>
                    <a:pt x="28" y="15"/>
                    <a:pt x="28" y="15"/>
                    <a:pt x="28" y="15"/>
                  </a:cubicBezTo>
                  <a:cubicBezTo>
                    <a:pt x="31" y="37"/>
                    <a:pt x="31" y="37"/>
                    <a:pt x="31" y="37"/>
                  </a:cubicBezTo>
                  <a:cubicBezTo>
                    <a:pt x="32" y="38"/>
                    <a:pt x="32" y="38"/>
                    <a:pt x="32" y="38"/>
                  </a:cubicBezTo>
                  <a:cubicBezTo>
                    <a:pt x="32" y="5"/>
                    <a:pt x="32" y="5"/>
                    <a:pt x="32" y="5"/>
                  </a:cubicBezTo>
                  <a:cubicBezTo>
                    <a:pt x="32" y="3"/>
                    <a:pt x="32" y="3"/>
                    <a:pt x="32" y="3"/>
                  </a:cubicBezTo>
                  <a:cubicBezTo>
                    <a:pt x="35" y="3"/>
                    <a:pt x="35" y="3"/>
                    <a:pt x="35" y="3"/>
                  </a:cubicBezTo>
                  <a:cubicBezTo>
                    <a:pt x="51" y="0"/>
                    <a:pt x="51" y="0"/>
                    <a:pt x="51" y="0"/>
                  </a:cubicBezTo>
                  <a:cubicBezTo>
                    <a:pt x="54" y="0"/>
                    <a:pt x="54" y="0"/>
                    <a:pt x="54" y="0"/>
                  </a:cubicBezTo>
                  <a:cubicBezTo>
                    <a:pt x="63" y="3"/>
                    <a:pt x="63" y="3"/>
                    <a:pt x="63" y="3"/>
                  </a:cubicBezTo>
                  <a:cubicBezTo>
                    <a:pt x="63" y="55"/>
                    <a:pt x="63" y="55"/>
                    <a:pt x="63" y="55"/>
                  </a:cubicBezTo>
                  <a:cubicBezTo>
                    <a:pt x="66" y="55"/>
                    <a:pt x="66" y="55"/>
                    <a:pt x="66" y="55"/>
                  </a:cubicBezTo>
                  <a:cubicBezTo>
                    <a:pt x="66" y="60"/>
                    <a:pt x="66" y="60"/>
                    <a:pt x="66" y="60"/>
                  </a:cubicBezTo>
                  <a:cubicBezTo>
                    <a:pt x="51" y="60"/>
                    <a:pt x="51" y="60"/>
                    <a:pt x="51" y="60"/>
                  </a:cubicBezTo>
                  <a:cubicBezTo>
                    <a:pt x="49" y="60"/>
                    <a:pt x="49" y="60"/>
                    <a:pt x="49" y="60"/>
                  </a:cubicBezTo>
                  <a:cubicBezTo>
                    <a:pt x="49" y="57"/>
                    <a:pt x="49" y="57"/>
                    <a:pt x="49" y="57"/>
                  </a:cubicBezTo>
                  <a:cubicBezTo>
                    <a:pt x="49" y="6"/>
                    <a:pt x="49" y="6"/>
                    <a:pt x="49" y="6"/>
                  </a:cubicBezTo>
                  <a:cubicBezTo>
                    <a:pt x="38" y="8"/>
                    <a:pt x="38" y="8"/>
                    <a:pt x="38" y="8"/>
                  </a:cubicBezTo>
                  <a:cubicBezTo>
                    <a:pt x="38" y="57"/>
                    <a:pt x="38" y="57"/>
                    <a:pt x="38" y="57"/>
                  </a:cubicBezTo>
                  <a:cubicBezTo>
                    <a:pt x="38" y="60"/>
                    <a:pt x="38" y="60"/>
                    <a:pt x="38" y="60"/>
                  </a:cubicBezTo>
                  <a:cubicBezTo>
                    <a:pt x="37" y="60"/>
                    <a:pt x="37" y="60"/>
                    <a:pt x="37" y="60"/>
                  </a:cubicBezTo>
                  <a:cubicBezTo>
                    <a:pt x="28" y="60"/>
                    <a:pt x="28" y="60"/>
                    <a:pt x="28" y="60"/>
                  </a:cubicBezTo>
                  <a:cubicBezTo>
                    <a:pt x="23" y="60"/>
                    <a:pt x="23" y="60"/>
                    <a:pt x="23" y="60"/>
                  </a:cubicBezTo>
                  <a:cubicBezTo>
                    <a:pt x="20" y="60"/>
                    <a:pt x="20" y="60"/>
                    <a:pt x="20" y="60"/>
                  </a:cubicBezTo>
                  <a:cubicBezTo>
                    <a:pt x="20" y="57"/>
                    <a:pt x="20" y="57"/>
                    <a:pt x="20" y="57"/>
                  </a:cubicBezTo>
                  <a:cubicBezTo>
                    <a:pt x="20" y="20"/>
                    <a:pt x="20" y="20"/>
                    <a:pt x="20" y="20"/>
                  </a:cubicBezTo>
                  <a:cubicBezTo>
                    <a:pt x="9" y="21"/>
                    <a:pt x="9" y="21"/>
                    <a:pt x="9" y="21"/>
                  </a:cubicBezTo>
                  <a:cubicBezTo>
                    <a:pt x="9" y="57"/>
                    <a:pt x="9" y="57"/>
                    <a:pt x="9" y="57"/>
                  </a:cubicBezTo>
                  <a:cubicBezTo>
                    <a:pt x="9" y="60"/>
                    <a:pt x="9" y="60"/>
                    <a:pt x="9" y="60"/>
                  </a:cubicBezTo>
                  <a:cubicBezTo>
                    <a:pt x="6" y="60"/>
                    <a:pt x="6" y="60"/>
                    <a:pt x="6" y="60"/>
                  </a:cubicBezTo>
                  <a:cubicBezTo>
                    <a:pt x="0" y="60"/>
                    <a:pt x="0" y="60"/>
                    <a:pt x="0" y="60"/>
                  </a:cubicBezTo>
                  <a:cubicBezTo>
                    <a:pt x="0" y="55"/>
                    <a:pt x="0" y="55"/>
                    <a:pt x="0" y="55"/>
                  </a:cubicBezTo>
                  <a:close/>
                  <a:moveTo>
                    <a:pt x="44" y="16"/>
                  </a:moveTo>
                  <a:cubicBezTo>
                    <a:pt x="44" y="18"/>
                    <a:pt x="44" y="19"/>
                    <a:pt x="44" y="20"/>
                  </a:cubicBezTo>
                  <a:cubicBezTo>
                    <a:pt x="44" y="20"/>
                    <a:pt x="45" y="20"/>
                    <a:pt x="45" y="20"/>
                  </a:cubicBezTo>
                  <a:cubicBezTo>
                    <a:pt x="46" y="20"/>
                    <a:pt x="46" y="20"/>
                    <a:pt x="46" y="20"/>
                  </a:cubicBezTo>
                  <a:cubicBezTo>
                    <a:pt x="46" y="19"/>
                    <a:pt x="46" y="17"/>
                    <a:pt x="46" y="16"/>
                  </a:cubicBezTo>
                  <a:cubicBezTo>
                    <a:pt x="46" y="16"/>
                    <a:pt x="46" y="16"/>
                    <a:pt x="45" y="16"/>
                  </a:cubicBezTo>
                  <a:cubicBezTo>
                    <a:pt x="45" y="16"/>
                    <a:pt x="44" y="16"/>
                    <a:pt x="44" y="16"/>
                  </a:cubicBezTo>
                  <a:close/>
                  <a:moveTo>
                    <a:pt x="44" y="9"/>
                  </a:moveTo>
                  <a:cubicBezTo>
                    <a:pt x="44" y="11"/>
                    <a:pt x="44" y="12"/>
                    <a:pt x="44" y="13"/>
                  </a:cubicBezTo>
                  <a:cubicBezTo>
                    <a:pt x="44" y="13"/>
                    <a:pt x="45" y="13"/>
                    <a:pt x="45" y="13"/>
                  </a:cubicBezTo>
                  <a:cubicBezTo>
                    <a:pt x="46" y="13"/>
                    <a:pt x="46" y="13"/>
                    <a:pt x="46" y="13"/>
                  </a:cubicBezTo>
                  <a:cubicBezTo>
                    <a:pt x="46" y="12"/>
                    <a:pt x="46" y="10"/>
                    <a:pt x="46" y="9"/>
                  </a:cubicBezTo>
                  <a:cubicBezTo>
                    <a:pt x="46" y="9"/>
                    <a:pt x="46" y="9"/>
                    <a:pt x="45" y="9"/>
                  </a:cubicBezTo>
                  <a:cubicBezTo>
                    <a:pt x="45" y="9"/>
                    <a:pt x="44" y="9"/>
                    <a:pt x="44" y="9"/>
                  </a:cubicBezTo>
                  <a:close/>
                  <a:moveTo>
                    <a:pt x="44" y="23"/>
                  </a:moveTo>
                  <a:cubicBezTo>
                    <a:pt x="44" y="25"/>
                    <a:pt x="44" y="26"/>
                    <a:pt x="44" y="27"/>
                  </a:cubicBezTo>
                  <a:cubicBezTo>
                    <a:pt x="44" y="27"/>
                    <a:pt x="45" y="27"/>
                    <a:pt x="45" y="27"/>
                  </a:cubicBezTo>
                  <a:cubicBezTo>
                    <a:pt x="46" y="27"/>
                    <a:pt x="46" y="27"/>
                    <a:pt x="46" y="27"/>
                  </a:cubicBezTo>
                  <a:cubicBezTo>
                    <a:pt x="46" y="26"/>
                    <a:pt x="46" y="24"/>
                    <a:pt x="46" y="23"/>
                  </a:cubicBezTo>
                  <a:cubicBezTo>
                    <a:pt x="46" y="23"/>
                    <a:pt x="46" y="23"/>
                    <a:pt x="45" y="23"/>
                  </a:cubicBezTo>
                  <a:cubicBezTo>
                    <a:pt x="45" y="23"/>
                    <a:pt x="44" y="23"/>
                    <a:pt x="44" y="23"/>
                  </a:cubicBezTo>
                  <a:close/>
                  <a:moveTo>
                    <a:pt x="44" y="30"/>
                  </a:moveTo>
                  <a:cubicBezTo>
                    <a:pt x="44" y="32"/>
                    <a:pt x="44" y="33"/>
                    <a:pt x="44" y="34"/>
                  </a:cubicBezTo>
                  <a:cubicBezTo>
                    <a:pt x="44" y="34"/>
                    <a:pt x="45" y="34"/>
                    <a:pt x="45" y="34"/>
                  </a:cubicBezTo>
                  <a:cubicBezTo>
                    <a:pt x="46" y="34"/>
                    <a:pt x="46" y="34"/>
                    <a:pt x="46" y="34"/>
                  </a:cubicBezTo>
                  <a:cubicBezTo>
                    <a:pt x="46" y="33"/>
                    <a:pt x="46" y="32"/>
                    <a:pt x="46" y="30"/>
                  </a:cubicBezTo>
                  <a:cubicBezTo>
                    <a:pt x="46" y="30"/>
                    <a:pt x="46" y="30"/>
                    <a:pt x="45" y="30"/>
                  </a:cubicBezTo>
                  <a:cubicBezTo>
                    <a:pt x="45" y="30"/>
                    <a:pt x="44" y="30"/>
                    <a:pt x="44" y="30"/>
                  </a:cubicBezTo>
                  <a:close/>
                  <a:moveTo>
                    <a:pt x="44" y="37"/>
                  </a:moveTo>
                  <a:cubicBezTo>
                    <a:pt x="44" y="39"/>
                    <a:pt x="44" y="40"/>
                    <a:pt x="44" y="41"/>
                  </a:cubicBezTo>
                  <a:cubicBezTo>
                    <a:pt x="44" y="41"/>
                    <a:pt x="45" y="41"/>
                    <a:pt x="45" y="41"/>
                  </a:cubicBezTo>
                  <a:cubicBezTo>
                    <a:pt x="46" y="41"/>
                    <a:pt x="46" y="41"/>
                    <a:pt x="46" y="41"/>
                  </a:cubicBezTo>
                  <a:cubicBezTo>
                    <a:pt x="46" y="40"/>
                    <a:pt x="46" y="39"/>
                    <a:pt x="46" y="37"/>
                  </a:cubicBezTo>
                  <a:cubicBezTo>
                    <a:pt x="46" y="37"/>
                    <a:pt x="46" y="37"/>
                    <a:pt x="45" y="37"/>
                  </a:cubicBezTo>
                  <a:cubicBezTo>
                    <a:pt x="45" y="37"/>
                    <a:pt x="44" y="37"/>
                    <a:pt x="44" y="37"/>
                  </a:cubicBezTo>
                  <a:close/>
                  <a:moveTo>
                    <a:pt x="39" y="17"/>
                  </a:moveTo>
                  <a:cubicBezTo>
                    <a:pt x="39" y="18"/>
                    <a:pt x="39" y="19"/>
                    <a:pt x="39" y="21"/>
                  </a:cubicBezTo>
                  <a:cubicBezTo>
                    <a:pt x="40" y="21"/>
                    <a:pt x="40" y="21"/>
                    <a:pt x="41" y="21"/>
                  </a:cubicBezTo>
                  <a:cubicBezTo>
                    <a:pt x="41" y="21"/>
                    <a:pt x="41" y="21"/>
                    <a:pt x="42" y="20"/>
                  </a:cubicBezTo>
                  <a:cubicBezTo>
                    <a:pt x="42" y="19"/>
                    <a:pt x="42" y="18"/>
                    <a:pt x="42" y="17"/>
                  </a:cubicBezTo>
                  <a:cubicBezTo>
                    <a:pt x="41" y="17"/>
                    <a:pt x="41" y="17"/>
                    <a:pt x="41" y="17"/>
                  </a:cubicBezTo>
                  <a:cubicBezTo>
                    <a:pt x="40" y="17"/>
                    <a:pt x="40" y="17"/>
                    <a:pt x="39" y="17"/>
                  </a:cubicBezTo>
                  <a:close/>
                  <a:moveTo>
                    <a:pt x="39" y="10"/>
                  </a:moveTo>
                  <a:cubicBezTo>
                    <a:pt x="39" y="11"/>
                    <a:pt x="39" y="12"/>
                    <a:pt x="39" y="14"/>
                  </a:cubicBezTo>
                  <a:cubicBezTo>
                    <a:pt x="40" y="14"/>
                    <a:pt x="40" y="14"/>
                    <a:pt x="41" y="14"/>
                  </a:cubicBezTo>
                  <a:cubicBezTo>
                    <a:pt x="41" y="14"/>
                    <a:pt x="41" y="14"/>
                    <a:pt x="42" y="13"/>
                  </a:cubicBezTo>
                  <a:cubicBezTo>
                    <a:pt x="42" y="12"/>
                    <a:pt x="42" y="11"/>
                    <a:pt x="42" y="10"/>
                  </a:cubicBezTo>
                  <a:cubicBezTo>
                    <a:pt x="41" y="10"/>
                    <a:pt x="41" y="10"/>
                    <a:pt x="41" y="10"/>
                  </a:cubicBezTo>
                  <a:cubicBezTo>
                    <a:pt x="40" y="10"/>
                    <a:pt x="40" y="10"/>
                    <a:pt x="39" y="10"/>
                  </a:cubicBezTo>
                  <a:close/>
                  <a:moveTo>
                    <a:pt x="39" y="24"/>
                  </a:moveTo>
                  <a:cubicBezTo>
                    <a:pt x="39" y="25"/>
                    <a:pt x="39" y="26"/>
                    <a:pt x="39" y="28"/>
                  </a:cubicBezTo>
                  <a:cubicBezTo>
                    <a:pt x="40" y="28"/>
                    <a:pt x="40" y="28"/>
                    <a:pt x="41" y="28"/>
                  </a:cubicBezTo>
                  <a:cubicBezTo>
                    <a:pt x="41" y="27"/>
                    <a:pt x="41" y="27"/>
                    <a:pt x="42" y="27"/>
                  </a:cubicBezTo>
                  <a:cubicBezTo>
                    <a:pt x="42" y="26"/>
                    <a:pt x="42" y="25"/>
                    <a:pt x="42" y="23"/>
                  </a:cubicBezTo>
                  <a:cubicBezTo>
                    <a:pt x="41" y="24"/>
                    <a:pt x="41" y="24"/>
                    <a:pt x="41" y="24"/>
                  </a:cubicBezTo>
                  <a:cubicBezTo>
                    <a:pt x="40" y="24"/>
                    <a:pt x="40" y="24"/>
                    <a:pt x="39" y="24"/>
                  </a:cubicBezTo>
                  <a:close/>
                  <a:moveTo>
                    <a:pt x="39" y="31"/>
                  </a:moveTo>
                  <a:cubicBezTo>
                    <a:pt x="39" y="32"/>
                    <a:pt x="39" y="33"/>
                    <a:pt x="39" y="35"/>
                  </a:cubicBezTo>
                  <a:cubicBezTo>
                    <a:pt x="40" y="35"/>
                    <a:pt x="40" y="34"/>
                    <a:pt x="41" y="34"/>
                  </a:cubicBezTo>
                  <a:cubicBezTo>
                    <a:pt x="41" y="34"/>
                    <a:pt x="41" y="34"/>
                    <a:pt x="42" y="34"/>
                  </a:cubicBezTo>
                  <a:cubicBezTo>
                    <a:pt x="42" y="33"/>
                    <a:pt x="42" y="32"/>
                    <a:pt x="42" y="30"/>
                  </a:cubicBezTo>
                  <a:cubicBezTo>
                    <a:pt x="41" y="30"/>
                    <a:pt x="41" y="30"/>
                    <a:pt x="41" y="31"/>
                  </a:cubicBezTo>
                  <a:cubicBezTo>
                    <a:pt x="40" y="31"/>
                    <a:pt x="40" y="31"/>
                    <a:pt x="39" y="31"/>
                  </a:cubicBezTo>
                  <a:close/>
                  <a:moveTo>
                    <a:pt x="39" y="38"/>
                  </a:moveTo>
                  <a:cubicBezTo>
                    <a:pt x="39" y="39"/>
                    <a:pt x="39" y="40"/>
                    <a:pt x="39" y="41"/>
                  </a:cubicBezTo>
                  <a:cubicBezTo>
                    <a:pt x="40" y="41"/>
                    <a:pt x="40" y="41"/>
                    <a:pt x="41" y="41"/>
                  </a:cubicBezTo>
                  <a:cubicBezTo>
                    <a:pt x="41" y="41"/>
                    <a:pt x="41" y="41"/>
                    <a:pt x="42" y="41"/>
                  </a:cubicBezTo>
                  <a:cubicBezTo>
                    <a:pt x="42" y="40"/>
                    <a:pt x="42" y="39"/>
                    <a:pt x="42" y="37"/>
                  </a:cubicBezTo>
                  <a:cubicBezTo>
                    <a:pt x="41" y="37"/>
                    <a:pt x="41" y="37"/>
                    <a:pt x="41" y="37"/>
                  </a:cubicBezTo>
                  <a:cubicBezTo>
                    <a:pt x="40" y="37"/>
                    <a:pt x="40" y="37"/>
                    <a:pt x="39" y="38"/>
                  </a:cubicBezTo>
                  <a:close/>
                  <a:moveTo>
                    <a:pt x="44" y="44"/>
                  </a:moveTo>
                  <a:cubicBezTo>
                    <a:pt x="44" y="46"/>
                    <a:pt x="44" y="47"/>
                    <a:pt x="44" y="48"/>
                  </a:cubicBezTo>
                  <a:cubicBezTo>
                    <a:pt x="44" y="48"/>
                    <a:pt x="45" y="48"/>
                    <a:pt x="45" y="48"/>
                  </a:cubicBezTo>
                  <a:cubicBezTo>
                    <a:pt x="46" y="48"/>
                    <a:pt x="46" y="48"/>
                    <a:pt x="46" y="48"/>
                  </a:cubicBezTo>
                  <a:cubicBezTo>
                    <a:pt x="46" y="47"/>
                    <a:pt x="46" y="46"/>
                    <a:pt x="46" y="44"/>
                  </a:cubicBezTo>
                  <a:cubicBezTo>
                    <a:pt x="46" y="44"/>
                    <a:pt x="46" y="44"/>
                    <a:pt x="45" y="44"/>
                  </a:cubicBezTo>
                  <a:cubicBezTo>
                    <a:pt x="45" y="44"/>
                    <a:pt x="44" y="44"/>
                    <a:pt x="44" y="44"/>
                  </a:cubicBezTo>
                  <a:close/>
                  <a:moveTo>
                    <a:pt x="39" y="45"/>
                  </a:moveTo>
                  <a:cubicBezTo>
                    <a:pt x="39" y="46"/>
                    <a:pt x="39" y="47"/>
                    <a:pt x="39" y="48"/>
                  </a:cubicBezTo>
                  <a:cubicBezTo>
                    <a:pt x="40" y="48"/>
                    <a:pt x="40" y="48"/>
                    <a:pt x="41" y="48"/>
                  </a:cubicBezTo>
                  <a:cubicBezTo>
                    <a:pt x="41" y="48"/>
                    <a:pt x="41" y="48"/>
                    <a:pt x="42" y="48"/>
                  </a:cubicBezTo>
                  <a:cubicBezTo>
                    <a:pt x="42" y="47"/>
                    <a:pt x="42" y="46"/>
                    <a:pt x="42" y="44"/>
                  </a:cubicBezTo>
                  <a:cubicBezTo>
                    <a:pt x="41" y="44"/>
                    <a:pt x="41" y="44"/>
                    <a:pt x="41" y="44"/>
                  </a:cubicBezTo>
                  <a:cubicBezTo>
                    <a:pt x="40" y="44"/>
                    <a:pt x="40" y="44"/>
                    <a:pt x="39" y="45"/>
                  </a:cubicBezTo>
                  <a:close/>
                  <a:moveTo>
                    <a:pt x="11" y="30"/>
                  </a:moveTo>
                  <a:cubicBezTo>
                    <a:pt x="11" y="31"/>
                    <a:pt x="11" y="33"/>
                    <a:pt x="11" y="34"/>
                  </a:cubicBezTo>
                  <a:cubicBezTo>
                    <a:pt x="11" y="34"/>
                    <a:pt x="12" y="34"/>
                    <a:pt x="12" y="34"/>
                  </a:cubicBezTo>
                  <a:cubicBezTo>
                    <a:pt x="12" y="34"/>
                    <a:pt x="13" y="34"/>
                    <a:pt x="13" y="34"/>
                  </a:cubicBezTo>
                  <a:cubicBezTo>
                    <a:pt x="13" y="32"/>
                    <a:pt x="13" y="31"/>
                    <a:pt x="13" y="30"/>
                  </a:cubicBezTo>
                  <a:cubicBezTo>
                    <a:pt x="13" y="30"/>
                    <a:pt x="12" y="30"/>
                    <a:pt x="12" y="30"/>
                  </a:cubicBezTo>
                  <a:cubicBezTo>
                    <a:pt x="12" y="30"/>
                    <a:pt x="11" y="30"/>
                    <a:pt x="11" y="30"/>
                  </a:cubicBezTo>
                  <a:close/>
                  <a:moveTo>
                    <a:pt x="15" y="30"/>
                  </a:moveTo>
                  <a:cubicBezTo>
                    <a:pt x="15" y="31"/>
                    <a:pt x="15" y="32"/>
                    <a:pt x="15" y="34"/>
                  </a:cubicBezTo>
                  <a:cubicBezTo>
                    <a:pt x="16" y="34"/>
                    <a:pt x="16" y="34"/>
                    <a:pt x="17" y="33"/>
                  </a:cubicBezTo>
                  <a:cubicBezTo>
                    <a:pt x="17" y="33"/>
                    <a:pt x="17" y="33"/>
                    <a:pt x="18" y="33"/>
                  </a:cubicBezTo>
                  <a:cubicBezTo>
                    <a:pt x="18" y="32"/>
                    <a:pt x="18" y="31"/>
                    <a:pt x="18" y="29"/>
                  </a:cubicBezTo>
                  <a:cubicBezTo>
                    <a:pt x="17" y="29"/>
                    <a:pt x="17" y="29"/>
                    <a:pt x="17" y="29"/>
                  </a:cubicBezTo>
                  <a:cubicBezTo>
                    <a:pt x="16" y="30"/>
                    <a:pt x="16" y="30"/>
                    <a:pt x="15" y="30"/>
                  </a:cubicBezTo>
                  <a:close/>
                  <a:moveTo>
                    <a:pt x="15" y="23"/>
                  </a:moveTo>
                  <a:cubicBezTo>
                    <a:pt x="15" y="24"/>
                    <a:pt x="15" y="25"/>
                    <a:pt x="15" y="27"/>
                  </a:cubicBezTo>
                  <a:cubicBezTo>
                    <a:pt x="16" y="27"/>
                    <a:pt x="16" y="26"/>
                    <a:pt x="17" y="26"/>
                  </a:cubicBezTo>
                  <a:cubicBezTo>
                    <a:pt x="17" y="26"/>
                    <a:pt x="17" y="26"/>
                    <a:pt x="18" y="26"/>
                  </a:cubicBezTo>
                  <a:cubicBezTo>
                    <a:pt x="18" y="25"/>
                    <a:pt x="18" y="24"/>
                    <a:pt x="18" y="22"/>
                  </a:cubicBezTo>
                  <a:cubicBezTo>
                    <a:pt x="17" y="22"/>
                    <a:pt x="17" y="22"/>
                    <a:pt x="17" y="22"/>
                  </a:cubicBezTo>
                  <a:cubicBezTo>
                    <a:pt x="16" y="22"/>
                    <a:pt x="16" y="22"/>
                    <a:pt x="15" y="23"/>
                  </a:cubicBezTo>
                  <a:close/>
                  <a:moveTo>
                    <a:pt x="15" y="37"/>
                  </a:moveTo>
                  <a:cubicBezTo>
                    <a:pt x="15" y="38"/>
                    <a:pt x="15" y="39"/>
                    <a:pt x="15" y="41"/>
                  </a:cubicBezTo>
                  <a:cubicBezTo>
                    <a:pt x="16" y="41"/>
                    <a:pt x="16" y="41"/>
                    <a:pt x="17" y="41"/>
                  </a:cubicBezTo>
                  <a:cubicBezTo>
                    <a:pt x="17" y="41"/>
                    <a:pt x="17" y="41"/>
                    <a:pt x="18" y="40"/>
                  </a:cubicBezTo>
                  <a:cubicBezTo>
                    <a:pt x="18" y="39"/>
                    <a:pt x="18" y="38"/>
                    <a:pt x="18" y="36"/>
                  </a:cubicBezTo>
                  <a:cubicBezTo>
                    <a:pt x="17" y="36"/>
                    <a:pt x="17" y="37"/>
                    <a:pt x="17" y="37"/>
                  </a:cubicBezTo>
                  <a:cubicBezTo>
                    <a:pt x="16" y="37"/>
                    <a:pt x="16" y="37"/>
                    <a:pt x="15" y="37"/>
                  </a:cubicBezTo>
                  <a:close/>
                  <a:moveTo>
                    <a:pt x="15" y="44"/>
                  </a:moveTo>
                  <a:cubicBezTo>
                    <a:pt x="15" y="45"/>
                    <a:pt x="15" y="46"/>
                    <a:pt x="15" y="48"/>
                  </a:cubicBezTo>
                  <a:cubicBezTo>
                    <a:pt x="16" y="48"/>
                    <a:pt x="16" y="48"/>
                    <a:pt x="17" y="48"/>
                  </a:cubicBezTo>
                  <a:cubicBezTo>
                    <a:pt x="17" y="48"/>
                    <a:pt x="17" y="48"/>
                    <a:pt x="18" y="48"/>
                  </a:cubicBezTo>
                  <a:cubicBezTo>
                    <a:pt x="18" y="46"/>
                    <a:pt x="18" y="45"/>
                    <a:pt x="18" y="44"/>
                  </a:cubicBezTo>
                  <a:cubicBezTo>
                    <a:pt x="17" y="44"/>
                    <a:pt x="17" y="44"/>
                    <a:pt x="17" y="44"/>
                  </a:cubicBezTo>
                  <a:cubicBezTo>
                    <a:pt x="16" y="44"/>
                    <a:pt x="16" y="44"/>
                    <a:pt x="15" y="44"/>
                  </a:cubicBezTo>
                  <a:close/>
                  <a:moveTo>
                    <a:pt x="15" y="51"/>
                  </a:moveTo>
                  <a:cubicBezTo>
                    <a:pt x="15" y="52"/>
                    <a:pt x="15" y="53"/>
                    <a:pt x="15" y="55"/>
                  </a:cubicBezTo>
                  <a:cubicBezTo>
                    <a:pt x="16" y="55"/>
                    <a:pt x="16" y="55"/>
                    <a:pt x="17" y="55"/>
                  </a:cubicBezTo>
                  <a:cubicBezTo>
                    <a:pt x="17" y="55"/>
                    <a:pt x="17" y="55"/>
                    <a:pt x="18" y="55"/>
                  </a:cubicBezTo>
                  <a:cubicBezTo>
                    <a:pt x="18" y="53"/>
                    <a:pt x="18" y="52"/>
                    <a:pt x="18" y="51"/>
                  </a:cubicBezTo>
                  <a:cubicBezTo>
                    <a:pt x="17" y="51"/>
                    <a:pt x="17" y="51"/>
                    <a:pt x="17" y="51"/>
                  </a:cubicBezTo>
                  <a:cubicBezTo>
                    <a:pt x="16" y="51"/>
                    <a:pt x="16" y="51"/>
                    <a:pt x="15" y="51"/>
                  </a:cubicBezTo>
                  <a:close/>
                  <a:moveTo>
                    <a:pt x="11" y="23"/>
                  </a:moveTo>
                  <a:cubicBezTo>
                    <a:pt x="11" y="24"/>
                    <a:pt x="11" y="26"/>
                    <a:pt x="11" y="27"/>
                  </a:cubicBezTo>
                  <a:cubicBezTo>
                    <a:pt x="11" y="27"/>
                    <a:pt x="12" y="27"/>
                    <a:pt x="12" y="27"/>
                  </a:cubicBezTo>
                  <a:cubicBezTo>
                    <a:pt x="12" y="27"/>
                    <a:pt x="13" y="27"/>
                    <a:pt x="13" y="27"/>
                  </a:cubicBezTo>
                  <a:cubicBezTo>
                    <a:pt x="13" y="25"/>
                    <a:pt x="13" y="24"/>
                    <a:pt x="13" y="23"/>
                  </a:cubicBezTo>
                  <a:cubicBezTo>
                    <a:pt x="13" y="23"/>
                    <a:pt x="12" y="23"/>
                    <a:pt x="12" y="23"/>
                  </a:cubicBezTo>
                  <a:cubicBezTo>
                    <a:pt x="12" y="23"/>
                    <a:pt x="11" y="23"/>
                    <a:pt x="11" y="23"/>
                  </a:cubicBezTo>
                  <a:close/>
                  <a:moveTo>
                    <a:pt x="11" y="37"/>
                  </a:moveTo>
                  <a:cubicBezTo>
                    <a:pt x="11" y="38"/>
                    <a:pt x="11" y="40"/>
                    <a:pt x="11" y="41"/>
                  </a:cubicBezTo>
                  <a:cubicBezTo>
                    <a:pt x="11" y="41"/>
                    <a:pt x="12" y="41"/>
                    <a:pt x="12" y="41"/>
                  </a:cubicBezTo>
                  <a:cubicBezTo>
                    <a:pt x="12" y="41"/>
                    <a:pt x="13" y="41"/>
                    <a:pt x="13" y="41"/>
                  </a:cubicBezTo>
                  <a:cubicBezTo>
                    <a:pt x="13" y="39"/>
                    <a:pt x="13" y="38"/>
                    <a:pt x="13" y="37"/>
                  </a:cubicBezTo>
                  <a:cubicBezTo>
                    <a:pt x="13" y="37"/>
                    <a:pt x="12" y="37"/>
                    <a:pt x="12" y="37"/>
                  </a:cubicBezTo>
                  <a:cubicBezTo>
                    <a:pt x="12" y="37"/>
                    <a:pt x="11" y="37"/>
                    <a:pt x="11" y="37"/>
                  </a:cubicBezTo>
                  <a:close/>
                  <a:moveTo>
                    <a:pt x="11" y="44"/>
                  </a:moveTo>
                  <a:cubicBezTo>
                    <a:pt x="11" y="45"/>
                    <a:pt x="11" y="46"/>
                    <a:pt x="11" y="48"/>
                  </a:cubicBezTo>
                  <a:cubicBezTo>
                    <a:pt x="11" y="48"/>
                    <a:pt x="12" y="48"/>
                    <a:pt x="12" y="48"/>
                  </a:cubicBezTo>
                  <a:cubicBezTo>
                    <a:pt x="12" y="48"/>
                    <a:pt x="13" y="48"/>
                    <a:pt x="13" y="48"/>
                  </a:cubicBezTo>
                  <a:cubicBezTo>
                    <a:pt x="13" y="46"/>
                    <a:pt x="13" y="45"/>
                    <a:pt x="13" y="44"/>
                  </a:cubicBezTo>
                  <a:cubicBezTo>
                    <a:pt x="13" y="44"/>
                    <a:pt x="12" y="44"/>
                    <a:pt x="12" y="44"/>
                  </a:cubicBezTo>
                  <a:cubicBezTo>
                    <a:pt x="12" y="44"/>
                    <a:pt x="11" y="44"/>
                    <a:pt x="11" y="44"/>
                  </a:cubicBezTo>
                  <a:close/>
                  <a:moveTo>
                    <a:pt x="11" y="51"/>
                  </a:moveTo>
                  <a:cubicBezTo>
                    <a:pt x="11" y="52"/>
                    <a:pt x="11" y="53"/>
                    <a:pt x="11" y="55"/>
                  </a:cubicBezTo>
                  <a:cubicBezTo>
                    <a:pt x="11" y="55"/>
                    <a:pt x="12" y="55"/>
                    <a:pt x="12" y="55"/>
                  </a:cubicBezTo>
                  <a:cubicBezTo>
                    <a:pt x="12" y="55"/>
                    <a:pt x="13" y="55"/>
                    <a:pt x="13" y="55"/>
                  </a:cubicBezTo>
                  <a:cubicBezTo>
                    <a:pt x="13" y="53"/>
                    <a:pt x="13" y="52"/>
                    <a:pt x="13" y="51"/>
                  </a:cubicBezTo>
                  <a:cubicBezTo>
                    <a:pt x="13" y="51"/>
                    <a:pt x="12" y="51"/>
                    <a:pt x="12" y="51"/>
                  </a:cubicBezTo>
                  <a:cubicBezTo>
                    <a:pt x="12" y="51"/>
                    <a:pt x="11" y="51"/>
                    <a:pt x="11" y="51"/>
                  </a:cubicBezTo>
                  <a:close/>
                </a:path>
              </a:pathLst>
            </a:custGeom>
            <a:solidFill>
              <a:srgbClr val="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sym typeface="+mn-lt"/>
              </a:endParaRPr>
            </a:p>
          </p:txBody>
        </p:sp>
      </p:grpSp>
      <p:grpSp>
        <p:nvGrpSpPr>
          <p:cNvPr id="193" name="组合 192"/>
          <p:cNvGrpSpPr/>
          <p:nvPr/>
        </p:nvGrpSpPr>
        <p:grpSpPr>
          <a:xfrm>
            <a:off x="4493725" y="5001928"/>
            <a:ext cx="1334677" cy="1334677"/>
            <a:chOff x="3499557" y="3361877"/>
            <a:chExt cx="1001008" cy="1001008"/>
          </a:xfrm>
        </p:grpSpPr>
        <p:sp>
          <p:nvSpPr>
            <p:cNvPr id="221" name="椭圆 220"/>
            <p:cNvSpPr/>
            <p:nvPr/>
          </p:nvSpPr>
          <p:spPr>
            <a:xfrm>
              <a:off x="3499557" y="3361877"/>
              <a:ext cx="1001008" cy="1001008"/>
            </a:xfrm>
            <a:prstGeom prst="ellipse">
              <a:avLst/>
            </a:prstGeom>
            <a:gradFill flip="none" rotWithShape="1">
              <a:gsLst>
                <a:gs pos="0">
                  <a:srgbClr val="FFFFFF"/>
                </a:gs>
                <a:gs pos="100000">
                  <a:srgbClr val="FFFFFF">
                    <a:lumMod val="85000"/>
                  </a:srgbClr>
                </a:gs>
              </a:gsLst>
              <a:lin ang="13500000" scaled="1"/>
              <a:tileRect/>
            </a:gradFill>
            <a:ln w="15875" cap="flat" cmpd="sng" algn="ctr">
              <a:gradFill flip="none" rotWithShape="1">
                <a:gsLst>
                  <a:gs pos="0">
                    <a:srgbClr val="FFFFFF"/>
                  </a:gs>
                  <a:gs pos="100000">
                    <a:srgbClr val="FFFFFF">
                      <a:lumMod val="50000"/>
                    </a:srgbClr>
                  </a:gs>
                </a:gsLst>
                <a:lin ang="2700000" scaled="1"/>
                <a:tileRect/>
              </a:gradFill>
              <a:prstDash val="solid"/>
              <a:miter lim="800000"/>
            </a:ln>
            <a:effectLst>
              <a:outerShdw blurRad="1016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22" name="椭圆 221"/>
            <p:cNvSpPr>
              <a:spLocks noChangeAspect="1"/>
            </p:cNvSpPr>
            <p:nvPr/>
          </p:nvSpPr>
          <p:spPr>
            <a:xfrm>
              <a:off x="3571118" y="3433439"/>
              <a:ext cx="857884" cy="857884"/>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23" name="椭圆 222"/>
            <p:cNvSpPr>
              <a:spLocks noChangeAspect="1"/>
            </p:cNvSpPr>
            <p:nvPr/>
          </p:nvSpPr>
          <p:spPr>
            <a:xfrm>
              <a:off x="3632395" y="3494716"/>
              <a:ext cx="735329" cy="735329"/>
            </a:xfrm>
            <a:prstGeom prst="ellipse">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24" name="Freeform 391"/>
            <p:cNvSpPr>
              <a:spLocks noChangeAspect="1" noEditPoints="1"/>
            </p:cNvSpPr>
            <p:nvPr/>
          </p:nvSpPr>
          <p:spPr bwMode="auto">
            <a:xfrm>
              <a:off x="3823821" y="3713416"/>
              <a:ext cx="352478" cy="297928"/>
            </a:xfrm>
            <a:custGeom>
              <a:avLst/>
              <a:gdLst>
                <a:gd name="T0" fmla="*/ 39 w 71"/>
                <a:gd name="T1" fmla="*/ 0 h 60"/>
                <a:gd name="T2" fmla="*/ 51 w 71"/>
                <a:gd name="T3" fmla="*/ 42 h 60"/>
                <a:gd name="T4" fmla="*/ 53 w 71"/>
                <a:gd name="T5" fmla="*/ 39 h 60"/>
                <a:gd name="T6" fmla="*/ 43 w 71"/>
                <a:gd name="T7" fmla="*/ 13 h 60"/>
                <a:gd name="T8" fmla="*/ 50 w 71"/>
                <a:gd name="T9" fmla="*/ 6 h 60"/>
                <a:gd name="T10" fmla="*/ 69 w 71"/>
                <a:gd name="T11" fmla="*/ 11 h 60"/>
                <a:gd name="T12" fmla="*/ 57 w 71"/>
                <a:gd name="T13" fmla="*/ 12 h 60"/>
                <a:gd name="T14" fmla="*/ 50 w 71"/>
                <a:gd name="T15" fmla="*/ 10 h 60"/>
                <a:gd name="T16" fmla="*/ 46 w 71"/>
                <a:gd name="T17" fmla="*/ 13 h 60"/>
                <a:gd name="T18" fmla="*/ 56 w 71"/>
                <a:gd name="T19" fmla="*/ 40 h 60"/>
                <a:gd name="T20" fmla="*/ 58 w 71"/>
                <a:gd name="T21" fmla="*/ 39 h 60"/>
                <a:gd name="T22" fmla="*/ 59 w 71"/>
                <a:gd name="T23" fmla="*/ 23 h 60"/>
                <a:gd name="T24" fmla="*/ 64 w 71"/>
                <a:gd name="T25" fmla="*/ 17 h 60"/>
                <a:gd name="T26" fmla="*/ 64 w 71"/>
                <a:gd name="T27" fmla="*/ 28 h 60"/>
                <a:gd name="T28" fmla="*/ 63 w 71"/>
                <a:gd name="T29" fmla="*/ 36 h 60"/>
                <a:gd name="T30" fmla="*/ 56 w 71"/>
                <a:gd name="T31" fmla="*/ 45 h 60"/>
                <a:gd name="T32" fmla="*/ 39 w 71"/>
                <a:gd name="T33" fmla="*/ 50 h 60"/>
                <a:gd name="T34" fmla="*/ 0 w 71"/>
                <a:gd name="T35" fmla="*/ 60 h 60"/>
                <a:gd name="T36" fmla="*/ 8 w 71"/>
                <a:gd name="T37" fmla="*/ 8 h 60"/>
                <a:gd name="T38" fmla="*/ 32 w 71"/>
                <a:gd name="T39" fmla="*/ 22 h 60"/>
                <a:gd name="T40" fmla="*/ 8 w 71"/>
                <a:gd name="T41" fmla="*/ 8 h 60"/>
                <a:gd name="T42" fmla="*/ 10 w 71"/>
                <a:gd name="T43" fmla="*/ 32 h 60"/>
                <a:gd name="T44" fmla="*/ 10 w 71"/>
                <a:gd name="T45" fmla="*/ 50 h 60"/>
                <a:gd name="T46" fmla="*/ 29 w 71"/>
                <a:gd name="T47" fmla="*/ 50 h 60"/>
                <a:gd name="T48" fmla="*/ 29 w 71"/>
                <a:gd name="T49" fmla="*/ 32 h 60"/>
                <a:gd name="T50" fmla="*/ 27 w 71"/>
                <a:gd name="T51" fmla="*/ 41 h 60"/>
                <a:gd name="T52" fmla="*/ 15 w 71"/>
                <a:gd name="T53" fmla="*/ 34 h 60"/>
                <a:gd name="T54" fmla="*/ 15 w 71"/>
                <a:gd name="T55" fmla="*/ 48 h 60"/>
                <a:gd name="T56" fmla="*/ 27 w 71"/>
                <a:gd name="T57" fmla="*/ 41 h 60"/>
                <a:gd name="T58" fmla="*/ 20 w 71"/>
                <a:gd name="T59" fmla="*/ 30 h 60"/>
                <a:gd name="T60" fmla="*/ 9 w 71"/>
                <a:gd name="T61" fmla="*/ 41 h 60"/>
                <a:gd name="T62" fmla="*/ 20 w 71"/>
                <a:gd name="T63" fmla="*/ 51 h 60"/>
                <a:gd name="T64" fmla="*/ 30 w 71"/>
                <a:gd name="T65" fmla="*/ 41 h 60"/>
                <a:gd name="T66" fmla="*/ 39 w 71"/>
                <a:gd name="T67" fmla="*/ 44 h 60"/>
                <a:gd name="T68" fmla="*/ 45 w 71"/>
                <a:gd name="T69" fmla="*/ 4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1" h="60">
                  <a:moveTo>
                    <a:pt x="0" y="0"/>
                  </a:moveTo>
                  <a:cubicBezTo>
                    <a:pt x="39" y="0"/>
                    <a:pt x="39" y="0"/>
                    <a:pt x="39" y="0"/>
                  </a:cubicBezTo>
                  <a:cubicBezTo>
                    <a:pt x="39" y="39"/>
                    <a:pt x="39" y="39"/>
                    <a:pt x="39" y="39"/>
                  </a:cubicBezTo>
                  <a:cubicBezTo>
                    <a:pt x="43" y="41"/>
                    <a:pt x="47" y="43"/>
                    <a:pt x="51" y="42"/>
                  </a:cubicBezTo>
                  <a:cubicBezTo>
                    <a:pt x="51" y="42"/>
                    <a:pt x="51" y="42"/>
                    <a:pt x="51" y="42"/>
                  </a:cubicBezTo>
                  <a:cubicBezTo>
                    <a:pt x="52" y="41"/>
                    <a:pt x="53" y="40"/>
                    <a:pt x="53" y="39"/>
                  </a:cubicBezTo>
                  <a:cubicBezTo>
                    <a:pt x="54" y="34"/>
                    <a:pt x="50" y="28"/>
                    <a:pt x="47" y="23"/>
                  </a:cubicBezTo>
                  <a:cubicBezTo>
                    <a:pt x="45" y="19"/>
                    <a:pt x="42" y="16"/>
                    <a:pt x="43" y="13"/>
                  </a:cubicBezTo>
                  <a:cubicBezTo>
                    <a:pt x="43" y="8"/>
                    <a:pt x="47" y="6"/>
                    <a:pt x="50" y="6"/>
                  </a:cubicBezTo>
                  <a:cubicBezTo>
                    <a:pt x="50" y="6"/>
                    <a:pt x="50" y="6"/>
                    <a:pt x="50" y="6"/>
                  </a:cubicBezTo>
                  <a:cubicBezTo>
                    <a:pt x="64" y="5"/>
                    <a:pt x="64" y="5"/>
                    <a:pt x="64" y="5"/>
                  </a:cubicBezTo>
                  <a:cubicBezTo>
                    <a:pt x="67" y="6"/>
                    <a:pt x="69" y="8"/>
                    <a:pt x="69" y="11"/>
                  </a:cubicBezTo>
                  <a:cubicBezTo>
                    <a:pt x="70" y="11"/>
                    <a:pt x="71" y="11"/>
                    <a:pt x="71" y="11"/>
                  </a:cubicBezTo>
                  <a:cubicBezTo>
                    <a:pt x="70" y="17"/>
                    <a:pt x="59" y="18"/>
                    <a:pt x="57" y="12"/>
                  </a:cubicBezTo>
                  <a:cubicBezTo>
                    <a:pt x="57" y="12"/>
                    <a:pt x="58" y="12"/>
                    <a:pt x="59" y="11"/>
                  </a:cubicBezTo>
                  <a:cubicBezTo>
                    <a:pt x="50" y="10"/>
                    <a:pt x="50" y="10"/>
                    <a:pt x="50" y="10"/>
                  </a:cubicBezTo>
                  <a:cubicBezTo>
                    <a:pt x="50" y="10"/>
                    <a:pt x="50" y="10"/>
                    <a:pt x="50" y="10"/>
                  </a:cubicBezTo>
                  <a:cubicBezTo>
                    <a:pt x="48" y="10"/>
                    <a:pt x="47" y="11"/>
                    <a:pt x="46" y="13"/>
                  </a:cubicBezTo>
                  <a:cubicBezTo>
                    <a:pt x="46" y="15"/>
                    <a:pt x="48" y="18"/>
                    <a:pt x="50" y="21"/>
                  </a:cubicBezTo>
                  <a:cubicBezTo>
                    <a:pt x="54" y="26"/>
                    <a:pt x="58" y="33"/>
                    <a:pt x="56" y="40"/>
                  </a:cubicBezTo>
                  <a:cubicBezTo>
                    <a:pt x="56" y="40"/>
                    <a:pt x="56" y="40"/>
                    <a:pt x="56" y="40"/>
                  </a:cubicBezTo>
                  <a:cubicBezTo>
                    <a:pt x="57" y="40"/>
                    <a:pt x="57" y="39"/>
                    <a:pt x="58" y="39"/>
                  </a:cubicBezTo>
                  <a:cubicBezTo>
                    <a:pt x="59" y="38"/>
                    <a:pt x="59" y="36"/>
                    <a:pt x="60" y="35"/>
                  </a:cubicBezTo>
                  <a:cubicBezTo>
                    <a:pt x="59" y="23"/>
                    <a:pt x="59" y="23"/>
                    <a:pt x="59" y="23"/>
                  </a:cubicBezTo>
                  <a:cubicBezTo>
                    <a:pt x="60" y="21"/>
                    <a:pt x="62" y="20"/>
                    <a:pt x="64" y="19"/>
                  </a:cubicBezTo>
                  <a:cubicBezTo>
                    <a:pt x="64" y="18"/>
                    <a:pt x="64" y="18"/>
                    <a:pt x="64" y="17"/>
                  </a:cubicBezTo>
                  <a:cubicBezTo>
                    <a:pt x="70" y="19"/>
                    <a:pt x="70" y="28"/>
                    <a:pt x="65" y="30"/>
                  </a:cubicBezTo>
                  <a:cubicBezTo>
                    <a:pt x="65" y="29"/>
                    <a:pt x="65" y="29"/>
                    <a:pt x="64" y="28"/>
                  </a:cubicBezTo>
                  <a:cubicBezTo>
                    <a:pt x="64" y="36"/>
                    <a:pt x="64" y="36"/>
                    <a:pt x="64" y="36"/>
                  </a:cubicBezTo>
                  <a:cubicBezTo>
                    <a:pt x="63" y="36"/>
                    <a:pt x="63" y="36"/>
                    <a:pt x="63" y="36"/>
                  </a:cubicBezTo>
                  <a:cubicBezTo>
                    <a:pt x="63" y="38"/>
                    <a:pt x="62" y="40"/>
                    <a:pt x="61" y="41"/>
                  </a:cubicBezTo>
                  <a:cubicBezTo>
                    <a:pt x="60" y="43"/>
                    <a:pt x="58" y="44"/>
                    <a:pt x="56" y="45"/>
                  </a:cubicBezTo>
                  <a:cubicBezTo>
                    <a:pt x="55" y="45"/>
                    <a:pt x="54" y="45"/>
                    <a:pt x="53" y="46"/>
                  </a:cubicBezTo>
                  <a:cubicBezTo>
                    <a:pt x="49" y="49"/>
                    <a:pt x="43" y="50"/>
                    <a:pt x="39" y="50"/>
                  </a:cubicBezTo>
                  <a:cubicBezTo>
                    <a:pt x="39" y="60"/>
                    <a:pt x="39" y="60"/>
                    <a:pt x="39" y="60"/>
                  </a:cubicBezTo>
                  <a:cubicBezTo>
                    <a:pt x="0" y="60"/>
                    <a:pt x="0" y="60"/>
                    <a:pt x="0" y="60"/>
                  </a:cubicBezTo>
                  <a:cubicBezTo>
                    <a:pt x="0" y="0"/>
                    <a:pt x="0" y="0"/>
                    <a:pt x="0" y="0"/>
                  </a:cubicBezTo>
                  <a:close/>
                  <a:moveTo>
                    <a:pt x="8" y="8"/>
                  </a:moveTo>
                  <a:cubicBezTo>
                    <a:pt x="8" y="22"/>
                    <a:pt x="8" y="22"/>
                    <a:pt x="8" y="22"/>
                  </a:cubicBezTo>
                  <a:cubicBezTo>
                    <a:pt x="32" y="22"/>
                    <a:pt x="32" y="22"/>
                    <a:pt x="32" y="22"/>
                  </a:cubicBezTo>
                  <a:cubicBezTo>
                    <a:pt x="32" y="8"/>
                    <a:pt x="32" y="8"/>
                    <a:pt x="32" y="8"/>
                  </a:cubicBezTo>
                  <a:cubicBezTo>
                    <a:pt x="8" y="8"/>
                    <a:pt x="8" y="8"/>
                    <a:pt x="8" y="8"/>
                  </a:cubicBezTo>
                  <a:close/>
                  <a:moveTo>
                    <a:pt x="20" y="28"/>
                  </a:moveTo>
                  <a:cubicBezTo>
                    <a:pt x="16" y="28"/>
                    <a:pt x="13" y="29"/>
                    <a:pt x="10" y="32"/>
                  </a:cubicBezTo>
                  <a:cubicBezTo>
                    <a:pt x="8" y="34"/>
                    <a:pt x="7" y="37"/>
                    <a:pt x="7" y="41"/>
                  </a:cubicBezTo>
                  <a:cubicBezTo>
                    <a:pt x="7" y="44"/>
                    <a:pt x="8" y="48"/>
                    <a:pt x="10" y="50"/>
                  </a:cubicBezTo>
                  <a:cubicBezTo>
                    <a:pt x="13" y="52"/>
                    <a:pt x="16" y="54"/>
                    <a:pt x="20" y="54"/>
                  </a:cubicBezTo>
                  <a:cubicBezTo>
                    <a:pt x="23" y="54"/>
                    <a:pt x="26" y="52"/>
                    <a:pt x="29" y="50"/>
                  </a:cubicBezTo>
                  <a:cubicBezTo>
                    <a:pt x="31" y="48"/>
                    <a:pt x="32" y="44"/>
                    <a:pt x="32" y="41"/>
                  </a:cubicBezTo>
                  <a:cubicBezTo>
                    <a:pt x="32" y="37"/>
                    <a:pt x="31" y="34"/>
                    <a:pt x="29" y="32"/>
                  </a:cubicBezTo>
                  <a:cubicBezTo>
                    <a:pt x="26" y="29"/>
                    <a:pt x="23" y="28"/>
                    <a:pt x="20" y="28"/>
                  </a:cubicBezTo>
                  <a:close/>
                  <a:moveTo>
                    <a:pt x="27" y="41"/>
                  </a:moveTo>
                  <a:cubicBezTo>
                    <a:pt x="21" y="37"/>
                    <a:pt x="21" y="37"/>
                    <a:pt x="21" y="37"/>
                  </a:cubicBezTo>
                  <a:cubicBezTo>
                    <a:pt x="15" y="34"/>
                    <a:pt x="15" y="34"/>
                    <a:pt x="15" y="34"/>
                  </a:cubicBezTo>
                  <a:cubicBezTo>
                    <a:pt x="15" y="41"/>
                    <a:pt x="15" y="41"/>
                    <a:pt x="15" y="41"/>
                  </a:cubicBezTo>
                  <a:cubicBezTo>
                    <a:pt x="15" y="48"/>
                    <a:pt x="15" y="48"/>
                    <a:pt x="15" y="48"/>
                  </a:cubicBezTo>
                  <a:cubicBezTo>
                    <a:pt x="21" y="44"/>
                    <a:pt x="21" y="44"/>
                    <a:pt x="21" y="44"/>
                  </a:cubicBezTo>
                  <a:cubicBezTo>
                    <a:pt x="27" y="41"/>
                    <a:pt x="27" y="41"/>
                    <a:pt x="27" y="41"/>
                  </a:cubicBezTo>
                  <a:close/>
                  <a:moveTo>
                    <a:pt x="27" y="33"/>
                  </a:moveTo>
                  <a:cubicBezTo>
                    <a:pt x="25" y="31"/>
                    <a:pt x="22" y="30"/>
                    <a:pt x="20" y="30"/>
                  </a:cubicBezTo>
                  <a:cubicBezTo>
                    <a:pt x="17" y="30"/>
                    <a:pt x="14" y="31"/>
                    <a:pt x="12" y="33"/>
                  </a:cubicBezTo>
                  <a:cubicBezTo>
                    <a:pt x="10" y="35"/>
                    <a:pt x="9" y="38"/>
                    <a:pt x="9" y="41"/>
                  </a:cubicBezTo>
                  <a:cubicBezTo>
                    <a:pt x="9" y="44"/>
                    <a:pt x="10" y="46"/>
                    <a:pt x="12" y="48"/>
                  </a:cubicBezTo>
                  <a:cubicBezTo>
                    <a:pt x="14" y="50"/>
                    <a:pt x="17" y="51"/>
                    <a:pt x="20" y="51"/>
                  </a:cubicBezTo>
                  <a:cubicBezTo>
                    <a:pt x="22" y="51"/>
                    <a:pt x="25" y="50"/>
                    <a:pt x="27" y="48"/>
                  </a:cubicBezTo>
                  <a:cubicBezTo>
                    <a:pt x="29" y="46"/>
                    <a:pt x="30" y="44"/>
                    <a:pt x="30" y="41"/>
                  </a:cubicBezTo>
                  <a:cubicBezTo>
                    <a:pt x="30" y="38"/>
                    <a:pt x="29" y="35"/>
                    <a:pt x="27" y="33"/>
                  </a:cubicBezTo>
                  <a:close/>
                  <a:moveTo>
                    <a:pt x="39" y="44"/>
                  </a:moveTo>
                  <a:cubicBezTo>
                    <a:pt x="39" y="46"/>
                    <a:pt x="39" y="46"/>
                    <a:pt x="39" y="46"/>
                  </a:cubicBezTo>
                  <a:cubicBezTo>
                    <a:pt x="41" y="46"/>
                    <a:pt x="43" y="46"/>
                    <a:pt x="45" y="46"/>
                  </a:cubicBezTo>
                  <a:cubicBezTo>
                    <a:pt x="43" y="45"/>
                    <a:pt x="41" y="45"/>
                    <a:pt x="39" y="44"/>
                  </a:cubicBezTo>
                  <a:close/>
                </a:path>
              </a:pathLst>
            </a:custGeom>
            <a:solidFill>
              <a:srgbClr val="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sym typeface="+mn-lt"/>
              </a:endParaRPr>
            </a:p>
          </p:txBody>
        </p:sp>
      </p:grpSp>
      <p:grpSp>
        <p:nvGrpSpPr>
          <p:cNvPr id="194" name="组合 193"/>
          <p:cNvGrpSpPr/>
          <p:nvPr/>
        </p:nvGrpSpPr>
        <p:grpSpPr>
          <a:xfrm>
            <a:off x="6015583" y="5001928"/>
            <a:ext cx="1334677" cy="1334677"/>
            <a:chOff x="4640950" y="3361877"/>
            <a:chExt cx="1001008" cy="1001008"/>
          </a:xfrm>
        </p:grpSpPr>
        <p:sp>
          <p:nvSpPr>
            <p:cNvPr id="217" name="椭圆 216"/>
            <p:cNvSpPr/>
            <p:nvPr/>
          </p:nvSpPr>
          <p:spPr>
            <a:xfrm>
              <a:off x="4640950" y="3361877"/>
              <a:ext cx="1001008" cy="1001008"/>
            </a:xfrm>
            <a:prstGeom prst="ellipse">
              <a:avLst/>
            </a:prstGeom>
            <a:gradFill flip="none" rotWithShape="1">
              <a:gsLst>
                <a:gs pos="0">
                  <a:srgbClr val="FFFFFF"/>
                </a:gs>
                <a:gs pos="100000">
                  <a:srgbClr val="FFFFFF">
                    <a:lumMod val="85000"/>
                  </a:srgbClr>
                </a:gs>
              </a:gsLst>
              <a:lin ang="13500000" scaled="1"/>
              <a:tileRect/>
            </a:gradFill>
            <a:ln w="15875" cap="flat" cmpd="sng" algn="ctr">
              <a:gradFill flip="none" rotWithShape="1">
                <a:gsLst>
                  <a:gs pos="0">
                    <a:srgbClr val="FFFFFF"/>
                  </a:gs>
                  <a:gs pos="100000">
                    <a:srgbClr val="FFFFFF">
                      <a:lumMod val="50000"/>
                    </a:srgbClr>
                  </a:gs>
                </a:gsLst>
                <a:lin ang="2700000" scaled="1"/>
                <a:tileRect/>
              </a:gradFill>
              <a:prstDash val="solid"/>
              <a:miter lim="800000"/>
            </a:ln>
            <a:effectLst>
              <a:outerShdw blurRad="1016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18" name="椭圆 217"/>
            <p:cNvSpPr>
              <a:spLocks noChangeAspect="1"/>
            </p:cNvSpPr>
            <p:nvPr/>
          </p:nvSpPr>
          <p:spPr>
            <a:xfrm>
              <a:off x="4712512" y="3433439"/>
              <a:ext cx="857884" cy="857884"/>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19" name="椭圆 218"/>
            <p:cNvSpPr>
              <a:spLocks noChangeAspect="1"/>
            </p:cNvSpPr>
            <p:nvPr/>
          </p:nvSpPr>
          <p:spPr>
            <a:xfrm>
              <a:off x="4773789" y="3494716"/>
              <a:ext cx="735329" cy="735329"/>
            </a:xfrm>
            <a:prstGeom prst="ellipse">
              <a:avLst/>
            </a:prstGeom>
            <a:solidFill>
              <a:srgbClr val="F1747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20" name="Freeform 113"/>
            <p:cNvSpPr>
              <a:spLocks noChangeAspect="1" noEditPoints="1"/>
            </p:cNvSpPr>
            <p:nvPr/>
          </p:nvSpPr>
          <p:spPr bwMode="auto">
            <a:xfrm>
              <a:off x="4942444" y="3672189"/>
              <a:ext cx="398020" cy="380383"/>
            </a:xfrm>
            <a:custGeom>
              <a:avLst/>
              <a:gdLst>
                <a:gd name="T0" fmla="*/ 19 w 67"/>
                <a:gd name="T1" fmla="*/ 16 h 64"/>
                <a:gd name="T2" fmla="*/ 22 w 67"/>
                <a:gd name="T3" fmla="*/ 19 h 64"/>
                <a:gd name="T4" fmla="*/ 36 w 67"/>
                <a:gd name="T5" fmla="*/ 38 h 64"/>
                <a:gd name="T6" fmla="*/ 29 w 67"/>
                <a:gd name="T7" fmla="*/ 32 h 64"/>
                <a:gd name="T8" fmla="*/ 62 w 67"/>
                <a:gd name="T9" fmla="*/ 25 h 64"/>
                <a:gd name="T10" fmla="*/ 65 w 67"/>
                <a:gd name="T11" fmla="*/ 30 h 64"/>
                <a:gd name="T12" fmla="*/ 63 w 67"/>
                <a:gd name="T13" fmla="*/ 48 h 64"/>
                <a:gd name="T14" fmla="*/ 63 w 67"/>
                <a:gd name="T15" fmla="*/ 61 h 64"/>
                <a:gd name="T16" fmla="*/ 56 w 67"/>
                <a:gd name="T17" fmla="*/ 64 h 64"/>
                <a:gd name="T18" fmla="*/ 47 w 67"/>
                <a:gd name="T19" fmla="*/ 56 h 64"/>
                <a:gd name="T20" fmla="*/ 33 w 67"/>
                <a:gd name="T21" fmla="*/ 61 h 64"/>
                <a:gd name="T22" fmla="*/ 26 w 67"/>
                <a:gd name="T23" fmla="*/ 64 h 64"/>
                <a:gd name="T24" fmla="*/ 17 w 67"/>
                <a:gd name="T25" fmla="*/ 55 h 64"/>
                <a:gd name="T26" fmla="*/ 19 w 67"/>
                <a:gd name="T27" fmla="*/ 48 h 64"/>
                <a:gd name="T28" fmla="*/ 22 w 67"/>
                <a:gd name="T29" fmla="*/ 46 h 64"/>
                <a:gd name="T30" fmla="*/ 0 w 67"/>
                <a:gd name="T31" fmla="*/ 23 h 64"/>
                <a:gd name="T32" fmla="*/ 37 w 67"/>
                <a:gd name="T33" fmla="*/ 0 h 64"/>
                <a:gd name="T34" fmla="*/ 32 w 67"/>
                <a:gd name="T35" fmla="*/ 11 h 64"/>
                <a:gd name="T36" fmla="*/ 54 w 67"/>
                <a:gd name="T37" fmla="*/ 11 h 64"/>
                <a:gd name="T38" fmla="*/ 48 w 67"/>
                <a:gd name="T39" fmla="*/ 0 h 64"/>
                <a:gd name="T40" fmla="*/ 29 w 67"/>
                <a:gd name="T41" fmla="*/ 42 h 64"/>
                <a:gd name="T42" fmla="*/ 33 w 67"/>
                <a:gd name="T43" fmla="*/ 48 h 64"/>
                <a:gd name="T44" fmla="*/ 36 w 67"/>
                <a:gd name="T45" fmla="*/ 49 h 64"/>
                <a:gd name="T46" fmla="*/ 29 w 67"/>
                <a:gd name="T47" fmla="*/ 42 h 64"/>
                <a:gd name="T48" fmla="*/ 51 w 67"/>
                <a:gd name="T49" fmla="*/ 42 h 64"/>
                <a:gd name="T50" fmla="*/ 54 w 67"/>
                <a:gd name="T51" fmla="*/ 46 h 64"/>
                <a:gd name="T52" fmla="*/ 47 w 67"/>
                <a:gd name="T53" fmla="*/ 42 h 64"/>
                <a:gd name="T54" fmla="*/ 40 w 67"/>
                <a:gd name="T55" fmla="*/ 49 h 64"/>
                <a:gd name="T56" fmla="*/ 47 w 67"/>
                <a:gd name="T57" fmla="*/ 42 h 64"/>
                <a:gd name="T58" fmla="*/ 47 w 67"/>
                <a:gd name="T59" fmla="*/ 38 h 64"/>
                <a:gd name="T60" fmla="*/ 40 w 67"/>
                <a:gd name="T61" fmla="*/ 32 h 64"/>
                <a:gd name="T62" fmla="*/ 51 w 67"/>
                <a:gd name="T63" fmla="*/ 38 h 64"/>
                <a:gd name="T64" fmla="*/ 57 w 67"/>
                <a:gd name="T65" fmla="*/ 32 h 64"/>
                <a:gd name="T66" fmla="*/ 51 w 67"/>
                <a:gd name="T67" fmla="*/ 38 h 64"/>
                <a:gd name="T68" fmla="*/ 56 w 67"/>
                <a:gd name="T69" fmla="*/ 51 h 64"/>
                <a:gd name="T70" fmla="*/ 53 w 67"/>
                <a:gd name="T71" fmla="*/ 52 h 64"/>
                <a:gd name="T72" fmla="*/ 53 w 67"/>
                <a:gd name="T73" fmla="*/ 58 h 64"/>
                <a:gd name="T74" fmla="*/ 59 w 67"/>
                <a:gd name="T75" fmla="*/ 58 h 64"/>
                <a:gd name="T76" fmla="*/ 59 w 67"/>
                <a:gd name="T77" fmla="*/ 52 h 64"/>
                <a:gd name="T78" fmla="*/ 26 w 67"/>
                <a:gd name="T79" fmla="*/ 51 h 64"/>
                <a:gd name="T80" fmla="*/ 23 w 67"/>
                <a:gd name="T81" fmla="*/ 52 h 64"/>
                <a:gd name="T82" fmla="*/ 23 w 67"/>
                <a:gd name="T83" fmla="*/ 58 h 64"/>
                <a:gd name="T84" fmla="*/ 29 w 67"/>
                <a:gd name="T85" fmla="*/ 58 h 64"/>
                <a:gd name="T86" fmla="*/ 29 w 67"/>
                <a:gd name="T87" fmla="*/ 5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7" h="64">
                  <a:moveTo>
                    <a:pt x="0" y="16"/>
                  </a:moveTo>
                  <a:cubicBezTo>
                    <a:pt x="19" y="16"/>
                    <a:pt x="19" y="16"/>
                    <a:pt x="19" y="16"/>
                  </a:cubicBezTo>
                  <a:cubicBezTo>
                    <a:pt x="22" y="16"/>
                    <a:pt x="22" y="16"/>
                    <a:pt x="22" y="16"/>
                  </a:cubicBezTo>
                  <a:cubicBezTo>
                    <a:pt x="22" y="19"/>
                    <a:pt x="22" y="19"/>
                    <a:pt x="22" y="19"/>
                  </a:cubicBezTo>
                  <a:cubicBezTo>
                    <a:pt x="27" y="38"/>
                    <a:pt x="27" y="38"/>
                    <a:pt x="27" y="38"/>
                  </a:cubicBezTo>
                  <a:cubicBezTo>
                    <a:pt x="36" y="38"/>
                    <a:pt x="36" y="38"/>
                    <a:pt x="36" y="38"/>
                  </a:cubicBezTo>
                  <a:cubicBezTo>
                    <a:pt x="36" y="32"/>
                    <a:pt x="36" y="32"/>
                    <a:pt x="36" y="32"/>
                  </a:cubicBezTo>
                  <a:cubicBezTo>
                    <a:pt x="29" y="32"/>
                    <a:pt x="29" y="32"/>
                    <a:pt x="29" y="32"/>
                  </a:cubicBezTo>
                  <a:cubicBezTo>
                    <a:pt x="28" y="25"/>
                    <a:pt x="28" y="25"/>
                    <a:pt x="28" y="25"/>
                  </a:cubicBezTo>
                  <a:cubicBezTo>
                    <a:pt x="62" y="25"/>
                    <a:pt x="62" y="25"/>
                    <a:pt x="62" y="25"/>
                  </a:cubicBezTo>
                  <a:cubicBezTo>
                    <a:pt x="67" y="25"/>
                    <a:pt x="67" y="25"/>
                    <a:pt x="67" y="25"/>
                  </a:cubicBezTo>
                  <a:cubicBezTo>
                    <a:pt x="65" y="30"/>
                    <a:pt x="65" y="30"/>
                    <a:pt x="65" y="30"/>
                  </a:cubicBezTo>
                  <a:cubicBezTo>
                    <a:pt x="61" y="46"/>
                    <a:pt x="61" y="46"/>
                    <a:pt x="61" y="46"/>
                  </a:cubicBezTo>
                  <a:cubicBezTo>
                    <a:pt x="62" y="47"/>
                    <a:pt x="62" y="47"/>
                    <a:pt x="63" y="48"/>
                  </a:cubicBezTo>
                  <a:cubicBezTo>
                    <a:pt x="65" y="50"/>
                    <a:pt x="66" y="52"/>
                    <a:pt x="66" y="55"/>
                  </a:cubicBezTo>
                  <a:cubicBezTo>
                    <a:pt x="66" y="57"/>
                    <a:pt x="65" y="60"/>
                    <a:pt x="63" y="61"/>
                  </a:cubicBezTo>
                  <a:cubicBezTo>
                    <a:pt x="63" y="61"/>
                    <a:pt x="63" y="61"/>
                    <a:pt x="63" y="61"/>
                  </a:cubicBezTo>
                  <a:cubicBezTo>
                    <a:pt x="61" y="63"/>
                    <a:pt x="59" y="64"/>
                    <a:pt x="56" y="64"/>
                  </a:cubicBezTo>
                  <a:cubicBezTo>
                    <a:pt x="54" y="64"/>
                    <a:pt x="51" y="63"/>
                    <a:pt x="50" y="61"/>
                  </a:cubicBezTo>
                  <a:cubicBezTo>
                    <a:pt x="48" y="60"/>
                    <a:pt x="47" y="58"/>
                    <a:pt x="47" y="56"/>
                  </a:cubicBezTo>
                  <a:cubicBezTo>
                    <a:pt x="36" y="56"/>
                    <a:pt x="36" y="56"/>
                    <a:pt x="36" y="56"/>
                  </a:cubicBezTo>
                  <a:cubicBezTo>
                    <a:pt x="35" y="58"/>
                    <a:pt x="34" y="60"/>
                    <a:pt x="33" y="61"/>
                  </a:cubicBezTo>
                  <a:cubicBezTo>
                    <a:pt x="33" y="61"/>
                    <a:pt x="33" y="61"/>
                    <a:pt x="33" y="61"/>
                  </a:cubicBezTo>
                  <a:cubicBezTo>
                    <a:pt x="31" y="63"/>
                    <a:pt x="29" y="64"/>
                    <a:pt x="26" y="64"/>
                  </a:cubicBezTo>
                  <a:cubicBezTo>
                    <a:pt x="24" y="64"/>
                    <a:pt x="21" y="63"/>
                    <a:pt x="19" y="61"/>
                  </a:cubicBezTo>
                  <a:cubicBezTo>
                    <a:pt x="18" y="60"/>
                    <a:pt x="17" y="57"/>
                    <a:pt x="17" y="55"/>
                  </a:cubicBezTo>
                  <a:cubicBezTo>
                    <a:pt x="17" y="52"/>
                    <a:pt x="18" y="50"/>
                    <a:pt x="19" y="48"/>
                  </a:cubicBezTo>
                  <a:cubicBezTo>
                    <a:pt x="19" y="48"/>
                    <a:pt x="19" y="48"/>
                    <a:pt x="19" y="48"/>
                  </a:cubicBezTo>
                  <a:cubicBezTo>
                    <a:pt x="19" y="48"/>
                    <a:pt x="19" y="48"/>
                    <a:pt x="19" y="48"/>
                  </a:cubicBezTo>
                  <a:cubicBezTo>
                    <a:pt x="20" y="47"/>
                    <a:pt x="21" y="47"/>
                    <a:pt x="22" y="46"/>
                  </a:cubicBezTo>
                  <a:cubicBezTo>
                    <a:pt x="16" y="23"/>
                    <a:pt x="16" y="23"/>
                    <a:pt x="16" y="23"/>
                  </a:cubicBezTo>
                  <a:cubicBezTo>
                    <a:pt x="0" y="23"/>
                    <a:pt x="0" y="23"/>
                    <a:pt x="0" y="23"/>
                  </a:cubicBezTo>
                  <a:cubicBezTo>
                    <a:pt x="0" y="16"/>
                    <a:pt x="0" y="16"/>
                    <a:pt x="0" y="16"/>
                  </a:cubicBezTo>
                  <a:close/>
                  <a:moveTo>
                    <a:pt x="37" y="0"/>
                  </a:moveTo>
                  <a:cubicBezTo>
                    <a:pt x="37" y="11"/>
                    <a:pt x="37" y="11"/>
                    <a:pt x="37" y="11"/>
                  </a:cubicBezTo>
                  <a:cubicBezTo>
                    <a:pt x="32" y="11"/>
                    <a:pt x="32" y="11"/>
                    <a:pt x="32" y="11"/>
                  </a:cubicBezTo>
                  <a:cubicBezTo>
                    <a:pt x="43" y="22"/>
                    <a:pt x="43" y="22"/>
                    <a:pt x="43" y="22"/>
                  </a:cubicBezTo>
                  <a:cubicBezTo>
                    <a:pt x="54" y="11"/>
                    <a:pt x="54" y="11"/>
                    <a:pt x="54" y="11"/>
                  </a:cubicBezTo>
                  <a:cubicBezTo>
                    <a:pt x="48" y="11"/>
                    <a:pt x="48" y="11"/>
                    <a:pt x="48" y="11"/>
                  </a:cubicBezTo>
                  <a:cubicBezTo>
                    <a:pt x="48" y="0"/>
                    <a:pt x="48" y="0"/>
                    <a:pt x="48" y="0"/>
                  </a:cubicBezTo>
                  <a:cubicBezTo>
                    <a:pt x="37" y="0"/>
                    <a:pt x="37" y="0"/>
                    <a:pt x="37" y="0"/>
                  </a:cubicBezTo>
                  <a:close/>
                  <a:moveTo>
                    <a:pt x="29" y="42"/>
                  </a:moveTo>
                  <a:cubicBezTo>
                    <a:pt x="30" y="46"/>
                    <a:pt x="30" y="46"/>
                    <a:pt x="30" y="46"/>
                  </a:cubicBezTo>
                  <a:cubicBezTo>
                    <a:pt x="31" y="46"/>
                    <a:pt x="32" y="47"/>
                    <a:pt x="33" y="48"/>
                  </a:cubicBezTo>
                  <a:cubicBezTo>
                    <a:pt x="33" y="48"/>
                    <a:pt x="33" y="48"/>
                    <a:pt x="33" y="49"/>
                  </a:cubicBezTo>
                  <a:cubicBezTo>
                    <a:pt x="36" y="49"/>
                    <a:pt x="36" y="49"/>
                    <a:pt x="36" y="49"/>
                  </a:cubicBezTo>
                  <a:cubicBezTo>
                    <a:pt x="36" y="42"/>
                    <a:pt x="36" y="42"/>
                    <a:pt x="36" y="42"/>
                  </a:cubicBezTo>
                  <a:cubicBezTo>
                    <a:pt x="29" y="42"/>
                    <a:pt x="29" y="42"/>
                    <a:pt x="29" y="42"/>
                  </a:cubicBezTo>
                  <a:close/>
                  <a:moveTo>
                    <a:pt x="55" y="42"/>
                  </a:moveTo>
                  <a:cubicBezTo>
                    <a:pt x="51" y="42"/>
                    <a:pt x="51" y="42"/>
                    <a:pt x="51" y="42"/>
                  </a:cubicBezTo>
                  <a:cubicBezTo>
                    <a:pt x="51" y="47"/>
                    <a:pt x="51" y="47"/>
                    <a:pt x="51" y="47"/>
                  </a:cubicBezTo>
                  <a:cubicBezTo>
                    <a:pt x="52" y="46"/>
                    <a:pt x="53" y="46"/>
                    <a:pt x="54" y="46"/>
                  </a:cubicBezTo>
                  <a:cubicBezTo>
                    <a:pt x="55" y="42"/>
                    <a:pt x="55" y="42"/>
                    <a:pt x="55" y="42"/>
                  </a:cubicBezTo>
                  <a:close/>
                  <a:moveTo>
                    <a:pt x="47" y="42"/>
                  </a:moveTo>
                  <a:cubicBezTo>
                    <a:pt x="40" y="42"/>
                    <a:pt x="40" y="42"/>
                    <a:pt x="40" y="42"/>
                  </a:cubicBezTo>
                  <a:cubicBezTo>
                    <a:pt x="40" y="49"/>
                    <a:pt x="40" y="49"/>
                    <a:pt x="40" y="49"/>
                  </a:cubicBezTo>
                  <a:cubicBezTo>
                    <a:pt x="47" y="49"/>
                    <a:pt x="47" y="49"/>
                    <a:pt x="47" y="49"/>
                  </a:cubicBezTo>
                  <a:cubicBezTo>
                    <a:pt x="47" y="42"/>
                    <a:pt x="47" y="42"/>
                    <a:pt x="47" y="42"/>
                  </a:cubicBezTo>
                  <a:close/>
                  <a:moveTo>
                    <a:pt x="40" y="38"/>
                  </a:moveTo>
                  <a:cubicBezTo>
                    <a:pt x="47" y="38"/>
                    <a:pt x="47" y="38"/>
                    <a:pt x="47" y="38"/>
                  </a:cubicBezTo>
                  <a:cubicBezTo>
                    <a:pt x="47" y="32"/>
                    <a:pt x="47" y="32"/>
                    <a:pt x="47" y="32"/>
                  </a:cubicBezTo>
                  <a:cubicBezTo>
                    <a:pt x="40" y="32"/>
                    <a:pt x="40" y="32"/>
                    <a:pt x="40" y="32"/>
                  </a:cubicBezTo>
                  <a:cubicBezTo>
                    <a:pt x="40" y="38"/>
                    <a:pt x="40" y="38"/>
                    <a:pt x="40" y="38"/>
                  </a:cubicBezTo>
                  <a:close/>
                  <a:moveTo>
                    <a:pt x="51" y="38"/>
                  </a:moveTo>
                  <a:cubicBezTo>
                    <a:pt x="56" y="38"/>
                    <a:pt x="56" y="38"/>
                    <a:pt x="56" y="38"/>
                  </a:cubicBezTo>
                  <a:cubicBezTo>
                    <a:pt x="57" y="32"/>
                    <a:pt x="57" y="32"/>
                    <a:pt x="57" y="32"/>
                  </a:cubicBezTo>
                  <a:cubicBezTo>
                    <a:pt x="51" y="32"/>
                    <a:pt x="51" y="32"/>
                    <a:pt x="51" y="32"/>
                  </a:cubicBezTo>
                  <a:cubicBezTo>
                    <a:pt x="51" y="38"/>
                    <a:pt x="51" y="38"/>
                    <a:pt x="51" y="38"/>
                  </a:cubicBezTo>
                  <a:close/>
                  <a:moveTo>
                    <a:pt x="59" y="52"/>
                  </a:moveTo>
                  <a:cubicBezTo>
                    <a:pt x="59" y="51"/>
                    <a:pt x="57" y="51"/>
                    <a:pt x="56" y="51"/>
                  </a:cubicBezTo>
                  <a:cubicBezTo>
                    <a:pt x="55" y="51"/>
                    <a:pt x="54" y="51"/>
                    <a:pt x="53" y="52"/>
                  </a:cubicBezTo>
                  <a:cubicBezTo>
                    <a:pt x="53" y="52"/>
                    <a:pt x="53" y="52"/>
                    <a:pt x="53" y="52"/>
                  </a:cubicBezTo>
                  <a:cubicBezTo>
                    <a:pt x="53" y="53"/>
                    <a:pt x="52" y="54"/>
                    <a:pt x="52" y="55"/>
                  </a:cubicBezTo>
                  <a:cubicBezTo>
                    <a:pt x="52" y="56"/>
                    <a:pt x="53" y="57"/>
                    <a:pt x="53" y="58"/>
                  </a:cubicBezTo>
                  <a:cubicBezTo>
                    <a:pt x="54" y="58"/>
                    <a:pt x="55" y="59"/>
                    <a:pt x="56" y="59"/>
                  </a:cubicBezTo>
                  <a:cubicBezTo>
                    <a:pt x="57" y="59"/>
                    <a:pt x="59" y="58"/>
                    <a:pt x="59" y="58"/>
                  </a:cubicBezTo>
                  <a:cubicBezTo>
                    <a:pt x="60" y="57"/>
                    <a:pt x="60" y="56"/>
                    <a:pt x="60" y="55"/>
                  </a:cubicBezTo>
                  <a:cubicBezTo>
                    <a:pt x="60" y="54"/>
                    <a:pt x="60" y="53"/>
                    <a:pt x="59" y="52"/>
                  </a:cubicBezTo>
                  <a:close/>
                  <a:moveTo>
                    <a:pt x="29" y="52"/>
                  </a:moveTo>
                  <a:cubicBezTo>
                    <a:pt x="28" y="51"/>
                    <a:pt x="27" y="51"/>
                    <a:pt x="26" y="51"/>
                  </a:cubicBezTo>
                  <a:cubicBezTo>
                    <a:pt x="25" y="51"/>
                    <a:pt x="24" y="51"/>
                    <a:pt x="23" y="52"/>
                  </a:cubicBezTo>
                  <a:cubicBezTo>
                    <a:pt x="23" y="52"/>
                    <a:pt x="23" y="52"/>
                    <a:pt x="23" y="52"/>
                  </a:cubicBezTo>
                  <a:cubicBezTo>
                    <a:pt x="23" y="53"/>
                    <a:pt x="22" y="54"/>
                    <a:pt x="22" y="55"/>
                  </a:cubicBezTo>
                  <a:cubicBezTo>
                    <a:pt x="22" y="56"/>
                    <a:pt x="23" y="57"/>
                    <a:pt x="23" y="58"/>
                  </a:cubicBezTo>
                  <a:cubicBezTo>
                    <a:pt x="24" y="58"/>
                    <a:pt x="25" y="59"/>
                    <a:pt x="26" y="59"/>
                  </a:cubicBezTo>
                  <a:cubicBezTo>
                    <a:pt x="27" y="59"/>
                    <a:pt x="28" y="58"/>
                    <a:pt x="29" y="58"/>
                  </a:cubicBezTo>
                  <a:cubicBezTo>
                    <a:pt x="30" y="57"/>
                    <a:pt x="30" y="56"/>
                    <a:pt x="30" y="55"/>
                  </a:cubicBezTo>
                  <a:cubicBezTo>
                    <a:pt x="30" y="54"/>
                    <a:pt x="30" y="53"/>
                    <a:pt x="29" y="52"/>
                  </a:cubicBezTo>
                  <a:close/>
                </a:path>
              </a:pathLst>
            </a:custGeom>
            <a:solidFill>
              <a:srgbClr val="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sym typeface="+mn-lt"/>
              </a:endParaRPr>
            </a:p>
          </p:txBody>
        </p:sp>
      </p:grpSp>
      <p:grpSp>
        <p:nvGrpSpPr>
          <p:cNvPr id="195" name="组合 194"/>
          <p:cNvGrpSpPr/>
          <p:nvPr/>
        </p:nvGrpSpPr>
        <p:grpSpPr>
          <a:xfrm>
            <a:off x="6776512" y="3683960"/>
            <a:ext cx="1524985" cy="1334677"/>
            <a:chOff x="5211647" y="2373401"/>
            <a:chExt cx="1143739" cy="1001008"/>
          </a:xfrm>
        </p:grpSpPr>
        <p:cxnSp>
          <p:nvCxnSpPr>
            <p:cNvPr id="212" name="直接连接符 211"/>
            <p:cNvCxnSpPr/>
            <p:nvPr/>
          </p:nvCxnSpPr>
          <p:spPr>
            <a:xfrm>
              <a:off x="6159298" y="2873534"/>
              <a:ext cx="196088" cy="1"/>
            </a:xfrm>
            <a:prstGeom prst="line">
              <a:avLst/>
            </a:prstGeom>
            <a:noFill/>
            <a:ln w="6350" cap="flat" cmpd="sng" algn="ctr">
              <a:solidFill>
                <a:srgbClr val="01B3C5"/>
              </a:solidFill>
              <a:prstDash val="solid"/>
              <a:miter lim="800000"/>
              <a:headEnd type="none"/>
              <a:tailEnd type="oval"/>
            </a:ln>
            <a:effectLst/>
          </p:spPr>
        </p:cxnSp>
        <p:sp>
          <p:nvSpPr>
            <p:cNvPr id="213" name="椭圆 212"/>
            <p:cNvSpPr/>
            <p:nvPr/>
          </p:nvSpPr>
          <p:spPr>
            <a:xfrm>
              <a:off x="5211647" y="2373401"/>
              <a:ext cx="1001008" cy="1001008"/>
            </a:xfrm>
            <a:prstGeom prst="ellipse">
              <a:avLst/>
            </a:prstGeom>
            <a:gradFill flip="none" rotWithShape="1">
              <a:gsLst>
                <a:gs pos="0">
                  <a:srgbClr val="FFFFFF"/>
                </a:gs>
                <a:gs pos="100000">
                  <a:srgbClr val="FFFFFF">
                    <a:lumMod val="85000"/>
                  </a:srgbClr>
                </a:gs>
              </a:gsLst>
              <a:lin ang="13500000" scaled="1"/>
              <a:tileRect/>
            </a:gradFill>
            <a:ln w="15875" cap="flat" cmpd="sng" algn="ctr">
              <a:gradFill flip="none" rotWithShape="1">
                <a:gsLst>
                  <a:gs pos="0">
                    <a:srgbClr val="FFFFFF"/>
                  </a:gs>
                  <a:gs pos="100000">
                    <a:srgbClr val="FFFFFF">
                      <a:lumMod val="50000"/>
                    </a:srgbClr>
                  </a:gs>
                </a:gsLst>
                <a:lin ang="2700000" scaled="1"/>
                <a:tileRect/>
              </a:gradFill>
              <a:prstDash val="solid"/>
              <a:miter lim="800000"/>
            </a:ln>
            <a:effectLst>
              <a:outerShdw blurRad="1016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14" name="椭圆 213"/>
            <p:cNvSpPr>
              <a:spLocks noChangeAspect="1"/>
            </p:cNvSpPr>
            <p:nvPr/>
          </p:nvSpPr>
          <p:spPr>
            <a:xfrm>
              <a:off x="5283209" y="2444963"/>
              <a:ext cx="857884" cy="857884"/>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15" name="椭圆 214"/>
            <p:cNvSpPr>
              <a:spLocks noChangeAspect="1"/>
            </p:cNvSpPr>
            <p:nvPr/>
          </p:nvSpPr>
          <p:spPr>
            <a:xfrm>
              <a:off x="5344486" y="2506240"/>
              <a:ext cx="735329" cy="735329"/>
            </a:xfrm>
            <a:prstGeom prst="ellipse">
              <a:avLst/>
            </a:prstGeom>
            <a:solidFill>
              <a:srgbClr val="FFBF5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16" name="Freeform 122"/>
            <p:cNvSpPr>
              <a:spLocks noChangeAspect="1" noEditPoints="1"/>
            </p:cNvSpPr>
            <p:nvPr/>
          </p:nvSpPr>
          <p:spPr bwMode="auto">
            <a:xfrm>
              <a:off x="5578922" y="2710253"/>
              <a:ext cx="266458" cy="327304"/>
            </a:xfrm>
            <a:custGeom>
              <a:avLst/>
              <a:gdLst>
                <a:gd name="T0" fmla="*/ 6 w 54"/>
                <a:gd name="T1" fmla="*/ 56 h 66"/>
                <a:gd name="T2" fmla="*/ 39 w 54"/>
                <a:gd name="T3" fmla="*/ 52 h 66"/>
                <a:gd name="T4" fmla="*/ 40 w 54"/>
                <a:gd name="T5" fmla="*/ 47 h 66"/>
                <a:gd name="T6" fmla="*/ 45 w 54"/>
                <a:gd name="T7" fmla="*/ 64 h 66"/>
                <a:gd name="T8" fmla="*/ 2 w 54"/>
                <a:gd name="T9" fmla="*/ 66 h 66"/>
                <a:gd name="T10" fmla="*/ 0 w 54"/>
                <a:gd name="T11" fmla="*/ 3 h 66"/>
                <a:gd name="T12" fmla="*/ 2 w 54"/>
                <a:gd name="T13" fmla="*/ 0 h 66"/>
                <a:gd name="T14" fmla="*/ 45 w 54"/>
                <a:gd name="T15" fmla="*/ 3 h 66"/>
                <a:gd name="T16" fmla="*/ 39 w 54"/>
                <a:gd name="T17" fmla="*/ 11 h 66"/>
                <a:gd name="T18" fmla="*/ 6 w 54"/>
                <a:gd name="T19" fmla="*/ 6 h 66"/>
                <a:gd name="T20" fmla="*/ 22 w 54"/>
                <a:gd name="T21" fmla="*/ 22 h 66"/>
                <a:gd name="T22" fmla="*/ 52 w 54"/>
                <a:gd name="T23" fmla="*/ 22 h 66"/>
                <a:gd name="T24" fmla="*/ 23 w 54"/>
                <a:gd name="T25" fmla="*/ 22 h 66"/>
                <a:gd name="T26" fmla="*/ 19 w 54"/>
                <a:gd name="T27" fmla="*/ 34 h 66"/>
                <a:gd name="T28" fmla="*/ 20 w 54"/>
                <a:gd name="T29" fmla="*/ 38 h 66"/>
                <a:gd name="T30" fmla="*/ 13 w 54"/>
                <a:gd name="T31" fmla="*/ 40 h 66"/>
                <a:gd name="T32" fmla="*/ 20 w 54"/>
                <a:gd name="T33" fmla="*/ 41 h 66"/>
                <a:gd name="T34" fmla="*/ 20 w 54"/>
                <a:gd name="T35" fmla="*/ 24 h 66"/>
                <a:gd name="T36" fmla="*/ 20 w 54"/>
                <a:gd name="T37" fmla="*/ 31 h 66"/>
                <a:gd name="T38" fmla="*/ 17 w 54"/>
                <a:gd name="T39" fmla="*/ 46 h 66"/>
                <a:gd name="T40" fmla="*/ 37 w 54"/>
                <a:gd name="T41" fmla="*/ 48 h 66"/>
                <a:gd name="T42" fmla="*/ 17 w 54"/>
                <a:gd name="T43" fmla="*/ 46 h 66"/>
                <a:gd name="T44" fmla="*/ 26 w 54"/>
                <a:gd name="T45" fmla="*/ 17 h 66"/>
                <a:gd name="T46" fmla="*/ 15 w 54"/>
                <a:gd name="T47" fmla="*/ 20 h 66"/>
                <a:gd name="T48" fmla="*/ 36 w 54"/>
                <a:gd name="T49" fmla="*/ 17 h 66"/>
                <a:gd name="T50" fmla="*/ 44 w 54"/>
                <a:gd name="T51" fmla="*/ 15 h 66"/>
                <a:gd name="T52" fmla="*/ 54 w 54"/>
                <a:gd name="T53" fmla="*/ 24 h 66"/>
                <a:gd name="T54" fmla="*/ 54 w 54"/>
                <a:gd name="T55" fmla="*/ 41 h 66"/>
                <a:gd name="T56" fmla="*/ 54 w 54"/>
                <a:gd name="T57" fmla="*/ 24 h 66"/>
                <a:gd name="T58" fmla="*/ 52 w 54"/>
                <a:gd name="T59" fmla="*/ 43 h 66"/>
                <a:gd name="T60" fmla="*/ 38 w 54"/>
                <a:gd name="T61" fmla="*/ 36 h 66"/>
                <a:gd name="T62" fmla="*/ 36 w 54"/>
                <a:gd name="T63" fmla="*/ 36 h 66"/>
                <a:gd name="T64" fmla="*/ 23 w 54"/>
                <a:gd name="T65" fmla="*/ 43 h 66"/>
                <a:gd name="T66" fmla="*/ 51 w 54"/>
                <a:gd name="T67" fmla="*/ 43 h 66"/>
                <a:gd name="T68" fmla="*/ 18 w 54"/>
                <a:gd name="T69" fmla="*/ 60 h 66"/>
                <a:gd name="T70" fmla="*/ 17 w 54"/>
                <a:gd name="T71" fmla="*/ 62 h 66"/>
                <a:gd name="T72" fmla="*/ 27 w 54"/>
                <a:gd name="T73" fmla="*/ 63 h 66"/>
                <a:gd name="T74" fmla="*/ 28 w 54"/>
                <a:gd name="T75" fmla="*/ 61 h 66"/>
                <a:gd name="T76" fmla="*/ 18 w 54"/>
                <a:gd name="T77"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66">
                  <a:moveTo>
                    <a:pt x="6" y="6"/>
                  </a:moveTo>
                  <a:cubicBezTo>
                    <a:pt x="6" y="56"/>
                    <a:pt x="6" y="56"/>
                    <a:pt x="6" y="56"/>
                  </a:cubicBezTo>
                  <a:cubicBezTo>
                    <a:pt x="39" y="56"/>
                    <a:pt x="39" y="56"/>
                    <a:pt x="39" y="56"/>
                  </a:cubicBezTo>
                  <a:cubicBezTo>
                    <a:pt x="39" y="52"/>
                    <a:pt x="39" y="52"/>
                    <a:pt x="39" y="52"/>
                  </a:cubicBezTo>
                  <a:cubicBezTo>
                    <a:pt x="42" y="52"/>
                    <a:pt x="42" y="52"/>
                    <a:pt x="42" y="52"/>
                  </a:cubicBezTo>
                  <a:cubicBezTo>
                    <a:pt x="40" y="47"/>
                    <a:pt x="40" y="47"/>
                    <a:pt x="40" y="47"/>
                  </a:cubicBezTo>
                  <a:cubicBezTo>
                    <a:pt x="45" y="47"/>
                    <a:pt x="45" y="47"/>
                    <a:pt x="45" y="47"/>
                  </a:cubicBezTo>
                  <a:cubicBezTo>
                    <a:pt x="45" y="64"/>
                    <a:pt x="45" y="64"/>
                    <a:pt x="45" y="64"/>
                  </a:cubicBezTo>
                  <a:cubicBezTo>
                    <a:pt x="45" y="65"/>
                    <a:pt x="44" y="66"/>
                    <a:pt x="42" y="66"/>
                  </a:cubicBezTo>
                  <a:cubicBezTo>
                    <a:pt x="2" y="66"/>
                    <a:pt x="2" y="66"/>
                    <a:pt x="2" y="66"/>
                  </a:cubicBezTo>
                  <a:cubicBezTo>
                    <a:pt x="1" y="66"/>
                    <a:pt x="0" y="65"/>
                    <a:pt x="0" y="64"/>
                  </a:cubicBezTo>
                  <a:cubicBezTo>
                    <a:pt x="0" y="3"/>
                    <a:pt x="0" y="3"/>
                    <a:pt x="0" y="3"/>
                  </a:cubicBezTo>
                  <a:cubicBezTo>
                    <a:pt x="0" y="1"/>
                    <a:pt x="1" y="0"/>
                    <a:pt x="2" y="0"/>
                  </a:cubicBezTo>
                  <a:cubicBezTo>
                    <a:pt x="2" y="0"/>
                    <a:pt x="2" y="0"/>
                    <a:pt x="2" y="0"/>
                  </a:cubicBezTo>
                  <a:cubicBezTo>
                    <a:pt x="42" y="0"/>
                    <a:pt x="42" y="0"/>
                    <a:pt x="42" y="0"/>
                  </a:cubicBezTo>
                  <a:cubicBezTo>
                    <a:pt x="44" y="0"/>
                    <a:pt x="45" y="1"/>
                    <a:pt x="45" y="3"/>
                  </a:cubicBezTo>
                  <a:cubicBezTo>
                    <a:pt x="45" y="11"/>
                    <a:pt x="45" y="11"/>
                    <a:pt x="45" y="11"/>
                  </a:cubicBezTo>
                  <a:cubicBezTo>
                    <a:pt x="39" y="11"/>
                    <a:pt x="39" y="11"/>
                    <a:pt x="39" y="11"/>
                  </a:cubicBezTo>
                  <a:cubicBezTo>
                    <a:pt x="39" y="6"/>
                    <a:pt x="39" y="6"/>
                    <a:pt x="39" y="6"/>
                  </a:cubicBezTo>
                  <a:cubicBezTo>
                    <a:pt x="6" y="6"/>
                    <a:pt x="6" y="6"/>
                    <a:pt x="6" y="6"/>
                  </a:cubicBezTo>
                  <a:close/>
                  <a:moveTo>
                    <a:pt x="23" y="22"/>
                  </a:moveTo>
                  <a:cubicBezTo>
                    <a:pt x="23" y="22"/>
                    <a:pt x="22" y="22"/>
                    <a:pt x="22" y="22"/>
                  </a:cubicBezTo>
                  <a:cubicBezTo>
                    <a:pt x="37" y="33"/>
                    <a:pt x="37" y="33"/>
                    <a:pt x="37" y="33"/>
                  </a:cubicBezTo>
                  <a:cubicBezTo>
                    <a:pt x="52" y="22"/>
                    <a:pt x="52" y="22"/>
                    <a:pt x="52" y="22"/>
                  </a:cubicBezTo>
                  <a:cubicBezTo>
                    <a:pt x="52" y="22"/>
                    <a:pt x="52" y="22"/>
                    <a:pt x="51" y="22"/>
                  </a:cubicBezTo>
                  <a:cubicBezTo>
                    <a:pt x="23" y="22"/>
                    <a:pt x="23" y="22"/>
                    <a:pt x="23" y="22"/>
                  </a:cubicBezTo>
                  <a:close/>
                  <a:moveTo>
                    <a:pt x="18" y="31"/>
                  </a:moveTo>
                  <a:cubicBezTo>
                    <a:pt x="19" y="34"/>
                    <a:pt x="19" y="34"/>
                    <a:pt x="19" y="34"/>
                  </a:cubicBezTo>
                  <a:cubicBezTo>
                    <a:pt x="20" y="34"/>
                    <a:pt x="20" y="34"/>
                    <a:pt x="20" y="34"/>
                  </a:cubicBezTo>
                  <a:cubicBezTo>
                    <a:pt x="20" y="38"/>
                    <a:pt x="20" y="38"/>
                    <a:pt x="20" y="38"/>
                  </a:cubicBezTo>
                  <a:cubicBezTo>
                    <a:pt x="12" y="38"/>
                    <a:pt x="12" y="38"/>
                    <a:pt x="12" y="38"/>
                  </a:cubicBezTo>
                  <a:cubicBezTo>
                    <a:pt x="13" y="40"/>
                    <a:pt x="13" y="40"/>
                    <a:pt x="13" y="40"/>
                  </a:cubicBezTo>
                  <a:cubicBezTo>
                    <a:pt x="20" y="40"/>
                    <a:pt x="20" y="40"/>
                    <a:pt x="20" y="40"/>
                  </a:cubicBezTo>
                  <a:cubicBezTo>
                    <a:pt x="20" y="41"/>
                    <a:pt x="20" y="41"/>
                    <a:pt x="20" y="41"/>
                  </a:cubicBezTo>
                  <a:cubicBezTo>
                    <a:pt x="32" y="33"/>
                    <a:pt x="32" y="33"/>
                    <a:pt x="32" y="33"/>
                  </a:cubicBezTo>
                  <a:cubicBezTo>
                    <a:pt x="20" y="24"/>
                    <a:pt x="20" y="24"/>
                    <a:pt x="20" y="24"/>
                  </a:cubicBezTo>
                  <a:cubicBezTo>
                    <a:pt x="20" y="24"/>
                    <a:pt x="20" y="24"/>
                    <a:pt x="20" y="24"/>
                  </a:cubicBezTo>
                  <a:cubicBezTo>
                    <a:pt x="20" y="31"/>
                    <a:pt x="20" y="31"/>
                    <a:pt x="20" y="31"/>
                  </a:cubicBezTo>
                  <a:cubicBezTo>
                    <a:pt x="18" y="31"/>
                    <a:pt x="18" y="31"/>
                    <a:pt x="18" y="31"/>
                  </a:cubicBezTo>
                  <a:close/>
                  <a:moveTo>
                    <a:pt x="17" y="46"/>
                  </a:moveTo>
                  <a:cubicBezTo>
                    <a:pt x="18" y="48"/>
                    <a:pt x="18" y="48"/>
                    <a:pt x="18" y="48"/>
                  </a:cubicBezTo>
                  <a:cubicBezTo>
                    <a:pt x="37" y="48"/>
                    <a:pt x="37" y="48"/>
                    <a:pt x="37" y="48"/>
                  </a:cubicBezTo>
                  <a:cubicBezTo>
                    <a:pt x="36" y="46"/>
                    <a:pt x="36" y="46"/>
                    <a:pt x="36" y="46"/>
                  </a:cubicBezTo>
                  <a:cubicBezTo>
                    <a:pt x="17" y="46"/>
                    <a:pt x="17" y="46"/>
                    <a:pt x="17" y="46"/>
                  </a:cubicBezTo>
                  <a:close/>
                  <a:moveTo>
                    <a:pt x="25" y="15"/>
                  </a:moveTo>
                  <a:cubicBezTo>
                    <a:pt x="26" y="17"/>
                    <a:pt x="26" y="17"/>
                    <a:pt x="26" y="17"/>
                  </a:cubicBezTo>
                  <a:cubicBezTo>
                    <a:pt x="14" y="17"/>
                    <a:pt x="14" y="17"/>
                    <a:pt x="14" y="17"/>
                  </a:cubicBezTo>
                  <a:cubicBezTo>
                    <a:pt x="15" y="20"/>
                    <a:pt x="15" y="20"/>
                    <a:pt x="15" y="20"/>
                  </a:cubicBezTo>
                  <a:cubicBezTo>
                    <a:pt x="37" y="20"/>
                    <a:pt x="37" y="20"/>
                    <a:pt x="37" y="20"/>
                  </a:cubicBezTo>
                  <a:cubicBezTo>
                    <a:pt x="36" y="17"/>
                    <a:pt x="36" y="17"/>
                    <a:pt x="36" y="17"/>
                  </a:cubicBezTo>
                  <a:cubicBezTo>
                    <a:pt x="45" y="17"/>
                    <a:pt x="45" y="17"/>
                    <a:pt x="45" y="17"/>
                  </a:cubicBezTo>
                  <a:cubicBezTo>
                    <a:pt x="44" y="15"/>
                    <a:pt x="44" y="15"/>
                    <a:pt x="44" y="15"/>
                  </a:cubicBezTo>
                  <a:cubicBezTo>
                    <a:pt x="25" y="15"/>
                    <a:pt x="25" y="15"/>
                    <a:pt x="25" y="15"/>
                  </a:cubicBezTo>
                  <a:close/>
                  <a:moveTo>
                    <a:pt x="54" y="24"/>
                  </a:moveTo>
                  <a:cubicBezTo>
                    <a:pt x="43" y="33"/>
                    <a:pt x="43" y="33"/>
                    <a:pt x="43" y="33"/>
                  </a:cubicBezTo>
                  <a:cubicBezTo>
                    <a:pt x="54" y="41"/>
                    <a:pt x="54" y="41"/>
                    <a:pt x="54" y="41"/>
                  </a:cubicBezTo>
                  <a:cubicBezTo>
                    <a:pt x="54" y="41"/>
                    <a:pt x="54" y="40"/>
                    <a:pt x="54" y="40"/>
                  </a:cubicBezTo>
                  <a:cubicBezTo>
                    <a:pt x="54" y="24"/>
                    <a:pt x="54" y="24"/>
                    <a:pt x="54" y="24"/>
                  </a:cubicBezTo>
                  <a:cubicBezTo>
                    <a:pt x="54" y="24"/>
                    <a:pt x="54" y="24"/>
                    <a:pt x="54" y="24"/>
                  </a:cubicBezTo>
                  <a:close/>
                  <a:moveTo>
                    <a:pt x="52" y="43"/>
                  </a:moveTo>
                  <a:cubicBezTo>
                    <a:pt x="40" y="34"/>
                    <a:pt x="40" y="34"/>
                    <a:pt x="40" y="34"/>
                  </a:cubicBezTo>
                  <a:cubicBezTo>
                    <a:pt x="38" y="36"/>
                    <a:pt x="38" y="36"/>
                    <a:pt x="38" y="36"/>
                  </a:cubicBezTo>
                  <a:cubicBezTo>
                    <a:pt x="37" y="37"/>
                    <a:pt x="37" y="37"/>
                    <a:pt x="37" y="37"/>
                  </a:cubicBezTo>
                  <a:cubicBezTo>
                    <a:pt x="36" y="36"/>
                    <a:pt x="36" y="36"/>
                    <a:pt x="36" y="36"/>
                  </a:cubicBezTo>
                  <a:cubicBezTo>
                    <a:pt x="34" y="35"/>
                    <a:pt x="34" y="35"/>
                    <a:pt x="34" y="35"/>
                  </a:cubicBezTo>
                  <a:cubicBezTo>
                    <a:pt x="23" y="43"/>
                    <a:pt x="23" y="43"/>
                    <a:pt x="23" y="43"/>
                  </a:cubicBezTo>
                  <a:cubicBezTo>
                    <a:pt x="23" y="43"/>
                    <a:pt x="23" y="43"/>
                    <a:pt x="23" y="43"/>
                  </a:cubicBezTo>
                  <a:cubicBezTo>
                    <a:pt x="51" y="43"/>
                    <a:pt x="51" y="43"/>
                    <a:pt x="51" y="43"/>
                  </a:cubicBezTo>
                  <a:cubicBezTo>
                    <a:pt x="51" y="43"/>
                    <a:pt x="52" y="43"/>
                    <a:pt x="52" y="43"/>
                  </a:cubicBezTo>
                  <a:close/>
                  <a:moveTo>
                    <a:pt x="18" y="60"/>
                  </a:moveTo>
                  <a:cubicBezTo>
                    <a:pt x="17" y="60"/>
                    <a:pt x="17" y="60"/>
                    <a:pt x="17" y="61"/>
                  </a:cubicBezTo>
                  <a:cubicBezTo>
                    <a:pt x="17" y="62"/>
                    <a:pt x="17" y="62"/>
                    <a:pt x="17" y="62"/>
                  </a:cubicBezTo>
                  <a:cubicBezTo>
                    <a:pt x="17" y="62"/>
                    <a:pt x="17" y="63"/>
                    <a:pt x="18" y="63"/>
                  </a:cubicBezTo>
                  <a:cubicBezTo>
                    <a:pt x="27" y="63"/>
                    <a:pt x="27" y="63"/>
                    <a:pt x="27" y="63"/>
                  </a:cubicBezTo>
                  <a:cubicBezTo>
                    <a:pt x="27" y="63"/>
                    <a:pt x="28" y="62"/>
                    <a:pt x="28" y="62"/>
                  </a:cubicBezTo>
                  <a:cubicBezTo>
                    <a:pt x="28" y="61"/>
                    <a:pt x="28" y="61"/>
                    <a:pt x="28" y="61"/>
                  </a:cubicBezTo>
                  <a:cubicBezTo>
                    <a:pt x="28" y="60"/>
                    <a:pt x="27" y="60"/>
                    <a:pt x="27" y="60"/>
                  </a:cubicBezTo>
                  <a:lnTo>
                    <a:pt x="18" y="60"/>
                  </a:lnTo>
                  <a:close/>
                </a:path>
              </a:pathLst>
            </a:custGeom>
            <a:solidFill>
              <a:srgbClr val="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sym typeface="+mn-lt"/>
              </a:endParaRPr>
            </a:p>
          </p:txBody>
        </p:sp>
      </p:grpSp>
      <p:grpSp>
        <p:nvGrpSpPr>
          <p:cNvPr id="196" name="组合 195"/>
          <p:cNvGrpSpPr/>
          <p:nvPr/>
        </p:nvGrpSpPr>
        <p:grpSpPr>
          <a:xfrm>
            <a:off x="6015583" y="2365992"/>
            <a:ext cx="1334677" cy="1334677"/>
            <a:chOff x="4640950" y="1384925"/>
            <a:chExt cx="1001008" cy="1001008"/>
          </a:xfrm>
        </p:grpSpPr>
        <p:sp>
          <p:nvSpPr>
            <p:cNvPr id="208" name="椭圆 207"/>
            <p:cNvSpPr/>
            <p:nvPr/>
          </p:nvSpPr>
          <p:spPr>
            <a:xfrm>
              <a:off x="4640950" y="1384925"/>
              <a:ext cx="1001008" cy="1001008"/>
            </a:xfrm>
            <a:prstGeom prst="ellipse">
              <a:avLst/>
            </a:prstGeom>
            <a:gradFill flip="none" rotWithShape="1">
              <a:gsLst>
                <a:gs pos="0">
                  <a:srgbClr val="FFFFFF"/>
                </a:gs>
                <a:gs pos="100000">
                  <a:srgbClr val="FFFFFF">
                    <a:lumMod val="85000"/>
                  </a:srgbClr>
                </a:gs>
              </a:gsLst>
              <a:lin ang="13500000" scaled="1"/>
              <a:tileRect/>
            </a:gradFill>
            <a:ln w="15875" cap="flat" cmpd="sng" algn="ctr">
              <a:gradFill flip="none" rotWithShape="1">
                <a:gsLst>
                  <a:gs pos="0">
                    <a:srgbClr val="FFFFFF"/>
                  </a:gs>
                  <a:gs pos="100000">
                    <a:srgbClr val="FFFFFF">
                      <a:lumMod val="50000"/>
                    </a:srgbClr>
                  </a:gs>
                </a:gsLst>
                <a:lin ang="2700000" scaled="1"/>
                <a:tileRect/>
              </a:gradFill>
              <a:prstDash val="solid"/>
              <a:miter lim="800000"/>
            </a:ln>
            <a:effectLst>
              <a:outerShdw blurRad="1016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09" name="椭圆 208"/>
            <p:cNvSpPr>
              <a:spLocks noChangeAspect="1"/>
            </p:cNvSpPr>
            <p:nvPr/>
          </p:nvSpPr>
          <p:spPr>
            <a:xfrm>
              <a:off x="4712512" y="1456487"/>
              <a:ext cx="857884" cy="857884"/>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10" name="椭圆 209"/>
            <p:cNvSpPr>
              <a:spLocks noChangeAspect="1"/>
            </p:cNvSpPr>
            <p:nvPr/>
          </p:nvSpPr>
          <p:spPr>
            <a:xfrm>
              <a:off x="4773789" y="1517764"/>
              <a:ext cx="735329" cy="735329"/>
            </a:xfrm>
            <a:prstGeom prst="ellipse">
              <a:avLst/>
            </a:prstGeom>
            <a:solidFill>
              <a:srgbClr val="92D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11" name="Freeform 149"/>
            <p:cNvSpPr>
              <a:spLocks noChangeAspect="1"/>
            </p:cNvSpPr>
            <p:nvPr/>
          </p:nvSpPr>
          <p:spPr bwMode="auto">
            <a:xfrm>
              <a:off x="4944558" y="1735278"/>
              <a:ext cx="393793" cy="300302"/>
            </a:xfrm>
            <a:custGeom>
              <a:avLst/>
              <a:gdLst>
                <a:gd name="T0" fmla="*/ 7 w 139"/>
                <a:gd name="T1" fmla="*/ 99 h 106"/>
                <a:gd name="T2" fmla="*/ 14 w 139"/>
                <a:gd name="T3" fmla="*/ 99 h 106"/>
                <a:gd name="T4" fmla="*/ 14 w 139"/>
                <a:gd name="T5" fmla="*/ 59 h 106"/>
                <a:gd name="T6" fmla="*/ 21 w 139"/>
                <a:gd name="T7" fmla="*/ 56 h 106"/>
                <a:gd name="T8" fmla="*/ 21 w 139"/>
                <a:gd name="T9" fmla="*/ 99 h 106"/>
                <a:gd name="T10" fmla="*/ 26 w 139"/>
                <a:gd name="T11" fmla="*/ 99 h 106"/>
                <a:gd name="T12" fmla="*/ 26 w 139"/>
                <a:gd name="T13" fmla="*/ 54 h 106"/>
                <a:gd name="T14" fmla="*/ 33 w 139"/>
                <a:gd name="T15" fmla="*/ 52 h 106"/>
                <a:gd name="T16" fmla="*/ 33 w 139"/>
                <a:gd name="T17" fmla="*/ 99 h 106"/>
                <a:gd name="T18" fmla="*/ 40 w 139"/>
                <a:gd name="T19" fmla="*/ 99 h 106"/>
                <a:gd name="T20" fmla="*/ 40 w 139"/>
                <a:gd name="T21" fmla="*/ 49 h 106"/>
                <a:gd name="T22" fmla="*/ 40 w 139"/>
                <a:gd name="T23" fmla="*/ 49 h 106"/>
                <a:gd name="T24" fmla="*/ 47 w 139"/>
                <a:gd name="T25" fmla="*/ 56 h 106"/>
                <a:gd name="T26" fmla="*/ 47 w 139"/>
                <a:gd name="T27" fmla="*/ 99 h 106"/>
                <a:gd name="T28" fmla="*/ 52 w 139"/>
                <a:gd name="T29" fmla="*/ 99 h 106"/>
                <a:gd name="T30" fmla="*/ 52 w 139"/>
                <a:gd name="T31" fmla="*/ 61 h 106"/>
                <a:gd name="T32" fmla="*/ 59 w 139"/>
                <a:gd name="T33" fmla="*/ 59 h 106"/>
                <a:gd name="T34" fmla="*/ 59 w 139"/>
                <a:gd name="T35" fmla="*/ 99 h 106"/>
                <a:gd name="T36" fmla="*/ 64 w 139"/>
                <a:gd name="T37" fmla="*/ 99 h 106"/>
                <a:gd name="T38" fmla="*/ 64 w 139"/>
                <a:gd name="T39" fmla="*/ 56 h 106"/>
                <a:gd name="T40" fmla="*/ 71 w 139"/>
                <a:gd name="T41" fmla="*/ 52 h 106"/>
                <a:gd name="T42" fmla="*/ 71 w 139"/>
                <a:gd name="T43" fmla="*/ 99 h 106"/>
                <a:gd name="T44" fmla="*/ 76 w 139"/>
                <a:gd name="T45" fmla="*/ 99 h 106"/>
                <a:gd name="T46" fmla="*/ 76 w 139"/>
                <a:gd name="T47" fmla="*/ 49 h 106"/>
                <a:gd name="T48" fmla="*/ 83 w 139"/>
                <a:gd name="T49" fmla="*/ 45 h 106"/>
                <a:gd name="T50" fmla="*/ 83 w 139"/>
                <a:gd name="T51" fmla="*/ 99 h 106"/>
                <a:gd name="T52" fmla="*/ 90 w 139"/>
                <a:gd name="T53" fmla="*/ 99 h 106"/>
                <a:gd name="T54" fmla="*/ 90 w 139"/>
                <a:gd name="T55" fmla="*/ 42 h 106"/>
                <a:gd name="T56" fmla="*/ 97 w 139"/>
                <a:gd name="T57" fmla="*/ 40 h 106"/>
                <a:gd name="T58" fmla="*/ 97 w 139"/>
                <a:gd name="T59" fmla="*/ 99 h 106"/>
                <a:gd name="T60" fmla="*/ 102 w 139"/>
                <a:gd name="T61" fmla="*/ 99 h 106"/>
                <a:gd name="T62" fmla="*/ 102 w 139"/>
                <a:gd name="T63" fmla="*/ 38 h 106"/>
                <a:gd name="T64" fmla="*/ 109 w 139"/>
                <a:gd name="T65" fmla="*/ 33 h 106"/>
                <a:gd name="T66" fmla="*/ 109 w 139"/>
                <a:gd name="T67" fmla="*/ 99 h 106"/>
                <a:gd name="T68" fmla="*/ 135 w 139"/>
                <a:gd name="T69" fmla="*/ 99 h 106"/>
                <a:gd name="T70" fmla="*/ 135 w 139"/>
                <a:gd name="T71" fmla="*/ 106 h 106"/>
                <a:gd name="T72" fmla="*/ 7 w 139"/>
                <a:gd name="T73" fmla="*/ 106 h 106"/>
                <a:gd name="T74" fmla="*/ 0 w 139"/>
                <a:gd name="T75" fmla="*/ 106 h 106"/>
                <a:gd name="T76" fmla="*/ 0 w 139"/>
                <a:gd name="T77" fmla="*/ 99 h 106"/>
                <a:gd name="T78" fmla="*/ 0 w 139"/>
                <a:gd name="T79" fmla="*/ 2 h 106"/>
                <a:gd name="T80" fmla="*/ 7 w 139"/>
                <a:gd name="T81" fmla="*/ 2 h 106"/>
                <a:gd name="T82" fmla="*/ 7 w 139"/>
                <a:gd name="T83" fmla="*/ 40 h 106"/>
                <a:gd name="T84" fmla="*/ 42 w 139"/>
                <a:gd name="T85" fmla="*/ 26 h 106"/>
                <a:gd name="T86" fmla="*/ 45 w 139"/>
                <a:gd name="T87" fmla="*/ 23 h 106"/>
                <a:gd name="T88" fmla="*/ 50 w 139"/>
                <a:gd name="T89" fmla="*/ 28 h 106"/>
                <a:gd name="T90" fmla="*/ 54 w 139"/>
                <a:gd name="T91" fmla="*/ 38 h 106"/>
                <a:gd name="T92" fmla="*/ 109 w 139"/>
                <a:gd name="T93" fmla="*/ 12 h 106"/>
                <a:gd name="T94" fmla="*/ 102 w 139"/>
                <a:gd name="T95" fmla="*/ 0 h 106"/>
                <a:gd name="T96" fmla="*/ 121 w 139"/>
                <a:gd name="T97" fmla="*/ 0 h 106"/>
                <a:gd name="T98" fmla="*/ 139 w 139"/>
                <a:gd name="T99" fmla="*/ 2 h 106"/>
                <a:gd name="T100" fmla="*/ 130 w 139"/>
                <a:gd name="T101" fmla="*/ 16 h 106"/>
                <a:gd name="T102" fmla="*/ 121 w 139"/>
                <a:gd name="T103" fmla="*/ 33 h 106"/>
                <a:gd name="T104" fmla="*/ 113 w 139"/>
                <a:gd name="T105" fmla="*/ 21 h 106"/>
                <a:gd name="T106" fmla="*/ 57 w 139"/>
                <a:gd name="T107" fmla="*/ 49 h 106"/>
                <a:gd name="T108" fmla="*/ 52 w 139"/>
                <a:gd name="T109" fmla="*/ 52 h 106"/>
                <a:gd name="T110" fmla="*/ 47 w 139"/>
                <a:gd name="T111" fmla="*/ 47 h 106"/>
                <a:gd name="T112" fmla="*/ 42 w 139"/>
                <a:gd name="T113" fmla="*/ 38 h 106"/>
                <a:gd name="T114" fmla="*/ 7 w 139"/>
                <a:gd name="T115" fmla="*/ 54 h 106"/>
                <a:gd name="T116" fmla="*/ 7 w 139"/>
                <a:gd name="T117"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9" h="106">
                  <a:moveTo>
                    <a:pt x="7" y="99"/>
                  </a:moveTo>
                  <a:lnTo>
                    <a:pt x="14" y="99"/>
                  </a:lnTo>
                  <a:lnTo>
                    <a:pt x="14" y="59"/>
                  </a:lnTo>
                  <a:lnTo>
                    <a:pt x="21" y="56"/>
                  </a:lnTo>
                  <a:lnTo>
                    <a:pt x="21" y="99"/>
                  </a:lnTo>
                  <a:lnTo>
                    <a:pt x="26" y="99"/>
                  </a:lnTo>
                  <a:lnTo>
                    <a:pt x="26" y="54"/>
                  </a:lnTo>
                  <a:lnTo>
                    <a:pt x="33" y="52"/>
                  </a:lnTo>
                  <a:lnTo>
                    <a:pt x="33" y="99"/>
                  </a:lnTo>
                  <a:lnTo>
                    <a:pt x="40" y="99"/>
                  </a:lnTo>
                  <a:lnTo>
                    <a:pt x="40" y="49"/>
                  </a:lnTo>
                  <a:lnTo>
                    <a:pt x="40" y="49"/>
                  </a:lnTo>
                  <a:lnTo>
                    <a:pt x="47" y="56"/>
                  </a:lnTo>
                  <a:lnTo>
                    <a:pt x="47" y="99"/>
                  </a:lnTo>
                  <a:lnTo>
                    <a:pt x="52" y="99"/>
                  </a:lnTo>
                  <a:lnTo>
                    <a:pt x="52" y="61"/>
                  </a:lnTo>
                  <a:lnTo>
                    <a:pt x="59" y="59"/>
                  </a:lnTo>
                  <a:lnTo>
                    <a:pt x="59" y="99"/>
                  </a:lnTo>
                  <a:lnTo>
                    <a:pt x="64" y="99"/>
                  </a:lnTo>
                  <a:lnTo>
                    <a:pt x="64" y="56"/>
                  </a:lnTo>
                  <a:lnTo>
                    <a:pt x="71" y="52"/>
                  </a:lnTo>
                  <a:lnTo>
                    <a:pt x="71" y="99"/>
                  </a:lnTo>
                  <a:lnTo>
                    <a:pt x="76" y="99"/>
                  </a:lnTo>
                  <a:lnTo>
                    <a:pt x="76" y="49"/>
                  </a:lnTo>
                  <a:lnTo>
                    <a:pt x="83" y="45"/>
                  </a:lnTo>
                  <a:lnTo>
                    <a:pt x="83" y="99"/>
                  </a:lnTo>
                  <a:lnTo>
                    <a:pt x="90" y="99"/>
                  </a:lnTo>
                  <a:lnTo>
                    <a:pt x="90" y="42"/>
                  </a:lnTo>
                  <a:lnTo>
                    <a:pt x="97" y="40"/>
                  </a:lnTo>
                  <a:lnTo>
                    <a:pt x="97" y="99"/>
                  </a:lnTo>
                  <a:lnTo>
                    <a:pt x="102" y="99"/>
                  </a:lnTo>
                  <a:lnTo>
                    <a:pt x="102" y="38"/>
                  </a:lnTo>
                  <a:lnTo>
                    <a:pt x="109" y="33"/>
                  </a:lnTo>
                  <a:lnTo>
                    <a:pt x="109" y="99"/>
                  </a:lnTo>
                  <a:lnTo>
                    <a:pt x="135" y="99"/>
                  </a:lnTo>
                  <a:lnTo>
                    <a:pt x="135" y="106"/>
                  </a:lnTo>
                  <a:lnTo>
                    <a:pt x="7" y="106"/>
                  </a:lnTo>
                  <a:lnTo>
                    <a:pt x="0" y="106"/>
                  </a:lnTo>
                  <a:lnTo>
                    <a:pt x="0" y="99"/>
                  </a:lnTo>
                  <a:lnTo>
                    <a:pt x="0" y="2"/>
                  </a:lnTo>
                  <a:lnTo>
                    <a:pt x="7" y="2"/>
                  </a:lnTo>
                  <a:lnTo>
                    <a:pt x="7" y="40"/>
                  </a:lnTo>
                  <a:lnTo>
                    <a:pt x="42" y="26"/>
                  </a:lnTo>
                  <a:lnTo>
                    <a:pt x="45" y="23"/>
                  </a:lnTo>
                  <a:lnTo>
                    <a:pt x="50" y="28"/>
                  </a:lnTo>
                  <a:lnTo>
                    <a:pt x="54" y="38"/>
                  </a:lnTo>
                  <a:lnTo>
                    <a:pt x="109" y="12"/>
                  </a:lnTo>
                  <a:lnTo>
                    <a:pt x="102" y="0"/>
                  </a:lnTo>
                  <a:lnTo>
                    <a:pt x="121" y="0"/>
                  </a:lnTo>
                  <a:lnTo>
                    <a:pt x="139" y="2"/>
                  </a:lnTo>
                  <a:lnTo>
                    <a:pt x="130" y="16"/>
                  </a:lnTo>
                  <a:lnTo>
                    <a:pt x="121" y="33"/>
                  </a:lnTo>
                  <a:lnTo>
                    <a:pt x="113" y="21"/>
                  </a:lnTo>
                  <a:lnTo>
                    <a:pt x="57" y="49"/>
                  </a:lnTo>
                  <a:lnTo>
                    <a:pt x="52" y="52"/>
                  </a:lnTo>
                  <a:lnTo>
                    <a:pt x="47" y="47"/>
                  </a:lnTo>
                  <a:lnTo>
                    <a:pt x="42" y="38"/>
                  </a:lnTo>
                  <a:lnTo>
                    <a:pt x="7" y="54"/>
                  </a:lnTo>
                  <a:lnTo>
                    <a:pt x="7" y="99"/>
                  </a:lnTo>
                  <a:close/>
                </a:path>
              </a:pathLst>
            </a:custGeom>
            <a:solidFill>
              <a:srgbClr val="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sym typeface="+mn-lt"/>
              </a:endParaRPr>
            </a:p>
          </p:txBody>
        </p:sp>
      </p:grpSp>
      <p:grpSp>
        <p:nvGrpSpPr>
          <p:cNvPr id="197" name="组合 196"/>
          <p:cNvGrpSpPr/>
          <p:nvPr/>
        </p:nvGrpSpPr>
        <p:grpSpPr>
          <a:xfrm>
            <a:off x="4493725" y="2365992"/>
            <a:ext cx="1334677" cy="1334677"/>
            <a:chOff x="3499557" y="1384925"/>
            <a:chExt cx="1001008" cy="1001008"/>
          </a:xfrm>
        </p:grpSpPr>
        <p:sp>
          <p:nvSpPr>
            <p:cNvPr id="204" name="椭圆 203"/>
            <p:cNvSpPr/>
            <p:nvPr/>
          </p:nvSpPr>
          <p:spPr>
            <a:xfrm>
              <a:off x="3499557" y="1384925"/>
              <a:ext cx="1001008" cy="1001008"/>
            </a:xfrm>
            <a:prstGeom prst="ellipse">
              <a:avLst/>
            </a:prstGeom>
            <a:gradFill flip="none" rotWithShape="1">
              <a:gsLst>
                <a:gs pos="0">
                  <a:srgbClr val="FFFFFF"/>
                </a:gs>
                <a:gs pos="100000">
                  <a:srgbClr val="FFFFFF">
                    <a:lumMod val="85000"/>
                  </a:srgbClr>
                </a:gs>
              </a:gsLst>
              <a:lin ang="13500000" scaled="1"/>
              <a:tileRect/>
            </a:gradFill>
            <a:ln w="15875" cap="flat" cmpd="sng" algn="ctr">
              <a:gradFill flip="none" rotWithShape="1">
                <a:gsLst>
                  <a:gs pos="0">
                    <a:srgbClr val="FFFFFF"/>
                  </a:gs>
                  <a:gs pos="100000">
                    <a:srgbClr val="FFFFFF">
                      <a:lumMod val="50000"/>
                    </a:srgbClr>
                  </a:gs>
                </a:gsLst>
                <a:lin ang="2700000" scaled="1"/>
                <a:tileRect/>
              </a:gradFill>
              <a:prstDash val="solid"/>
              <a:miter lim="800000"/>
            </a:ln>
            <a:effectLst>
              <a:outerShdw blurRad="1016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05" name="椭圆 204"/>
            <p:cNvSpPr>
              <a:spLocks noChangeAspect="1"/>
            </p:cNvSpPr>
            <p:nvPr/>
          </p:nvSpPr>
          <p:spPr>
            <a:xfrm>
              <a:off x="3571118" y="1456487"/>
              <a:ext cx="857884" cy="857884"/>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06" name="椭圆 205"/>
            <p:cNvSpPr>
              <a:spLocks noChangeAspect="1"/>
            </p:cNvSpPr>
            <p:nvPr/>
          </p:nvSpPr>
          <p:spPr>
            <a:xfrm>
              <a:off x="3632395" y="1517764"/>
              <a:ext cx="735329" cy="735329"/>
            </a:xfrm>
            <a:prstGeom prst="ellipse">
              <a:avLst/>
            </a:prstGeom>
            <a:solidFill>
              <a:srgbClr val="F1747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07" name="Freeform 321"/>
            <p:cNvSpPr>
              <a:spLocks noChangeAspect="1" noEditPoints="1"/>
            </p:cNvSpPr>
            <p:nvPr/>
          </p:nvSpPr>
          <p:spPr bwMode="auto">
            <a:xfrm>
              <a:off x="3856551" y="1706648"/>
              <a:ext cx="287018" cy="357560"/>
            </a:xfrm>
            <a:custGeom>
              <a:avLst/>
              <a:gdLst>
                <a:gd name="T0" fmla="*/ 27 w 50"/>
                <a:gd name="T1" fmla="*/ 1 h 62"/>
                <a:gd name="T2" fmla="*/ 32 w 50"/>
                <a:gd name="T3" fmla="*/ 18 h 62"/>
                <a:gd name="T4" fmla="*/ 27 w 50"/>
                <a:gd name="T5" fmla="*/ 21 h 62"/>
                <a:gd name="T6" fmla="*/ 27 w 50"/>
                <a:gd name="T7" fmla="*/ 23 h 62"/>
                <a:gd name="T8" fmla="*/ 29 w 50"/>
                <a:gd name="T9" fmla="*/ 24 h 62"/>
                <a:gd name="T10" fmla="*/ 30 w 50"/>
                <a:gd name="T11" fmla="*/ 26 h 62"/>
                <a:gd name="T12" fmla="*/ 50 w 50"/>
                <a:gd name="T13" fmla="*/ 38 h 62"/>
                <a:gd name="T14" fmla="*/ 46 w 50"/>
                <a:gd name="T15" fmla="*/ 42 h 62"/>
                <a:gd name="T16" fmla="*/ 29 w 50"/>
                <a:gd name="T17" fmla="*/ 38 h 62"/>
                <a:gd name="T18" fmla="*/ 29 w 50"/>
                <a:gd name="T19" fmla="*/ 33 h 62"/>
                <a:gd name="T20" fmla="*/ 27 w 50"/>
                <a:gd name="T21" fmla="*/ 31 h 62"/>
                <a:gd name="T22" fmla="*/ 27 w 50"/>
                <a:gd name="T23" fmla="*/ 32 h 62"/>
                <a:gd name="T24" fmla="*/ 31 w 50"/>
                <a:gd name="T25" fmla="*/ 62 h 62"/>
                <a:gd name="T26" fmla="*/ 18 w 50"/>
                <a:gd name="T27" fmla="*/ 62 h 62"/>
                <a:gd name="T28" fmla="*/ 23 w 50"/>
                <a:gd name="T29" fmla="*/ 32 h 62"/>
                <a:gd name="T30" fmla="*/ 3 w 50"/>
                <a:gd name="T31" fmla="*/ 44 h 62"/>
                <a:gd name="T32" fmla="*/ 1 w 50"/>
                <a:gd name="T33" fmla="*/ 38 h 62"/>
                <a:gd name="T34" fmla="*/ 13 w 50"/>
                <a:gd name="T35" fmla="*/ 25 h 62"/>
                <a:gd name="T36" fmla="*/ 18 w 50"/>
                <a:gd name="T37" fmla="*/ 28 h 62"/>
                <a:gd name="T38" fmla="*/ 20 w 50"/>
                <a:gd name="T39" fmla="*/ 27 h 62"/>
                <a:gd name="T40" fmla="*/ 20 w 50"/>
                <a:gd name="T41" fmla="*/ 26 h 62"/>
                <a:gd name="T42" fmla="*/ 21 w 50"/>
                <a:gd name="T43" fmla="*/ 23 h 62"/>
                <a:gd name="T44" fmla="*/ 21 w 50"/>
                <a:gd name="T45" fmla="*/ 0 h 62"/>
                <a:gd name="T46" fmla="*/ 27 w 50"/>
                <a:gd name="T47" fmla="*/ 1 h 62"/>
                <a:gd name="T48" fmla="*/ 4 w 50"/>
                <a:gd name="T49" fmla="*/ 29 h 62"/>
                <a:gd name="T50" fmla="*/ 9 w 50"/>
                <a:gd name="T51" fmla="*/ 23 h 62"/>
                <a:gd name="T52" fmla="*/ 17 w 50"/>
                <a:gd name="T53" fmla="*/ 9 h 62"/>
                <a:gd name="T54" fmla="*/ 16 w 50"/>
                <a:gd name="T55" fmla="*/ 8 h 62"/>
                <a:gd name="T56" fmla="*/ 4 w 50"/>
                <a:gd name="T57" fmla="*/ 29 h 62"/>
                <a:gd name="T58" fmla="*/ 33 w 50"/>
                <a:gd name="T59" fmla="*/ 9 h 62"/>
                <a:gd name="T60" fmla="*/ 36 w 50"/>
                <a:gd name="T61" fmla="*/ 16 h 62"/>
                <a:gd name="T62" fmla="*/ 44 w 50"/>
                <a:gd name="T63" fmla="*/ 29 h 62"/>
                <a:gd name="T64" fmla="*/ 45 w 50"/>
                <a:gd name="T65" fmla="*/ 30 h 62"/>
                <a:gd name="T66" fmla="*/ 33 w 50"/>
                <a:gd name="T67" fmla="*/ 9 h 62"/>
                <a:gd name="T68" fmla="*/ 25 w 50"/>
                <a:gd name="T69" fmla="*/ 25 h 62"/>
                <a:gd name="T70" fmla="*/ 23 w 50"/>
                <a:gd name="T71" fmla="*/ 25 h 62"/>
                <a:gd name="T72" fmla="*/ 22 w 50"/>
                <a:gd name="T73" fmla="*/ 27 h 62"/>
                <a:gd name="T74" fmla="*/ 23 w 50"/>
                <a:gd name="T75" fmla="*/ 29 h 62"/>
                <a:gd name="T76" fmla="*/ 24 w 50"/>
                <a:gd name="T77" fmla="*/ 30 h 62"/>
                <a:gd name="T78" fmla="*/ 26 w 50"/>
                <a:gd name="T79" fmla="*/ 29 h 62"/>
                <a:gd name="T80" fmla="*/ 27 w 50"/>
                <a:gd name="T81" fmla="*/ 27 h 62"/>
                <a:gd name="T82" fmla="*/ 27 w 50"/>
                <a:gd name="T83" fmla="*/ 25 h 62"/>
                <a:gd name="T84" fmla="*/ 25 w 50"/>
                <a:gd name="T85" fmla="*/ 2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 h="62">
                  <a:moveTo>
                    <a:pt x="27" y="1"/>
                  </a:moveTo>
                  <a:cubicBezTo>
                    <a:pt x="32" y="18"/>
                    <a:pt x="32" y="18"/>
                    <a:pt x="32" y="18"/>
                  </a:cubicBezTo>
                  <a:cubicBezTo>
                    <a:pt x="27" y="21"/>
                    <a:pt x="27" y="21"/>
                    <a:pt x="27" y="21"/>
                  </a:cubicBezTo>
                  <a:cubicBezTo>
                    <a:pt x="27" y="23"/>
                    <a:pt x="27" y="23"/>
                    <a:pt x="27" y="23"/>
                  </a:cubicBezTo>
                  <a:cubicBezTo>
                    <a:pt x="28" y="23"/>
                    <a:pt x="28" y="23"/>
                    <a:pt x="29" y="24"/>
                  </a:cubicBezTo>
                  <a:cubicBezTo>
                    <a:pt x="29" y="25"/>
                    <a:pt x="29" y="25"/>
                    <a:pt x="30" y="26"/>
                  </a:cubicBezTo>
                  <a:cubicBezTo>
                    <a:pt x="50" y="38"/>
                    <a:pt x="50" y="38"/>
                    <a:pt x="50" y="38"/>
                  </a:cubicBezTo>
                  <a:cubicBezTo>
                    <a:pt x="46" y="42"/>
                    <a:pt x="46" y="42"/>
                    <a:pt x="46" y="42"/>
                  </a:cubicBezTo>
                  <a:cubicBezTo>
                    <a:pt x="29" y="38"/>
                    <a:pt x="29" y="38"/>
                    <a:pt x="29" y="38"/>
                  </a:cubicBezTo>
                  <a:cubicBezTo>
                    <a:pt x="29" y="33"/>
                    <a:pt x="29" y="33"/>
                    <a:pt x="29" y="33"/>
                  </a:cubicBezTo>
                  <a:cubicBezTo>
                    <a:pt x="27" y="31"/>
                    <a:pt x="27" y="31"/>
                    <a:pt x="27" y="31"/>
                  </a:cubicBezTo>
                  <a:cubicBezTo>
                    <a:pt x="27" y="32"/>
                    <a:pt x="27" y="32"/>
                    <a:pt x="27" y="32"/>
                  </a:cubicBezTo>
                  <a:cubicBezTo>
                    <a:pt x="31" y="62"/>
                    <a:pt x="31" y="62"/>
                    <a:pt x="31" y="62"/>
                  </a:cubicBezTo>
                  <a:cubicBezTo>
                    <a:pt x="18" y="62"/>
                    <a:pt x="18" y="62"/>
                    <a:pt x="18" y="62"/>
                  </a:cubicBezTo>
                  <a:cubicBezTo>
                    <a:pt x="23" y="32"/>
                    <a:pt x="23" y="32"/>
                    <a:pt x="23" y="32"/>
                  </a:cubicBezTo>
                  <a:cubicBezTo>
                    <a:pt x="3" y="44"/>
                    <a:pt x="3" y="44"/>
                    <a:pt x="3" y="44"/>
                  </a:cubicBezTo>
                  <a:cubicBezTo>
                    <a:pt x="1" y="38"/>
                    <a:pt x="1" y="38"/>
                    <a:pt x="1" y="38"/>
                  </a:cubicBezTo>
                  <a:cubicBezTo>
                    <a:pt x="13" y="25"/>
                    <a:pt x="13" y="25"/>
                    <a:pt x="13" y="25"/>
                  </a:cubicBezTo>
                  <a:cubicBezTo>
                    <a:pt x="18" y="28"/>
                    <a:pt x="18" y="28"/>
                    <a:pt x="18" y="28"/>
                  </a:cubicBezTo>
                  <a:cubicBezTo>
                    <a:pt x="20" y="27"/>
                    <a:pt x="20" y="27"/>
                    <a:pt x="20" y="27"/>
                  </a:cubicBezTo>
                  <a:cubicBezTo>
                    <a:pt x="20" y="27"/>
                    <a:pt x="20" y="27"/>
                    <a:pt x="20" y="26"/>
                  </a:cubicBezTo>
                  <a:cubicBezTo>
                    <a:pt x="20" y="25"/>
                    <a:pt x="20" y="24"/>
                    <a:pt x="21" y="23"/>
                  </a:cubicBezTo>
                  <a:cubicBezTo>
                    <a:pt x="21" y="0"/>
                    <a:pt x="21" y="0"/>
                    <a:pt x="21" y="0"/>
                  </a:cubicBezTo>
                  <a:cubicBezTo>
                    <a:pt x="27" y="1"/>
                    <a:pt x="27" y="1"/>
                    <a:pt x="27" y="1"/>
                  </a:cubicBezTo>
                  <a:close/>
                  <a:moveTo>
                    <a:pt x="4" y="29"/>
                  </a:moveTo>
                  <a:cubicBezTo>
                    <a:pt x="9" y="23"/>
                    <a:pt x="9" y="23"/>
                    <a:pt x="9" y="23"/>
                  </a:cubicBezTo>
                  <a:cubicBezTo>
                    <a:pt x="7" y="18"/>
                    <a:pt x="9" y="12"/>
                    <a:pt x="17" y="9"/>
                  </a:cubicBezTo>
                  <a:cubicBezTo>
                    <a:pt x="16" y="8"/>
                    <a:pt x="17" y="8"/>
                    <a:pt x="16" y="8"/>
                  </a:cubicBezTo>
                  <a:cubicBezTo>
                    <a:pt x="5" y="11"/>
                    <a:pt x="0" y="22"/>
                    <a:pt x="4" y="29"/>
                  </a:cubicBezTo>
                  <a:close/>
                  <a:moveTo>
                    <a:pt x="33" y="9"/>
                  </a:moveTo>
                  <a:cubicBezTo>
                    <a:pt x="36" y="16"/>
                    <a:pt x="36" y="16"/>
                    <a:pt x="36" y="16"/>
                  </a:cubicBezTo>
                  <a:cubicBezTo>
                    <a:pt x="42" y="16"/>
                    <a:pt x="45" y="21"/>
                    <a:pt x="44" y="29"/>
                  </a:cubicBezTo>
                  <a:cubicBezTo>
                    <a:pt x="45" y="29"/>
                    <a:pt x="45" y="29"/>
                    <a:pt x="45" y="30"/>
                  </a:cubicBezTo>
                  <a:cubicBezTo>
                    <a:pt x="49" y="18"/>
                    <a:pt x="41" y="9"/>
                    <a:pt x="33" y="9"/>
                  </a:cubicBezTo>
                  <a:close/>
                  <a:moveTo>
                    <a:pt x="25" y="25"/>
                  </a:moveTo>
                  <a:cubicBezTo>
                    <a:pt x="24" y="24"/>
                    <a:pt x="24" y="25"/>
                    <a:pt x="23" y="25"/>
                  </a:cubicBezTo>
                  <a:cubicBezTo>
                    <a:pt x="22" y="25"/>
                    <a:pt x="22" y="26"/>
                    <a:pt x="22" y="27"/>
                  </a:cubicBezTo>
                  <a:cubicBezTo>
                    <a:pt x="22" y="27"/>
                    <a:pt x="22" y="28"/>
                    <a:pt x="23" y="29"/>
                  </a:cubicBezTo>
                  <a:cubicBezTo>
                    <a:pt x="23" y="29"/>
                    <a:pt x="24" y="29"/>
                    <a:pt x="24" y="30"/>
                  </a:cubicBezTo>
                  <a:cubicBezTo>
                    <a:pt x="25" y="30"/>
                    <a:pt x="26" y="29"/>
                    <a:pt x="26" y="29"/>
                  </a:cubicBezTo>
                  <a:cubicBezTo>
                    <a:pt x="27" y="29"/>
                    <a:pt x="27" y="28"/>
                    <a:pt x="27" y="27"/>
                  </a:cubicBezTo>
                  <a:cubicBezTo>
                    <a:pt x="27" y="27"/>
                    <a:pt x="27" y="26"/>
                    <a:pt x="27" y="25"/>
                  </a:cubicBezTo>
                  <a:cubicBezTo>
                    <a:pt x="26" y="25"/>
                    <a:pt x="26" y="25"/>
                    <a:pt x="25" y="25"/>
                  </a:cubicBezTo>
                  <a:close/>
                </a:path>
              </a:pathLst>
            </a:custGeom>
            <a:solidFill>
              <a:srgbClr val="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sym typeface="+mn-lt"/>
              </a:endParaRPr>
            </a:p>
          </p:txBody>
        </p:sp>
      </p:grpSp>
      <p:cxnSp>
        <p:nvCxnSpPr>
          <p:cNvPr id="198" name="直接连接符 197"/>
          <p:cNvCxnSpPr/>
          <p:nvPr/>
        </p:nvCxnSpPr>
        <p:spPr>
          <a:xfrm flipH="1" flipV="1">
            <a:off x="3483372" y="5677621"/>
            <a:ext cx="1010353" cy="1"/>
          </a:xfrm>
          <a:prstGeom prst="line">
            <a:avLst/>
          </a:prstGeom>
          <a:noFill/>
          <a:ln w="6350" cap="flat" cmpd="sng" algn="ctr">
            <a:solidFill>
              <a:srgbClr val="01B3C5"/>
            </a:solidFill>
            <a:prstDash val="solid"/>
            <a:miter lim="800000"/>
            <a:headEnd type="none"/>
            <a:tailEnd type="oval"/>
          </a:ln>
          <a:effectLst/>
        </p:spPr>
      </p:cxnSp>
      <p:grpSp>
        <p:nvGrpSpPr>
          <p:cNvPr id="199" name="组合 198"/>
          <p:cNvGrpSpPr/>
          <p:nvPr/>
        </p:nvGrpSpPr>
        <p:grpSpPr>
          <a:xfrm>
            <a:off x="5254653" y="3683960"/>
            <a:ext cx="1334677" cy="1334677"/>
            <a:chOff x="4070253" y="2373401"/>
            <a:chExt cx="1001008" cy="1001008"/>
          </a:xfrm>
        </p:grpSpPr>
        <p:sp>
          <p:nvSpPr>
            <p:cNvPr id="200" name="椭圆 199"/>
            <p:cNvSpPr/>
            <p:nvPr/>
          </p:nvSpPr>
          <p:spPr>
            <a:xfrm>
              <a:off x="4070253" y="2373401"/>
              <a:ext cx="1001008" cy="1001008"/>
            </a:xfrm>
            <a:prstGeom prst="ellipse">
              <a:avLst/>
            </a:prstGeom>
            <a:gradFill flip="none" rotWithShape="1">
              <a:gsLst>
                <a:gs pos="0">
                  <a:srgbClr val="FFFFFF"/>
                </a:gs>
                <a:gs pos="100000">
                  <a:srgbClr val="FFFFFF">
                    <a:lumMod val="85000"/>
                  </a:srgbClr>
                </a:gs>
              </a:gsLst>
              <a:lin ang="13500000" scaled="1"/>
              <a:tileRect/>
            </a:gradFill>
            <a:ln w="15875" cap="flat" cmpd="sng" algn="ctr">
              <a:gradFill flip="none" rotWithShape="1">
                <a:gsLst>
                  <a:gs pos="0">
                    <a:srgbClr val="FFFFFF"/>
                  </a:gs>
                  <a:gs pos="100000">
                    <a:srgbClr val="FFFFFF">
                      <a:lumMod val="50000"/>
                    </a:srgbClr>
                  </a:gs>
                </a:gsLst>
                <a:lin ang="2700000" scaled="1"/>
                <a:tileRect/>
              </a:gradFill>
              <a:prstDash val="solid"/>
              <a:miter lim="800000"/>
            </a:ln>
            <a:effectLst>
              <a:outerShdw blurRad="1016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01" name="椭圆 200"/>
            <p:cNvSpPr>
              <a:spLocks noChangeAspect="1"/>
            </p:cNvSpPr>
            <p:nvPr/>
          </p:nvSpPr>
          <p:spPr>
            <a:xfrm>
              <a:off x="4141815" y="2444963"/>
              <a:ext cx="857884" cy="857884"/>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02" name="椭圆 201"/>
            <p:cNvSpPr>
              <a:spLocks noChangeAspect="1"/>
            </p:cNvSpPr>
            <p:nvPr/>
          </p:nvSpPr>
          <p:spPr>
            <a:xfrm>
              <a:off x="4203092" y="2506240"/>
              <a:ext cx="735329" cy="735329"/>
            </a:xfrm>
            <a:prstGeom prst="ellipse">
              <a:avLst/>
            </a:prstGeom>
            <a:solidFill>
              <a:srgbClr val="01B3C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203" name="Freeform 131"/>
            <p:cNvSpPr>
              <a:spLocks noChangeAspect="1" noEditPoints="1"/>
            </p:cNvSpPr>
            <p:nvPr/>
          </p:nvSpPr>
          <p:spPr bwMode="auto">
            <a:xfrm>
              <a:off x="4377733" y="2616540"/>
              <a:ext cx="386048" cy="514730"/>
            </a:xfrm>
            <a:custGeom>
              <a:avLst/>
              <a:gdLst>
                <a:gd name="T0" fmla="*/ 26 w 52"/>
                <a:gd name="T1" fmla="*/ 41 h 69"/>
                <a:gd name="T2" fmla="*/ 27 w 52"/>
                <a:gd name="T3" fmla="*/ 41 h 69"/>
                <a:gd name="T4" fmla="*/ 37 w 52"/>
                <a:gd name="T5" fmla="*/ 25 h 69"/>
                <a:gd name="T6" fmla="*/ 16 w 52"/>
                <a:gd name="T7" fmla="*/ 18 h 69"/>
                <a:gd name="T8" fmla="*/ 13 w 52"/>
                <a:gd name="T9" fmla="*/ 46 h 69"/>
                <a:gd name="T10" fmla="*/ 51 w 52"/>
                <a:gd name="T11" fmla="*/ 52 h 69"/>
                <a:gd name="T12" fmla="*/ 0 w 52"/>
                <a:gd name="T13" fmla="*/ 63 h 69"/>
                <a:gd name="T14" fmla="*/ 13 w 52"/>
                <a:gd name="T15" fmla="*/ 46 h 69"/>
                <a:gd name="T16" fmla="*/ 26 w 52"/>
                <a:gd name="T17" fmla="*/ 36 h 69"/>
                <a:gd name="T18" fmla="*/ 29 w 52"/>
                <a:gd name="T19" fmla="*/ 35 h 69"/>
                <a:gd name="T20" fmla="*/ 23 w 52"/>
                <a:gd name="T21" fmla="*/ 35 h 69"/>
                <a:gd name="T22" fmla="*/ 29 w 52"/>
                <a:gd name="T23" fmla="*/ 25 h 69"/>
                <a:gd name="T24" fmla="*/ 33 w 52"/>
                <a:gd name="T25" fmla="*/ 26 h 69"/>
                <a:gd name="T26" fmla="*/ 29 w 52"/>
                <a:gd name="T27" fmla="*/ 26 h 69"/>
                <a:gd name="T28" fmla="*/ 34 w 52"/>
                <a:gd name="T29" fmla="*/ 25 h 69"/>
                <a:gd name="T30" fmla="*/ 28 w 52"/>
                <a:gd name="T31" fmla="*/ 25 h 69"/>
                <a:gd name="T32" fmla="*/ 31 w 52"/>
                <a:gd name="T33" fmla="*/ 23 h 69"/>
                <a:gd name="T34" fmla="*/ 34 w 52"/>
                <a:gd name="T35" fmla="*/ 25 h 69"/>
                <a:gd name="T36" fmla="*/ 23 w 52"/>
                <a:gd name="T37" fmla="*/ 26 h 69"/>
                <a:gd name="T38" fmla="*/ 20 w 52"/>
                <a:gd name="T39" fmla="*/ 26 h 69"/>
                <a:gd name="T40" fmla="*/ 23 w 52"/>
                <a:gd name="T41" fmla="*/ 25 h 69"/>
                <a:gd name="T42" fmla="*/ 22 w 52"/>
                <a:gd name="T43" fmla="*/ 23 h 69"/>
                <a:gd name="T44" fmla="*/ 24 w 52"/>
                <a:gd name="T45" fmla="*/ 25 h 69"/>
                <a:gd name="T46" fmla="*/ 19 w 52"/>
                <a:gd name="T47" fmla="*/ 25 h 69"/>
                <a:gd name="T48" fmla="*/ 25 w 52"/>
                <a:gd name="T49" fmla="*/ 30 h 69"/>
                <a:gd name="T50" fmla="*/ 27 w 52"/>
                <a:gd name="T51" fmla="*/ 31 h 69"/>
                <a:gd name="T52" fmla="*/ 32 w 52"/>
                <a:gd name="T53" fmla="*/ 41 h 69"/>
                <a:gd name="T54" fmla="*/ 28 w 52"/>
                <a:gd name="T55" fmla="*/ 44 h 69"/>
                <a:gd name="T56" fmla="*/ 25 w 52"/>
                <a:gd name="T57" fmla="*/ 44 h 69"/>
                <a:gd name="T58" fmla="*/ 19 w 52"/>
                <a:gd name="T59" fmla="*/ 44 h 69"/>
                <a:gd name="T60" fmla="*/ 17 w 52"/>
                <a:gd name="T61" fmla="*/ 44 h 69"/>
                <a:gd name="T62" fmla="*/ 12 w 52"/>
                <a:gd name="T63" fmla="*/ 42 h 69"/>
                <a:gd name="T64" fmla="*/ 10 w 52"/>
                <a:gd name="T65" fmla="*/ 20 h 69"/>
                <a:gd name="T66" fmla="*/ 41 w 52"/>
                <a:gd name="T67" fmla="*/ 9 h 69"/>
                <a:gd name="T68" fmla="*/ 49 w 52"/>
                <a:gd name="T69" fmla="*/ 46 h 69"/>
                <a:gd name="T70" fmla="*/ 39 w 52"/>
                <a:gd name="T71" fmla="*/ 42 h 69"/>
                <a:gd name="T72" fmla="*/ 35 w 52"/>
                <a:gd name="T73" fmla="*/ 44 h 69"/>
                <a:gd name="T74" fmla="*/ 32 w 52"/>
                <a:gd name="T75" fmla="*/ 4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69">
                  <a:moveTo>
                    <a:pt x="14" y="23"/>
                  </a:moveTo>
                  <a:cubicBezTo>
                    <a:pt x="16" y="31"/>
                    <a:pt x="18" y="39"/>
                    <a:pt x="26" y="41"/>
                  </a:cubicBezTo>
                  <a:cubicBezTo>
                    <a:pt x="26" y="41"/>
                    <a:pt x="26" y="41"/>
                    <a:pt x="26" y="41"/>
                  </a:cubicBezTo>
                  <a:cubicBezTo>
                    <a:pt x="27" y="41"/>
                    <a:pt x="26" y="41"/>
                    <a:pt x="27" y="41"/>
                  </a:cubicBezTo>
                  <a:cubicBezTo>
                    <a:pt x="27" y="41"/>
                    <a:pt x="27" y="41"/>
                    <a:pt x="27" y="41"/>
                  </a:cubicBezTo>
                  <a:cubicBezTo>
                    <a:pt x="33" y="38"/>
                    <a:pt x="36" y="32"/>
                    <a:pt x="37" y="25"/>
                  </a:cubicBezTo>
                  <a:cubicBezTo>
                    <a:pt x="36" y="20"/>
                    <a:pt x="36" y="20"/>
                    <a:pt x="36" y="20"/>
                  </a:cubicBezTo>
                  <a:cubicBezTo>
                    <a:pt x="33" y="21"/>
                    <a:pt x="21" y="23"/>
                    <a:pt x="16" y="18"/>
                  </a:cubicBezTo>
                  <a:cubicBezTo>
                    <a:pt x="15" y="20"/>
                    <a:pt x="15" y="21"/>
                    <a:pt x="14" y="23"/>
                  </a:cubicBezTo>
                  <a:close/>
                  <a:moveTo>
                    <a:pt x="13" y="46"/>
                  </a:moveTo>
                  <a:cubicBezTo>
                    <a:pt x="19" y="55"/>
                    <a:pt x="32" y="55"/>
                    <a:pt x="38" y="46"/>
                  </a:cubicBezTo>
                  <a:cubicBezTo>
                    <a:pt x="43" y="47"/>
                    <a:pt x="47" y="49"/>
                    <a:pt x="51" y="52"/>
                  </a:cubicBezTo>
                  <a:cubicBezTo>
                    <a:pt x="51" y="55"/>
                    <a:pt x="52" y="59"/>
                    <a:pt x="52" y="63"/>
                  </a:cubicBezTo>
                  <a:cubicBezTo>
                    <a:pt x="37" y="69"/>
                    <a:pt x="15" y="69"/>
                    <a:pt x="0" y="63"/>
                  </a:cubicBezTo>
                  <a:cubicBezTo>
                    <a:pt x="0" y="59"/>
                    <a:pt x="0" y="55"/>
                    <a:pt x="1" y="52"/>
                  </a:cubicBezTo>
                  <a:cubicBezTo>
                    <a:pt x="4" y="49"/>
                    <a:pt x="9" y="47"/>
                    <a:pt x="13" y="46"/>
                  </a:cubicBezTo>
                  <a:close/>
                  <a:moveTo>
                    <a:pt x="24" y="35"/>
                  </a:moveTo>
                  <a:cubicBezTo>
                    <a:pt x="24" y="36"/>
                    <a:pt x="25" y="36"/>
                    <a:pt x="26" y="36"/>
                  </a:cubicBezTo>
                  <a:cubicBezTo>
                    <a:pt x="27" y="36"/>
                    <a:pt x="28" y="35"/>
                    <a:pt x="29" y="35"/>
                  </a:cubicBezTo>
                  <a:cubicBezTo>
                    <a:pt x="29" y="35"/>
                    <a:pt x="29" y="35"/>
                    <a:pt x="29" y="35"/>
                  </a:cubicBezTo>
                  <a:cubicBezTo>
                    <a:pt x="28" y="36"/>
                    <a:pt x="27" y="37"/>
                    <a:pt x="26" y="37"/>
                  </a:cubicBezTo>
                  <a:cubicBezTo>
                    <a:pt x="25" y="37"/>
                    <a:pt x="24" y="36"/>
                    <a:pt x="23" y="35"/>
                  </a:cubicBezTo>
                  <a:cubicBezTo>
                    <a:pt x="24" y="35"/>
                    <a:pt x="24" y="35"/>
                    <a:pt x="24" y="35"/>
                  </a:cubicBezTo>
                  <a:close/>
                  <a:moveTo>
                    <a:pt x="29" y="25"/>
                  </a:moveTo>
                  <a:cubicBezTo>
                    <a:pt x="33" y="25"/>
                    <a:pt x="33" y="25"/>
                    <a:pt x="33" y="25"/>
                  </a:cubicBezTo>
                  <a:cubicBezTo>
                    <a:pt x="33" y="26"/>
                    <a:pt x="33" y="26"/>
                    <a:pt x="33" y="26"/>
                  </a:cubicBezTo>
                  <a:cubicBezTo>
                    <a:pt x="33" y="27"/>
                    <a:pt x="32" y="28"/>
                    <a:pt x="31" y="28"/>
                  </a:cubicBezTo>
                  <a:cubicBezTo>
                    <a:pt x="30" y="28"/>
                    <a:pt x="29" y="27"/>
                    <a:pt x="29" y="26"/>
                  </a:cubicBezTo>
                  <a:cubicBezTo>
                    <a:pt x="29" y="26"/>
                    <a:pt x="29" y="26"/>
                    <a:pt x="29" y="25"/>
                  </a:cubicBezTo>
                  <a:close/>
                  <a:moveTo>
                    <a:pt x="34" y="25"/>
                  </a:moveTo>
                  <a:cubicBezTo>
                    <a:pt x="33" y="24"/>
                    <a:pt x="32" y="24"/>
                    <a:pt x="31" y="24"/>
                  </a:cubicBezTo>
                  <a:cubicBezTo>
                    <a:pt x="30" y="24"/>
                    <a:pt x="29" y="25"/>
                    <a:pt x="28" y="25"/>
                  </a:cubicBezTo>
                  <a:cubicBezTo>
                    <a:pt x="28" y="24"/>
                    <a:pt x="28" y="24"/>
                    <a:pt x="28" y="24"/>
                  </a:cubicBezTo>
                  <a:cubicBezTo>
                    <a:pt x="29" y="24"/>
                    <a:pt x="30" y="23"/>
                    <a:pt x="31" y="23"/>
                  </a:cubicBezTo>
                  <a:cubicBezTo>
                    <a:pt x="32" y="23"/>
                    <a:pt x="33" y="23"/>
                    <a:pt x="34" y="24"/>
                  </a:cubicBezTo>
                  <a:cubicBezTo>
                    <a:pt x="34" y="25"/>
                    <a:pt x="34" y="25"/>
                    <a:pt x="34" y="25"/>
                  </a:cubicBezTo>
                  <a:close/>
                  <a:moveTo>
                    <a:pt x="23" y="25"/>
                  </a:moveTo>
                  <a:cubicBezTo>
                    <a:pt x="23" y="26"/>
                    <a:pt x="23" y="26"/>
                    <a:pt x="23" y="26"/>
                  </a:cubicBezTo>
                  <a:cubicBezTo>
                    <a:pt x="23" y="27"/>
                    <a:pt x="22" y="28"/>
                    <a:pt x="21" y="28"/>
                  </a:cubicBezTo>
                  <a:cubicBezTo>
                    <a:pt x="21" y="28"/>
                    <a:pt x="20" y="27"/>
                    <a:pt x="20" y="26"/>
                  </a:cubicBezTo>
                  <a:cubicBezTo>
                    <a:pt x="20" y="26"/>
                    <a:pt x="20" y="26"/>
                    <a:pt x="20" y="25"/>
                  </a:cubicBezTo>
                  <a:cubicBezTo>
                    <a:pt x="23" y="25"/>
                    <a:pt x="23" y="25"/>
                    <a:pt x="23" y="25"/>
                  </a:cubicBezTo>
                  <a:close/>
                  <a:moveTo>
                    <a:pt x="18" y="24"/>
                  </a:moveTo>
                  <a:cubicBezTo>
                    <a:pt x="20" y="23"/>
                    <a:pt x="21" y="23"/>
                    <a:pt x="22" y="23"/>
                  </a:cubicBezTo>
                  <a:cubicBezTo>
                    <a:pt x="23" y="23"/>
                    <a:pt x="24" y="24"/>
                    <a:pt x="25" y="24"/>
                  </a:cubicBezTo>
                  <a:cubicBezTo>
                    <a:pt x="24" y="25"/>
                    <a:pt x="24" y="25"/>
                    <a:pt x="24" y="25"/>
                  </a:cubicBezTo>
                  <a:cubicBezTo>
                    <a:pt x="23" y="25"/>
                    <a:pt x="23" y="24"/>
                    <a:pt x="22" y="24"/>
                  </a:cubicBezTo>
                  <a:cubicBezTo>
                    <a:pt x="21" y="24"/>
                    <a:pt x="20" y="24"/>
                    <a:pt x="19" y="25"/>
                  </a:cubicBezTo>
                  <a:cubicBezTo>
                    <a:pt x="18" y="24"/>
                    <a:pt x="18" y="24"/>
                    <a:pt x="18" y="24"/>
                  </a:cubicBezTo>
                  <a:close/>
                  <a:moveTo>
                    <a:pt x="25" y="30"/>
                  </a:moveTo>
                  <a:cubicBezTo>
                    <a:pt x="28" y="30"/>
                    <a:pt x="28" y="30"/>
                    <a:pt x="28" y="30"/>
                  </a:cubicBezTo>
                  <a:cubicBezTo>
                    <a:pt x="28" y="30"/>
                    <a:pt x="27" y="31"/>
                    <a:pt x="27" y="31"/>
                  </a:cubicBezTo>
                  <a:cubicBezTo>
                    <a:pt x="26" y="31"/>
                    <a:pt x="25" y="30"/>
                    <a:pt x="25" y="30"/>
                  </a:cubicBezTo>
                  <a:close/>
                  <a:moveTo>
                    <a:pt x="32" y="41"/>
                  </a:moveTo>
                  <a:cubicBezTo>
                    <a:pt x="31" y="42"/>
                    <a:pt x="29" y="43"/>
                    <a:pt x="28" y="44"/>
                  </a:cubicBezTo>
                  <a:cubicBezTo>
                    <a:pt x="28" y="44"/>
                    <a:pt x="28" y="44"/>
                    <a:pt x="28" y="44"/>
                  </a:cubicBezTo>
                  <a:cubicBezTo>
                    <a:pt x="27" y="44"/>
                    <a:pt x="27" y="44"/>
                    <a:pt x="26" y="44"/>
                  </a:cubicBezTo>
                  <a:cubicBezTo>
                    <a:pt x="26" y="44"/>
                    <a:pt x="25" y="44"/>
                    <a:pt x="25" y="44"/>
                  </a:cubicBezTo>
                  <a:cubicBezTo>
                    <a:pt x="23" y="43"/>
                    <a:pt x="21" y="42"/>
                    <a:pt x="20" y="41"/>
                  </a:cubicBezTo>
                  <a:cubicBezTo>
                    <a:pt x="19" y="44"/>
                    <a:pt x="19" y="44"/>
                    <a:pt x="19" y="44"/>
                  </a:cubicBezTo>
                  <a:cubicBezTo>
                    <a:pt x="17" y="45"/>
                    <a:pt x="17" y="45"/>
                    <a:pt x="17" y="45"/>
                  </a:cubicBezTo>
                  <a:cubicBezTo>
                    <a:pt x="17" y="44"/>
                    <a:pt x="17" y="44"/>
                    <a:pt x="17" y="44"/>
                  </a:cubicBezTo>
                  <a:cubicBezTo>
                    <a:pt x="15" y="41"/>
                    <a:pt x="15" y="41"/>
                    <a:pt x="15" y="41"/>
                  </a:cubicBezTo>
                  <a:cubicBezTo>
                    <a:pt x="12" y="42"/>
                    <a:pt x="12" y="42"/>
                    <a:pt x="12" y="42"/>
                  </a:cubicBezTo>
                  <a:cubicBezTo>
                    <a:pt x="10" y="43"/>
                    <a:pt x="7" y="44"/>
                    <a:pt x="4" y="45"/>
                  </a:cubicBezTo>
                  <a:cubicBezTo>
                    <a:pt x="8" y="36"/>
                    <a:pt x="9" y="31"/>
                    <a:pt x="10" y="20"/>
                  </a:cubicBezTo>
                  <a:cubicBezTo>
                    <a:pt x="10" y="13"/>
                    <a:pt x="9" y="7"/>
                    <a:pt x="18" y="5"/>
                  </a:cubicBezTo>
                  <a:cubicBezTo>
                    <a:pt x="28" y="0"/>
                    <a:pt x="37" y="2"/>
                    <a:pt x="41" y="9"/>
                  </a:cubicBezTo>
                  <a:cubicBezTo>
                    <a:pt x="44" y="16"/>
                    <a:pt x="42" y="29"/>
                    <a:pt x="45" y="37"/>
                  </a:cubicBezTo>
                  <a:cubicBezTo>
                    <a:pt x="46" y="43"/>
                    <a:pt x="49" y="46"/>
                    <a:pt x="49" y="46"/>
                  </a:cubicBezTo>
                  <a:cubicBezTo>
                    <a:pt x="49" y="46"/>
                    <a:pt x="49" y="46"/>
                    <a:pt x="49" y="46"/>
                  </a:cubicBezTo>
                  <a:cubicBezTo>
                    <a:pt x="46" y="45"/>
                    <a:pt x="43" y="43"/>
                    <a:pt x="39" y="42"/>
                  </a:cubicBezTo>
                  <a:cubicBezTo>
                    <a:pt x="36" y="41"/>
                    <a:pt x="36" y="41"/>
                    <a:pt x="36" y="41"/>
                  </a:cubicBezTo>
                  <a:cubicBezTo>
                    <a:pt x="35" y="44"/>
                    <a:pt x="35" y="44"/>
                    <a:pt x="35" y="44"/>
                  </a:cubicBezTo>
                  <a:cubicBezTo>
                    <a:pt x="35" y="44"/>
                    <a:pt x="35" y="44"/>
                    <a:pt x="35" y="44"/>
                  </a:cubicBezTo>
                  <a:cubicBezTo>
                    <a:pt x="32" y="44"/>
                    <a:pt x="32" y="44"/>
                    <a:pt x="32" y="44"/>
                  </a:cubicBezTo>
                  <a:lnTo>
                    <a:pt x="32" y="41"/>
                  </a:lnTo>
                  <a:close/>
                </a:path>
              </a:pathLst>
            </a:custGeom>
            <a:solidFill>
              <a:srgbClr val="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sym typeface="+mn-lt"/>
              </a:endParaRPr>
            </a:p>
          </p:txBody>
        </p:sp>
      </p:grpSp>
    </p:spTree>
    <p:extLst>
      <p:ext uri="{BB962C8B-B14F-4D97-AF65-F5344CB8AC3E}">
        <p14:creationId xmlns:p14="http://schemas.microsoft.com/office/powerpoint/2010/main" val="150153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rot="2700000">
            <a:off x="8671621" y="3243395"/>
            <a:ext cx="1009740" cy="1009740"/>
          </a:xfrm>
          <a:prstGeom prst="roundRect">
            <a:avLst/>
          </a:prstGeom>
          <a:solidFill>
            <a:srgbClr val="C65885"/>
          </a:solidFill>
          <a:ln w="28575" cap="flat" cmpd="sng" algn="ctr">
            <a:gradFill flip="none" rotWithShape="1">
              <a:gsLst>
                <a:gs pos="0">
                  <a:srgbClr val="FFFFFF"/>
                </a:gs>
                <a:gs pos="100000">
                  <a:srgbClr val="FFFFFF">
                    <a:lumMod val="50000"/>
                  </a:srgbClr>
                </a:gs>
              </a:gsLst>
              <a:lin ang="2700000" scaled="1"/>
              <a:tileRect/>
            </a:gradFill>
            <a:prstDash val="solid"/>
            <a:miter lim="800000"/>
          </a:ln>
          <a:effectLst>
            <a:innerShdw blurRad="635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48" name="圆角矩形 47"/>
          <p:cNvSpPr/>
          <p:nvPr/>
        </p:nvSpPr>
        <p:spPr>
          <a:xfrm rot="2700000">
            <a:off x="3756976" y="4105655"/>
            <a:ext cx="1009740" cy="1009740"/>
          </a:xfrm>
          <a:prstGeom prst="roundRect">
            <a:avLst/>
          </a:prstGeom>
          <a:solidFill>
            <a:srgbClr val="FFBF53"/>
          </a:solidFill>
          <a:ln w="28575" cap="flat" cmpd="sng" algn="ctr">
            <a:gradFill flip="none" rotWithShape="1">
              <a:gsLst>
                <a:gs pos="0">
                  <a:srgbClr val="FFBF53">
                    <a:lumMod val="5000"/>
                    <a:lumOff val="95000"/>
                  </a:srgbClr>
                </a:gs>
                <a:gs pos="100000">
                  <a:srgbClr val="FFFFFF">
                    <a:lumMod val="50000"/>
                  </a:srgbClr>
                </a:gs>
              </a:gsLst>
              <a:lin ang="2700000" scaled="1"/>
              <a:tileRect/>
            </a:gradFill>
            <a:prstDash val="solid"/>
            <a:miter lim="800000"/>
          </a:ln>
          <a:effectLst>
            <a:innerShdw blurRad="635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49" name="圆角矩形 48"/>
          <p:cNvSpPr/>
          <p:nvPr/>
        </p:nvSpPr>
        <p:spPr>
          <a:xfrm rot="2700000">
            <a:off x="5395190" y="3243395"/>
            <a:ext cx="1009740" cy="1009740"/>
          </a:xfrm>
          <a:prstGeom prst="roundRect">
            <a:avLst/>
          </a:prstGeom>
          <a:solidFill>
            <a:srgbClr val="92D050"/>
          </a:solidFill>
          <a:ln w="28575" cap="flat" cmpd="sng" algn="ctr">
            <a:gradFill flip="none" rotWithShape="1">
              <a:gsLst>
                <a:gs pos="0">
                  <a:srgbClr val="FFFFFF"/>
                </a:gs>
                <a:gs pos="100000">
                  <a:srgbClr val="FFFFFF">
                    <a:lumMod val="50000"/>
                  </a:srgbClr>
                </a:gs>
              </a:gsLst>
              <a:lin ang="2700000" scaled="1"/>
              <a:tileRect/>
            </a:gradFill>
            <a:prstDash val="solid"/>
            <a:miter lim="800000"/>
          </a:ln>
          <a:effectLst>
            <a:innerShdw blurRad="635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50" name="圆角矩形 49"/>
          <p:cNvSpPr/>
          <p:nvPr/>
        </p:nvSpPr>
        <p:spPr>
          <a:xfrm rot="2700000">
            <a:off x="7033405" y="4105654"/>
            <a:ext cx="1009740" cy="1009740"/>
          </a:xfrm>
          <a:prstGeom prst="roundRect">
            <a:avLst/>
          </a:prstGeom>
          <a:solidFill>
            <a:srgbClr val="F17475"/>
          </a:solidFill>
          <a:ln w="28575" cap="flat" cmpd="sng" algn="ctr">
            <a:gradFill flip="none" rotWithShape="1">
              <a:gsLst>
                <a:gs pos="0">
                  <a:srgbClr val="FFFFFF"/>
                </a:gs>
                <a:gs pos="100000">
                  <a:srgbClr val="FFFFFF">
                    <a:lumMod val="50000"/>
                  </a:srgbClr>
                </a:gs>
              </a:gsLst>
              <a:lin ang="2700000" scaled="1"/>
              <a:tileRect/>
            </a:gradFill>
            <a:prstDash val="solid"/>
            <a:miter lim="800000"/>
          </a:ln>
          <a:effectLst>
            <a:innerShdw blurRad="635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51" name="圆角矩形 50"/>
          <p:cNvSpPr/>
          <p:nvPr/>
        </p:nvSpPr>
        <p:spPr>
          <a:xfrm rot="2700000">
            <a:off x="2118761" y="3243398"/>
            <a:ext cx="1009740" cy="1009740"/>
          </a:xfrm>
          <a:prstGeom prst="roundRect">
            <a:avLst/>
          </a:prstGeom>
          <a:solidFill>
            <a:srgbClr val="01B3C5"/>
          </a:solidFill>
          <a:ln w="28575" cap="flat" cmpd="sng" algn="ctr">
            <a:gradFill flip="none" rotWithShape="1">
              <a:gsLst>
                <a:gs pos="0">
                  <a:srgbClr val="FFFFFF"/>
                </a:gs>
                <a:gs pos="100000">
                  <a:srgbClr val="FFFFFF">
                    <a:lumMod val="50000"/>
                  </a:srgbClr>
                </a:gs>
              </a:gsLst>
              <a:lin ang="2700000" scaled="1"/>
              <a:tileRect/>
            </a:gradFill>
            <a:prstDash val="solid"/>
            <a:miter lim="800000"/>
          </a:ln>
          <a:effectLst>
            <a:innerShdw blurRad="63500" dist="50800" dir="135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52" name="文本框 91"/>
          <p:cNvSpPr txBox="1"/>
          <p:nvPr/>
        </p:nvSpPr>
        <p:spPr>
          <a:xfrm flipH="1">
            <a:off x="2654680" y="5570321"/>
            <a:ext cx="665480" cy="670560"/>
          </a:xfrm>
          <a:prstGeom prst="rect">
            <a:avLst/>
          </a:prstGeom>
          <a:noFill/>
        </p:spPr>
        <p:txBody>
          <a:bodyPr wrap="none" rtlCol="0">
            <a:spAutoFit/>
          </a:bodyPr>
          <a:lstStyle/>
          <a:p>
            <a:pPr fontAlgn="auto">
              <a:spcBef>
                <a:spcPts val="0"/>
              </a:spcBef>
              <a:spcAft>
                <a:spcPts val="0"/>
              </a:spcAft>
            </a:pPr>
            <a:r>
              <a:rPr lang="en-US" altLang="zh-CN" sz="3800" dirty="0">
                <a:solidFill>
                  <a:srgbClr val="FFBF53"/>
                </a:solidFill>
                <a:effectLst>
                  <a:innerShdw blurRad="25400" dist="12700" dir="13500000">
                    <a:prstClr val="black">
                      <a:alpha val="50000"/>
                    </a:prstClr>
                  </a:innerShdw>
                </a:effectLst>
                <a:latin typeface="方正姚体"/>
                <a:ea typeface="微软雅黑"/>
                <a:cs typeface="+mn-ea"/>
                <a:sym typeface="+mn-lt"/>
              </a:rPr>
              <a:t>02</a:t>
            </a:r>
            <a:endParaRPr lang="zh-CN" altLang="en-US" sz="3800" dirty="0">
              <a:solidFill>
                <a:srgbClr val="FFBF53"/>
              </a:solidFill>
              <a:effectLst>
                <a:innerShdw blurRad="25400" dist="12700" dir="13500000">
                  <a:prstClr val="black">
                    <a:alpha val="50000"/>
                  </a:prstClr>
                </a:innerShdw>
              </a:effectLst>
              <a:latin typeface="方正姚体"/>
              <a:ea typeface="微软雅黑"/>
              <a:cs typeface="+mn-ea"/>
              <a:sym typeface="+mn-lt"/>
            </a:endParaRPr>
          </a:p>
        </p:txBody>
      </p:sp>
      <p:sp>
        <p:nvSpPr>
          <p:cNvPr id="53" name="文本框 92"/>
          <p:cNvSpPr txBox="1"/>
          <p:nvPr/>
        </p:nvSpPr>
        <p:spPr>
          <a:xfrm flipH="1">
            <a:off x="3291370" y="5408682"/>
            <a:ext cx="1723549" cy="400110"/>
          </a:xfrm>
          <a:prstGeom prst="rect">
            <a:avLst/>
          </a:prstGeom>
          <a:noFill/>
        </p:spPr>
        <p:txBody>
          <a:bodyPr wrap="none" rtlCol="0">
            <a:spAutoFit/>
          </a:bodyPr>
          <a:lstStyle>
            <a:defPPr>
              <a:defRPr lang="zh-CN"/>
            </a:defPPr>
            <a:lvl1pPr fontAlgn="auto">
              <a:spcBef>
                <a:spcPts val="0"/>
              </a:spcBef>
              <a:spcAft>
                <a:spcPts val="0"/>
              </a:spcAft>
              <a:defRPr sz="2000" b="1">
                <a:solidFill>
                  <a:srgbClr val="000000"/>
                </a:solidFill>
                <a:latin typeface="方正姚体"/>
                <a:ea typeface="微软雅黑"/>
                <a:cs typeface="+mn-ea"/>
              </a:defRPr>
            </a:lvl1pPr>
          </a:lstStyle>
          <a:p>
            <a:r>
              <a:rPr lang="zh-CN" altLang="en-US" dirty="0">
                <a:sym typeface="+mn-lt"/>
              </a:rPr>
              <a:t>点击添加标题</a:t>
            </a:r>
            <a:endParaRPr lang="en-US" altLang="zh-CN" dirty="0">
              <a:sym typeface="+mn-lt"/>
            </a:endParaRPr>
          </a:p>
        </p:txBody>
      </p:sp>
      <p:sp>
        <p:nvSpPr>
          <p:cNvPr id="54" name="文本框 94"/>
          <p:cNvSpPr txBox="1"/>
          <p:nvPr/>
        </p:nvSpPr>
        <p:spPr>
          <a:xfrm flipH="1">
            <a:off x="3291370" y="5774983"/>
            <a:ext cx="1960880" cy="532765"/>
          </a:xfrm>
          <a:prstGeom prst="rect">
            <a:avLst/>
          </a:prstGeom>
          <a:noFill/>
        </p:spPr>
        <p:txBody>
          <a:bodyPr wrap="none" rtlCol="0">
            <a:spAutoFit/>
          </a:bodyPr>
          <a:lstStyle/>
          <a:p>
            <a:pPr fontAlgn="auto">
              <a:spcBef>
                <a:spcPts val="0"/>
              </a:spcBef>
              <a:spcAft>
                <a:spcPts val="0"/>
              </a:spcAft>
            </a:pPr>
            <a:r>
              <a:rPr lang="zh-CN" altLang="en-US" sz="1400" dirty="0">
                <a:solidFill>
                  <a:srgbClr val="000000"/>
                </a:solidFill>
                <a:latin typeface="方正姚体"/>
                <a:ea typeface="微软雅黑"/>
                <a:cs typeface="+mn-ea"/>
                <a:sym typeface="+mn-lt"/>
              </a:rPr>
              <a:t>点击添加标题文字添加</a:t>
            </a:r>
            <a:endParaRPr lang="en-US" altLang="zh-CN" sz="1400" dirty="0">
              <a:solidFill>
                <a:srgbClr val="000000"/>
              </a:solidFill>
              <a:latin typeface="方正姚体"/>
              <a:ea typeface="微软雅黑"/>
              <a:cs typeface="+mn-ea"/>
              <a:sym typeface="+mn-lt"/>
            </a:endParaRPr>
          </a:p>
          <a:p>
            <a:pPr fontAlgn="auto">
              <a:spcBef>
                <a:spcPts val="0"/>
              </a:spcBef>
              <a:spcAft>
                <a:spcPts val="0"/>
              </a:spcAft>
            </a:pPr>
            <a:r>
              <a:rPr lang="zh-CN" altLang="en-US" sz="1400" dirty="0">
                <a:solidFill>
                  <a:srgbClr val="000000"/>
                </a:solidFill>
                <a:latin typeface="方正姚体"/>
                <a:ea typeface="微软雅黑"/>
                <a:cs typeface="+mn-ea"/>
                <a:sym typeface="+mn-lt"/>
              </a:rPr>
              <a:t>点击添加标题文字添加</a:t>
            </a:r>
          </a:p>
        </p:txBody>
      </p:sp>
      <p:sp>
        <p:nvSpPr>
          <p:cNvPr id="55" name="文本框 95"/>
          <p:cNvSpPr txBox="1"/>
          <p:nvPr/>
        </p:nvSpPr>
        <p:spPr>
          <a:xfrm flipH="1">
            <a:off x="6220757" y="5570321"/>
            <a:ext cx="665480" cy="670560"/>
          </a:xfrm>
          <a:prstGeom prst="rect">
            <a:avLst/>
          </a:prstGeom>
          <a:noFill/>
        </p:spPr>
        <p:txBody>
          <a:bodyPr wrap="none" rtlCol="0">
            <a:spAutoFit/>
          </a:bodyPr>
          <a:lstStyle/>
          <a:p>
            <a:pPr fontAlgn="auto">
              <a:spcBef>
                <a:spcPts val="0"/>
              </a:spcBef>
              <a:spcAft>
                <a:spcPts val="0"/>
              </a:spcAft>
            </a:pPr>
            <a:r>
              <a:rPr lang="en-US" altLang="zh-CN" sz="3800" dirty="0">
                <a:solidFill>
                  <a:srgbClr val="F17475"/>
                </a:solidFill>
                <a:effectLst>
                  <a:innerShdw blurRad="25400" dist="12700" dir="13500000">
                    <a:prstClr val="black">
                      <a:alpha val="50000"/>
                    </a:prstClr>
                  </a:innerShdw>
                </a:effectLst>
                <a:latin typeface="方正姚体"/>
                <a:ea typeface="微软雅黑"/>
                <a:cs typeface="+mn-ea"/>
                <a:sym typeface="+mn-lt"/>
              </a:rPr>
              <a:t>04</a:t>
            </a:r>
            <a:endParaRPr lang="zh-CN" altLang="en-US" sz="3800" dirty="0">
              <a:solidFill>
                <a:srgbClr val="F17475"/>
              </a:solidFill>
              <a:effectLst>
                <a:innerShdw blurRad="25400" dist="12700" dir="13500000">
                  <a:prstClr val="black">
                    <a:alpha val="50000"/>
                  </a:prstClr>
                </a:innerShdw>
              </a:effectLst>
              <a:latin typeface="方正姚体"/>
              <a:ea typeface="微软雅黑"/>
              <a:cs typeface="+mn-ea"/>
              <a:sym typeface="+mn-lt"/>
            </a:endParaRPr>
          </a:p>
        </p:txBody>
      </p:sp>
      <p:sp>
        <p:nvSpPr>
          <p:cNvPr id="56" name="文本框 96"/>
          <p:cNvSpPr txBox="1"/>
          <p:nvPr/>
        </p:nvSpPr>
        <p:spPr>
          <a:xfrm flipH="1">
            <a:off x="6857448" y="5408682"/>
            <a:ext cx="1723549" cy="400110"/>
          </a:xfrm>
          <a:prstGeom prst="rect">
            <a:avLst/>
          </a:prstGeom>
          <a:noFill/>
        </p:spPr>
        <p:txBody>
          <a:bodyPr wrap="none" rtlCol="0">
            <a:spAutoFit/>
          </a:bodyPr>
          <a:lstStyle>
            <a:defPPr>
              <a:defRPr lang="zh-CN"/>
            </a:defPPr>
            <a:lvl1pPr fontAlgn="auto">
              <a:spcBef>
                <a:spcPts val="0"/>
              </a:spcBef>
              <a:spcAft>
                <a:spcPts val="0"/>
              </a:spcAft>
              <a:defRPr sz="2000" b="1">
                <a:solidFill>
                  <a:srgbClr val="000000"/>
                </a:solidFill>
                <a:latin typeface="方正姚体"/>
                <a:ea typeface="微软雅黑"/>
                <a:cs typeface="+mn-ea"/>
              </a:defRPr>
            </a:lvl1pPr>
          </a:lstStyle>
          <a:p>
            <a:r>
              <a:rPr lang="zh-CN" altLang="en-US" dirty="0">
                <a:sym typeface="+mn-lt"/>
              </a:rPr>
              <a:t>点击添加标题</a:t>
            </a:r>
            <a:endParaRPr lang="en-US" altLang="zh-CN" dirty="0">
              <a:sym typeface="+mn-lt"/>
            </a:endParaRPr>
          </a:p>
        </p:txBody>
      </p:sp>
      <p:sp>
        <p:nvSpPr>
          <p:cNvPr id="57" name="文本框 97"/>
          <p:cNvSpPr txBox="1"/>
          <p:nvPr/>
        </p:nvSpPr>
        <p:spPr>
          <a:xfrm flipH="1">
            <a:off x="6857448" y="5774983"/>
            <a:ext cx="1960880" cy="532765"/>
          </a:xfrm>
          <a:prstGeom prst="rect">
            <a:avLst/>
          </a:prstGeom>
          <a:noFill/>
        </p:spPr>
        <p:txBody>
          <a:bodyPr wrap="none" rtlCol="0">
            <a:spAutoFit/>
          </a:bodyPr>
          <a:lstStyle/>
          <a:p>
            <a:pPr fontAlgn="auto">
              <a:spcBef>
                <a:spcPts val="0"/>
              </a:spcBef>
              <a:spcAft>
                <a:spcPts val="0"/>
              </a:spcAft>
            </a:pPr>
            <a:r>
              <a:rPr lang="zh-CN" altLang="en-US" sz="1400" dirty="0">
                <a:solidFill>
                  <a:srgbClr val="000000"/>
                </a:solidFill>
                <a:latin typeface="方正姚体"/>
                <a:ea typeface="微软雅黑"/>
                <a:cs typeface="+mn-ea"/>
                <a:sym typeface="+mn-lt"/>
              </a:rPr>
              <a:t>点击添加标题文字添加</a:t>
            </a:r>
            <a:endParaRPr lang="en-US" altLang="zh-CN" sz="1400" dirty="0">
              <a:solidFill>
                <a:srgbClr val="000000"/>
              </a:solidFill>
              <a:latin typeface="方正姚体"/>
              <a:ea typeface="微软雅黑"/>
              <a:cs typeface="+mn-ea"/>
              <a:sym typeface="+mn-lt"/>
            </a:endParaRPr>
          </a:p>
          <a:p>
            <a:pPr fontAlgn="auto">
              <a:spcBef>
                <a:spcPts val="0"/>
              </a:spcBef>
              <a:spcAft>
                <a:spcPts val="0"/>
              </a:spcAft>
            </a:pPr>
            <a:r>
              <a:rPr lang="zh-CN" altLang="en-US" sz="1400" dirty="0">
                <a:solidFill>
                  <a:srgbClr val="000000"/>
                </a:solidFill>
                <a:latin typeface="方正姚体"/>
                <a:ea typeface="微软雅黑"/>
                <a:cs typeface="+mn-ea"/>
                <a:sym typeface="+mn-lt"/>
              </a:rPr>
              <a:t>点击添加标题文字添加</a:t>
            </a:r>
          </a:p>
        </p:txBody>
      </p:sp>
      <p:sp>
        <p:nvSpPr>
          <p:cNvPr id="58" name="文本框 98"/>
          <p:cNvSpPr txBox="1"/>
          <p:nvPr/>
        </p:nvSpPr>
        <p:spPr>
          <a:xfrm flipH="1">
            <a:off x="1368549" y="2321779"/>
            <a:ext cx="665480" cy="670560"/>
          </a:xfrm>
          <a:prstGeom prst="rect">
            <a:avLst/>
          </a:prstGeom>
          <a:noFill/>
        </p:spPr>
        <p:txBody>
          <a:bodyPr wrap="none" rtlCol="0">
            <a:spAutoFit/>
          </a:bodyPr>
          <a:lstStyle/>
          <a:p>
            <a:pPr fontAlgn="auto">
              <a:spcBef>
                <a:spcPts val="0"/>
              </a:spcBef>
              <a:spcAft>
                <a:spcPts val="0"/>
              </a:spcAft>
            </a:pPr>
            <a:r>
              <a:rPr lang="en-US" altLang="zh-CN" sz="3800" dirty="0">
                <a:solidFill>
                  <a:srgbClr val="01B3C5"/>
                </a:solidFill>
                <a:effectLst>
                  <a:innerShdw blurRad="25400" dist="12700" dir="13500000">
                    <a:prstClr val="black">
                      <a:alpha val="50000"/>
                    </a:prstClr>
                  </a:innerShdw>
                </a:effectLst>
                <a:latin typeface="方正姚体"/>
                <a:ea typeface="微软雅黑"/>
                <a:cs typeface="+mn-ea"/>
                <a:sym typeface="+mn-lt"/>
              </a:rPr>
              <a:t>01</a:t>
            </a:r>
            <a:endParaRPr lang="zh-CN" altLang="en-US" sz="3800" dirty="0">
              <a:solidFill>
                <a:srgbClr val="01B3C5"/>
              </a:solidFill>
              <a:effectLst>
                <a:innerShdw blurRad="25400" dist="12700" dir="13500000">
                  <a:prstClr val="black">
                    <a:alpha val="50000"/>
                  </a:prstClr>
                </a:innerShdw>
              </a:effectLst>
              <a:latin typeface="方正姚体"/>
              <a:ea typeface="微软雅黑"/>
              <a:cs typeface="+mn-ea"/>
              <a:sym typeface="+mn-lt"/>
            </a:endParaRPr>
          </a:p>
        </p:txBody>
      </p:sp>
      <p:sp>
        <p:nvSpPr>
          <p:cNvPr id="59" name="文本框 99"/>
          <p:cNvSpPr txBox="1"/>
          <p:nvPr/>
        </p:nvSpPr>
        <p:spPr>
          <a:xfrm flipH="1">
            <a:off x="2005240" y="2160141"/>
            <a:ext cx="1723549" cy="400110"/>
          </a:xfrm>
          <a:prstGeom prst="rect">
            <a:avLst/>
          </a:prstGeom>
          <a:noFill/>
        </p:spPr>
        <p:txBody>
          <a:bodyPr wrap="none" rtlCol="0">
            <a:spAutoFit/>
          </a:bodyPr>
          <a:lstStyle/>
          <a:p>
            <a:pPr fontAlgn="auto">
              <a:spcBef>
                <a:spcPts val="0"/>
              </a:spcBef>
              <a:spcAft>
                <a:spcPts val="0"/>
              </a:spcAft>
            </a:pPr>
            <a:r>
              <a:rPr lang="zh-CN" altLang="en-US" sz="2000" b="1" dirty="0">
                <a:solidFill>
                  <a:srgbClr val="000000"/>
                </a:solidFill>
                <a:latin typeface="方正姚体"/>
                <a:ea typeface="微软雅黑"/>
                <a:cs typeface="+mn-ea"/>
                <a:sym typeface="+mn-lt"/>
              </a:rPr>
              <a:t>点击添加标题</a:t>
            </a:r>
            <a:endParaRPr lang="en-US" altLang="zh-CN" sz="2000" b="1" dirty="0">
              <a:solidFill>
                <a:srgbClr val="000000"/>
              </a:solidFill>
              <a:latin typeface="方正姚体"/>
              <a:ea typeface="微软雅黑"/>
              <a:cs typeface="+mn-ea"/>
              <a:sym typeface="+mn-lt"/>
            </a:endParaRPr>
          </a:p>
        </p:txBody>
      </p:sp>
      <p:sp>
        <p:nvSpPr>
          <p:cNvPr id="60" name="文本框 100"/>
          <p:cNvSpPr txBox="1"/>
          <p:nvPr/>
        </p:nvSpPr>
        <p:spPr>
          <a:xfrm flipH="1">
            <a:off x="2005240" y="2526442"/>
            <a:ext cx="1960880" cy="532765"/>
          </a:xfrm>
          <a:prstGeom prst="rect">
            <a:avLst/>
          </a:prstGeom>
          <a:noFill/>
        </p:spPr>
        <p:txBody>
          <a:bodyPr wrap="none" rtlCol="0">
            <a:spAutoFit/>
          </a:bodyPr>
          <a:lstStyle/>
          <a:p>
            <a:pPr fontAlgn="auto">
              <a:spcBef>
                <a:spcPts val="0"/>
              </a:spcBef>
              <a:spcAft>
                <a:spcPts val="0"/>
              </a:spcAft>
            </a:pPr>
            <a:r>
              <a:rPr lang="zh-CN" altLang="en-US" sz="1400" dirty="0">
                <a:solidFill>
                  <a:srgbClr val="000000"/>
                </a:solidFill>
                <a:latin typeface="方正姚体"/>
                <a:ea typeface="微软雅黑"/>
                <a:cs typeface="+mn-ea"/>
                <a:sym typeface="+mn-lt"/>
              </a:rPr>
              <a:t>点击添加标题文字添加</a:t>
            </a:r>
            <a:endParaRPr lang="en-US" altLang="zh-CN" sz="1400" dirty="0">
              <a:solidFill>
                <a:srgbClr val="000000"/>
              </a:solidFill>
              <a:latin typeface="方正姚体"/>
              <a:ea typeface="微软雅黑"/>
              <a:cs typeface="+mn-ea"/>
              <a:sym typeface="+mn-lt"/>
            </a:endParaRPr>
          </a:p>
          <a:p>
            <a:pPr fontAlgn="auto">
              <a:spcBef>
                <a:spcPts val="0"/>
              </a:spcBef>
              <a:spcAft>
                <a:spcPts val="0"/>
              </a:spcAft>
            </a:pPr>
            <a:r>
              <a:rPr lang="zh-CN" altLang="en-US" sz="1400" dirty="0">
                <a:solidFill>
                  <a:srgbClr val="000000"/>
                </a:solidFill>
                <a:latin typeface="方正姚体"/>
                <a:ea typeface="微软雅黑"/>
                <a:cs typeface="+mn-ea"/>
                <a:sym typeface="+mn-lt"/>
              </a:rPr>
              <a:t>点击添加标题文字添加</a:t>
            </a:r>
          </a:p>
        </p:txBody>
      </p:sp>
      <p:sp>
        <p:nvSpPr>
          <p:cNvPr id="61" name="文本框 101"/>
          <p:cNvSpPr txBox="1"/>
          <p:nvPr/>
        </p:nvSpPr>
        <p:spPr>
          <a:xfrm flipH="1">
            <a:off x="4528188" y="2321779"/>
            <a:ext cx="665480" cy="670560"/>
          </a:xfrm>
          <a:prstGeom prst="rect">
            <a:avLst/>
          </a:prstGeom>
          <a:noFill/>
        </p:spPr>
        <p:txBody>
          <a:bodyPr wrap="none" rtlCol="0">
            <a:spAutoFit/>
          </a:bodyPr>
          <a:lstStyle/>
          <a:p>
            <a:pPr fontAlgn="auto">
              <a:spcBef>
                <a:spcPts val="0"/>
              </a:spcBef>
              <a:spcAft>
                <a:spcPts val="0"/>
              </a:spcAft>
            </a:pPr>
            <a:r>
              <a:rPr lang="en-US" altLang="zh-CN" sz="3800" dirty="0">
                <a:solidFill>
                  <a:srgbClr val="92D050"/>
                </a:solidFill>
                <a:effectLst>
                  <a:innerShdw blurRad="25400" dist="12700" dir="13500000">
                    <a:prstClr val="black">
                      <a:alpha val="50000"/>
                    </a:prstClr>
                  </a:innerShdw>
                </a:effectLst>
                <a:latin typeface="方正姚体"/>
                <a:ea typeface="微软雅黑"/>
                <a:cs typeface="+mn-ea"/>
                <a:sym typeface="+mn-lt"/>
              </a:rPr>
              <a:t>03</a:t>
            </a:r>
            <a:endParaRPr lang="zh-CN" altLang="en-US" sz="3800" dirty="0">
              <a:solidFill>
                <a:srgbClr val="92D050"/>
              </a:solidFill>
              <a:effectLst>
                <a:innerShdw blurRad="25400" dist="12700" dir="13500000">
                  <a:prstClr val="black">
                    <a:alpha val="50000"/>
                  </a:prstClr>
                </a:innerShdw>
              </a:effectLst>
              <a:latin typeface="方正姚体"/>
              <a:ea typeface="微软雅黑"/>
              <a:cs typeface="+mn-ea"/>
              <a:sym typeface="+mn-lt"/>
            </a:endParaRPr>
          </a:p>
        </p:txBody>
      </p:sp>
      <p:sp>
        <p:nvSpPr>
          <p:cNvPr id="62" name="文本框 102"/>
          <p:cNvSpPr txBox="1"/>
          <p:nvPr/>
        </p:nvSpPr>
        <p:spPr>
          <a:xfrm flipH="1">
            <a:off x="5164877" y="2160141"/>
            <a:ext cx="1723549" cy="400110"/>
          </a:xfrm>
          <a:prstGeom prst="rect">
            <a:avLst/>
          </a:prstGeom>
          <a:noFill/>
        </p:spPr>
        <p:txBody>
          <a:bodyPr wrap="none" rtlCol="0">
            <a:spAutoFit/>
          </a:bodyPr>
          <a:lstStyle>
            <a:defPPr>
              <a:defRPr lang="zh-CN"/>
            </a:defPPr>
            <a:lvl1pPr fontAlgn="auto">
              <a:spcBef>
                <a:spcPts val="0"/>
              </a:spcBef>
              <a:spcAft>
                <a:spcPts val="0"/>
              </a:spcAft>
              <a:defRPr sz="2000" b="1">
                <a:solidFill>
                  <a:srgbClr val="000000"/>
                </a:solidFill>
                <a:latin typeface="方正姚体"/>
                <a:ea typeface="微软雅黑"/>
                <a:cs typeface="+mn-ea"/>
              </a:defRPr>
            </a:lvl1pPr>
          </a:lstStyle>
          <a:p>
            <a:r>
              <a:rPr lang="zh-CN" altLang="en-US" dirty="0">
                <a:sym typeface="+mn-lt"/>
              </a:rPr>
              <a:t>点击添加标题</a:t>
            </a:r>
            <a:endParaRPr lang="en-US" altLang="zh-CN" dirty="0">
              <a:sym typeface="+mn-lt"/>
            </a:endParaRPr>
          </a:p>
        </p:txBody>
      </p:sp>
      <p:sp>
        <p:nvSpPr>
          <p:cNvPr id="63" name="文本框 103"/>
          <p:cNvSpPr txBox="1"/>
          <p:nvPr/>
        </p:nvSpPr>
        <p:spPr>
          <a:xfrm flipH="1">
            <a:off x="5164877" y="2526442"/>
            <a:ext cx="1960880" cy="532765"/>
          </a:xfrm>
          <a:prstGeom prst="rect">
            <a:avLst/>
          </a:prstGeom>
          <a:noFill/>
        </p:spPr>
        <p:txBody>
          <a:bodyPr wrap="none" rtlCol="0">
            <a:spAutoFit/>
          </a:bodyPr>
          <a:lstStyle/>
          <a:p>
            <a:pPr fontAlgn="auto">
              <a:spcBef>
                <a:spcPts val="0"/>
              </a:spcBef>
              <a:spcAft>
                <a:spcPts val="0"/>
              </a:spcAft>
            </a:pPr>
            <a:r>
              <a:rPr lang="zh-CN" altLang="en-US" sz="1400" dirty="0">
                <a:solidFill>
                  <a:srgbClr val="000000"/>
                </a:solidFill>
                <a:latin typeface="方正姚体"/>
                <a:ea typeface="微软雅黑"/>
                <a:cs typeface="+mn-ea"/>
                <a:sym typeface="+mn-lt"/>
              </a:rPr>
              <a:t>点击添加标题文字添加</a:t>
            </a:r>
            <a:endParaRPr lang="en-US" altLang="zh-CN" sz="1400" dirty="0">
              <a:solidFill>
                <a:srgbClr val="000000"/>
              </a:solidFill>
              <a:latin typeface="方正姚体"/>
              <a:ea typeface="微软雅黑"/>
              <a:cs typeface="+mn-ea"/>
              <a:sym typeface="+mn-lt"/>
            </a:endParaRPr>
          </a:p>
          <a:p>
            <a:pPr fontAlgn="auto">
              <a:spcBef>
                <a:spcPts val="0"/>
              </a:spcBef>
              <a:spcAft>
                <a:spcPts val="0"/>
              </a:spcAft>
            </a:pPr>
            <a:r>
              <a:rPr lang="zh-CN" altLang="en-US" sz="1400" dirty="0">
                <a:solidFill>
                  <a:srgbClr val="000000"/>
                </a:solidFill>
                <a:latin typeface="方正姚体"/>
                <a:ea typeface="微软雅黑"/>
                <a:cs typeface="+mn-ea"/>
                <a:sym typeface="+mn-lt"/>
              </a:rPr>
              <a:t>点击添加标题文字添加</a:t>
            </a:r>
          </a:p>
        </p:txBody>
      </p:sp>
      <p:sp>
        <p:nvSpPr>
          <p:cNvPr id="64" name="文本框 104"/>
          <p:cNvSpPr txBox="1"/>
          <p:nvPr/>
        </p:nvSpPr>
        <p:spPr>
          <a:xfrm flipH="1">
            <a:off x="7804617" y="2321779"/>
            <a:ext cx="665480" cy="670560"/>
          </a:xfrm>
          <a:prstGeom prst="rect">
            <a:avLst/>
          </a:prstGeom>
          <a:noFill/>
        </p:spPr>
        <p:txBody>
          <a:bodyPr wrap="none" rtlCol="0">
            <a:spAutoFit/>
          </a:bodyPr>
          <a:lstStyle/>
          <a:p>
            <a:pPr fontAlgn="auto">
              <a:spcBef>
                <a:spcPts val="0"/>
              </a:spcBef>
              <a:spcAft>
                <a:spcPts val="0"/>
              </a:spcAft>
            </a:pPr>
            <a:r>
              <a:rPr lang="en-US" altLang="zh-CN" sz="3800" dirty="0">
                <a:solidFill>
                  <a:srgbClr val="C65885"/>
                </a:solidFill>
                <a:effectLst>
                  <a:innerShdw blurRad="25400" dist="12700" dir="13500000">
                    <a:prstClr val="black">
                      <a:alpha val="50000"/>
                    </a:prstClr>
                  </a:innerShdw>
                </a:effectLst>
                <a:latin typeface="方正姚体"/>
                <a:ea typeface="微软雅黑"/>
                <a:cs typeface="+mn-ea"/>
                <a:sym typeface="+mn-lt"/>
              </a:rPr>
              <a:t>05</a:t>
            </a:r>
            <a:endParaRPr lang="zh-CN" altLang="en-US" sz="3800" dirty="0">
              <a:solidFill>
                <a:srgbClr val="C65885"/>
              </a:solidFill>
              <a:effectLst>
                <a:innerShdw blurRad="25400" dist="12700" dir="13500000">
                  <a:prstClr val="black">
                    <a:alpha val="50000"/>
                  </a:prstClr>
                </a:innerShdw>
              </a:effectLst>
              <a:latin typeface="方正姚体"/>
              <a:ea typeface="微软雅黑"/>
              <a:cs typeface="+mn-ea"/>
              <a:sym typeface="+mn-lt"/>
            </a:endParaRPr>
          </a:p>
        </p:txBody>
      </p:sp>
      <p:sp>
        <p:nvSpPr>
          <p:cNvPr id="65" name="文本框 105"/>
          <p:cNvSpPr txBox="1"/>
          <p:nvPr/>
        </p:nvSpPr>
        <p:spPr>
          <a:xfrm flipH="1">
            <a:off x="8441308" y="2160141"/>
            <a:ext cx="1723549" cy="400110"/>
          </a:xfrm>
          <a:prstGeom prst="rect">
            <a:avLst/>
          </a:prstGeom>
          <a:noFill/>
        </p:spPr>
        <p:txBody>
          <a:bodyPr wrap="none" rtlCol="0">
            <a:spAutoFit/>
          </a:bodyPr>
          <a:lstStyle>
            <a:defPPr>
              <a:defRPr lang="zh-CN"/>
            </a:defPPr>
            <a:lvl1pPr fontAlgn="auto">
              <a:spcBef>
                <a:spcPts val="0"/>
              </a:spcBef>
              <a:spcAft>
                <a:spcPts val="0"/>
              </a:spcAft>
              <a:defRPr sz="2000" b="1">
                <a:solidFill>
                  <a:srgbClr val="000000"/>
                </a:solidFill>
                <a:latin typeface="方正姚体"/>
                <a:ea typeface="微软雅黑"/>
                <a:cs typeface="+mn-ea"/>
              </a:defRPr>
            </a:lvl1pPr>
          </a:lstStyle>
          <a:p>
            <a:r>
              <a:rPr lang="zh-CN" altLang="en-US" dirty="0">
                <a:sym typeface="+mn-lt"/>
              </a:rPr>
              <a:t>点击添加标题</a:t>
            </a:r>
            <a:endParaRPr lang="en-US" altLang="zh-CN" dirty="0">
              <a:sym typeface="+mn-lt"/>
            </a:endParaRPr>
          </a:p>
        </p:txBody>
      </p:sp>
      <p:sp>
        <p:nvSpPr>
          <p:cNvPr id="66" name="文本框 106"/>
          <p:cNvSpPr txBox="1"/>
          <p:nvPr/>
        </p:nvSpPr>
        <p:spPr>
          <a:xfrm flipH="1">
            <a:off x="8441308" y="2526442"/>
            <a:ext cx="1960880" cy="532765"/>
          </a:xfrm>
          <a:prstGeom prst="rect">
            <a:avLst/>
          </a:prstGeom>
          <a:noFill/>
        </p:spPr>
        <p:txBody>
          <a:bodyPr wrap="none" rtlCol="0">
            <a:spAutoFit/>
          </a:bodyPr>
          <a:lstStyle/>
          <a:p>
            <a:pPr fontAlgn="auto">
              <a:spcBef>
                <a:spcPts val="0"/>
              </a:spcBef>
              <a:spcAft>
                <a:spcPts val="0"/>
              </a:spcAft>
            </a:pPr>
            <a:r>
              <a:rPr lang="zh-CN" altLang="en-US" sz="1400" dirty="0">
                <a:solidFill>
                  <a:srgbClr val="000000"/>
                </a:solidFill>
                <a:latin typeface="方正姚体"/>
                <a:ea typeface="微软雅黑"/>
                <a:cs typeface="+mn-ea"/>
                <a:sym typeface="+mn-lt"/>
              </a:rPr>
              <a:t>点击添加标题文字添加</a:t>
            </a:r>
            <a:endParaRPr lang="en-US" altLang="zh-CN" sz="1400" dirty="0">
              <a:solidFill>
                <a:srgbClr val="000000"/>
              </a:solidFill>
              <a:latin typeface="方正姚体"/>
              <a:ea typeface="微软雅黑"/>
              <a:cs typeface="+mn-ea"/>
              <a:sym typeface="+mn-lt"/>
            </a:endParaRPr>
          </a:p>
          <a:p>
            <a:pPr fontAlgn="auto">
              <a:spcBef>
                <a:spcPts val="0"/>
              </a:spcBef>
              <a:spcAft>
                <a:spcPts val="0"/>
              </a:spcAft>
            </a:pPr>
            <a:r>
              <a:rPr lang="zh-CN" altLang="en-US" sz="1400" dirty="0">
                <a:solidFill>
                  <a:srgbClr val="000000"/>
                </a:solidFill>
                <a:latin typeface="方正姚体"/>
                <a:ea typeface="微软雅黑"/>
                <a:cs typeface="+mn-ea"/>
                <a:sym typeface="+mn-lt"/>
              </a:rPr>
              <a:t>点击添加标题文字添加</a:t>
            </a:r>
          </a:p>
        </p:txBody>
      </p:sp>
      <p:grpSp>
        <p:nvGrpSpPr>
          <p:cNvPr id="67" name="组合 66"/>
          <p:cNvGrpSpPr/>
          <p:nvPr/>
        </p:nvGrpSpPr>
        <p:grpSpPr>
          <a:xfrm>
            <a:off x="2118761" y="3711755"/>
            <a:ext cx="1009740" cy="1009740"/>
            <a:chOff x="1824500" y="2556898"/>
            <a:chExt cx="757305" cy="757305"/>
          </a:xfrm>
        </p:grpSpPr>
        <p:grpSp>
          <p:nvGrpSpPr>
            <p:cNvPr id="68" name="组合 67"/>
            <p:cNvGrpSpPr/>
            <p:nvPr/>
          </p:nvGrpSpPr>
          <p:grpSpPr>
            <a:xfrm>
              <a:off x="1824500" y="2556898"/>
              <a:ext cx="757305" cy="757305"/>
              <a:chOff x="2432666" y="3409197"/>
              <a:chExt cx="1009740" cy="1009740"/>
            </a:xfrm>
            <a:effectLst>
              <a:outerShdw blurRad="25400" dist="12700" dir="2700000" algn="tl" rotWithShape="0">
                <a:prstClr val="black">
                  <a:alpha val="40000"/>
                </a:prstClr>
              </a:outerShdw>
            </a:effectLst>
          </p:grpSpPr>
          <p:sp>
            <p:nvSpPr>
              <p:cNvPr id="70" name="圆角矩形 69"/>
              <p:cNvSpPr/>
              <p:nvPr/>
            </p:nvSpPr>
            <p:spPr>
              <a:xfrm rot="2700000">
                <a:off x="2432666" y="3409197"/>
                <a:ext cx="1009740" cy="1009740"/>
              </a:xfrm>
              <a:prstGeom prst="roundRect">
                <a:avLst/>
              </a:prstGeom>
              <a:gradFill flip="none" rotWithShape="1">
                <a:gsLst>
                  <a:gs pos="86000">
                    <a:srgbClr val="FFFFFF">
                      <a:lumMod val="75000"/>
                    </a:srgbClr>
                  </a:gs>
                  <a:gs pos="29000">
                    <a:srgbClr val="FFFFFF"/>
                  </a:gs>
                </a:gsLst>
                <a:path path="circle">
                  <a:fillToRect r="100000" b="100000"/>
                </a:path>
                <a:tileRect l="-100000" t="-10000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71" name="圆角矩形 70"/>
              <p:cNvSpPr/>
              <p:nvPr/>
            </p:nvSpPr>
            <p:spPr>
              <a:xfrm rot="2700000">
                <a:off x="2432666" y="3409197"/>
                <a:ext cx="1009740" cy="1009740"/>
              </a:xfrm>
              <a:prstGeom prst="roundRect">
                <a:avLst/>
              </a:prstGeom>
              <a:gradFill flip="none" rotWithShape="1">
                <a:gsLst>
                  <a:gs pos="0">
                    <a:srgbClr val="FFFFFF">
                      <a:lumMod val="75000"/>
                    </a:srgbClr>
                  </a:gs>
                  <a:gs pos="100000">
                    <a:srgbClr val="FFFFFF"/>
                  </a:gs>
                </a:gsLst>
                <a:path path="circle">
                  <a:fillToRect r="100000" b="100000"/>
                </a:path>
                <a:tileRect l="-100000" t="-100000"/>
              </a:gradFill>
              <a:ln w="12700" cap="flat" cmpd="sng" algn="ctr">
                <a:noFill/>
                <a:prstDash val="solid"/>
                <a:miter lim="800000"/>
              </a:ln>
              <a:effectLst>
                <a:softEdge rad="254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grpSp>
        <p:sp>
          <p:nvSpPr>
            <p:cNvPr id="69" name="KSO_Shape"/>
            <p:cNvSpPr>
              <a:spLocks noChangeAspect="1"/>
            </p:cNvSpPr>
            <p:nvPr/>
          </p:nvSpPr>
          <p:spPr>
            <a:xfrm>
              <a:off x="2042244" y="2781346"/>
              <a:ext cx="321817" cy="308408"/>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rgbClr val="01B3C5"/>
            </a:solidFill>
            <a:ln>
              <a:noFill/>
            </a:ln>
            <a:effectLst>
              <a:innerShdw blurRad="25400" dist="12700" dir="13500000">
                <a:prstClr val="black">
                  <a:alpha val="50000"/>
                </a:prstClr>
              </a:innerShdw>
            </a:effectLst>
          </p:spPr>
          <p:txBody>
            <a:bodyPr vert="horz" wrap="square" lIns="91440" tIns="45720" rIns="91440" bIns="45720" numCol="1" anchor="t" anchorCtr="0" compatLnSpc="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000000"/>
                </a:solidFill>
                <a:effectLst/>
                <a:uLnTx/>
                <a:uFillTx/>
                <a:latin typeface="方正姚体"/>
                <a:ea typeface="微软雅黑"/>
                <a:cs typeface="+mn-ea"/>
                <a:sym typeface="+mn-lt"/>
              </a:endParaRPr>
            </a:p>
          </p:txBody>
        </p:sp>
      </p:grpSp>
      <p:grpSp>
        <p:nvGrpSpPr>
          <p:cNvPr id="72" name="组合 71"/>
          <p:cNvGrpSpPr/>
          <p:nvPr/>
        </p:nvGrpSpPr>
        <p:grpSpPr>
          <a:xfrm>
            <a:off x="3756976" y="3711755"/>
            <a:ext cx="1009740" cy="1009740"/>
            <a:chOff x="3053161" y="2556898"/>
            <a:chExt cx="757305" cy="757305"/>
          </a:xfrm>
        </p:grpSpPr>
        <p:grpSp>
          <p:nvGrpSpPr>
            <p:cNvPr id="73" name="组合 72"/>
            <p:cNvGrpSpPr/>
            <p:nvPr/>
          </p:nvGrpSpPr>
          <p:grpSpPr>
            <a:xfrm>
              <a:off x="3053161" y="2556898"/>
              <a:ext cx="757305" cy="757305"/>
              <a:chOff x="4070881" y="3409197"/>
              <a:chExt cx="1009740" cy="1009740"/>
            </a:xfrm>
            <a:effectLst>
              <a:outerShdw blurRad="25400" dist="12700" dir="2700000" algn="tl" rotWithShape="0">
                <a:prstClr val="black">
                  <a:alpha val="40000"/>
                </a:prstClr>
              </a:outerShdw>
            </a:effectLst>
          </p:grpSpPr>
          <p:sp>
            <p:nvSpPr>
              <p:cNvPr id="75" name="圆角矩形 74"/>
              <p:cNvSpPr/>
              <p:nvPr/>
            </p:nvSpPr>
            <p:spPr>
              <a:xfrm rot="2700000">
                <a:off x="4070881" y="3409197"/>
                <a:ext cx="1009740" cy="1009740"/>
              </a:xfrm>
              <a:prstGeom prst="roundRect">
                <a:avLst/>
              </a:prstGeom>
              <a:gradFill flip="none" rotWithShape="1">
                <a:gsLst>
                  <a:gs pos="86000">
                    <a:srgbClr val="FFFFFF">
                      <a:lumMod val="75000"/>
                    </a:srgbClr>
                  </a:gs>
                  <a:gs pos="29000">
                    <a:srgbClr val="FFFFFF"/>
                  </a:gs>
                </a:gsLst>
                <a:path path="circle">
                  <a:fillToRect r="100000" b="100000"/>
                </a:path>
                <a:tileRect l="-100000" t="-10000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76" name="圆角矩形 75"/>
              <p:cNvSpPr/>
              <p:nvPr/>
            </p:nvSpPr>
            <p:spPr>
              <a:xfrm rot="2700000">
                <a:off x="4070881" y="3409197"/>
                <a:ext cx="1009740" cy="1009740"/>
              </a:xfrm>
              <a:prstGeom prst="roundRect">
                <a:avLst/>
              </a:prstGeom>
              <a:gradFill flip="none" rotWithShape="1">
                <a:gsLst>
                  <a:gs pos="0">
                    <a:srgbClr val="FFFFFF">
                      <a:lumMod val="75000"/>
                    </a:srgbClr>
                  </a:gs>
                  <a:gs pos="100000">
                    <a:srgbClr val="FFFFFF"/>
                  </a:gs>
                </a:gsLst>
                <a:path path="circle">
                  <a:fillToRect r="100000" b="100000"/>
                </a:path>
                <a:tileRect l="-100000" t="-100000"/>
              </a:gradFill>
              <a:ln w="12700" cap="flat" cmpd="sng" algn="ctr">
                <a:noFill/>
                <a:prstDash val="solid"/>
                <a:miter lim="800000"/>
              </a:ln>
              <a:effectLst>
                <a:softEdge rad="254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grpSp>
        <p:sp>
          <p:nvSpPr>
            <p:cNvPr id="74" name="KSO_Shape"/>
            <p:cNvSpPr>
              <a:spLocks noChangeAspect="1"/>
            </p:cNvSpPr>
            <p:nvPr/>
          </p:nvSpPr>
          <p:spPr>
            <a:xfrm>
              <a:off x="3254594" y="2752220"/>
              <a:ext cx="354440" cy="366662"/>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rgbClr val="FFBF53"/>
            </a:solidFill>
            <a:ln w="12700" cap="flat" cmpd="sng" algn="ctr">
              <a:noFill/>
              <a:prstDash val="solid"/>
              <a:miter lim="800000"/>
            </a:ln>
            <a:effectLst>
              <a:innerShdw blurRad="25400" dist="12700" dir="13500000">
                <a:prstClr val="black">
                  <a:alpha val="50000"/>
                </a:prstClr>
              </a:inn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grpSp>
      <p:grpSp>
        <p:nvGrpSpPr>
          <p:cNvPr id="77" name="组合 76"/>
          <p:cNvGrpSpPr/>
          <p:nvPr/>
        </p:nvGrpSpPr>
        <p:grpSpPr>
          <a:xfrm>
            <a:off x="5395190" y="3711755"/>
            <a:ext cx="1009740" cy="1009740"/>
            <a:chOff x="4281822" y="2556898"/>
            <a:chExt cx="757305" cy="757305"/>
          </a:xfrm>
        </p:grpSpPr>
        <p:grpSp>
          <p:nvGrpSpPr>
            <p:cNvPr id="78" name="组合 77"/>
            <p:cNvGrpSpPr/>
            <p:nvPr/>
          </p:nvGrpSpPr>
          <p:grpSpPr>
            <a:xfrm>
              <a:off x="4281822" y="2556898"/>
              <a:ext cx="757305" cy="757305"/>
              <a:chOff x="5709096" y="3409197"/>
              <a:chExt cx="1009740" cy="1009740"/>
            </a:xfrm>
            <a:effectLst>
              <a:outerShdw blurRad="25400" dist="12700" dir="2700000" algn="tl" rotWithShape="0">
                <a:prstClr val="black">
                  <a:alpha val="40000"/>
                </a:prstClr>
              </a:outerShdw>
            </a:effectLst>
          </p:grpSpPr>
          <p:sp>
            <p:nvSpPr>
              <p:cNvPr id="80" name="圆角矩形 79"/>
              <p:cNvSpPr/>
              <p:nvPr/>
            </p:nvSpPr>
            <p:spPr>
              <a:xfrm rot="2700000">
                <a:off x="5709096" y="3409197"/>
                <a:ext cx="1009740" cy="1009740"/>
              </a:xfrm>
              <a:prstGeom prst="roundRect">
                <a:avLst/>
              </a:prstGeom>
              <a:gradFill flip="none" rotWithShape="1">
                <a:gsLst>
                  <a:gs pos="86000">
                    <a:srgbClr val="FFFFFF">
                      <a:lumMod val="75000"/>
                    </a:srgbClr>
                  </a:gs>
                  <a:gs pos="29000">
                    <a:srgbClr val="FFFFFF"/>
                  </a:gs>
                </a:gsLst>
                <a:path path="circle">
                  <a:fillToRect r="100000" b="100000"/>
                </a:path>
                <a:tileRect l="-100000" t="-10000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81" name="圆角矩形 80"/>
              <p:cNvSpPr/>
              <p:nvPr/>
            </p:nvSpPr>
            <p:spPr>
              <a:xfrm rot="2700000">
                <a:off x="5709096" y="3409197"/>
                <a:ext cx="1009740" cy="1009740"/>
              </a:xfrm>
              <a:prstGeom prst="roundRect">
                <a:avLst/>
              </a:prstGeom>
              <a:gradFill flip="none" rotWithShape="1">
                <a:gsLst>
                  <a:gs pos="0">
                    <a:srgbClr val="FFFFFF">
                      <a:lumMod val="75000"/>
                    </a:srgbClr>
                  </a:gs>
                  <a:gs pos="100000">
                    <a:srgbClr val="FFFFFF"/>
                  </a:gs>
                </a:gsLst>
                <a:path path="circle">
                  <a:fillToRect r="100000" b="100000"/>
                </a:path>
                <a:tileRect l="-100000" t="-100000"/>
              </a:gradFill>
              <a:ln w="12700" cap="flat" cmpd="sng" algn="ctr">
                <a:noFill/>
                <a:prstDash val="solid"/>
                <a:miter lim="800000"/>
              </a:ln>
              <a:effectLst>
                <a:softEdge rad="254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grpSp>
        <p:sp>
          <p:nvSpPr>
            <p:cNvPr id="79" name="KSO_Shape"/>
            <p:cNvSpPr>
              <a:spLocks noChangeAspect="1"/>
            </p:cNvSpPr>
            <p:nvPr/>
          </p:nvSpPr>
          <p:spPr>
            <a:xfrm>
              <a:off x="4494714" y="2782774"/>
              <a:ext cx="331523" cy="305553"/>
            </a:xfrm>
            <a:custGeom>
              <a:avLst/>
              <a:gdLst/>
              <a:ahLst/>
              <a:cxnLst/>
              <a:rect l="l" t="t" r="r" b="b"/>
              <a:pathLst>
                <a:path w="2922576" h="2692126">
                  <a:moveTo>
                    <a:pt x="553896" y="1279436"/>
                  </a:moveTo>
                  <a:cubicBezTo>
                    <a:pt x="792021" y="1473111"/>
                    <a:pt x="992046" y="1742986"/>
                    <a:pt x="1211121" y="1974761"/>
                  </a:cubicBezTo>
                  <a:lnTo>
                    <a:pt x="1201596" y="2431961"/>
                  </a:lnTo>
                  <a:cubicBezTo>
                    <a:pt x="947596" y="2384336"/>
                    <a:pt x="769796" y="2336711"/>
                    <a:pt x="639621" y="2117636"/>
                  </a:cubicBezTo>
                  <a:cubicBezTo>
                    <a:pt x="509446" y="1898561"/>
                    <a:pt x="582471" y="1558836"/>
                    <a:pt x="553896" y="1279436"/>
                  </a:cubicBezTo>
                  <a:close/>
                  <a:moveTo>
                    <a:pt x="1414250" y="349940"/>
                  </a:moveTo>
                  <a:lnTo>
                    <a:pt x="1576175" y="702365"/>
                  </a:lnTo>
                  <a:lnTo>
                    <a:pt x="1840671" y="351223"/>
                  </a:lnTo>
                  <a:cubicBezTo>
                    <a:pt x="1946050" y="474823"/>
                    <a:pt x="2011221" y="645739"/>
                    <a:pt x="2011221" y="834547"/>
                  </a:cubicBezTo>
                  <a:cubicBezTo>
                    <a:pt x="2019964" y="1198269"/>
                    <a:pt x="1873746" y="1469720"/>
                    <a:pt x="1527496" y="1508764"/>
                  </a:cubicBezTo>
                  <a:lnTo>
                    <a:pt x="1534971" y="2136686"/>
                  </a:lnTo>
                  <a:cubicBezTo>
                    <a:pt x="1804846" y="1854111"/>
                    <a:pt x="2036621" y="1552486"/>
                    <a:pt x="2344596" y="1288961"/>
                  </a:cubicBezTo>
                  <a:cubicBezTo>
                    <a:pt x="2347771" y="1504861"/>
                    <a:pt x="2350946" y="1939836"/>
                    <a:pt x="2192196" y="2193836"/>
                  </a:cubicBezTo>
                  <a:cubicBezTo>
                    <a:pt x="1995346" y="2466886"/>
                    <a:pt x="1623871" y="2444661"/>
                    <a:pt x="1344471" y="2441486"/>
                  </a:cubicBezTo>
                  <a:lnTo>
                    <a:pt x="1353780" y="1510652"/>
                  </a:lnTo>
                  <a:cubicBezTo>
                    <a:pt x="992542" y="1480514"/>
                    <a:pt x="840254" y="1205525"/>
                    <a:pt x="849171" y="834547"/>
                  </a:cubicBezTo>
                  <a:cubicBezTo>
                    <a:pt x="853745" y="644286"/>
                    <a:pt x="913894" y="479273"/>
                    <a:pt x="1011904" y="360081"/>
                  </a:cubicBezTo>
                  <a:lnTo>
                    <a:pt x="1014200" y="359465"/>
                  </a:lnTo>
                  <a:lnTo>
                    <a:pt x="1214225" y="683315"/>
                  </a:lnTo>
                  <a:close/>
                  <a:moveTo>
                    <a:pt x="480281" y="174535"/>
                  </a:moveTo>
                  <a:cubicBezTo>
                    <a:pt x="324175" y="174535"/>
                    <a:pt x="197626" y="319405"/>
                    <a:pt x="197626" y="498111"/>
                  </a:cubicBezTo>
                  <a:lnTo>
                    <a:pt x="197626" y="2194015"/>
                  </a:lnTo>
                  <a:cubicBezTo>
                    <a:pt x="197626" y="2372721"/>
                    <a:pt x="324175" y="2517591"/>
                    <a:pt x="480281" y="2517591"/>
                  </a:cubicBezTo>
                  <a:lnTo>
                    <a:pt x="2458598" y="2517591"/>
                  </a:lnTo>
                  <a:cubicBezTo>
                    <a:pt x="2614704" y="2517591"/>
                    <a:pt x="2741253" y="2372721"/>
                    <a:pt x="2741253" y="2194015"/>
                  </a:cubicBezTo>
                  <a:lnTo>
                    <a:pt x="2741253" y="498111"/>
                  </a:lnTo>
                  <a:cubicBezTo>
                    <a:pt x="2741253" y="319405"/>
                    <a:pt x="2614704" y="174535"/>
                    <a:pt x="2458598" y="174535"/>
                  </a:cubicBezTo>
                  <a:close/>
                  <a:moveTo>
                    <a:pt x="324765" y="0"/>
                  </a:moveTo>
                  <a:lnTo>
                    <a:pt x="2597811" y="0"/>
                  </a:lnTo>
                  <a:cubicBezTo>
                    <a:pt x="2777173" y="0"/>
                    <a:pt x="2922576" y="166453"/>
                    <a:pt x="2922576" y="371783"/>
                  </a:cubicBezTo>
                  <a:lnTo>
                    <a:pt x="2922576" y="2320344"/>
                  </a:lnTo>
                  <a:cubicBezTo>
                    <a:pt x="2922576" y="2525673"/>
                    <a:pt x="2777173" y="2692126"/>
                    <a:pt x="2597811" y="2692126"/>
                  </a:cubicBezTo>
                  <a:lnTo>
                    <a:pt x="324765" y="2692126"/>
                  </a:lnTo>
                  <a:cubicBezTo>
                    <a:pt x="145402" y="2692126"/>
                    <a:pt x="0" y="2525673"/>
                    <a:pt x="0" y="2320344"/>
                  </a:cubicBezTo>
                  <a:lnTo>
                    <a:pt x="0" y="371783"/>
                  </a:lnTo>
                  <a:cubicBezTo>
                    <a:pt x="0" y="166453"/>
                    <a:pt x="145402" y="0"/>
                    <a:pt x="324765" y="0"/>
                  </a:cubicBezTo>
                  <a:close/>
                </a:path>
              </a:pathLst>
            </a:custGeom>
            <a:solidFill>
              <a:srgbClr val="92D050"/>
            </a:solidFill>
            <a:ln w="12700" cap="flat" cmpd="sng" algn="ctr">
              <a:noFill/>
              <a:prstDash val="solid"/>
              <a:miter lim="800000"/>
            </a:ln>
            <a:effectLst>
              <a:innerShdw blurRad="25400" dist="12700" dir="13500000">
                <a:prstClr val="black">
                  <a:alpha val="50000"/>
                </a:prstClr>
              </a:inn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grpSp>
      <p:grpSp>
        <p:nvGrpSpPr>
          <p:cNvPr id="82" name="组合 81"/>
          <p:cNvGrpSpPr/>
          <p:nvPr/>
        </p:nvGrpSpPr>
        <p:grpSpPr>
          <a:xfrm>
            <a:off x="8671621" y="3711755"/>
            <a:ext cx="1009740" cy="1009740"/>
            <a:chOff x="6739145" y="2556898"/>
            <a:chExt cx="757305" cy="757305"/>
          </a:xfrm>
        </p:grpSpPr>
        <p:grpSp>
          <p:nvGrpSpPr>
            <p:cNvPr id="83" name="组合 82"/>
            <p:cNvGrpSpPr/>
            <p:nvPr/>
          </p:nvGrpSpPr>
          <p:grpSpPr>
            <a:xfrm>
              <a:off x="6739145" y="2556898"/>
              <a:ext cx="757305" cy="757305"/>
              <a:chOff x="8985526" y="3409197"/>
              <a:chExt cx="1009740" cy="1009740"/>
            </a:xfrm>
            <a:effectLst>
              <a:outerShdw blurRad="25400" dist="12700" dir="2700000" algn="tl" rotWithShape="0">
                <a:prstClr val="black">
                  <a:alpha val="40000"/>
                </a:prstClr>
              </a:outerShdw>
            </a:effectLst>
          </p:grpSpPr>
          <p:sp>
            <p:nvSpPr>
              <p:cNvPr id="85" name="圆角矩形 84"/>
              <p:cNvSpPr/>
              <p:nvPr/>
            </p:nvSpPr>
            <p:spPr>
              <a:xfrm rot="2700000">
                <a:off x="8985526" y="3409197"/>
                <a:ext cx="1009740" cy="1009740"/>
              </a:xfrm>
              <a:prstGeom prst="roundRect">
                <a:avLst/>
              </a:prstGeom>
              <a:gradFill flip="none" rotWithShape="1">
                <a:gsLst>
                  <a:gs pos="86000">
                    <a:srgbClr val="FFFFFF">
                      <a:lumMod val="75000"/>
                    </a:srgbClr>
                  </a:gs>
                  <a:gs pos="29000">
                    <a:srgbClr val="FFFFFF"/>
                  </a:gs>
                </a:gsLst>
                <a:path path="circle">
                  <a:fillToRect r="100000" b="100000"/>
                </a:path>
                <a:tileRect l="-100000" t="-10000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86" name="圆角矩形 85"/>
              <p:cNvSpPr/>
              <p:nvPr/>
            </p:nvSpPr>
            <p:spPr>
              <a:xfrm rot="2700000">
                <a:off x="8985526" y="3409197"/>
                <a:ext cx="1009740" cy="1009740"/>
              </a:xfrm>
              <a:prstGeom prst="roundRect">
                <a:avLst/>
              </a:prstGeom>
              <a:gradFill flip="none" rotWithShape="1">
                <a:gsLst>
                  <a:gs pos="0">
                    <a:srgbClr val="FFFFFF">
                      <a:lumMod val="75000"/>
                    </a:srgbClr>
                  </a:gs>
                  <a:gs pos="100000">
                    <a:srgbClr val="FFFFFF"/>
                  </a:gs>
                </a:gsLst>
                <a:path path="circle">
                  <a:fillToRect r="100000" b="100000"/>
                </a:path>
                <a:tileRect l="-100000" t="-100000"/>
              </a:gradFill>
              <a:ln w="12700" cap="flat" cmpd="sng" algn="ctr">
                <a:noFill/>
                <a:prstDash val="solid"/>
                <a:miter lim="800000"/>
              </a:ln>
              <a:effectLst>
                <a:softEdge rad="254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grpSp>
        <p:sp>
          <p:nvSpPr>
            <p:cNvPr id="84" name="KSO_Shape"/>
            <p:cNvSpPr>
              <a:spLocks noChangeAspect="1"/>
            </p:cNvSpPr>
            <p:nvPr/>
          </p:nvSpPr>
          <p:spPr>
            <a:xfrm>
              <a:off x="6960901" y="2724950"/>
              <a:ext cx="313793" cy="421200"/>
            </a:xfrm>
            <a:custGeom>
              <a:avLst/>
              <a:gdLst/>
              <a:ahLst/>
              <a:cxnLst/>
              <a:rect l="l" t="t" r="r" b="b"/>
              <a:pathLst>
                <a:path w="1171576" h="1571810">
                  <a:moveTo>
                    <a:pt x="662070" y="927911"/>
                  </a:moveTo>
                  <a:lnTo>
                    <a:pt x="795754" y="1040206"/>
                  </a:lnTo>
                  <a:lnTo>
                    <a:pt x="662070" y="1184585"/>
                  </a:lnTo>
                  <a:close/>
                  <a:moveTo>
                    <a:pt x="662070" y="398563"/>
                  </a:moveTo>
                  <a:lnTo>
                    <a:pt x="795754" y="510858"/>
                  </a:lnTo>
                  <a:lnTo>
                    <a:pt x="662070" y="655237"/>
                  </a:lnTo>
                  <a:close/>
                  <a:moveTo>
                    <a:pt x="539081" y="115152"/>
                  </a:moveTo>
                  <a:cubicBezTo>
                    <a:pt x="540863" y="298745"/>
                    <a:pt x="542646" y="482338"/>
                    <a:pt x="544428" y="665931"/>
                  </a:cubicBezTo>
                  <a:lnTo>
                    <a:pt x="325186" y="430647"/>
                  </a:lnTo>
                  <a:lnTo>
                    <a:pt x="250323" y="510858"/>
                  </a:lnTo>
                  <a:lnTo>
                    <a:pt x="533733" y="788921"/>
                  </a:lnTo>
                  <a:lnTo>
                    <a:pt x="234281" y="1077679"/>
                  </a:lnTo>
                  <a:lnTo>
                    <a:pt x="309144" y="1152542"/>
                  </a:lnTo>
                  <a:lnTo>
                    <a:pt x="549775" y="922605"/>
                  </a:lnTo>
                  <a:cubicBezTo>
                    <a:pt x="547993" y="1102633"/>
                    <a:pt x="546210" y="1282661"/>
                    <a:pt x="544428" y="1462689"/>
                  </a:cubicBezTo>
                  <a:lnTo>
                    <a:pt x="950828" y="1066984"/>
                  </a:lnTo>
                  <a:lnTo>
                    <a:pt x="683460" y="783573"/>
                  </a:lnTo>
                  <a:lnTo>
                    <a:pt x="945481" y="516205"/>
                  </a:lnTo>
                  <a:close/>
                  <a:moveTo>
                    <a:pt x="585788" y="184"/>
                  </a:moveTo>
                  <a:cubicBezTo>
                    <a:pt x="1023610" y="9709"/>
                    <a:pt x="1171576" y="352004"/>
                    <a:pt x="1171576" y="785997"/>
                  </a:cubicBezTo>
                  <a:cubicBezTo>
                    <a:pt x="1171576" y="1219990"/>
                    <a:pt x="1080760" y="1571810"/>
                    <a:pt x="585788" y="1571810"/>
                  </a:cubicBezTo>
                  <a:cubicBezTo>
                    <a:pt x="90816" y="1571810"/>
                    <a:pt x="0" y="1219990"/>
                    <a:pt x="0" y="785997"/>
                  </a:cubicBezTo>
                  <a:cubicBezTo>
                    <a:pt x="0" y="352004"/>
                    <a:pt x="147966" y="-9341"/>
                    <a:pt x="585788" y="184"/>
                  </a:cubicBezTo>
                  <a:close/>
                </a:path>
              </a:pathLst>
            </a:custGeom>
            <a:solidFill>
              <a:srgbClr val="C65885"/>
            </a:solidFill>
            <a:ln w="12700" cap="flat" cmpd="sng" algn="ctr">
              <a:noFill/>
              <a:prstDash val="solid"/>
              <a:miter lim="800000"/>
            </a:ln>
            <a:effectLst>
              <a:innerShdw blurRad="25400" dist="12700" dir="13500000">
                <a:prstClr val="black">
                  <a:alpha val="50000"/>
                </a:prstClr>
              </a:inn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grpSp>
      <p:grpSp>
        <p:nvGrpSpPr>
          <p:cNvPr id="87" name="组合 86"/>
          <p:cNvGrpSpPr/>
          <p:nvPr/>
        </p:nvGrpSpPr>
        <p:grpSpPr>
          <a:xfrm>
            <a:off x="7033405" y="3711755"/>
            <a:ext cx="1009740" cy="1009740"/>
            <a:chOff x="5510483" y="2556898"/>
            <a:chExt cx="757305" cy="757305"/>
          </a:xfrm>
        </p:grpSpPr>
        <p:grpSp>
          <p:nvGrpSpPr>
            <p:cNvPr id="88" name="组合 87"/>
            <p:cNvGrpSpPr/>
            <p:nvPr/>
          </p:nvGrpSpPr>
          <p:grpSpPr>
            <a:xfrm>
              <a:off x="5510483" y="2556898"/>
              <a:ext cx="757305" cy="757305"/>
              <a:chOff x="7347311" y="3409197"/>
              <a:chExt cx="1009740" cy="1009740"/>
            </a:xfrm>
            <a:effectLst>
              <a:outerShdw blurRad="25400" dist="12700" dir="2700000" algn="tl" rotWithShape="0">
                <a:prstClr val="black">
                  <a:alpha val="40000"/>
                </a:prstClr>
              </a:outerShdw>
            </a:effectLst>
          </p:grpSpPr>
          <p:sp>
            <p:nvSpPr>
              <p:cNvPr id="90" name="圆角矩形 89"/>
              <p:cNvSpPr/>
              <p:nvPr/>
            </p:nvSpPr>
            <p:spPr>
              <a:xfrm rot="2700000">
                <a:off x="7347311" y="3409197"/>
                <a:ext cx="1009740" cy="1009740"/>
              </a:xfrm>
              <a:prstGeom prst="roundRect">
                <a:avLst/>
              </a:prstGeom>
              <a:gradFill flip="none" rotWithShape="1">
                <a:gsLst>
                  <a:gs pos="86000">
                    <a:srgbClr val="FFFFFF">
                      <a:lumMod val="75000"/>
                    </a:srgbClr>
                  </a:gs>
                  <a:gs pos="29000">
                    <a:srgbClr val="FFFFFF"/>
                  </a:gs>
                </a:gsLst>
                <a:path path="circle">
                  <a:fillToRect r="100000" b="100000"/>
                </a:path>
                <a:tileRect l="-100000" t="-10000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sp>
            <p:nvSpPr>
              <p:cNvPr id="91" name="圆角矩形 90"/>
              <p:cNvSpPr/>
              <p:nvPr/>
            </p:nvSpPr>
            <p:spPr>
              <a:xfrm rot="2700000">
                <a:off x="7347311" y="3409197"/>
                <a:ext cx="1009740" cy="1009740"/>
              </a:xfrm>
              <a:prstGeom prst="roundRect">
                <a:avLst/>
              </a:prstGeom>
              <a:gradFill flip="none" rotWithShape="1">
                <a:gsLst>
                  <a:gs pos="0">
                    <a:srgbClr val="FFFFFF">
                      <a:lumMod val="75000"/>
                    </a:srgbClr>
                  </a:gs>
                  <a:gs pos="100000">
                    <a:srgbClr val="FFFFFF"/>
                  </a:gs>
                </a:gsLst>
                <a:path path="circle">
                  <a:fillToRect r="100000" b="100000"/>
                </a:path>
                <a:tileRect l="-100000" t="-100000"/>
              </a:gradFill>
              <a:ln w="12700" cap="flat" cmpd="sng" algn="ctr">
                <a:noFill/>
                <a:prstDash val="solid"/>
                <a:miter lim="800000"/>
              </a:ln>
              <a:effectLst>
                <a:softEdge rad="254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grpSp>
        <p:sp>
          <p:nvSpPr>
            <p:cNvPr id="89" name="KSO_Shape"/>
            <p:cNvSpPr>
              <a:spLocks noChangeAspect="1"/>
            </p:cNvSpPr>
            <p:nvPr/>
          </p:nvSpPr>
          <p:spPr>
            <a:xfrm>
              <a:off x="5691021" y="2803144"/>
              <a:ext cx="396232" cy="264814"/>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rgbClr val="F17475"/>
            </a:solidFill>
            <a:ln w="12700" cap="flat" cmpd="sng" algn="ctr">
              <a:noFill/>
              <a:prstDash val="solid"/>
              <a:miter lim="800000"/>
            </a:ln>
            <a:effectLst>
              <a:innerShdw blurRad="25400" dist="12700" dir="13500000">
                <a:prstClr val="black">
                  <a:alpha val="50000"/>
                </a:prstClr>
              </a:inn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5" b="0" i="0" u="none" strike="noStrike" kern="0" cap="none" spc="0" normalizeH="0" baseline="0" noProof="0">
                <a:ln>
                  <a:noFill/>
                </a:ln>
                <a:solidFill>
                  <a:srgbClr val="FFFFFF"/>
                </a:solidFill>
                <a:effectLst/>
                <a:uLnTx/>
                <a:uFillTx/>
                <a:latin typeface="方正姚体"/>
                <a:ea typeface="微软雅黑"/>
                <a:cs typeface="+mn-ea"/>
                <a:sym typeface="+mn-lt"/>
              </a:endParaRPr>
            </a:p>
          </p:txBody>
        </p:sp>
      </p:grpSp>
    </p:spTree>
    <p:extLst>
      <p:ext uri="{BB962C8B-B14F-4D97-AF65-F5344CB8AC3E}">
        <p14:creationId xmlns:p14="http://schemas.microsoft.com/office/powerpoint/2010/main" val="267187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childTnLst>
                          </p:cTn>
                        </p:par>
                        <p:par>
                          <p:cTn id="20" fill="hold">
                            <p:stCondLst>
                              <p:cond delay="500"/>
                            </p:stCondLst>
                            <p:childTnLst>
                              <p:par>
                                <p:cTn id="21" presetID="53" presetClass="entr" presetSubtype="16" fill="hold" nodeType="after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p:cTn id="23" dur="500" fill="hold"/>
                                        <p:tgtEl>
                                          <p:spTgt spid="67"/>
                                        </p:tgtEl>
                                        <p:attrNameLst>
                                          <p:attrName>ppt_w</p:attrName>
                                        </p:attrNameLst>
                                      </p:cBhvr>
                                      <p:tavLst>
                                        <p:tav tm="0">
                                          <p:val>
                                            <p:fltVal val="0"/>
                                          </p:val>
                                        </p:tav>
                                        <p:tav tm="100000">
                                          <p:val>
                                            <p:strVal val="#ppt_w"/>
                                          </p:val>
                                        </p:tav>
                                      </p:tavLst>
                                    </p:anim>
                                    <p:anim calcmode="lin" valueType="num">
                                      <p:cBhvr>
                                        <p:cTn id="24" dur="500" fill="hold"/>
                                        <p:tgtEl>
                                          <p:spTgt spid="67"/>
                                        </p:tgtEl>
                                        <p:attrNameLst>
                                          <p:attrName>ppt_h</p:attrName>
                                        </p:attrNameLst>
                                      </p:cBhvr>
                                      <p:tavLst>
                                        <p:tav tm="0">
                                          <p:val>
                                            <p:fltVal val="0"/>
                                          </p:val>
                                        </p:tav>
                                        <p:tav tm="100000">
                                          <p:val>
                                            <p:strVal val="#ppt_h"/>
                                          </p:val>
                                        </p:tav>
                                      </p:tavLst>
                                    </p:anim>
                                    <p:animEffect transition="in" filter="fade">
                                      <p:cBhvr>
                                        <p:cTn id="25" dur="500"/>
                                        <p:tgtEl>
                                          <p:spTgt spid="67"/>
                                        </p:tgtEl>
                                      </p:cBhvr>
                                    </p:animEffect>
                                  </p:childTnLst>
                                </p:cTn>
                              </p:par>
                              <p:par>
                                <p:cTn id="26" presetID="53" presetClass="entr" presetSubtype="16" fill="hold" nodeType="withEffect">
                                  <p:stCondLst>
                                    <p:cond delay="0"/>
                                  </p:stCondLst>
                                  <p:childTnLst>
                                    <p:set>
                                      <p:cBhvr>
                                        <p:cTn id="27" dur="1" fill="hold">
                                          <p:stCondLst>
                                            <p:cond delay="0"/>
                                          </p:stCondLst>
                                        </p:cTn>
                                        <p:tgtEl>
                                          <p:spTgt spid="72"/>
                                        </p:tgtEl>
                                        <p:attrNameLst>
                                          <p:attrName>style.visibility</p:attrName>
                                        </p:attrNameLst>
                                      </p:cBhvr>
                                      <p:to>
                                        <p:strVal val="visible"/>
                                      </p:to>
                                    </p:set>
                                    <p:anim calcmode="lin" valueType="num">
                                      <p:cBhvr>
                                        <p:cTn id="28" dur="500" fill="hold"/>
                                        <p:tgtEl>
                                          <p:spTgt spid="72"/>
                                        </p:tgtEl>
                                        <p:attrNameLst>
                                          <p:attrName>ppt_w</p:attrName>
                                        </p:attrNameLst>
                                      </p:cBhvr>
                                      <p:tavLst>
                                        <p:tav tm="0">
                                          <p:val>
                                            <p:fltVal val="0"/>
                                          </p:val>
                                        </p:tav>
                                        <p:tav tm="100000">
                                          <p:val>
                                            <p:strVal val="#ppt_w"/>
                                          </p:val>
                                        </p:tav>
                                      </p:tavLst>
                                    </p:anim>
                                    <p:anim calcmode="lin" valueType="num">
                                      <p:cBhvr>
                                        <p:cTn id="29" dur="500" fill="hold"/>
                                        <p:tgtEl>
                                          <p:spTgt spid="72"/>
                                        </p:tgtEl>
                                        <p:attrNameLst>
                                          <p:attrName>ppt_h</p:attrName>
                                        </p:attrNameLst>
                                      </p:cBhvr>
                                      <p:tavLst>
                                        <p:tav tm="0">
                                          <p:val>
                                            <p:fltVal val="0"/>
                                          </p:val>
                                        </p:tav>
                                        <p:tav tm="100000">
                                          <p:val>
                                            <p:strVal val="#ppt_h"/>
                                          </p:val>
                                        </p:tav>
                                      </p:tavLst>
                                    </p:anim>
                                    <p:animEffect transition="in" filter="fade">
                                      <p:cBhvr>
                                        <p:cTn id="30" dur="500"/>
                                        <p:tgtEl>
                                          <p:spTgt spid="72"/>
                                        </p:tgtEl>
                                      </p:cBhvr>
                                    </p:animEffect>
                                  </p:childTnLst>
                                </p:cTn>
                              </p:par>
                              <p:par>
                                <p:cTn id="31" presetID="53" presetClass="entr" presetSubtype="16" fill="hold" nodeType="withEffect">
                                  <p:stCondLst>
                                    <p:cond delay="0"/>
                                  </p:stCondLst>
                                  <p:childTnLst>
                                    <p:set>
                                      <p:cBhvr>
                                        <p:cTn id="32" dur="1" fill="hold">
                                          <p:stCondLst>
                                            <p:cond delay="0"/>
                                          </p:stCondLst>
                                        </p:cTn>
                                        <p:tgtEl>
                                          <p:spTgt spid="77"/>
                                        </p:tgtEl>
                                        <p:attrNameLst>
                                          <p:attrName>style.visibility</p:attrName>
                                        </p:attrNameLst>
                                      </p:cBhvr>
                                      <p:to>
                                        <p:strVal val="visible"/>
                                      </p:to>
                                    </p:set>
                                    <p:anim calcmode="lin" valueType="num">
                                      <p:cBhvr>
                                        <p:cTn id="33" dur="500" fill="hold"/>
                                        <p:tgtEl>
                                          <p:spTgt spid="77"/>
                                        </p:tgtEl>
                                        <p:attrNameLst>
                                          <p:attrName>ppt_w</p:attrName>
                                        </p:attrNameLst>
                                      </p:cBhvr>
                                      <p:tavLst>
                                        <p:tav tm="0">
                                          <p:val>
                                            <p:fltVal val="0"/>
                                          </p:val>
                                        </p:tav>
                                        <p:tav tm="100000">
                                          <p:val>
                                            <p:strVal val="#ppt_w"/>
                                          </p:val>
                                        </p:tav>
                                      </p:tavLst>
                                    </p:anim>
                                    <p:anim calcmode="lin" valueType="num">
                                      <p:cBhvr>
                                        <p:cTn id="34" dur="500" fill="hold"/>
                                        <p:tgtEl>
                                          <p:spTgt spid="77"/>
                                        </p:tgtEl>
                                        <p:attrNameLst>
                                          <p:attrName>ppt_h</p:attrName>
                                        </p:attrNameLst>
                                      </p:cBhvr>
                                      <p:tavLst>
                                        <p:tav tm="0">
                                          <p:val>
                                            <p:fltVal val="0"/>
                                          </p:val>
                                        </p:tav>
                                        <p:tav tm="100000">
                                          <p:val>
                                            <p:strVal val="#ppt_h"/>
                                          </p:val>
                                        </p:tav>
                                      </p:tavLst>
                                    </p:anim>
                                    <p:animEffect transition="in" filter="fade">
                                      <p:cBhvr>
                                        <p:cTn id="35" dur="500"/>
                                        <p:tgtEl>
                                          <p:spTgt spid="77"/>
                                        </p:tgtEl>
                                      </p:cBhvr>
                                    </p:animEffect>
                                  </p:childTnLst>
                                </p:cTn>
                              </p:par>
                              <p:par>
                                <p:cTn id="36" presetID="53" presetClass="entr" presetSubtype="16" fill="hold" nodeType="withEffect">
                                  <p:stCondLst>
                                    <p:cond delay="0"/>
                                  </p:stCondLst>
                                  <p:childTnLst>
                                    <p:set>
                                      <p:cBhvr>
                                        <p:cTn id="37" dur="1" fill="hold">
                                          <p:stCondLst>
                                            <p:cond delay="0"/>
                                          </p:stCondLst>
                                        </p:cTn>
                                        <p:tgtEl>
                                          <p:spTgt spid="87"/>
                                        </p:tgtEl>
                                        <p:attrNameLst>
                                          <p:attrName>style.visibility</p:attrName>
                                        </p:attrNameLst>
                                      </p:cBhvr>
                                      <p:to>
                                        <p:strVal val="visible"/>
                                      </p:to>
                                    </p:set>
                                    <p:anim calcmode="lin" valueType="num">
                                      <p:cBhvr>
                                        <p:cTn id="38" dur="500" fill="hold"/>
                                        <p:tgtEl>
                                          <p:spTgt spid="87"/>
                                        </p:tgtEl>
                                        <p:attrNameLst>
                                          <p:attrName>ppt_w</p:attrName>
                                        </p:attrNameLst>
                                      </p:cBhvr>
                                      <p:tavLst>
                                        <p:tav tm="0">
                                          <p:val>
                                            <p:fltVal val="0"/>
                                          </p:val>
                                        </p:tav>
                                        <p:tav tm="100000">
                                          <p:val>
                                            <p:strVal val="#ppt_w"/>
                                          </p:val>
                                        </p:tav>
                                      </p:tavLst>
                                    </p:anim>
                                    <p:anim calcmode="lin" valueType="num">
                                      <p:cBhvr>
                                        <p:cTn id="39" dur="500" fill="hold"/>
                                        <p:tgtEl>
                                          <p:spTgt spid="87"/>
                                        </p:tgtEl>
                                        <p:attrNameLst>
                                          <p:attrName>ppt_h</p:attrName>
                                        </p:attrNameLst>
                                      </p:cBhvr>
                                      <p:tavLst>
                                        <p:tav tm="0">
                                          <p:val>
                                            <p:fltVal val="0"/>
                                          </p:val>
                                        </p:tav>
                                        <p:tav tm="100000">
                                          <p:val>
                                            <p:strVal val="#ppt_h"/>
                                          </p:val>
                                        </p:tav>
                                      </p:tavLst>
                                    </p:anim>
                                    <p:animEffect transition="in" filter="fade">
                                      <p:cBhvr>
                                        <p:cTn id="40" dur="500"/>
                                        <p:tgtEl>
                                          <p:spTgt spid="87"/>
                                        </p:tgtEl>
                                      </p:cBhvr>
                                    </p:animEffect>
                                  </p:childTnLst>
                                </p:cTn>
                              </p:par>
                              <p:par>
                                <p:cTn id="41" presetID="53" presetClass="entr" presetSubtype="16" fill="hold" nodeType="withEffect">
                                  <p:stCondLst>
                                    <p:cond delay="0"/>
                                  </p:stCondLst>
                                  <p:childTnLst>
                                    <p:set>
                                      <p:cBhvr>
                                        <p:cTn id="42" dur="1" fill="hold">
                                          <p:stCondLst>
                                            <p:cond delay="0"/>
                                          </p:stCondLst>
                                        </p:cTn>
                                        <p:tgtEl>
                                          <p:spTgt spid="82"/>
                                        </p:tgtEl>
                                        <p:attrNameLst>
                                          <p:attrName>style.visibility</p:attrName>
                                        </p:attrNameLst>
                                      </p:cBhvr>
                                      <p:to>
                                        <p:strVal val="visible"/>
                                      </p:to>
                                    </p:set>
                                    <p:anim calcmode="lin" valueType="num">
                                      <p:cBhvr>
                                        <p:cTn id="43" dur="500" fill="hold"/>
                                        <p:tgtEl>
                                          <p:spTgt spid="82"/>
                                        </p:tgtEl>
                                        <p:attrNameLst>
                                          <p:attrName>ppt_w</p:attrName>
                                        </p:attrNameLst>
                                      </p:cBhvr>
                                      <p:tavLst>
                                        <p:tav tm="0">
                                          <p:val>
                                            <p:fltVal val="0"/>
                                          </p:val>
                                        </p:tav>
                                        <p:tav tm="100000">
                                          <p:val>
                                            <p:strVal val="#ppt_w"/>
                                          </p:val>
                                        </p:tav>
                                      </p:tavLst>
                                    </p:anim>
                                    <p:anim calcmode="lin" valueType="num">
                                      <p:cBhvr>
                                        <p:cTn id="44" dur="500" fill="hold"/>
                                        <p:tgtEl>
                                          <p:spTgt spid="82"/>
                                        </p:tgtEl>
                                        <p:attrNameLst>
                                          <p:attrName>ppt_h</p:attrName>
                                        </p:attrNameLst>
                                      </p:cBhvr>
                                      <p:tavLst>
                                        <p:tav tm="0">
                                          <p:val>
                                            <p:fltVal val="0"/>
                                          </p:val>
                                        </p:tav>
                                        <p:tav tm="100000">
                                          <p:val>
                                            <p:strVal val="#ppt_h"/>
                                          </p:val>
                                        </p:tav>
                                      </p:tavLst>
                                    </p:anim>
                                    <p:animEffect transition="in" filter="fade">
                                      <p:cBhvr>
                                        <p:cTn id="45" dur="500"/>
                                        <p:tgtEl>
                                          <p:spTgt spid="82"/>
                                        </p:tgtEl>
                                      </p:cBhvr>
                                    </p:animEffect>
                                  </p:childTnLst>
                                </p:cTn>
                              </p:par>
                            </p:childTnLst>
                          </p:cTn>
                        </p:par>
                        <p:par>
                          <p:cTn id="46" fill="hold">
                            <p:stCondLst>
                              <p:cond delay="1000"/>
                            </p:stCondLst>
                            <p:childTnLst>
                              <p:par>
                                <p:cTn id="47" presetID="42" presetClass="entr" presetSubtype="0" fill="hold" grpId="0"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1000"/>
                                        <p:tgtEl>
                                          <p:spTgt spid="52"/>
                                        </p:tgtEl>
                                      </p:cBhvr>
                                    </p:animEffect>
                                    <p:anim calcmode="lin" valueType="num">
                                      <p:cBhvr>
                                        <p:cTn id="50" dur="1000" fill="hold"/>
                                        <p:tgtEl>
                                          <p:spTgt spid="52"/>
                                        </p:tgtEl>
                                        <p:attrNameLst>
                                          <p:attrName>ppt_x</p:attrName>
                                        </p:attrNameLst>
                                      </p:cBhvr>
                                      <p:tavLst>
                                        <p:tav tm="0">
                                          <p:val>
                                            <p:strVal val="#ppt_x"/>
                                          </p:val>
                                        </p:tav>
                                        <p:tav tm="100000">
                                          <p:val>
                                            <p:strVal val="#ppt_x"/>
                                          </p:val>
                                        </p:tav>
                                      </p:tavLst>
                                    </p:anim>
                                    <p:anim calcmode="lin" valueType="num">
                                      <p:cBhvr>
                                        <p:cTn id="51" dur="1000" fill="hold"/>
                                        <p:tgtEl>
                                          <p:spTgt spid="5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1000"/>
                                        <p:tgtEl>
                                          <p:spTgt spid="53"/>
                                        </p:tgtEl>
                                      </p:cBhvr>
                                    </p:animEffect>
                                    <p:anim calcmode="lin" valueType="num">
                                      <p:cBhvr>
                                        <p:cTn id="55" dur="1000" fill="hold"/>
                                        <p:tgtEl>
                                          <p:spTgt spid="53"/>
                                        </p:tgtEl>
                                        <p:attrNameLst>
                                          <p:attrName>ppt_x</p:attrName>
                                        </p:attrNameLst>
                                      </p:cBhvr>
                                      <p:tavLst>
                                        <p:tav tm="0">
                                          <p:val>
                                            <p:strVal val="#ppt_x"/>
                                          </p:val>
                                        </p:tav>
                                        <p:tav tm="100000">
                                          <p:val>
                                            <p:strVal val="#ppt_x"/>
                                          </p:val>
                                        </p:tav>
                                      </p:tavLst>
                                    </p:anim>
                                    <p:anim calcmode="lin" valueType="num">
                                      <p:cBhvr>
                                        <p:cTn id="56" dur="1000" fill="hold"/>
                                        <p:tgtEl>
                                          <p:spTgt spid="5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1000"/>
                                        <p:tgtEl>
                                          <p:spTgt spid="54"/>
                                        </p:tgtEl>
                                      </p:cBhvr>
                                    </p:animEffect>
                                    <p:anim calcmode="lin" valueType="num">
                                      <p:cBhvr>
                                        <p:cTn id="60" dur="1000" fill="hold"/>
                                        <p:tgtEl>
                                          <p:spTgt spid="54"/>
                                        </p:tgtEl>
                                        <p:attrNameLst>
                                          <p:attrName>ppt_x</p:attrName>
                                        </p:attrNameLst>
                                      </p:cBhvr>
                                      <p:tavLst>
                                        <p:tav tm="0">
                                          <p:val>
                                            <p:strVal val="#ppt_x"/>
                                          </p:val>
                                        </p:tav>
                                        <p:tav tm="100000">
                                          <p:val>
                                            <p:strVal val="#ppt_x"/>
                                          </p:val>
                                        </p:tav>
                                      </p:tavLst>
                                    </p:anim>
                                    <p:anim calcmode="lin" valueType="num">
                                      <p:cBhvr>
                                        <p:cTn id="61" dur="1000" fill="hold"/>
                                        <p:tgtEl>
                                          <p:spTgt spid="5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fade">
                                      <p:cBhvr>
                                        <p:cTn id="64" dur="1000"/>
                                        <p:tgtEl>
                                          <p:spTgt spid="55"/>
                                        </p:tgtEl>
                                      </p:cBhvr>
                                    </p:animEffect>
                                    <p:anim calcmode="lin" valueType="num">
                                      <p:cBhvr>
                                        <p:cTn id="65" dur="1000" fill="hold"/>
                                        <p:tgtEl>
                                          <p:spTgt spid="55"/>
                                        </p:tgtEl>
                                        <p:attrNameLst>
                                          <p:attrName>ppt_x</p:attrName>
                                        </p:attrNameLst>
                                      </p:cBhvr>
                                      <p:tavLst>
                                        <p:tav tm="0">
                                          <p:val>
                                            <p:strVal val="#ppt_x"/>
                                          </p:val>
                                        </p:tav>
                                        <p:tav tm="100000">
                                          <p:val>
                                            <p:strVal val="#ppt_x"/>
                                          </p:val>
                                        </p:tav>
                                      </p:tavLst>
                                    </p:anim>
                                    <p:anim calcmode="lin" valueType="num">
                                      <p:cBhvr>
                                        <p:cTn id="66" dur="1000" fill="hold"/>
                                        <p:tgtEl>
                                          <p:spTgt spid="5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1000"/>
                                        <p:tgtEl>
                                          <p:spTgt spid="56"/>
                                        </p:tgtEl>
                                      </p:cBhvr>
                                    </p:animEffect>
                                    <p:anim calcmode="lin" valueType="num">
                                      <p:cBhvr>
                                        <p:cTn id="70" dur="1000" fill="hold"/>
                                        <p:tgtEl>
                                          <p:spTgt spid="56"/>
                                        </p:tgtEl>
                                        <p:attrNameLst>
                                          <p:attrName>ppt_x</p:attrName>
                                        </p:attrNameLst>
                                      </p:cBhvr>
                                      <p:tavLst>
                                        <p:tav tm="0">
                                          <p:val>
                                            <p:strVal val="#ppt_x"/>
                                          </p:val>
                                        </p:tav>
                                        <p:tav tm="100000">
                                          <p:val>
                                            <p:strVal val="#ppt_x"/>
                                          </p:val>
                                        </p:tav>
                                      </p:tavLst>
                                    </p:anim>
                                    <p:anim calcmode="lin" valueType="num">
                                      <p:cBhvr>
                                        <p:cTn id="71" dur="1000" fill="hold"/>
                                        <p:tgtEl>
                                          <p:spTgt spid="5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fade">
                                      <p:cBhvr>
                                        <p:cTn id="74" dur="1000"/>
                                        <p:tgtEl>
                                          <p:spTgt spid="57"/>
                                        </p:tgtEl>
                                      </p:cBhvr>
                                    </p:animEffect>
                                    <p:anim calcmode="lin" valueType="num">
                                      <p:cBhvr>
                                        <p:cTn id="75" dur="1000" fill="hold"/>
                                        <p:tgtEl>
                                          <p:spTgt spid="57"/>
                                        </p:tgtEl>
                                        <p:attrNameLst>
                                          <p:attrName>ppt_x</p:attrName>
                                        </p:attrNameLst>
                                      </p:cBhvr>
                                      <p:tavLst>
                                        <p:tav tm="0">
                                          <p:val>
                                            <p:strVal val="#ppt_x"/>
                                          </p:val>
                                        </p:tav>
                                        <p:tav tm="100000">
                                          <p:val>
                                            <p:strVal val="#ppt_x"/>
                                          </p:val>
                                        </p:tav>
                                      </p:tavLst>
                                    </p:anim>
                                    <p:anim calcmode="lin" valueType="num">
                                      <p:cBhvr>
                                        <p:cTn id="76" dur="1000" fill="hold"/>
                                        <p:tgtEl>
                                          <p:spTgt spid="57"/>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1000"/>
                                        <p:tgtEl>
                                          <p:spTgt spid="58"/>
                                        </p:tgtEl>
                                      </p:cBhvr>
                                    </p:animEffect>
                                    <p:anim calcmode="lin" valueType="num">
                                      <p:cBhvr>
                                        <p:cTn id="80" dur="1000" fill="hold"/>
                                        <p:tgtEl>
                                          <p:spTgt spid="58"/>
                                        </p:tgtEl>
                                        <p:attrNameLst>
                                          <p:attrName>ppt_x</p:attrName>
                                        </p:attrNameLst>
                                      </p:cBhvr>
                                      <p:tavLst>
                                        <p:tav tm="0">
                                          <p:val>
                                            <p:strVal val="#ppt_x"/>
                                          </p:val>
                                        </p:tav>
                                        <p:tav tm="100000">
                                          <p:val>
                                            <p:strVal val="#ppt_x"/>
                                          </p:val>
                                        </p:tav>
                                      </p:tavLst>
                                    </p:anim>
                                    <p:anim calcmode="lin" valueType="num">
                                      <p:cBhvr>
                                        <p:cTn id="81" dur="1000" fill="hold"/>
                                        <p:tgtEl>
                                          <p:spTgt spid="5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fade">
                                      <p:cBhvr>
                                        <p:cTn id="84" dur="1000"/>
                                        <p:tgtEl>
                                          <p:spTgt spid="59"/>
                                        </p:tgtEl>
                                      </p:cBhvr>
                                    </p:animEffect>
                                    <p:anim calcmode="lin" valueType="num">
                                      <p:cBhvr>
                                        <p:cTn id="85" dur="1000" fill="hold"/>
                                        <p:tgtEl>
                                          <p:spTgt spid="59"/>
                                        </p:tgtEl>
                                        <p:attrNameLst>
                                          <p:attrName>ppt_x</p:attrName>
                                        </p:attrNameLst>
                                      </p:cBhvr>
                                      <p:tavLst>
                                        <p:tav tm="0">
                                          <p:val>
                                            <p:strVal val="#ppt_x"/>
                                          </p:val>
                                        </p:tav>
                                        <p:tav tm="100000">
                                          <p:val>
                                            <p:strVal val="#ppt_x"/>
                                          </p:val>
                                        </p:tav>
                                      </p:tavLst>
                                    </p:anim>
                                    <p:anim calcmode="lin" valueType="num">
                                      <p:cBhvr>
                                        <p:cTn id="86" dur="1000" fill="hold"/>
                                        <p:tgtEl>
                                          <p:spTgt spid="5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fade">
                                      <p:cBhvr>
                                        <p:cTn id="89" dur="1000"/>
                                        <p:tgtEl>
                                          <p:spTgt spid="60"/>
                                        </p:tgtEl>
                                      </p:cBhvr>
                                    </p:animEffect>
                                    <p:anim calcmode="lin" valueType="num">
                                      <p:cBhvr>
                                        <p:cTn id="90" dur="1000" fill="hold"/>
                                        <p:tgtEl>
                                          <p:spTgt spid="60"/>
                                        </p:tgtEl>
                                        <p:attrNameLst>
                                          <p:attrName>ppt_x</p:attrName>
                                        </p:attrNameLst>
                                      </p:cBhvr>
                                      <p:tavLst>
                                        <p:tav tm="0">
                                          <p:val>
                                            <p:strVal val="#ppt_x"/>
                                          </p:val>
                                        </p:tav>
                                        <p:tav tm="100000">
                                          <p:val>
                                            <p:strVal val="#ppt_x"/>
                                          </p:val>
                                        </p:tav>
                                      </p:tavLst>
                                    </p:anim>
                                    <p:anim calcmode="lin" valueType="num">
                                      <p:cBhvr>
                                        <p:cTn id="91" dur="1000" fill="hold"/>
                                        <p:tgtEl>
                                          <p:spTgt spid="6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fade">
                                      <p:cBhvr>
                                        <p:cTn id="94" dur="1000"/>
                                        <p:tgtEl>
                                          <p:spTgt spid="61"/>
                                        </p:tgtEl>
                                      </p:cBhvr>
                                    </p:animEffect>
                                    <p:anim calcmode="lin" valueType="num">
                                      <p:cBhvr>
                                        <p:cTn id="95" dur="1000" fill="hold"/>
                                        <p:tgtEl>
                                          <p:spTgt spid="61"/>
                                        </p:tgtEl>
                                        <p:attrNameLst>
                                          <p:attrName>ppt_x</p:attrName>
                                        </p:attrNameLst>
                                      </p:cBhvr>
                                      <p:tavLst>
                                        <p:tav tm="0">
                                          <p:val>
                                            <p:strVal val="#ppt_x"/>
                                          </p:val>
                                        </p:tav>
                                        <p:tav tm="100000">
                                          <p:val>
                                            <p:strVal val="#ppt_x"/>
                                          </p:val>
                                        </p:tav>
                                      </p:tavLst>
                                    </p:anim>
                                    <p:anim calcmode="lin" valueType="num">
                                      <p:cBhvr>
                                        <p:cTn id="96" dur="1000" fill="hold"/>
                                        <p:tgtEl>
                                          <p:spTgt spid="6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fade">
                                      <p:cBhvr>
                                        <p:cTn id="99" dur="1000"/>
                                        <p:tgtEl>
                                          <p:spTgt spid="62"/>
                                        </p:tgtEl>
                                      </p:cBhvr>
                                    </p:animEffect>
                                    <p:anim calcmode="lin" valueType="num">
                                      <p:cBhvr>
                                        <p:cTn id="100" dur="1000" fill="hold"/>
                                        <p:tgtEl>
                                          <p:spTgt spid="62"/>
                                        </p:tgtEl>
                                        <p:attrNameLst>
                                          <p:attrName>ppt_x</p:attrName>
                                        </p:attrNameLst>
                                      </p:cBhvr>
                                      <p:tavLst>
                                        <p:tav tm="0">
                                          <p:val>
                                            <p:strVal val="#ppt_x"/>
                                          </p:val>
                                        </p:tav>
                                        <p:tav tm="100000">
                                          <p:val>
                                            <p:strVal val="#ppt_x"/>
                                          </p:val>
                                        </p:tav>
                                      </p:tavLst>
                                    </p:anim>
                                    <p:anim calcmode="lin" valueType="num">
                                      <p:cBhvr>
                                        <p:cTn id="101" dur="1000" fill="hold"/>
                                        <p:tgtEl>
                                          <p:spTgt spid="6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63"/>
                                        </p:tgtEl>
                                        <p:attrNameLst>
                                          <p:attrName>style.visibility</p:attrName>
                                        </p:attrNameLst>
                                      </p:cBhvr>
                                      <p:to>
                                        <p:strVal val="visible"/>
                                      </p:to>
                                    </p:set>
                                    <p:animEffect transition="in" filter="fade">
                                      <p:cBhvr>
                                        <p:cTn id="104" dur="1000"/>
                                        <p:tgtEl>
                                          <p:spTgt spid="63"/>
                                        </p:tgtEl>
                                      </p:cBhvr>
                                    </p:animEffect>
                                    <p:anim calcmode="lin" valueType="num">
                                      <p:cBhvr>
                                        <p:cTn id="105" dur="1000" fill="hold"/>
                                        <p:tgtEl>
                                          <p:spTgt spid="63"/>
                                        </p:tgtEl>
                                        <p:attrNameLst>
                                          <p:attrName>ppt_x</p:attrName>
                                        </p:attrNameLst>
                                      </p:cBhvr>
                                      <p:tavLst>
                                        <p:tav tm="0">
                                          <p:val>
                                            <p:strVal val="#ppt_x"/>
                                          </p:val>
                                        </p:tav>
                                        <p:tav tm="100000">
                                          <p:val>
                                            <p:strVal val="#ppt_x"/>
                                          </p:val>
                                        </p:tav>
                                      </p:tavLst>
                                    </p:anim>
                                    <p:anim calcmode="lin" valueType="num">
                                      <p:cBhvr>
                                        <p:cTn id="106" dur="1000" fill="hold"/>
                                        <p:tgtEl>
                                          <p:spTgt spid="6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64"/>
                                        </p:tgtEl>
                                        <p:attrNameLst>
                                          <p:attrName>style.visibility</p:attrName>
                                        </p:attrNameLst>
                                      </p:cBhvr>
                                      <p:to>
                                        <p:strVal val="visible"/>
                                      </p:to>
                                    </p:set>
                                    <p:animEffect transition="in" filter="fade">
                                      <p:cBhvr>
                                        <p:cTn id="109" dur="1000"/>
                                        <p:tgtEl>
                                          <p:spTgt spid="64"/>
                                        </p:tgtEl>
                                      </p:cBhvr>
                                    </p:animEffect>
                                    <p:anim calcmode="lin" valueType="num">
                                      <p:cBhvr>
                                        <p:cTn id="110" dur="1000" fill="hold"/>
                                        <p:tgtEl>
                                          <p:spTgt spid="64"/>
                                        </p:tgtEl>
                                        <p:attrNameLst>
                                          <p:attrName>ppt_x</p:attrName>
                                        </p:attrNameLst>
                                      </p:cBhvr>
                                      <p:tavLst>
                                        <p:tav tm="0">
                                          <p:val>
                                            <p:strVal val="#ppt_x"/>
                                          </p:val>
                                        </p:tav>
                                        <p:tav tm="100000">
                                          <p:val>
                                            <p:strVal val="#ppt_x"/>
                                          </p:val>
                                        </p:tav>
                                      </p:tavLst>
                                    </p:anim>
                                    <p:anim calcmode="lin" valueType="num">
                                      <p:cBhvr>
                                        <p:cTn id="111" dur="1000" fill="hold"/>
                                        <p:tgtEl>
                                          <p:spTgt spid="6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65"/>
                                        </p:tgtEl>
                                        <p:attrNameLst>
                                          <p:attrName>style.visibility</p:attrName>
                                        </p:attrNameLst>
                                      </p:cBhvr>
                                      <p:to>
                                        <p:strVal val="visible"/>
                                      </p:to>
                                    </p:set>
                                    <p:animEffect transition="in" filter="fade">
                                      <p:cBhvr>
                                        <p:cTn id="114" dur="1000"/>
                                        <p:tgtEl>
                                          <p:spTgt spid="65"/>
                                        </p:tgtEl>
                                      </p:cBhvr>
                                    </p:animEffect>
                                    <p:anim calcmode="lin" valueType="num">
                                      <p:cBhvr>
                                        <p:cTn id="115" dur="1000" fill="hold"/>
                                        <p:tgtEl>
                                          <p:spTgt spid="65"/>
                                        </p:tgtEl>
                                        <p:attrNameLst>
                                          <p:attrName>ppt_x</p:attrName>
                                        </p:attrNameLst>
                                      </p:cBhvr>
                                      <p:tavLst>
                                        <p:tav tm="0">
                                          <p:val>
                                            <p:strVal val="#ppt_x"/>
                                          </p:val>
                                        </p:tav>
                                        <p:tav tm="100000">
                                          <p:val>
                                            <p:strVal val="#ppt_x"/>
                                          </p:val>
                                        </p:tav>
                                      </p:tavLst>
                                    </p:anim>
                                    <p:anim calcmode="lin" valueType="num">
                                      <p:cBhvr>
                                        <p:cTn id="116" dur="1000" fill="hold"/>
                                        <p:tgtEl>
                                          <p:spTgt spid="6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fade">
                                      <p:cBhvr>
                                        <p:cTn id="119" dur="1000"/>
                                        <p:tgtEl>
                                          <p:spTgt spid="66"/>
                                        </p:tgtEl>
                                      </p:cBhvr>
                                    </p:animEffect>
                                    <p:anim calcmode="lin" valueType="num">
                                      <p:cBhvr>
                                        <p:cTn id="120" dur="1000" fill="hold"/>
                                        <p:tgtEl>
                                          <p:spTgt spid="66"/>
                                        </p:tgtEl>
                                        <p:attrNameLst>
                                          <p:attrName>ppt_x</p:attrName>
                                        </p:attrNameLst>
                                      </p:cBhvr>
                                      <p:tavLst>
                                        <p:tav tm="0">
                                          <p:val>
                                            <p:strVal val="#ppt_x"/>
                                          </p:val>
                                        </p:tav>
                                        <p:tav tm="100000">
                                          <p:val>
                                            <p:strVal val="#ppt_x"/>
                                          </p:val>
                                        </p:tav>
                                      </p:tavLst>
                                    </p:anim>
                                    <p:anim calcmode="lin" valueType="num">
                                      <p:cBhvr>
                                        <p:cTn id="121"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nimBg="1"/>
      <p:bldP spid="48" grpId="0" bldLvl="0" animBg="1"/>
      <p:bldP spid="49" grpId="0" bldLvl="0" animBg="1"/>
      <p:bldP spid="50" grpId="0" bldLvl="0" animBg="1"/>
      <p:bldP spid="51" grpId="0" bldLvl="0" animBg="1"/>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chemeClr val="bg1">
              <a:lumMod val="75000"/>
            </a:schemeClr>
          </a:solidFill>
        </a:ln>
        <a:effectLst/>
        <a:scene3d>
          <a:camera prst="orthographicFront"/>
          <a:lightRig rig="flat" dir="t"/>
        </a:scene3d>
        <a:sp3d>
          <a:extrusionClr>
            <a:schemeClr val="bg1"/>
          </a:extrusionClr>
          <a:contourClr>
            <a:schemeClr val="bg1"/>
          </a:contourClr>
        </a:sp3d>
      </a:spPr>
      <a:bodyPr rtlCol="0" anchor="ctr"/>
      <a:lstStyle>
        <a:defPPr marL="0" algn="ctr" eaLnBrk="0" fontAlgn="ctr" hangingPunct="0">
          <a:spcBef>
            <a:spcPts val="0"/>
          </a:spcBef>
          <a:spcAft>
            <a:spcPts val="0"/>
          </a:spcAft>
          <a:buClr>
            <a:srgbClr val="FF0000"/>
          </a:buClr>
          <a:buSzPct val="70000"/>
          <a:tabLst>
            <a:tab pos="136525" algn="l"/>
          </a:tabLst>
          <a:defRPr sz="1400">
            <a:latin typeface="微软雅黑" pitchFamily="34" charset="-122"/>
            <a:ea typeface="微软雅黑" pitchFamily="34" charset="-122"/>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433">
    <a:dk1>
      <a:srgbClr val="000000"/>
    </a:dk1>
    <a:lt1>
      <a:srgbClr val="FFFFFF"/>
    </a:lt1>
    <a:dk2>
      <a:srgbClr val="44546A"/>
    </a:dk2>
    <a:lt2>
      <a:srgbClr val="E7E6E6"/>
    </a:lt2>
    <a:accent1>
      <a:srgbClr val="FFBF53"/>
    </a:accent1>
    <a:accent2>
      <a:srgbClr val="F17475"/>
    </a:accent2>
    <a:accent3>
      <a:srgbClr val="01B3C5"/>
    </a:accent3>
    <a:accent4>
      <a:srgbClr val="6A3C7C"/>
    </a:accent4>
    <a:accent5>
      <a:srgbClr val="C65885"/>
    </a:accent5>
    <a:accent6>
      <a:srgbClr val="FCC79F"/>
    </a:accent6>
    <a:hlink>
      <a:srgbClr val="00AF92"/>
    </a:hlink>
    <a:folHlink>
      <a:srgbClr val="869FB7"/>
    </a:folHlink>
  </a:clrScheme>
  <a:fontScheme name="Temp">
    <a:majorFont>
      <a:latin typeface="方正姚体"/>
      <a:ea typeface="微软雅黑"/>
      <a:cs typeface=""/>
    </a:majorFont>
    <a:minorFont>
      <a:latin typeface="方正姚体"/>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23085</TotalTime>
  <Words>1490</Words>
  <Application>Microsoft Office PowerPoint</Application>
  <PresentationFormat>自定义</PresentationFormat>
  <Paragraphs>243</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 Unicode MS</vt:lpstr>
      <vt:lpstr>Watford DB</vt:lpstr>
      <vt:lpstr>方正姚体</vt:lpstr>
      <vt:lpstr>华文细黑</vt:lpstr>
      <vt:lpstr>微软雅黑</vt:lpstr>
      <vt:lpstr>Arial</vt:lpstr>
      <vt:lpstr>Calibri</vt:lpstr>
      <vt:lpstr>Impact</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dc:title>
  <dc:creator>www.1ppt.com</dc:creator>
  <cp:keywords>第一PPT www.1ppt.com</cp:keywords>
  <dc:description>http://www.1ppt.com</dc:description>
  <cp:lastModifiedBy>Qingri-7</cp:lastModifiedBy>
  <cp:revision>1380</cp:revision>
  <dcterms:created xsi:type="dcterms:W3CDTF">2009-02-11T05:37:22Z</dcterms:created>
  <dcterms:modified xsi:type="dcterms:W3CDTF">2023-04-07T08:16:41Z</dcterms:modified>
  <cp:category>http://www.1ppt.com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锐普图表</vt:lpwstr>
  </property>
  <property fmtid="{D5CDD505-2E9C-101B-9397-08002B2CF9AE}" pid="3" name="SlideDescription">
    <vt:lpwstr/>
  </property>
</Properties>
</file>