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2A3C6-E65E-4F04-84FC-D0A72AFB333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74F9B-9EF4-4900-AD1B-3AA47A8BD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5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1749" y="36401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在这里补充本页标题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74868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237312"/>
            <a:ext cx="12192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9336" y="64533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55797" y="64533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www.home.me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微博 324"/>
          <p:cNvSpPr>
            <a:spLocks noChangeAspect="1"/>
          </p:cNvSpPr>
          <p:nvPr/>
        </p:nvSpPr>
        <p:spPr bwMode="auto">
          <a:xfrm>
            <a:off x="11280683" y="6455083"/>
            <a:ext cx="223200" cy="223200"/>
          </a:xfrm>
          <a:custGeom>
            <a:avLst/>
            <a:gdLst>
              <a:gd name="T0" fmla="*/ 1747 w 684048"/>
              <a:gd name="T1" fmla="*/ 7402 h 556307"/>
              <a:gd name="T2" fmla="*/ 1952 w 684048"/>
              <a:gd name="T3" fmla="*/ 8406 h 556307"/>
              <a:gd name="T4" fmla="*/ 1863 w 684048"/>
              <a:gd name="T5" fmla="*/ 7326 h 556307"/>
              <a:gd name="T6" fmla="*/ 2307 w 684048"/>
              <a:gd name="T7" fmla="*/ 7063 h 556307"/>
              <a:gd name="T8" fmla="*/ 2375 w 684048"/>
              <a:gd name="T9" fmla="*/ 7400 h 556307"/>
              <a:gd name="T10" fmla="*/ 2374 w 684048"/>
              <a:gd name="T11" fmla="*/ 7052 h 556307"/>
              <a:gd name="T12" fmla="*/ 3074 w 684048"/>
              <a:gd name="T13" fmla="*/ 7319 h 556307"/>
              <a:gd name="T14" fmla="*/ 1187 w 684048"/>
              <a:gd name="T15" fmla="*/ 7814 h 556307"/>
              <a:gd name="T16" fmla="*/ 2228 w 684048"/>
              <a:gd name="T17" fmla="*/ 5676 h 556307"/>
              <a:gd name="T18" fmla="*/ 2138 w 684048"/>
              <a:gd name="T19" fmla="*/ 4862 h 556307"/>
              <a:gd name="T20" fmla="*/ 2387 w 684048"/>
              <a:gd name="T21" fmla="*/ 9821 h 556307"/>
              <a:gd name="T22" fmla="*/ 2483 w 684048"/>
              <a:gd name="T23" fmla="*/ 4822 h 556307"/>
              <a:gd name="T24" fmla="*/ 4933 w 684048"/>
              <a:gd name="T25" fmla="*/ 3497 h 556307"/>
              <a:gd name="T26" fmla="*/ 4849 w 684048"/>
              <a:gd name="T27" fmla="*/ 4386 h 556307"/>
              <a:gd name="T28" fmla="*/ 4837 w 684048"/>
              <a:gd name="T29" fmla="*/ 4433 h 556307"/>
              <a:gd name="T30" fmla="*/ 4826 w 684048"/>
              <a:gd name="T31" fmla="*/ 4469 h 556307"/>
              <a:gd name="T32" fmla="*/ 4583 w 684048"/>
              <a:gd name="T33" fmla="*/ 4560 h 556307"/>
              <a:gd name="T34" fmla="*/ 4522 w 684048"/>
              <a:gd name="T35" fmla="*/ 4039 h 556307"/>
              <a:gd name="T36" fmla="*/ 4529 w 684048"/>
              <a:gd name="T37" fmla="*/ 3160 h 556307"/>
              <a:gd name="T38" fmla="*/ 4012 w 684048"/>
              <a:gd name="T39" fmla="*/ 2761 h 556307"/>
              <a:gd name="T40" fmla="*/ 3836 w 684048"/>
              <a:gd name="T41" fmla="*/ 2449 h 556307"/>
              <a:gd name="T42" fmla="*/ 3958 w 684048"/>
              <a:gd name="T43" fmla="*/ 2021 h 556307"/>
              <a:gd name="T44" fmla="*/ 2395 w 684048"/>
              <a:gd name="T45" fmla="*/ 1568 h 556307"/>
              <a:gd name="T46" fmla="*/ 4066 w 684048"/>
              <a:gd name="T47" fmla="*/ 3236 h 556307"/>
              <a:gd name="T48" fmla="*/ 4703 w 684048"/>
              <a:gd name="T49" fmla="*/ 8344 h 556307"/>
              <a:gd name="T50" fmla="*/ 2395 w 684048"/>
              <a:gd name="T51" fmla="*/ 1568 h 556307"/>
              <a:gd name="T52" fmla="*/ 5717 w 684048"/>
              <a:gd name="T53" fmla="*/ 3725 h 556307"/>
              <a:gd name="T54" fmla="*/ 5619 w 684048"/>
              <a:gd name="T55" fmla="*/ 4910 h 556307"/>
              <a:gd name="T56" fmla="*/ 5331 w 684048"/>
              <a:gd name="T57" fmla="*/ 5022 h 556307"/>
              <a:gd name="T58" fmla="*/ 5215 w 684048"/>
              <a:gd name="T59" fmla="*/ 4576 h 556307"/>
              <a:gd name="T60" fmla="*/ 4087 w 684048"/>
              <a:gd name="T61" fmla="*/ 999 h 556307"/>
              <a:gd name="T62" fmla="*/ 3928 w 684048"/>
              <a:gd name="T63" fmla="*/ 1036 h 556307"/>
              <a:gd name="T64" fmla="*/ 3734 w 684048"/>
              <a:gd name="T65" fmla="*/ 719 h 556307"/>
              <a:gd name="T66" fmla="*/ 3817 w 684048"/>
              <a:gd name="T67" fmla="*/ 71 h 556307"/>
              <a:gd name="T68" fmla="*/ 4087 w 684048"/>
              <a:gd name="T69" fmla="*/ 0 h 55630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信息6 348"/>
          <p:cNvSpPr>
            <a:spLocks noChangeAspect="1"/>
          </p:cNvSpPr>
          <p:nvPr/>
        </p:nvSpPr>
        <p:spPr bwMode="auto">
          <a:xfrm>
            <a:off x="11720383" y="6455083"/>
            <a:ext cx="223200" cy="223200"/>
          </a:xfrm>
          <a:custGeom>
            <a:avLst/>
            <a:gdLst>
              <a:gd name="T0" fmla="*/ 465 w 833225"/>
              <a:gd name="T1" fmla="*/ 239 h 624687"/>
              <a:gd name="T2" fmla="*/ 436 w 833225"/>
              <a:gd name="T3" fmla="*/ 275 h 624687"/>
              <a:gd name="T4" fmla="*/ 465 w 833225"/>
              <a:gd name="T5" fmla="*/ 310 h 624687"/>
              <a:gd name="T6" fmla="*/ 494 w 833225"/>
              <a:gd name="T7" fmla="*/ 275 h 624687"/>
              <a:gd name="T8" fmla="*/ 465 w 833225"/>
              <a:gd name="T9" fmla="*/ 239 h 624687"/>
              <a:gd name="T10" fmla="*/ 342 w 833225"/>
              <a:gd name="T11" fmla="*/ 239 h 624687"/>
              <a:gd name="T12" fmla="*/ 313 w 833225"/>
              <a:gd name="T13" fmla="*/ 275 h 624687"/>
              <a:gd name="T14" fmla="*/ 342 w 833225"/>
              <a:gd name="T15" fmla="*/ 310 h 624687"/>
              <a:gd name="T16" fmla="*/ 371 w 833225"/>
              <a:gd name="T17" fmla="*/ 275 h 624687"/>
              <a:gd name="T18" fmla="*/ 342 w 833225"/>
              <a:gd name="T19" fmla="*/ 239 h 624687"/>
              <a:gd name="T20" fmla="*/ 219 w 833225"/>
              <a:gd name="T21" fmla="*/ 239 h 624687"/>
              <a:gd name="T22" fmla="*/ 190 w 833225"/>
              <a:gd name="T23" fmla="*/ 275 h 624687"/>
              <a:gd name="T24" fmla="*/ 219 w 833225"/>
              <a:gd name="T25" fmla="*/ 310 h 624687"/>
              <a:gd name="T26" fmla="*/ 248 w 833225"/>
              <a:gd name="T27" fmla="*/ 275 h 624687"/>
              <a:gd name="T28" fmla="*/ 219 w 833225"/>
              <a:gd name="T29" fmla="*/ 239 h 624687"/>
              <a:gd name="T30" fmla="*/ 345 w 833225"/>
              <a:gd name="T31" fmla="*/ 0 h 624687"/>
              <a:gd name="T32" fmla="*/ 438 w 833225"/>
              <a:gd name="T33" fmla="*/ 13 h 624687"/>
              <a:gd name="T34" fmla="*/ 635 w 833225"/>
              <a:gd name="T35" fmla="*/ 397 h 624687"/>
              <a:gd name="T36" fmla="*/ 292 w 833225"/>
              <a:gd name="T37" fmla="*/ 547 h 624687"/>
              <a:gd name="T38" fmla="*/ 196 w 833225"/>
              <a:gd name="T39" fmla="*/ 618 h 624687"/>
              <a:gd name="T40" fmla="*/ 171 w 833225"/>
              <a:gd name="T41" fmla="*/ 514 h 624687"/>
              <a:gd name="T42" fmla="*/ 95 w 833225"/>
              <a:gd name="T43" fmla="*/ 83 h 624687"/>
              <a:gd name="T44" fmla="*/ 345 w 833225"/>
              <a:gd name="T45" fmla="*/ 0 h 6246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66"/>
          <p:cNvSpPr>
            <a:spLocks noChangeAspect="1" noEditPoints="1"/>
          </p:cNvSpPr>
          <p:nvPr/>
        </p:nvSpPr>
        <p:spPr bwMode="auto">
          <a:xfrm>
            <a:off x="10840983" y="6455083"/>
            <a:ext cx="223200" cy="223200"/>
          </a:xfrm>
          <a:custGeom>
            <a:avLst/>
            <a:gdLst>
              <a:gd name="T0" fmla="*/ 2147483646 w 322"/>
              <a:gd name="T1" fmla="*/ 2147483646 h 321"/>
              <a:gd name="T2" fmla="*/ 2147483646 w 322"/>
              <a:gd name="T3" fmla="*/ 2147483646 h 321"/>
              <a:gd name="T4" fmla="*/ 2147483646 w 322"/>
              <a:gd name="T5" fmla="*/ 2147483646 h 321"/>
              <a:gd name="T6" fmla="*/ 2147483646 w 322"/>
              <a:gd name="T7" fmla="*/ 2147483646 h 321"/>
              <a:gd name="T8" fmla="*/ 2147483646 w 322"/>
              <a:gd name="T9" fmla="*/ 2147483646 h 321"/>
              <a:gd name="T10" fmla="*/ 2147483646 w 322"/>
              <a:gd name="T11" fmla="*/ 2147483646 h 321"/>
              <a:gd name="T12" fmla="*/ 2147483646 w 322"/>
              <a:gd name="T13" fmla="*/ 2147483646 h 321"/>
              <a:gd name="T14" fmla="*/ 2147483646 w 322"/>
              <a:gd name="T15" fmla="*/ 2147483646 h 321"/>
              <a:gd name="T16" fmla="*/ 2147483646 w 322"/>
              <a:gd name="T17" fmla="*/ 2147483646 h 321"/>
              <a:gd name="T18" fmla="*/ 2147483646 w 322"/>
              <a:gd name="T19" fmla="*/ 2147483646 h 321"/>
              <a:gd name="T20" fmla="*/ 2147483646 w 322"/>
              <a:gd name="T21" fmla="*/ 2147483646 h 321"/>
              <a:gd name="T22" fmla="*/ 2147483646 w 322"/>
              <a:gd name="T23" fmla="*/ 2147483646 h 321"/>
              <a:gd name="T24" fmla="*/ 2147483646 w 322"/>
              <a:gd name="T25" fmla="*/ 2147483646 h 321"/>
              <a:gd name="T26" fmla="*/ 2147483646 w 322"/>
              <a:gd name="T27" fmla="*/ 2147483646 h 321"/>
              <a:gd name="T28" fmla="*/ 2147483646 w 322"/>
              <a:gd name="T29" fmla="*/ 2147483646 h 321"/>
              <a:gd name="T30" fmla="*/ 2147483646 w 322"/>
              <a:gd name="T31" fmla="*/ 2147483646 h 321"/>
              <a:gd name="T32" fmla="*/ 2147483646 w 322"/>
              <a:gd name="T33" fmla="*/ 2147483646 h 321"/>
              <a:gd name="T34" fmla="*/ 2147483646 w 322"/>
              <a:gd name="T35" fmla="*/ 2147483646 h 321"/>
              <a:gd name="T36" fmla="*/ 2147483646 w 322"/>
              <a:gd name="T37" fmla="*/ 2147483646 h 321"/>
              <a:gd name="T38" fmla="*/ 2147483646 w 322"/>
              <a:gd name="T39" fmla="*/ 2147483646 h 321"/>
              <a:gd name="T40" fmla="*/ 2147483646 w 322"/>
              <a:gd name="T41" fmla="*/ 2147483646 h 321"/>
              <a:gd name="T42" fmla="*/ 2147483646 w 322"/>
              <a:gd name="T43" fmla="*/ 2147483646 h 321"/>
              <a:gd name="T44" fmla="*/ 2147483646 w 322"/>
              <a:gd name="T45" fmla="*/ 2147483646 h 321"/>
              <a:gd name="T46" fmla="*/ 2147483646 w 322"/>
              <a:gd name="T47" fmla="*/ 2147483646 h 321"/>
              <a:gd name="T48" fmla="*/ 2147483646 w 322"/>
              <a:gd name="T49" fmla="*/ 2147483646 h 321"/>
              <a:gd name="T50" fmla="*/ 2147483646 w 322"/>
              <a:gd name="T51" fmla="*/ 2147483646 h 321"/>
              <a:gd name="T52" fmla="*/ 2147483646 w 322"/>
              <a:gd name="T53" fmla="*/ 2147483646 h 321"/>
              <a:gd name="T54" fmla="*/ 2147483646 w 322"/>
              <a:gd name="T55" fmla="*/ 2147483646 h 321"/>
              <a:gd name="T56" fmla="*/ 2147483646 w 322"/>
              <a:gd name="T57" fmla="*/ 2147483646 h 321"/>
              <a:gd name="T58" fmla="*/ 2147483646 w 322"/>
              <a:gd name="T59" fmla="*/ 2147483646 h 321"/>
              <a:gd name="T60" fmla="*/ 2147483646 w 322"/>
              <a:gd name="T61" fmla="*/ 2147483646 h 321"/>
              <a:gd name="T62" fmla="*/ 2147483646 w 322"/>
              <a:gd name="T63" fmla="*/ 2147483646 h 321"/>
              <a:gd name="T64" fmla="*/ 2147483646 w 322"/>
              <a:gd name="T65" fmla="*/ 2147483646 h 321"/>
              <a:gd name="T66" fmla="*/ 2147483646 w 322"/>
              <a:gd name="T67" fmla="*/ 2147483646 h 32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22" h="321">
                <a:moveTo>
                  <a:pt x="220" y="123"/>
                </a:moveTo>
                <a:cubicBezTo>
                  <a:pt x="220" y="25"/>
                  <a:pt x="220" y="25"/>
                  <a:pt x="220" y="25"/>
                </a:cubicBezTo>
                <a:cubicBezTo>
                  <a:pt x="220" y="25"/>
                  <a:pt x="173" y="0"/>
                  <a:pt x="117" y="19"/>
                </a:cubicBezTo>
                <a:cubicBezTo>
                  <a:pt x="220" y="123"/>
                  <a:pt x="220" y="123"/>
                  <a:pt x="220" y="123"/>
                </a:cubicBezTo>
                <a:close/>
                <a:moveTo>
                  <a:pt x="229" y="180"/>
                </a:moveTo>
                <a:cubicBezTo>
                  <a:pt x="229" y="29"/>
                  <a:pt x="229" y="29"/>
                  <a:pt x="229" y="29"/>
                </a:cubicBezTo>
                <a:cubicBezTo>
                  <a:pt x="229" y="29"/>
                  <a:pt x="286" y="55"/>
                  <a:pt x="302" y="117"/>
                </a:cubicBezTo>
                <a:cubicBezTo>
                  <a:pt x="229" y="180"/>
                  <a:pt x="229" y="180"/>
                  <a:pt x="229" y="180"/>
                </a:cubicBezTo>
                <a:close/>
                <a:moveTo>
                  <a:pt x="199" y="224"/>
                </a:moveTo>
                <a:cubicBezTo>
                  <a:pt x="303" y="126"/>
                  <a:pt x="303" y="126"/>
                  <a:pt x="303" y="126"/>
                </a:cubicBezTo>
                <a:cubicBezTo>
                  <a:pt x="303" y="126"/>
                  <a:pt x="322" y="156"/>
                  <a:pt x="294" y="224"/>
                </a:cubicBezTo>
                <a:cubicBezTo>
                  <a:pt x="199" y="224"/>
                  <a:pt x="199" y="224"/>
                  <a:pt x="199" y="224"/>
                </a:cubicBezTo>
                <a:close/>
                <a:moveTo>
                  <a:pt x="146" y="237"/>
                </a:moveTo>
                <a:cubicBezTo>
                  <a:pt x="287" y="237"/>
                  <a:pt x="287" y="237"/>
                  <a:pt x="287" y="237"/>
                </a:cubicBezTo>
                <a:cubicBezTo>
                  <a:pt x="287" y="237"/>
                  <a:pt x="270" y="283"/>
                  <a:pt x="209" y="302"/>
                </a:cubicBezTo>
                <a:cubicBezTo>
                  <a:pt x="146" y="237"/>
                  <a:pt x="146" y="237"/>
                  <a:pt x="146" y="237"/>
                </a:cubicBezTo>
                <a:close/>
                <a:moveTo>
                  <a:pt x="100" y="206"/>
                </a:moveTo>
                <a:cubicBezTo>
                  <a:pt x="100" y="297"/>
                  <a:pt x="100" y="297"/>
                  <a:pt x="100" y="297"/>
                </a:cubicBezTo>
                <a:cubicBezTo>
                  <a:pt x="100" y="297"/>
                  <a:pt x="136" y="321"/>
                  <a:pt x="199" y="305"/>
                </a:cubicBezTo>
                <a:cubicBezTo>
                  <a:pt x="100" y="206"/>
                  <a:pt x="100" y="206"/>
                  <a:pt x="100" y="206"/>
                </a:cubicBezTo>
                <a:close/>
                <a:moveTo>
                  <a:pt x="18" y="210"/>
                </a:moveTo>
                <a:cubicBezTo>
                  <a:pt x="90" y="146"/>
                  <a:pt x="90" y="146"/>
                  <a:pt x="90" y="146"/>
                </a:cubicBezTo>
                <a:cubicBezTo>
                  <a:pt x="90" y="292"/>
                  <a:pt x="90" y="292"/>
                  <a:pt x="90" y="292"/>
                </a:cubicBezTo>
                <a:cubicBezTo>
                  <a:pt x="90" y="292"/>
                  <a:pt x="47" y="277"/>
                  <a:pt x="18" y="210"/>
                </a:cubicBezTo>
                <a:close/>
                <a:moveTo>
                  <a:pt x="17" y="200"/>
                </a:moveTo>
                <a:cubicBezTo>
                  <a:pt x="17" y="200"/>
                  <a:pt x="0" y="147"/>
                  <a:pt x="23" y="102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7" y="200"/>
                  <a:pt x="17" y="200"/>
                  <a:pt x="17" y="200"/>
                </a:cubicBezTo>
                <a:close/>
                <a:moveTo>
                  <a:pt x="29" y="91"/>
                </a:moveTo>
                <a:cubicBezTo>
                  <a:pt x="29" y="91"/>
                  <a:pt x="50" y="45"/>
                  <a:pt x="106" y="23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29" y="91"/>
                  <a:pt x="29" y="91"/>
                  <a:pt x="29" y="91"/>
                </a:cubicBezTo>
                <a:close/>
                <a:moveTo>
                  <a:pt x="29" y="91"/>
                </a:moveTo>
                <a:cubicBezTo>
                  <a:pt x="29" y="91"/>
                  <a:pt x="29" y="91"/>
                  <a:pt x="29" y="91"/>
                </a:cubicBezTo>
              </a:path>
            </a:pathLst>
          </a:custGeom>
          <a:solidFill>
            <a:srgbClr val="C3C4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0" y="404664"/>
            <a:ext cx="623392" cy="288032"/>
          </a:xfrm>
          <a:custGeom>
            <a:avLst/>
            <a:gdLst>
              <a:gd name="connsiteX0" fmla="*/ 0 w 623392"/>
              <a:gd name="connsiteY0" fmla="*/ 0 h 288032"/>
              <a:gd name="connsiteX1" fmla="*/ 311358 w 623392"/>
              <a:gd name="connsiteY1" fmla="*/ 0 h 288032"/>
              <a:gd name="connsiteX2" fmla="*/ 335360 w 623392"/>
              <a:gd name="connsiteY2" fmla="*/ 0 h 288032"/>
              <a:gd name="connsiteX3" fmla="*/ 575386 w 623392"/>
              <a:gd name="connsiteY3" fmla="*/ 0 h 288032"/>
              <a:gd name="connsiteX4" fmla="*/ 623392 w 623392"/>
              <a:gd name="connsiteY4" fmla="*/ 48006 h 288032"/>
              <a:gd name="connsiteX5" fmla="*/ 623392 w 623392"/>
              <a:gd name="connsiteY5" fmla="*/ 240026 h 288032"/>
              <a:gd name="connsiteX6" fmla="*/ 575386 w 623392"/>
              <a:gd name="connsiteY6" fmla="*/ 288032 h 288032"/>
              <a:gd name="connsiteX7" fmla="*/ 335360 w 623392"/>
              <a:gd name="connsiteY7" fmla="*/ 288032 h 288032"/>
              <a:gd name="connsiteX8" fmla="*/ 311358 w 623392"/>
              <a:gd name="connsiteY8" fmla="*/ 288032 h 288032"/>
              <a:gd name="connsiteX9" fmla="*/ 0 w 623392"/>
              <a:gd name="connsiteY9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3392" h="288032">
                <a:moveTo>
                  <a:pt x="0" y="0"/>
                </a:moveTo>
                <a:lnTo>
                  <a:pt x="311358" y="0"/>
                </a:lnTo>
                <a:lnTo>
                  <a:pt x="335360" y="0"/>
                </a:lnTo>
                <a:lnTo>
                  <a:pt x="575386" y="0"/>
                </a:lnTo>
                <a:cubicBezTo>
                  <a:pt x="601899" y="0"/>
                  <a:pt x="623392" y="21493"/>
                  <a:pt x="623392" y="48006"/>
                </a:cubicBezTo>
                <a:lnTo>
                  <a:pt x="623392" y="240026"/>
                </a:lnTo>
                <a:cubicBezTo>
                  <a:pt x="623392" y="266539"/>
                  <a:pt x="601899" y="288032"/>
                  <a:pt x="575386" y="288032"/>
                </a:cubicBezTo>
                <a:lnTo>
                  <a:pt x="335360" y="288032"/>
                </a:lnTo>
                <a:lnTo>
                  <a:pt x="311358" y="288032"/>
                </a:lnTo>
                <a:lnTo>
                  <a:pt x="0" y="288032"/>
                </a:lnTo>
                <a:close/>
              </a:path>
            </a:pathLst>
          </a:custGeom>
          <a:solidFill>
            <a:srgbClr val="ED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067350" y="955675"/>
            <a:ext cx="2682875" cy="2287588"/>
          </a:xfrm>
          <a:custGeom>
            <a:avLst/>
            <a:gdLst>
              <a:gd name="T0" fmla="*/ 673 w 714"/>
              <a:gd name="T1" fmla="*/ 51 h 609"/>
              <a:gd name="T2" fmla="*/ 632 w 714"/>
              <a:gd name="T3" fmla="*/ 59 h 609"/>
              <a:gd name="T4" fmla="*/ 609 w 714"/>
              <a:gd name="T5" fmla="*/ 28 h 609"/>
              <a:gd name="T6" fmla="*/ 584 w 714"/>
              <a:gd name="T7" fmla="*/ 30 h 609"/>
              <a:gd name="T8" fmla="*/ 564 w 714"/>
              <a:gd name="T9" fmla="*/ 11 h 609"/>
              <a:gd name="T10" fmla="*/ 570 w 714"/>
              <a:gd name="T11" fmla="*/ 22 h 609"/>
              <a:gd name="T12" fmla="*/ 575 w 714"/>
              <a:gd name="T13" fmla="*/ 42 h 609"/>
              <a:gd name="T14" fmla="*/ 553 w 714"/>
              <a:gd name="T15" fmla="*/ 122 h 609"/>
              <a:gd name="T16" fmla="*/ 491 w 714"/>
              <a:gd name="T17" fmla="*/ 157 h 609"/>
              <a:gd name="T18" fmla="*/ 522 w 714"/>
              <a:gd name="T19" fmla="*/ 214 h 609"/>
              <a:gd name="T20" fmla="*/ 568 w 714"/>
              <a:gd name="T21" fmla="*/ 214 h 609"/>
              <a:gd name="T22" fmla="*/ 509 w 714"/>
              <a:gd name="T23" fmla="*/ 270 h 609"/>
              <a:gd name="T24" fmla="*/ 455 w 714"/>
              <a:gd name="T25" fmla="*/ 332 h 609"/>
              <a:gd name="T26" fmla="*/ 393 w 714"/>
              <a:gd name="T27" fmla="*/ 364 h 609"/>
              <a:gd name="T28" fmla="*/ 353 w 714"/>
              <a:gd name="T29" fmla="*/ 422 h 609"/>
              <a:gd name="T30" fmla="*/ 215 w 714"/>
              <a:gd name="T31" fmla="*/ 465 h 609"/>
              <a:gd name="T32" fmla="*/ 101 w 714"/>
              <a:gd name="T33" fmla="*/ 427 h 609"/>
              <a:gd name="T34" fmla="*/ 1 w 714"/>
              <a:gd name="T35" fmla="*/ 422 h 609"/>
              <a:gd name="T36" fmla="*/ 12 w 714"/>
              <a:gd name="T37" fmla="*/ 454 h 609"/>
              <a:gd name="T38" fmla="*/ 23 w 714"/>
              <a:gd name="T39" fmla="*/ 494 h 609"/>
              <a:gd name="T40" fmla="*/ 69 w 714"/>
              <a:gd name="T41" fmla="*/ 483 h 609"/>
              <a:gd name="T42" fmla="*/ 69 w 714"/>
              <a:gd name="T43" fmla="*/ 522 h 609"/>
              <a:gd name="T44" fmla="*/ 95 w 714"/>
              <a:gd name="T45" fmla="*/ 541 h 609"/>
              <a:gd name="T46" fmla="*/ 109 w 714"/>
              <a:gd name="T47" fmla="*/ 559 h 609"/>
              <a:gd name="T48" fmla="*/ 121 w 714"/>
              <a:gd name="T49" fmla="*/ 556 h 609"/>
              <a:gd name="T50" fmla="*/ 180 w 714"/>
              <a:gd name="T51" fmla="*/ 535 h 609"/>
              <a:gd name="T52" fmla="*/ 191 w 714"/>
              <a:gd name="T53" fmla="*/ 562 h 609"/>
              <a:gd name="T54" fmla="*/ 167 w 714"/>
              <a:gd name="T55" fmla="*/ 581 h 609"/>
              <a:gd name="T56" fmla="*/ 209 w 714"/>
              <a:gd name="T57" fmla="*/ 605 h 609"/>
              <a:gd name="T58" fmla="*/ 237 w 714"/>
              <a:gd name="T59" fmla="*/ 553 h 609"/>
              <a:gd name="T60" fmla="*/ 261 w 714"/>
              <a:gd name="T61" fmla="*/ 546 h 609"/>
              <a:gd name="T62" fmla="*/ 270 w 714"/>
              <a:gd name="T63" fmla="*/ 590 h 609"/>
              <a:gd name="T64" fmla="*/ 307 w 714"/>
              <a:gd name="T65" fmla="*/ 608 h 609"/>
              <a:gd name="T66" fmla="*/ 333 w 714"/>
              <a:gd name="T67" fmla="*/ 564 h 609"/>
              <a:gd name="T68" fmla="*/ 367 w 714"/>
              <a:gd name="T69" fmla="*/ 538 h 609"/>
              <a:gd name="T70" fmla="*/ 377 w 714"/>
              <a:gd name="T71" fmla="*/ 533 h 609"/>
              <a:gd name="T72" fmla="*/ 403 w 714"/>
              <a:gd name="T73" fmla="*/ 526 h 609"/>
              <a:gd name="T74" fmla="*/ 425 w 714"/>
              <a:gd name="T75" fmla="*/ 503 h 609"/>
              <a:gd name="T76" fmla="*/ 457 w 714"/>
              <a:gd name="T77" fmla="*/ 492 h 609"/>
              <a:gd name="T78" fmla="*/ 456 w 714"/>
              <a:gd name="T79" fmla="*/ 462 h 609"/>
              <a:gd name="T80" fmla="*/ 479 w 714"/>
              <a:gd name="T81" fmla="*/ 420 h 609"/>
              <a:gd name="T82" fmla="*/ 494 w 714"/>
              <a:gd name="T83" fmla="*/ 448 h 609"/>
              <a:gd name="T84" fmla="*/ 506 w 714"/>
              <a:gd name="T85" fmla="*/ 432 h 609"/>
              <a:gd name="T86" fmla="*/ 537 w 714"/>
              <a:gd name="T87" fmla="*/ 403 h 609"/>
              <a:gd name="T88" fmla="*/ 562 w 714"/>
              <a:gd name="T89" fmla="*/ 398 h 609"/>
              <a:gd name="T90" fmla="*/ 572 w 714"/>
              <a:gd name="T91" fmla="*/ 417 h 609"/>
              <a:gd name="T92" fmla="*/ 601 w 714"/>
              <a:gd name="T93" fmla="*/ 444 h 609"/>
              <a:gd name="T94" fmla="*/ 613 w 714"/>
              <a:gd name="T95" fmla="*/ 436 h 609"/>
              <a:gd name="T96" fmla="*/ 633 w 714"/>
              <a:gd name="T97" fmla="*/ 416 h 609"/>
              <a:gd name="T98" fmla="*/ 677 w 714"/>
              <a:gd name="T99" fmla="*/ 385 h 609"/>
              <a:gd name="T100" fmla="*/ 712 w 714"/>
              <a:gd name="T101" fmla="*/ 354 h 609"/>
              <a:gd name="T102" fmla="*/ 699 w 714"/>
              <a:gd name="T103" fmla="*/ 324 h 609"/>
              <a:gd name="T104" fmla="*/ 674 w 714"/>
              <a:gd name="T105" fmla="*/ 322 h 609"/>
              <a:gd name="T106" fmla="*/ 657 w 714"/>
              <a:gd name="T107" fmla="*/ 295 h 609"/>
              <a:gd name="T108" fmla="*/ 637 w 714"/>
              <a:gd name="T109" fmla="*/ 263 h 609"/>
              <a:gd name="T110" fmla="*/ 652 w 714"/>
              <a:gd name="T111" fmla="*/ 254 h 609"/>
              <a:gd name="T112" fmla="*/ 662 w 714"/>
              <a:gd name="T113" fmla="*/ 226 h 609"/>
              <a:gd name="T114" fmla="*/ 657 w 714"/>
              <a:gd name="T115" fmla="*/ 190 h 609"/>
              <a:gd name="T116" fmla="*/ 672 w 714"/>
              <a:gd name="T117" fmla="*/ 168 h 609"/>
              <a:gd name="T118" fmla="*/ 691 w 714"/>
              <a:gd name="T119" fmla="*/ 163 h 609"/>
              <a:gd name="T120" fmla="*/ 699 w 714"/>
              <a:gd name="T121" fmla="*/ 125 h 609"/>
              <a:gd name="T122" fmla="*/ 701 w 714"/>
              <a:gd name="T123" fmla="*/ 8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4" h="609">
                <a:moveTo>
                  <a:pt x="699" y="64"/>
                </a:moveTo>
                <a:cubicBezTo>
                  <a:pt x="697" y="56"/>
                  <a:pt x="697" y="56"/>
                  <a:pt x="697" y="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3" y="40"/>
                  <a:pt x="683" y="40"/>
                  <a:pt x="683" y="40"/>
                </a:cubicBezTo>
                <a:cubicBezTo>
                  <a:pt x="677" y="43"/>
                  <a:pt x="677" y="43"/>
                  <a:pt x="677" y="43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2" y="51"/>
                  <a:pt x="672" y="51"/>
                  <a:pt x="672" y="51"/>
                </a:cubicBezTo>
                <a:cubicBezTo>
                  <a:pt x="661" y="53"/>
                  <a:pt x="661" y="53"/>
                  <a:pt x="661" y="53"/>
                </a:cubicBezTo>
                <a:cubicBezTo>
                  <a:pt x="660" y="54"/>
                  <a:pt x="659" y="54"/>
                  <a:pt x="658" y="56"/>
                </a:cubicBezTo>
                <a:cubicBezTo>
                  <a:pt x="655" y="58"/>
                  <a:pt x="655" y="58"/>
                  <a:pt x="655" y="58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8" y="64"/>
                  <a:pt x="648" y="64"/>
                  <a:pt x="648" y="64"/>
                </a:cubicBezTo>
                <a:cubicBezTo>
                  <a:pt x="643" y="65"/>
                  <a:pt x="643" y="65"/>
                  <a:pt x="643" y="65"/>
                </a:cubicBezTo>
                <a:cubicBezTo>
                  <a:pt x="640" y="64"/>
                  <a:pt x="637" y="62"/>
                  <a:pt x="632" y="59"/>
                </a:cubicBezTo>
                <a:cubicBezTo>
                  <a:pt x="631" y="58"/>
                  <a:pt x="631" y="58"/>
                  <a:pt x="631" y="58"/>
                </a:cubicBezTo>
                <a:cubicBezTo>
                  <a:pt x="623" y="50"/>
                  <a:pt x="619" y="45"/>
                  <a:pt x="619" y="42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0"/>
                  <a:pt x="619" y="30"/>
                  <a:pt x="619" y="30"/>
                </a:cubicBezTo>
                <a:cubicBezTo>
                  <a:pt x="621" y="28"/>
                  <a:pt x="621" y="28"/>
                  <a:pt x="621" y="28"/>
                </a:cubicBezTo>
                <a:cubicBezTo>
                  <a:pt x="609" y="24"/>
                  <a:pt x="609" y="24"/>
                  <a:pt x="609" y="24"/>
                </a:cubicBezTo>
                <a:cubicBezTo>
                  <a:pt x="609" y="28"/>
                  <a:pt x="609" y="28"/>
                  <a:pt x="609" y="28"/>
                </a:cubicBezTo>
                <a:cubicBezTo>
                  <a:pt x="609" y="30"/>
                  <a:pt x="607" y="31"/>
                  <a:pt x="605" y="32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600" y="34"/>
                  <a:pt x="600" y="34"/>
                  <a:pt x="600" y="34"/>
                </a:cubicBezTo>
                <a:cubicBezTo>
                  <a:pt x="600" y="33"/>
                  <a:pt x="600" y="33"/>
                  <a:pt x="600" y="33"/>
                </a:cubicBezTo>
                <a:cubicBezTo>
                  <a:pt x="594" y="32"/>
                  <a:pt x="594" y="32"/>
                  <a:pt x="594" y="32"/>
                </a:cubicBezTo>
                <a:cubicBezTo>
                  <a:pt x="595" y="36"/>
                  <a:pt x="595" y="36"/>
                  <a:pt x="595" y="36"/>
                </a:cubicBezTo>
                <a:cubicBezTo>
                  <a:pt x="585" y="30"/>
                  <a:pt x="585" y="30"/>
                  <a:pt x="585" y="30"/>
                </a:cubicBezTo>
                <a:cubicBezTo>
                  <a:pt x="584" y="30"/>
                  <a:pt x="584" y="30"/>
                  <a:pt x="584" y="30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2" y="25"/>
                  <a:pt x="581" y="20"/>
                  <a:pt x="581" y="16"/>
                </a:cubicBezTo>
                <a:cubicBezTo>
                  <a:pt x="581" y="12"/>
                  <a:pt x="582" y="9"/>
                  <a:pt x="583" y="8"/>
                </a:cubicBezTo>
                <a:cubicBezTo>
                  <a:pt x="586" y="3"/>
                  <a:pt x="586" y="3"/>
                  <a:pt x="586" y="3"/>
                </a:cubicBezTo>
                <a:cubicBezTo>
                  <a:pt x="585" y="0"/>
                  <a:pt x="585" y="0"/>
                  <a:pt x="585" y="0"/>
                </a:cubicBezTo>
                <a:cubicBezTo>
                  <a:pt x="575" y="1"/>
                  <a:pt x="575" y="1"/>
                  <a:pt x="575" y="1"/>
                </a:cubicBezTo>
                <a:cubicBezTo>
                  <a:pt x="569" y="2"/>
                  <a:pt x="566" y="5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58" y="20"/>
                  <a:pt x="558" y="20"/>
                  <a:pt x="558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70" y="22"/>
                  <a:pt x="570" y="22"/>
                  <a:pt x="570" y="22"/>
                </a:cubicBezTo>
                <a:cubicBezTo>
                  <a:pt x="571" y="22"/>
                  <a:pt x="571" y="22"/>
                  <a:pt x="571" y="22"/>
                </a:cubicBezTo>
                <a:cubicBezTo>
                  <a:pt x="571" y="23"/>
                  <a:pt x="571" y="23"/>
                  <a:pt x="571" y="23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2" y="32"/>
                  <a:pt x="572" y="32"/>
                  <a:pt x="572" y="32"/>
                </a:cubicBezTo>
                <a:cubicBezTo>
                  <a:pt x="575" y="40"/>
                  <a:pt x="575" y="40"/>
                  <a:pt x="575" y="40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561" y="68"/>
                  <a:pt x="561" y="68"/>
                  <a:pt x="561" y="68"/>
                </a:cubicBezTo>
                <a:cubicBezTo>
                  <a:pt x="559" y="71"/>
                  <a:pt x="558" y="81"/>
                  <a:pt x="557" y="95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2" y="106"/>
                  <a:pt x="552" y="106"/>
                  <a:pt x="552" y="106"/>
                </a:cubicBezTo>
                <a:cubicBezTo>
                  <a:pt x="555" y="110"/>
                  <a:pt x="555" y="110"/>
                  <a:pt x="555" y="110"/>
                </a:cubicBezTo>
                <a:cubicBezTo>
                  <a:pt x="555" y="111"/>
                  <a:pt x="555" y="111"/>
                  <a:pt x="555" y="111"/>
                </a:cubicBezTo>
                <a:cubicBezTo>
                  <a:pt x="556" y="117"/>
                  <a:pt x="555" y="121"/>
                  <a:pt x="554" y="122"/>
                </a:cubicBezTo>
                <a:cubicBezTo>
                  <a:pt x="553" y="122"/>
                  <a:pt x="553" y="122"/>
                  <a:pt x="553" y="122"/>
                </a:cubicBezTo>
                <a:cubicBezTo>
                  <a:pt x="550" y="124"/>
                  <a:pt x="541" y="133"/>
                  <a:pt x="526" y="151"/>
                </a:cubicBezTo>
                <a:cubicBezTo>
                  <a:pt x="525" y="152"/>
                  <a:pt x="525" y="152"/>
                  <a:pt x="525" y="152"/>
                </a:cubicBezTo>
                <a:cubicBezTo>
                  <a:pt x="524" y="152"/>
                  <a:pt x="524" y="152"/>
                  <a:pt x="524" y="152"/>
                </a:cubicBezTo>
                <a:cubicBezTo>
                  <a:pt x="523" y="151"/>
                  <a:pt x="523" y="151"/>
                  <a:pt x="523" y="151"/>
                </a:cubicBezTo>
                <a:cubicBezTo>
                  <a:pt x="517" y="148"/>
                  <a:pt x="513" y="144"/>
                  <a:pt x="510" y="141"/>
                </a:cubicBezTo>
                <a:cubicBezTo>
                  <a:pt x="507" y="140"/>
                  <a:pt x="501" y="138"/>
                  <a:pt x="491" y="138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83" y="192"/>
                  <a:pt x="483" y="192"/>
                  <a:pt x="483" y="192"/>
                </a:cubicBezTo>
                <a:cubicBezTo>
                  <a:pt x="482" y="196"/>
                  <a:pt x="481" y="204"/>
                  <a:pt x="481" y="216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4"/>
                  <a:pt x="487" y="214"/>
                  <a:pt x="487" y="214"/>
                </a:cubicBezTo>
                <a:cubicBezTo>
                  <a:pt x="497" y="210"/>
                  <a:pt x="497" y="210"/>
                  <a:pt x="497" y="210"/>
                </a:cubicBezTo>
                <a:cubicBezTo>
                  <a:pt x="522" y="214"/>
                  <a:pt x="522" y="214"/>
                  <a:pt x="522" y="214"/>
                </a:cubicBezTo>
                <a:cubicBezTo>
                  <a:pt x="525" y="210"/>
                  <a:pt x="525" y="210"/>
                  <a:pt x="525" y="210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3"/>
                  <a:pt x="530" y="203"/>
                  <a:pt x="530" y="203"/>
                </a:cubicBezTo>
                <a:cubicBezTo>
                  <a:pt x="540" y="201"/>
                  <a:pt x="540" y="201"/>
                  <a:pt x="540" y="201"/>
                </a:cubicBezTo>
                <a:cubicBezTo>
                  <a:pt x="553" y="200"/>
                  <a:pt x="553" y="200"/>
                  <a:pt x="553" y="200"/>
                </a:cubicBezTo>
                <a:cubicBezTo>
                  <a:pt x="557" y="201"/>
                  <a:pt x="562" y="206"/>
                  <a:pt x="568" y="214"/>
                </a:cubicBezTo>
                <a:cubicBezTo>
                  <a:pt x="584" y="222"/>
                  <a:pt x="593" y="230"/>
                  <a:pt x="595" y="236"/>
                </a:cubicBezTo>
                <a:cubicBezTo>
                  <a:pt x="596" y="239"/>
                  <a:pt x="596" y="242"/>
                  <a:pt x="595" y="244"/>
                </a:cubicBezTo>
                <a:cubicBezTo>
                  <a:pt x="593" y="247"/>
                  <a:pt x="591" y="249"/>
                  <a:pt x="58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67" y="248"/>
                  <a:pt x="555" y="248"/>
                  <a:pt x="551" y="250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30" y="265"/>
                  <a:pt x="522" y="269"/>
                  <a:pt x="517" y="269"/>
                </a:cubicBezTo>
                <a:cubicBezTo>
                  <a:pt x="509" y="270"/>
                  <a:pt x="509" y="270"/>
                  <a:pt x="509" y="270"/>
                </a:cubicBezTo>
                <a:cubicBezTo>
                  <a:pt x="505" y="290"/>
                  <a:pt x="505" y="290"/>
                  <a:pt x="505" y="290"/>
                </a:cubicBezTo>
                <a:cubicBezTo>
                  <a:pt x="503" y="296"/>
                  <a:pt x="501" y="300"/>
                  <a:pt x="498" y="303"/>
                </a:cubicBezTo>
                <a:cubicBezTo>
                  <a:pt x="495" y="306"/>
                  <a:pt x="490" y="308"/>
                  <a:pt x="483" y="310"/>
                </a:cubicBezTo>
                <a:cubicBezTo>
                  <a:pt x="476" y="311"/>
                  <a:pt x="469" y="314"/>
                  <a:pt x="463" y="317"/>
                </a:cubicBezTo>
                <a:cubicBezTo>
                  <a:pt x="457" y="332"/>
                  <a:pt x="457" y="332"/>
                  <a:pt x="457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5" y="332"/>
                  <a:pt x="455" y="332"/>
                  <a:pt x="455" y="332"/>
                </a:cubicBezTo>
                <a:cubicBezTo>
                  <a:pt x="437" y="340"/>
                  <a:pt x="437" y="340"/>
                  <a:pt x="437" y="340"/>
                </a:cubicBezTo>
                <a:cubicBezTo>
                  <a:pt x="436" y="340"/>
                  <a:pt x="436" y="340"/>
                  <a:pt x="436" y="340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19" y="336"/>
                  <a:pt x="414" y="334"/>
                  <a:pt x="410" y="332"/>
                </a:cubicBezTo>
                <a:cubicBezTo>
                  <a:pt x="405" y="330"/>
                  <a:pt x="400" y="329"/>
                  <a:pt x="395" y="331"/>
                </a:cubicBezTo>
                <a:cubicBezTo>
                  <a:pt x="390" y="338"/>
                  <a:pt x="387" y="346"/>
                  <a:pt x="388" y="355"/>
                </a:cubicBezTo>
                <a:cubicBezTo>
                  <a:pt x="388" y="360"/>
                  <a:pt x="389" y="363"/>
                  <a:pt x="391" y="364"/>
                </a:cubicBezTo>
                <a:cubicBezTo>
                  <a:pt x="393" y="364"/>
                  <a:pt x="393" y="364"/>
                  <a:pt x="393" y="364"/>
                </a:cubicBezTo>
                <a:cubicBezTo>
                  <a:pt x="397" y="362"/>
                  <a:pt x="397" y="362"/>
                  <a:pt x="397" y="362"/>
                </a:cubicBezTo>
                <a:cubicBezTo>
                  <a:pt x="397" y="374"/>
                  <a:pt x="397" y="374"/>
                  <a:pt x="397" y="374"/>
                </a:cubicBezTo>
                <a:cubicBezTo>
                  <a:pt x="397" y="379"/>
                  <a:pt x="396" y="382"/>
                  <a:pt x="393" y="384"/>
                </a:cubicBezTo>
                <a:cubicBezTo>
                  <a:pt x="391" y="386"/>
                  <a:pt x="387" y="388"/>
                  <a:pt x="382" y="389"/>
                </a:cubicBezTo>
                <a:cubicBezTo>
                  <a:pt x="379" y="390"/>
                  <a:pt x="379" y="390"/>
                  <a:pt x="379" y="390"/>
                </a:cubicBezTo>
                <a:cubicBezTo>
                  <a:pt x="375" y="392"/>
                  <a:pt x="366" y="402"/>
                  <a:pt x="354" y="422"/>
                </a:cubicBezTo>
                <a:cubicBezTo>
                  <a:pt x="354" y="422"/>
                  <a:pt x="354" y="422"/>
                  <a:pt x="354" y="422"/>
                </a:cubicBezTo>
                <a:cubicBezTo>
                  <a:pt x="353" y="422"/>
                  <a:pt x="353" y="422"/>
                  <a:pt x="353" y="422"/>
                </a:cubicBezTo>
                <a:cubicBezTo>
                  <a:pt x="341" y="430"/>
                  <a:pt x="341" y="430"/>
                  <a:pt x="341" y="430"/>
                </a:cubicBezTo>
                <a:cubicBezTo>
                  <a:pt x="343" y="430"/>
                  <a:pt x="345" y="430"/>
                  <a:pt x="344" y="432"/>
                </a:cubicBezTo>
                <a:cubicBezTo>
                  <a:pt x="344" y="434"/>
                  <a:pt x="343" y="434"/>
                  <a:pt x="339" y="434"/>
                </a:cubicBezTo>
                <a:cubicBezTo>
                  <a:pt x="305" y="434"/>
                  <a:pt x="305" y="434"/>
                  <a:pt x="305" y="434"/>
                </a:cubicBezTo>
                <a:cubicBezTo>
                  <a:pt x="267" y="432"/>
                  <a:pt x="238" y="443"/>
                  <a:pt x="217" y="464"/>
                </a:cubicBezTo>
                <a:cubicBezTo>
                  <a:pt x="216" y="465"/>
                  <a:pt x="216" y="465"/>
                  <a:pt x="216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01" y="467"/>
                  <a:pt x="201" y="467"/>
                  <a:pt x="201" y="467"/>
                </a:cubicBezTo>
                <a:cubicBezTo>
                  <a:pt x="200" y="467"/>
                  <a:pt x="200" y="467"/>
                  <a:pt x="200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73" y="462"/>
                  <a:pt x="163" y="460"/>
                  <a:pt x="152" y="454"/>
                </a:cubicBezTo>
                <a:cubicBezTo>
                  <a:pt x="142" y="450"/>
                  <a:pt x="133" y="444"/>
                  <a:pt x="123" y="436"/>
                </a:cubicBezTo>
                <a:cubicBezTo>
                  <a:pt x="117" y="432"/>
                  <a:pt x="110" y="428"/>
                  <a:pt x="101" y="427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74" y="428"/>
                  <a:pt x="74" y="428"/>
                  <a:pt x="74" y="428"/>
                </a:cubicBezTo>
                <a:cubicBezTo>
                  <a:pt x="63" y="429"/>
                  <a:pt x="53" y="429"/>
                  <a:pt x="43" y="428"/>
                </a:cubicBezTo>
                <a:cubicBezTo>
                  <a:pt x="32" y="428"/>
                  <a:pt x="18" y="424"/>
                  <a:pt x="1" y="419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22"/>
                  <a:pt x="0" y="422"/>
                  <a:pt x="0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6"/>
                  <a:pt x="1" y="426"/>
                  <a:pt x="1" y="426"/>
                </a:cubicBezTo>
                <a:cubicBezTo>
                  <a:pt x="5" y="434"/>
                  <a:pt x="5" y="434"/>
                  <a:pt x="5" y="434"/>
                </a:cubicBezTo>
                <a:cubicBezTo>
                  <a:pt x="13" y="444"/>
                  <a:pt x="13" y="444"/>
                  <a:pt x="13" y="444"/>
                </a:cubicBezTo>
                <a:cubicBezTo>
                  <a:pt x="14" y="446"/>
                  <a:pt x="14" y="446"/>
                  <a:pt x="14" y="446"/>
                </a:cubicBezTo>
                <a:cubicBezTo>
                  <a:pt x="12" y="453"/>
                  <a:pt x="12" y="453"/>
                  <a:pt x="12" y="453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7" y="460"/>
                  <a:pt x="7" y="460"/>
                  <a:pt x="7" y="460"/>
                </a:cubicBezTo>
                <a:cubicBezTo>
                  <a:pt x="12" y="465"/>
                  <a:pt x="12" y="465"/>
                  <a:pt x="12" y="465"/>
                </a:cubicBezTo>
                <a:cubicBezTo>
                  <a:pt x="14" y="467"/>
                  <a:pt x="15" y="469"/>
                  <a:pt x="15" y="470"/>
                </a:cubicBezTo>
                <a:cubicBezTo>
                  <a:pt x="17" y="478"/>
                  <a:pt x="17" y="478"/>
                  <a:pt x="17" y="478"/>
                </a:cubicBezTo>
                <a:cubicBezTo>
                  <a:pt x="23" y="484"/>
                  <a:pt x="23" y="484"/>
                  <a:pt x="23" y="484"/>
                </a:cubicBezTo>
                <a:cubicBezTo>
                  <a:pt x="23" y="485"/>
                  <a:pt x="23" y="485"/>
                  <a:pt x="23" y="485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23" y="494"/>
                  <a:pt x="23" y="494"/>
                  <a:pt x="23" y="494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29" y="496"/>
                  <a:pt x="29" y="496"/>
                  <a:pt x="29" y="496"/>
                </a:cubicBezTo>
                <a:cubicBezTo>
                  <a:pt x="30" y="495"/>
                  <a:pt x="30" y="495"/>
                  <a:pt x="30" y="495"/>
                </a:cubicBezTo>
                <a:cubicBezTo>
                  <a:pt x="31" y="492"/>
                  <a:pt x="33" y="490"/>
                  <a:pt x="36" y="490"/>
                </a:cubicBezTo>
                <a:cubicBezTo>
                  <a:pt x="39" y="488"/>
                  <a:pt x="39" y="488"/>
                  <a:pt x="39" y="488"/>
                </a:cubicBezTo>
                <a:cubicBezTo>
                  <a:pt x="60" y="486"/>
                  <a:pt x="60" y="486"/>
                  <a:pt x="60" y="486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6" y="494"/>
                  <a:pt x="75" y="496"/>
                  <a:pt x="74" y="498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63" y="517"/>
                  <a:pt x="63" y="517"/>
                  <a:pt x="63" y="517"/>
                </a:cubicBezTo>
                <a:cubicBezTo>
                  <a:pt x="69" y="522"/>
                  <a:pt x="69" y="522"/>
                  <a:pt x="69" y="522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7" y="529"/>
                  <a:pt x="79" y="531"/>
                  <a:pt x="81" y="532"/>
                </a:cubicBezTo>
                <a:cubicBezTo>
                  <a:pt x="84" y="532"/>
                  <a:pt x="87" y="535"/>
                  <a:pt x="89" y="538"/>
                </a:cubicBezTo>
                <a:cubicBezTo>
                  <a:pt x="89" y="539"/>
                  <a:pt x="89" y="539"/>
                  <a:pt x="89" y="539"/>
                </a:cubicBezTo>
                <a:cubicBezTo>
                  <a:pt x="93" y="541"/>
                  <a:pt x="93" y="541"/>
                  <a:pt x="93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7" y="550"/>
                  <a:pt x="97" y="550"/>
                  <a:pt x="97" y="550"/>
                </a:cubicBezTo>
                <a:cubicBezTo>
                  <a:pt x="98" y="556"/>
                  <a:pt x="98" y="556"/>
                  <a:pt x="98" y="556"/>
                </a:cubicBezTo>
                <a:cubicBezTo>
                  <a:pt x="108" y="558"/>
                  <a:pt x="108" y="558"/>
                  <a:pt x="108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9"/>
                  <a:pt x="109" y="559"/>
                  <a:pt x="109" y="559"/>
                </a:cubicBezTo>
                <a:cubicBezTo>
                  <a:pt x="110" y="560"/>
                  <a:pt x="110" y="560"/>
                  <a:pt x="110" y="560"/>
                </a:cubicBezTo>
                <a:cubicBezTo>
                  <a:pt x="113" y="565"/>
                  <a:pt x="113" y="565"/>
                  <a:pt x="113" y="565"/>
                </a:cubicBezTo>
                <a:cubicBezTo>
                  <a:pt x="121" y="568"/>
                  <a:pt x="121" y="568"/>
                  <a:pt x="121" y="568"/>
                </a:cubicBezTo>
                <a:cubicBezTo>
                  <a:pt x="126" y="565"/>
                  <a:pt x="126" y="565"/>
                  <a:pt x="126" y="565"/>
                </a:cubicBezTo>
                <a:cubicBezTo>
                  <a:pt x="125" y="562"/>
                  <a:pt x="125" y="562"/>
                  <a:pt x="125" y="562"/>
                </a:cubicBezTo>
                <a:cubicBezTo>
                  <a:pt x="120" y="557"/>
                  <a:pt x="120" y="557"/>
                  <a:pt x="120" y="557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5" y="547"/>
                  <a:pt x="125" y="547"/>
                  <a:pt x="125" y="547"/>
                </a:cubicBezTo>
                <a:cubicBezTo>
                  <a:pt x="135" y="547"/>
                  <a:pt x="135" y="547"/>
                  <a:pt x="135" y="547"/>
                </a:cubicBezTo>
                <a:cubicBezTo>
                  <a:pt x="135" y="548"/>
                  <a:pt x="135" y="548"/>
                  <a:pt x="135" y="548"/>
                </a:cubicBezTo>
                <a:cubicBezTo>
                  <a:pt x="149" y="552"/>
                  <a:pt x="149" y="552"/>
                  <a:pt x="149" y="552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9" y="537"/>
                  <a:pt x="174" y="534"/>
                  <a:pt x="177" y="536"/>
                </a:cubicBezTo>
                <a:cubicBezTo>
                  <a:pt x="180" y="535"/>
                  <a:pt x="180" y="535"/>
                  <a:pt x="180" y="535"/>
                </a:cubicBezTo>
                <a:cubicBezTo>
                  <a:pt x="183" y="535"/>
                  <a:pt x="185" y="536"/>
                  <a:pt x="187" y="536"/>
                </a:cubicBezTo>
                <a:cubicBezTo>
                  <a:pt x="187" y="537"/>
                  <a:pt x="187" y="538"/>
                  <a:pt x="187" y="538"/>
                </a:cubicBezTo>
                <a:cubicBezTo>
                  <a:pt x="187" y="540"/>
                  <a:pt x="189" y="543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3" y="554"/>
                  <a:pt x="193" y="554"/>
                  <a:pt x="193" y="554"/>
                </a:cubicBezTo>
                <a:cubicBezTo>
                  <a:pt x="193" y="555"/>
                  <a:pt x="193" y="555"/>
                  <a:pt x="193" y="555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84" y="570"/>
                  <a:pt x="184" y="570"/>
                  <a:pt x="184" y="570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69" y="577"/>
                  <a:pt x="169" y="577"/>
                  <a:pt x="169" y="577"/>
                </a:cubicBezTo>
                <a:cubicBezTo>
                  <a:pt x="167" y="581"/>
                  <a:pt x="167" y="581"/>
                  <a:pt x="167" y="581"/>
                </a:cubicBezTo>
                <a:cubicBezTo>
                  <a:pt x="165" y="593"/>
                  <a:pt x="165" y="593"/>
                  <a:pt x="165" y="593"/>
                </a:cubicBezTo>
                <a:cubicBezTo>
                  <a:pt x="166" y="598"/>
                  <a:pt x="166" y="598"/>
                  <a:pt x="166" y="598"/>
                </a:cubicBezTo>
                <a:cubicBezTo>
                  <a:pt x="170" y="604"/>
                  <a:pt x="170" y="604"/>
                  <a:pt x="170" y="604"/>
                </a:cubicBezTo>
                <a:cubicBezTo>
                  <a:pt x="171" y="606"/>
                  <a:pt x="171" y="606"/>
                  <a:pt x="171" y="606"/>
                </a:cubicBezTo>
                <a:cubicBezTo>
                  <a:pt x="176" y="609"/>
                  <a:pt x="176" y="609"/>
                  <a:pt x="176" y="609"/>
                </a:cubicBezTo>
                <a:cubicBezTo>
                  <a:pt x="193" y="609"/>
                  <a:pt x="193" y="609"/>
                  <a:pt x="193" y="609"/>
                </a:cubicBezTo>
                <a:cubicBezTo>
                  <a:pt x="207" y="607"/>
                  <a:pt x="207" y="607"/>
                  <a:pt x="207" y="607"/>
                </a:cubicBezTo>
                <a:cubicBezTo>
                  <a:pt x="209" y="605"/>
                  <a:pt x="209" y="605"/>
                  <a:pt x="209" y="605"/>
                </a:cubicBezTo>
                <a:cubicBezTo>
                  <a:pt x="211" y="602"/>
                  <a:pt x="213" y="602"/>
                  <a:pt x="214" y="602"/>
                </a:cubicBezTo>
                <a:cubicBezTo>
                  <a:pt x="224" y="603"/>
                  <a:pt x="224" y="603"/>
                  <a:pt x="224" y="603"/>
                </a:cubicBezTo>
                <a:cubicBezTo>
                  <a:pt x="225" y="602"/>
                  <a:pt x="225" y="602"/>
                  <a:pt x="225" y="602"/>
                </a:cubicBezTo>
                <a:cubicBezTo>
                  <a:pt x="224" y="599"/>
                  <a:pt x="224" y="596"/>
                  <a:pt x="225" y="594"/>
                </a:cubicBezTo>
                <a:cubicBezTo>
                  <a:pt x="229" y="587"/>
                  <a:pt x="229" y="587"/>
                  <a:pt x="229" y="587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1"/>
                  <a:pt x="251" y="541"/>
                  <a:pt x="251" y="541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7" y="550"/>
                  <a:pt x="270" y="553"/>
                  <a:pt x="270" y="555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5" y="570"/>
                  <a:pt x="265" y="570"/>
                  <a:pt x="265" y="570"/>
                </a:cubicBezTo>
                <a:cubicBezTo>
                  <a:pt x="263" y="578"/>
                  <a:pt x="263" y="578"/>
                  <a:pt x="263" y="578"/>
                </a:cubicBezTo>
                <a:cubicBezTo>
                  <a:pt x="263" y="586"/>
                  <a:pt x="263" y="586"/>
                  <a:pt x="263" y="586"/>
                </a:cubicBezTo>
                <a:cubicBezTo>
                  <a:pt x="265" y="590"/>
                  <a:pt x="265" y="590"/>
                  <a:pt x="265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70" y="590"/>
                  <a:pt x="270" y="590"/>
                  <a:pt x="270" y="590"/>
                </a:cubicBezTo>
                <a:cubicBezTo>
                  <a:pt x="276" y="590"/>
                  <a:pt x="276" y="590"/>
                  <a:pt x="276" y="590"/>
                </a:cubicBezTo>
                <a:cubicBezTo>
                  <a:pt x="279" y="592"/>
                  <a:pt x="281" y="594"/>
                  <a:pt x="283" y="598"/>
                </a:cubicBezTo>
                <a:cubicBezTo>
                  <a:pt x="286" y="600"/>
                  <a:pt x="286" y="600"/>
                  <a:pt x="286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301" y="606"/>
                  <a:pt x="301" y="606"/>
                  <a:pt x="301" y="606"/>
                </a:cubicBezTo>
                <a:cubicBezTo>
                  <a:pt x="307" y="608"/>
                  <a:pt x="307" y="608"/>
                  <a:pt x="307" y="608"/>
                </a:cubicBezTo>
                <a:cubicBezTo>
                  <a:pt x="315" y="607"/>
                  <a:pt x="315" y="607"/>
                  <a:pt x="315" y="607"/>
                </a:cubicBezTo>
                <a:cubicBezTo>
                  <a:pt x="319" y="602"/>
                  <a:pt x="319" y="602"/>
                  <a:pt x="319" y="602"/>
                </a:cubicBezTo>
                <a:cubicBezTo>
                  <a:pt x="323" y="582"/>
                  <a:pt x="323" y="582"/>
                  <a:pt x="323" y="582"/>
                </a:cubicBezTo>
                <a:cubicBezTo>
                  <a:pt x="324" y="572"/>
                  <a:pt x="324" y="572"/>
                  <a:pt x="324" y="572"/>
                </a:cubicBezTo>
                <a:cubicBezTo>
                  <a:pt x="324" y="571"/>
                  <a:pt x="324" y="571"/>
                  <a:pt x="324" y="571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33" y="564"/>
                  <a:pt x="333" y="564"/>
                  <a:pt x="333" y="564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45" y="554"/>
                  <a:pt x="345" y="554"/>
                  <a:pt x="345" y="554"/>
                </a:cubicBezTo>
                <a:cubicBezTo>
                  <a:pt x="350" y="551"/>
                  <a:pt x="350" y="551"/>
                  <a:pt x="350" y="551"/>
                </a:cubicBezTo>
                <a:cubicBezTo>
                  <a:pt x="356" y="549"/>
                  <a:pt x="356" y="549"/>
                  <a:pt x="356" y="549"/>
                </a:cubicBezTo>
                <a:cubicBezTo>
                  <a:pt x="353" y="537"/>
                  <a:pt x="353" y="537"/>
                  <a:pt x="353" y="537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1"/>
                  <a:pt x="374" y="541"/>
                  <a:pt x="374" y="541"/>
                </a:cubicBezTo>
                <a:cubicBezTo>
                  <a:pt x="376" y="534"/>
                  <a:pt x="376" y="534"/>
                  <a:pt x="376" y="534"/>
                </a:cubicBezTo>
                <a:cubicBezTo>
                  <a:pt x="376" y="532"/>
                  <a:pt x="376" y="532"/>
                  <a:pt x="376" y="532"/>
                </a:cubicBezTo>
                <a:cubicBezTo>
                  <a:pt x="377" y="533"/>
                  <a:pt x="377" y="533"/>
                  <a:pt x="377" y="533"/>
                </a:cubicBezTo>
                <a:cubicBezTo>
                  <a:pt x="378" y="533"/>
                  <a:pt x="378" y="533"/>
                  <a:pt x="378" y="533"/>
                </a:cubicBezTo>
                <a:cubicBezTo>
                  <a:pt x="384" y="534"/>
                  <a:pt x="384" y="534"/>
                  <a:pt x="384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93" y="528"/>
                  <a:pt x="393" y="528"/>
                  <a:pt x="393" y="528"/>
                </a:cubicBezTo>
                <a:cubicBezTo>
                  <a:pt x="394" y="528"/>
                  <a:pt x="394" y="528"/>
                  <a:pt x="394" y="528"/>
                </a:cubicBezTo>
                <a:cubicBezTo>
                  <a:pt x="394" y="527"/>
                  <a:pt x="394" y="527"/>
                  <a:pt x="394" y="527"/>
                </a:cubicBezTo>
                <a:cubicBezTo>
                  <a:pt x="395" y="527"/>
                  <a:pt x="395" y="527"/>
                  <a:pt x="395" y="527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409" y="519"/>
                  <a:pt x="409" y="519"/>
                  <a:pt x="409" y="519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508"/>
                  <a:pt x="413" y="508"/>
                  <a:pt x="413" y="508"/>
                </a:cubicBezTo>
                <a:cubicBezTo>
                  <a:pt x="413" y="505"/>
                  <a:pt x="414" y="504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25" y="503"/>
                  <a:pt x="425" y="503"/>
                  <a:pt x="425" y="503"/>
                </a:cubicBezTo>
                <a:cubicBezTo>
                  <a:pt x="429" y="501"/>
                  <a:pt x="429" y="501"/>
                  <a:pt x="429" y="501"/>
                </a:cubicBezTo>
                <a:cubicBezTo>
                  <a:pt x="430" y="496"/>
                  <a:pt x="430" y="496"/>
                  <a:pt x="430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49" y="494"/>
                  <a:pt x="449" y="494"/>
                  <a:pt x="449" y="494"/>
                </a:cubicBezTo>
                <a:cubicBezTo>
                  <a:pt x="457" y="492"/>
                  <a:pt x="457" y="492"/>
                  <a:pt x="457" y="492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65" y="481"/>
                  <a:pt x="465" y="481"/>
                  <a:pt x="465" y="481"/>
                </a:cubicBezTo>
                <a:cubicBezTo>
                  <a:pt x="459" y="475"/>
                  <a:pt x="459" y="475"/>
                  <a:pt x="459" y="475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9" y="456"/>
                  <a:pt x="459" y="456"/>
                  <a:pt x="459" y="456"/>
                </a:cubicBezTo>
                <a:cubicBezTo>
                  <a:pt x="459" y="454"/>
                  <a:pt x="461" y="451"/>
                  <a:pt x="464" y="448"/>
                </a:cubicBezTo>
                <a:cubicBezTo>
                  <a:pt x="468" y="439"/>
                  <a:pt x="468" y="439"/>
                  <a:pt x="468" y="439"/>
                </a:cubicBezTo>
                <a:cubicBezTo>
                  <a:pt x="468" y="438"/>
                  <a:pt x="468" y="438"/>
                  <a:pt x="468" y="438"/>
                </a:cubicBezTo>
                <a:cubicBezTo>
                  <a:pt x="469" y="438"/>
                  <a:pt x="469" y="438"/>
                  <a:pt x="469" y="438"/>
                </a:cubicBezTo>
                <a:cubicBezTo>
                  <a:pt x="473" y="432"/>
                  <a:pt x="473" y="432"/>
                  <a:pt x="473" y="432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4" y="428"/>
                  <a:pt x="484" y="428"/>
                  <a:pt x="484" y="428"/>
                </a:cubicBezTo>
                <a:cubicBezTo>
                  <a:pt x="485" y="428"/>
                  <a:pt x="485" y="428"/>
                  <a:pt x="485" y="428"/>
                </a:cubicBezTo>
                <a:cubicBezTo>
                  <a:pt x="485" y="429"/>
                  <a:pt x="485" y="429"/>
                  <a:pt x="485" y="429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8" y="445"/>
                  <a:pt x="488" y="445"/>
                  <a:pt x="488" y="445"/>
                </a:cubicBezTo>
                <a:cubicBezTo>
                  <a:pt x="493" y="448"/>
                  <a:pt x="493" y="448"/>
                  <a:pt x="493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5" y="448"/>
                  <a:pt x="495" y="448"/>
                  <a:pt x="495" y="448"/>
                </a:cubicBezTo>
                <a:cubicBezTo>
                  <a:pt x="496" y="448"/>
                  <a:pt x="496" y="448"/>
                  <a:pt x="496" y="448"/>
                </a:cubicBezTo>
                <a:cubicBezTo>
                  <a:pt x="501" y="440"/>
                  <a:pt x="501" y="440"/>
                  <a:pt x="501" y="440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505" y="432"/>
                  <a:pt x="505" y="432"/>
                  <a:pt x="505" y="432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17" y="436"/>
                  <a:pt x="517" y="436"/>
                  <a:pt x="517" y="436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4" y="432"/>
                  <a:pt x="524" y="432"/>
                  <a:pt x="524" y="432"/>
                </a:cubicBezTo>
                <a:cubicBezTo>
                  <a:pt x="530" y="431"/>
                  <a:pt x="530" y="431"/>
                  <a:pt x="530" y="431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16"/>
                  <a:pt x="534" y="416"/>
                  <a:pt x="534" y="416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537" y="404"/>
                  <a:pt x="537" y="404"/>
                  <a:pt x="537" y="404"/>
                </a:cubicBezTo>
                <a:cubicBezTo>
                  <a:pt x="539" y="404"/>
                  <a:pt x="539" y="404"/>
                  <a:pt x="539" y="404"/>
                </a:cubicBezTo>
                <a:cubicBezTo>
                  <a:pt x="547" y="406"/>
                  <a:pt x="547" y="406"/>
                  <a:pt x="547" y="406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52" y="398"/>
                  <a:pt x="552" y="398"/>
                  <a:pt x="552" y="398"/>
                </a:cubicBezTo>
                <a:cubicBezTo>
                  <a:pt x="553" y="398"/>
                  <a:pt x="553" y="398"/>
                  <a:pt x="553" y="398"/>
                </a:cubicBezTo>
                <a:cubicBezTo>
                  <a:pt x="561" y="398"/>
                  <a:pt x="561" y="398"/>
                  <a:pt x="561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3" y="398"/>
                  <a:pt x="563" y="398"/>
                  <a:pt x="563" y="398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5"/>
                  <a:pt x="567" y="405"/>
                  <a:pt x="567" y="405"/>
                </a:cubicBezTo>
                <a:cubicBezTo>
                  <a:pt x="567" y="406"/>
                  <a:pt x="567" y="406"/>
                  <a:pt x="567" y="406"/>
                </a:cubicBezTo>
                <a:cubicBezTo>
                  <a:pt x="568" y="414"/>
                  <a:pt x="568" y="414"/>
                  <a:pt x="568" y="414"/>
                </a:cubicBezTo>
                <a:cubicBezTo>
                  <a:pt x="572" y="417"/>
                  <a:pt x="572" y="417"/>
                  <a:pt x="572" y="417"/>
                </a:cubicBezTo>
                <a:cubicBezTo>
                  <a:pt x="577" y="412"/>
                  <a:pt x="577" y="412"/>
                  <a:pt x="577" y="412"/>
                </a:cubicBezTo>
                <a:cubicBezTo>
                  <a:pt x="579" y="414"/>
                  <a:pt x="579" y="414"/>
                  <a:pt x="579" y="414"/>
                </a:cubicBezTo>
                <a:cubicBezTo>
                  <a:pt x="581" y="416"/>
                  <a:pt x="581" y="418"/>
                  <a:pt x="581" y="420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34"/>
                  <a:pt x="579" y="434"/>
                  <a:pt x="579" y="434"/>
                </a:cubicBezTo>
                <a:cubicBezTo>
                  <a:pt x="581" y="438"/>
                  <a:pt x="581" y="438"/>
                  <a:pt x="581" y="438"/>
                </a:cubicBezTo>
                <a:cubicBezTo>
                  <a:pt x="585" y="442"/>
                  <a:pt x="585" y="442"/>
                  <a:pt x="585" y="442"/>
                </a:cubicBezTo>
                <a:cubicBezTo>
                  <a:pt x="601" y="444"/>
                  <a:pt x="601" y="444"/>
                  <a:pt x="601" y="444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4" y="446"/>
                  <a:pt x="604" y="446"/>
                  <a:pt x="604" y="44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13" y="436"/>
                  <a:pt x="613" y="436"/>
                  <a:pt x="613" y="436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07" y="404"/>
                  <a:pt x="607" y="404"/>
                  <a:pt x="607" y="404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25" y="416"/>
                  <a:pt x="625" y="416"/>
                  <a:pt x="625" y="416"/>
                </a:cubicBezTo>
                <a:cubicBezTo>
                  <a:pt x="628" y="419"/>
                  <a:pt x="628" y="419"/>
                  <a:pt x="628" y="419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50" y="398"/>
                  <a:pt x="650" y="398"/>
                  <a:pt x="650" y="398"/>
                </a:cubicBezTo>
                <a:cubicBezTo>
                  <a:pt x="656" y="393"/>
                  <a:pt x="656" y="393"/>
                  <a:pt x="656" y="393"/>
                </a:cubicBezTo>
                <a:cubicBezTo>
                  <a:pt x="663" y="384"/>
                  <a:pt x="663" y="384"/>
                  <a:pt x="663" y="384"/>
                </a:cubicBezTo>
                <a:cubicBezTo>
                  <a:pt x="663" y="383"/>
                  <a:pt x="663" y="383"/>
                  <a:pt x="663" y="383"/>
                </a:cubicBezTo>
                <a:cubicBezTo>
                  <a:pt x="672" y="385"/>
                  <a:pt x="672" y="385"/>
                  <a:pt x="672" y="385"/>
                </a:cubicBezTo>
                <a:cubicBezTo>
                  <a:pt x="677" y="385"/>
                  <a:pt x="677" y="385"/>
                  <a:pt x="677" y="385"/>
                </a:cubicBezTo>
                <a:cubicBezTo>
                  <a:pt x="677" y="382"/>
                  <a:pt x="677" y="379"/>
                  <a:pt x="678" y="378"/>
                </a:cubicBezTo>
                <a:cubicBezTo>
                  <a:pt x="685" y="370"/>
                  <a:pt x="685" y="370"/>
                  <a:pt x="685" y="370"/>
                </a:cubicBezTo>
                <a:cubicBezTo>
                  <a:pt x="687" y="368"/>
                  <a:pt x="687" y="368"/>
                  <a:pt x="687" y="368"/>
                </a:cubicBezTo>
                <a:cubicBezTo>
                  <a:pt x="695" y="371"/>
                  <a:pt x="695" y="371"/>
                  <a:pt x="695" y="371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11" y="363"/>
                  <a:pt x="711" y="363"/>
                  <a:pt x="711" y="363"/>
                </a:cubicBezTo>
                <a:cubicBezTo>
                  <a:pt x="714" y="357"/>
                  <a:pt x="714" y="357"/>
                  <a:pt x="714" y="357"/>
                </a:cubicBezTo>
                <a:cubicBezTo>
                  <a:pt x="712" y="354"/>
                  <a:pt x="712" y="354"/>
                  <a:pt x="712" y="354"/>
                </a:cubicBezTo>
                <a:cubicBezTo>
                  <a:pt x="706" y="357"/>
                  <a:pt x="706" y="357"/>
                  <a:pt x="706" y="357"/>
                </a:cubicBezTo>
                <a:cubicBezTo>
                  <a:pt x="706" y="356"/>
                  <a:pt x="706" y="356"/>
                  <a:pt x="706" y="356"/>
                </a:cubicBezTo>
                <a:cubicBezTo>
                  <a:pt x="705" y="356"/>
                  <a:pt x="705" y="356"/>
                  <a:pt x="705" y="356"/>
                </a:cubicBezTo>
                <a:cubicBezTo>
                  <a:pt x="698" y="350"/>
                  <a:pt x="698" y="350"/>
                  <a:pt x="698" y="350"/>
                </a:cubicBezTo>
                <a:cubicBezTo>
                  <a:pt x="698" y="349"/>
                  <a:pt x="698" y="349"/>
                  <a:pt x="698" y="349"/>
                </a:cubicBezTo>
                <a:cubicBezTo>
                  <a:pt x="701" y="338"/>
                  <a:pt x="701" y="338"/>
                  <a:pt x="701" y="338"/>
                </a:cubicBezTo>
                <a:cubicBezTo>
                  <a:pt x="701" y="330"/>
                  <a:pt x="701" y="330"/>
                  <a:pt x="701" y="330"/>
                </a:cubicBezTo>
                <a:cubicBezTo>
                  <a:pt x="699" y="324"/>
                  <a:pt x="699" y="324"/>
                  <a:pt x="699" y="324"/>
                </a:cubicBezTo>
                <a:cubicBezTo>
                  <a:pt x="694" y="322"/>
                  <a:pt x="694" y="322"/>
                  <a:pt x="694" y="322"/>
                </a:cubicBezTo>
                <a:cubicBezTo>
                  <a:pt x="694" y="321"/>
                  <a:pt x="694" y="321"/>
                  <a:pt x="694" y="321"/>
                </a:cubicBezTo>
                <a:cubicBezTo>
                  <a:pt x="693" y="321"/>
                  <a:pt x="693" y="321"/>
                  <a:pt x="693" y="321"/>
                </a:cubicBezTo>
                <a:cubicBezTo>
                  <a:pt x="693" y="320"/>
                  <a:pt x="693" y="320"/>
                  <a:pt x="693" y="320"/>
                </a:cubicBezTo>
                <a:cubicBezTo>
                  <a:pt x="688" y="311"/>
                  <a:pt x="688" y="311"/>
                  <a:pt x="688" y="311"/>
                </a:cubicBezTo>
                <a:cubicBezTo>
                  <a:pt x="687" y="310"/>
                  <a:pt x="687" y="310"/>
                  <a:pt x="687" y="310"/>
                </a:cubicBezTo>
                <a:cubicBezTo>
                  <a:pt x="681" y="318"/>
                  <a:pt x="681" y="318"/>
                  <a:pt x="681" y="31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72" y="323"/>
                  <a:pt x="672" y="323"/>
                  <a:pt x="672" y="323"/>
                </a:cubicBezTo>
                <a:cubicBezTo>
                  <a:pt x="672" y="322"/>
                  <a:pt x="672" y="322"/>
                  <a:pt x="672" y="322"/>
                </a:cubicBezTo>
                <a:cubicBezTo>
                  <a:pt x="671" y="322"/>
                  <a:pt x="671" y="322"/>
                  <a:pt x="671" y="322"/>
                </a:cubicBezTo>
                <a:cubicBezTo>
                  <a:pt x="664" y="315"/>
                  <a:pt x="664" y="315"/>
                  <a:pt x="664" y="315"/>
                </a:cubicBezTo>
                <a:cubicBezTo>
                  <a:pt x="664" y="314"/>
                  <a:pt x="664" y="314"/>
                  <a:pt x="664" y="314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7" y="295"/>
                  <a:pt x="657" y="295"/>
                  <a:pt x="657" y="295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82"/>
                  <a:pt x="657" y="282"/>
                  <a:pt x="657" y="282"/>
                </a:cubicBezTo>
                <a:cubicBezTo>
                  <a:pt x="656" y="275"/>
                  <a:pt x="656" y="275"/>
                  <a:pt x="656" y="275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37" y="263"/>
                  <a:pt x="637" y="263"/>
                  <a:pt x="637" y="263"/>
                </a:cubicBezTo>
                <a:cubicBezTo>
                  <a:pt x="638" y="262"/>
                  <a:pt x="638" y="262"/>
                  <a:pt x="638" y="262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4"/>
                  <a:pt x="644" y="254"/>
                  <a:pt x="644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652" y="254"/>
                  <a:pt x="652" y="254"/>
                  <a:pt x="652" y="254"/>
                </a:cubicBezTo>
                <a:cubicBezTo>
                  <a:pt x="654" y="254"/>
                  <a:pt x="656" y="255"/>
                  <a:pt x="657" y="257"/>
                </a:cubicBezTo>
                <a:cubicBezTo>
                  <a:pt x="663" y="261"/>
                  <a:pt x="663" y="261"/>
                  <a:pt x="663" y="261"/>
                </a:cubicBezTo>
                <a:cubicBezTo>
                  <a:pt x="669" y="256"/>
                  <a:pt x="669" y="256"/>
                  <a:pt x="669" y="256"/>
                </a:cubicBezTo>
                <a:cubicBezTo>
                  <a:pt x="673" y="250"/>
                  <a:pt x="673" y="250"/>
                  <a:pt x="673" y="250"/>
                </a:cubicBezTo>
                <a:cubicBezTo>
                  <a:pt x="673" y="245"/>
                  <a:pt x="673" y="245"/>
                  <a:pt x="673" y="245"/>
                </a:cubicBezTo>
                <a:cubicBezTo>
                  <a:pt x="672" y="232"/>
                  <a:pt x="672" y="232"/>
                  <a:pt x="672" y="232"/>
                </a:cubicBezTo>
                <a:cubicBezTo>
                  <a:pt x="671" y="227"/>
                  <a:pt x="671" y="227"/>
                  <a:pt x="671" y="227"/>
                </a:cubicBezTo>
                <a:cubicBezTo>
                  <a:pt x="662" y="226"/>
                  <a:pt x="662" y="226"/>
                  <a:pt x="662" y="226"/>
                </a:cubicBezTo>
                <a:cubicBezTo>
                  <a:pt x="662" y="220"/>
                  <a:pt x="662" y="220"/>
                  <a:pt x="662" y="220"/>
                </a:cubicBezTo>
                <a:cubicBezTo>
                  <a:pt x="654" y="210"/>
                  <a:pt x="654" y="210"/>
                  <a:pt x="654" y="210"/>
                </a:cubicBezTo>
                <a:cubicBezTo>
                  <a:pt x="653" y="210"/>
                  <a:pt x="653" y="210"/>
                  <a:pt x="653" y="210"/>
                </a:cubicBezTo>
                <a:cubicBezTo>
                  <a:pt x="649" y="203"/>
                  <a:pt x="649" y="203"/>
                  <a:pt x="649" y="203"/>
                </a:cubicBezTo>
                <a:cubicBezTo>
                  <a:pt x="649" y="202"/>
                  <a:pt x="649" y="202"/>
                  <a:pt x="649" y="202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57" y="190"/>
                  <a:pt x="657" y="190"/>
                  <a:pt x="657" y="190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58" y="189"/>
                  <a:pt x="658" y="189"/>
                  <a:pt x="658" y="189"/>
                </a:cubicBezTo>
                <a:cubicBezTo>
                  <a:pt x="658" y="188"/>
                  <a:pt x="658" y="188"/>
                  <a:pt x="658" y="188"/>
                </a:cubicBezTo>
                <a:cubicBezTo>
                  <a:pt x="659" y="188"/>
                  <a:pt x="659" y="188"/>
                  <a:pt x="659" y="188"/>
                </a:cubicBezTo>
                <a:cubicBezTo>
                  <a:pt x="662" y="188"/>
                  <a:pt x="662" y="188"/>
                  <a:pt x="662" y="188"/>
                </a:cubicBezTo>
                <a:cubicBezTo>
                  <a:pt x="667" y="184"/>
                  <a:pt x="667" y="184"/>
                  <a:pt x="667" y="184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9" y="161"/>
                  <a:pt x="679" y="161"/>
                  <a:pt x="679" y="161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87" y="158"/>
                  <a:pt x="687" y="158"/>
                  <a:pt x="687" y="158"/>
                </a:cubicBezTo>
                <a:cubicBezTo>
                  <a:pt x="687" y="159"/>
                  <a:pt x="687" y="159"/>
                  <a:pt x="687" y="159"/>
                </a:cubicBezTo>
                <a:cubicBezTo>
                  <a:pt x="691" y="163"/>
                  <a:pt x="691" y="163"/>
                  <a:pt x="691" y="163"/>
                </a:cubicBezTo>
                <a:cubicBezTo>
                  <a:pt x="693" y="164"/>
                  <a:pt x="693" y="164"/>
                  <a:pt x="693" y="164"/>
                </a:cubicBezTo>
                <a:cubicBezTo>
                  <a:pt x="696" y="151"/>
                  <a:pt x="696" y="151"/>
                  <a:pt x="696" y="151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1"/>
                  <a:pt x="693" y="141"/>
                  <a:pt x="693" y="141"/>
                </a:cubicBezTo>
                <a:cubicBezTo>
                  <a:pt x="694" y="131"/>
                  <a:pt x="694" y="131"/>
                  <a:pt x="694" y="131"/>
                </a:cubicBezTo>
                <a:cubicBezTo>
                  <a:pt x="694" y="130"/>
                  <a:pt x="694" y="130"/>
                  <a:pt x="694" y="130"/>
                </a:cubicBezTo>
                <a:cubicBezTo>
                  <a:pt x="699" y="125"/>
                  <a:pt x="699" y="125"/>
                  <a:pt x="699" y="125"/>
                </a:cubicBezTo>
                <a:cubicBezTo>
                  <a:pt x="702" y="120"/>
                  <a:pt x="702" y="120"/>
                  <a:pt x="702" y="120"/>
                </a:cubicBezTo>
                <a:cubicBezTo>
                  <a:pt x="702" y="115"/>
                  <a:pt x="702" y="115"/>
                  <a:pt x="702" y="115"/>
                </a:cubicBezTo>
                <a:cubicBezTo>
                  <a:pt x="702" y="112"/>
                  <a:pt x="701" y="108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93"/>
                  <a:pt x="699" y="93"/>
                  <a:pt x="699" y="93"/>
                </a:cubicBezTo>
                <a:cubicBezTo>
                  <a:pt x="699" y="92"/>
                  <a:pt x="699" y="92"/>
                  <a:pt x="699" y="92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699" y="80"/>
                  <a:pt x="698" y="78"/>
                  <a:pt x="698" y="76"/>
                </a:cubicBezTo>
                <a:lnTo>
                  <a:pt x="699" y="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4551412" y="2503488"/>
            <a:ext cx="1714500" cy="1449388"/>
          </a:xfrm>
          <a:custGeom>
            <a:avLst/>
            <a:gdLst>
              <a:gd name="T0" fmla="*/ 268 w 456"/>
              <a:gd name="T1" fmla="*/ 154 h 386"/>
              <a:gd name="T2" fmla="*/ 258 w 456"/>
              <a:gd name="T3" fmla="*/ 160 h 386"/>
              <a:gd name="T4" fmla="*/ 222 w 456"/>
              <a:gd name="T5" fmla="*/ 128 h 386"/>
              <a:gd name="T6" fmla="*/ 196 w 456"/>
              <a:gd name="T7" fmla="*/ 107 h 386"/>
              <a:gd name="T8" fmla="*/ 199 w 456"/>
              <a:gd name="T9" fmla="*/ 78 h 386"/>
              <a:gd name="T10" fmla="*/ 170 w 456"/>
              <a:gd name="T11" fmla="*/ 86 h 386"/>
              <a:gd name="T12" fmla="*/ 148 w 456"/>
              <a:gd name="T13" fmla="*/ 58 h 386"/>
              <a:gd name="T14" fmla="*/ 138 w 456"/>
              <a:gd name="T15" fmla="*/ 24 h 386"/>
              <a:gd name="T16" fmla="*/ 128 w 456"/>
              <a:gd name="T17" fmla="*/ 7 h 386"/>
              <a:gd name="T18" fmla="*/ 105 w 456"/>
              <a:gd name="T19" fmla="*/ 15 h 386"/>
              <a:gd name="T20" fmla="*/ 89 w 456"/>
              <a:gd name="T21" fmla="*/ 32 h 386"/>
              <a:gd name="T22" fmla="*/ 49 w 456"/>
              <a:gd name="T23" fmla="*/ 44 h 386"/>
              <a:gd name="T24" fmla="*/ 25 w 456"/>
              <a:gd name="T25" fmla="*/ 73 h 386"/>
              <a:gd name="T26" fmla="*/ 2 w 456"/>
              <a:gd name="T27" fmla="*/ 92 h 386"/>
              <a:gd name="T28" fmla="*/ 33 w 456"/>
              <a:gd name="T29" fmla="*/ 119 h 386"/>
              <a:gd name="T30" fmla="*/ 56 w 456"/>
              <a:gd name="T31" fmla="*/ 127 h 386"/>
              <a:gd name="T32" fmla="*/ 112 w 456"/>
              <a:gd name="T33" fmla="*/ 150 h 386"/>
              <a:gd name="T34" fmla="*/ 152 w 456"/>
              <a:gd name="T35" fmla="*/ 142 h 386"/>
              <a:gd name="T36" fmla="*/ 186 w 456"/>
              <a:gd name="T37" fmla="*/ 156 h 386"/>
              <a:gd name="T38" fmla="*/ 216 w 456"/>
              <a:gd name="T39" fmla="*/ 168 h 386"/>
              <a:gd name="T40" fmla="*/ 262 w 456"/>
              <a:gd name="T41" fmla="*/ 203 h 386"/>
              <a:gd name="T42" fmla="*/ 274 w 456"/>
              <a:gd name="T43" fmla="*/ 220 h 386"/>
              <a:gd name="T44" fmla="*/ 271 w 456"/>
              <a:gd name="T45" fmla="*/ 288 h 386"/>
              <a:gd name="T46" fmla="*/ 252 w 456"/>
              <a:gd name="T47" fmla="*/ 322 h 386"/>
              <a:gd name="T48" fmla="*/ 224 w 456"/>
              <a:gd name="T49" fmla="*/ 333 h 386"/>
              <a:gd name="T50" fmla="*/ 250 w 456"/>
              <a:gd name="T51" fmla="*/ 352 h 386"/>
              <a:gd name="T52" fmla="*/ 262 w 456"/>
              <a:gd name="T53" fmla="*/ 348 h 386"/>
              <a:gd name="T54" fmla="*/ 263 w 456"/>
              <a:gd name="T55" fmla="*/ 335 h 386"/>
              <a:gd name="T56" fmla="*/ 276 w 456"/>
              <a:gd name="T57" fmla="*/ 322 h 386"/>
              <a:gd name="T58" fmla="*/ 288 w 456"/>
              <a:gd name="T59" fmla="*/ 332 h 386"/>
              <a:gd name="T60" fmla="*/ 322 w 456"/>
              <a:gd name="T61" fmla="*/ 346 h 386"/>
              <a:gd name="T62" fmla="*/ 334 w 456"/>
              <a:gd name="T63" fmla="*/ 366 h 386"/>
              <a:gd name="T64" fmla="*/ 364 w 456"/>
              <a:gd name="T65" fmla="*/ 375 h 386"/>
              <a:gd name="T66" fmla="*/ 364 w 456"/>
              <a:gd name="T67" fmla="*/ 357 h 386"/>
              <a:gd name="T68" fmla="*/ 368 w 456"/>
              <a:gd name="T69" fmla="*/ 350 h 386"/>
              <a:gd name="T70" fmla="*/ 383 w 456"/>
              <a:gd name="T71" fmla="*/ 324 h 386"/>
              <a:gd name="T72" fmla="*/ 385 w 456"/>
              <a:gd name="T73" fmla="*/ 307 h 386"/>
              <a:gd name="T74" fmla="*/ 400 w 456"/>
              <a:gd name="T75" fmla="*/ 290 h 386"/>
              <a:gd name="T76" fmla="*/ 423 w 456"/>
              <a:gd name="T77" fmla="*/ 286 h 386"/>
              <a:gd name="T78" fmla="*/ 446 w 456"/>
              <a:gd name="T79" fmla="*/ 278 h 386"/>
              <a:gd name="T80" fmla="*/ 453 w 456"/>
              <a:gd name="T81" fmla="*/ 244 h 386"/>
              <a:gd name="T82" fmla="*/ 412 w 456"/>
              <a:gd name="T83" fmla="*/ 218 h 386"/>
              <a:gd name="T84" fmla="*/ 396 w 456"/>
              <a:gd name="T85" fmla="*/ 246 h 386"/>
              <a:gd name="T86" fmla="*/ 408 w 456"/>
              <a:gd name="T87" fmla="*/ 255 h 386"/>
              <a:gd name="T88" fmla="*/ 406 w 456"/>
              <a:gd name="T89" fmla="*/ 270 h 386"/>
              <a:gd name="T90" fmla="*/ 389 w 456"/>
              <a:gd name="T91" fmla="*/ 275 h 386"/>
              <a:gd name="T92" fmla="*/ 374 w 456"/>
              <a:gd name="T93" fmla="*/ 284 h 386"/>
              <a:gd name="T94" fmla="*/ 363 w 456"/>
              <a:gd name="T95" fmla="*/ 273 h 386"/>
              <a:gd name="T96" fmla="*/ 356 w 456"/>
              <a:gd name="T97" fmla="*/ 256 h 386"/>
              <a:gd name="T98" fmla="*/ 350 w 456"/>
              <a:gd name="T99" fmla="*/ 238 h 386"/>
              <a:gd name="T100" fmla="*/ 326 w 456"/>
              <a:gd name="T101" fmla="*/ 208 h 386"/>
              <a:gd name="T102" fmla="*/ 299 w 456"/>
              <a:gd name="T103" fmla="*/ 188 h 386"/>
              <a:gd name="T104" fmla="*/ 300 w 456"/>
              <a:gd name="T105" fmla="*/ 168 h 386"/>
              <a:gd name="T106" fmla="*/ 325 w 456"/>
              <a:gd name="T107" fmla="*/ 142 h 386"/>
              <a:gd name="T108" fmla="*/ 296 w 456"/>
              <a:gd name="T109" fmla="*/ 14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56" h="386">
                <a:moveTo>
                  <a:pt x="271" y="140"/>
                </a:moveTo>
                <a:cubicBezTo>
                  <a:pt x="265" y="140"/>
                  <a:pt x="265" y="140"/>
                  <a:pt x="265" y="140"/>
                </a:cubicBezTo>
                <a:cubicBezTo>
                  <a:pt x="263" y="144"/>
                  <a:pt x="263" y="144"/>
                  <a:pt x="263" y="144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5"/>
                  <a:pt x="268" y="155"/>
                  <a:pt x="268" y="155"/>
                </a:cubicBezTo>
                <a:cubicBezTo>
                  <a:pt x="268" y="156"/>
                  <a:pt x="268" y="156"/>
                  <a:pt x="268" y="156"/>
                </a:cubicBezTo>
                <a:cubicBezTo>
                  <a:pt x="259" y="160"/>
                  <a:pt x="259" y="160"/>
                  <a:pt x="259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1" y="160"/>
                  <a:pt x="247" y="158"/>
                  <a:pt x="246" y="155"/>
                </a:cubicBezTo>
                <a:cubicBezTo>
                  <a:pt x="244" y="150"/>
                  <a:pt x="244" y="150"/>
                  <a:pt x="244" y="150"/>
                </a:cubicBezTo>
                <a:cubicBezTo>
                  <a:pt x="232" y="148"/>
                  <a:pt x="232" y="148"/>
                  <a:pt x="232" y="148"/>
                </a:cubicBezTo>
                <a:cubicBezTo>
                  <a:pt x="228" y="132"/>
                  <a:pt x="228" y="132"/>
                  <a:pt x="228" y="132"/>
                </a:cubicBezTo>
                <a:cubicBezTo>
                  <a:pt x="226" y="132"/>
                  <a:pt x="224" y="131"/>
                  <a:pt x="223" y="129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0" y="126"/>
                  <a:pt x="219" y="124"/>
                  <a:pt x="216" y="124"/>
                </a:cubicBezTo>
                <a:cubicBezTo>
                  <a:pt x="213" y="122"/>
                  <a:pt x="210" y="120"/>
                  <a:pt x="208" y="116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5" y="102"/>
                  <a:pt x="195" y="102"/>
                  <a:pt x="195" y="102"/>
                </a:cubicBezTo>
                <a:cubicBezTo>
                  <a:pt x="195" y="101"/>
                  <a:pt x="195" y="101"/>
                  <a:pt x="195" y="101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8" y="82"/>
                  <a:pt x="208" y="82"/>
                  <a:pt x="208" y="81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199" y="78"/>
                  <a:pt x="199" y="78"/>
                  <a:pt x="199" y="78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68" y="88"/>
                  <a:pt x="166" y="90"/>
                  <a:pt x="162" y="89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2" y="72"/>
                  <a:pt x="150" y="69"/>
                  <a:pt x="150" y="67"/>
                </a:cubicBezTo>
                <a:cubicBezTo>
                  <a:pt x="148" y="58"/>
                  <a:pt x="148" y="58"/>
                  <a:pt x="148" y="5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6" y="34"/>
                  <a:pt x="146" y="34"/>
                  <a:pt x="146" y="3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3" y="1"/>
                  <a:pt x="123" y="1"/>
                  <a:pt x="123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108" y="2"/>
                  <a:pt x="108" y="2"/>
                  <a:pt x="108" y="2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4"/>
                  <a:pt x="82" y="36"/>
                  <a:pt x="77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62" y="34"/>
                  <a:pt x="62" y="34"/>
                  <a:pt x="62" y="34"/>
                </a:cubicBezTo>
                <a:cubicBezTo>
                  <a:pt x="57" y="40"/>
                  <a:pt x="57" y="40"/>
                  <a:pt x="57" y="40"/>
                </a:cubicBezTo>
                <a:cubicBezTo>
                  <a:pt x="56" y="42"/>
                  <a:pt x="53" y="44"/>
                  <a:pt x="49" y="44"/>
                </a:cubicBezTo>
                <a:cubicBezTo>
                  <a:pt x="41" y="51"/>
                  <a:pt x="41" y="51"/>
                  <a:pt x="41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62"/>
                  <a:pt x="32" y="65"/>
                  <a:pt x="30" y="66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2" y="75"/>
                  <a:pt x="22" y="75"/>
                  <a:pt x="22" y="75"/>
                </a:cubicBezTo>
                <a:cubicBezTo>
                  <a:pt x="20" y="76"/>
                  <a:pt x="18" y="76"/>
                  <a:pt x="1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4" y="79"/>
                  <a:pt x="4" y="79"/>
                  <a:pt x="4" y="79"/>
                </a:cubicBezTo>
                <a:cubicBezTo>
                  <a:pt x="0" y="86"/>
                  <a:pt x="0" y="86"/>
                  <a:pt x="0" y="86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108"/>
                  <a:pt x="1" y="108"/>
                  <a:pt x="1" y="108"/>
                </a:cubicBezTo>
                <a:cubicBezTo>
                  <a:pt x="4" y="112"/>
                  <a:pt x="4" y="112"/>
                  <a:pt x="4" y="112"/>
                </a:cubicBezTo>
                <a:cubicBezTo>
                  <a:pt x="4" y="113"/>
                  <a:pt x="4" y="113"/>
                  <a:pt x="4" y="113"/>
                </a:cubicBezTo>
                <a:cubicBezTo>
                  <a:pt x="5" y="116"/>
                  <a:pt x="5" y="116"/>
                  <a:pt x="5" y="116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9" y="118"/>
                  <a:pt x="39" y="118"/>
                  <a:pt x="39" y="118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9" y="131"/>
                  <a:pt x="69" y="131"/>
                  <a:pt x="69" y="131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9" y="156"/>
                  <a:pt x="109" y="156"/>
                  <a:pt x="109" y="156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10" y="136"/>
                  <a:pt x="113" y="134"/>
                  <a:pt x="118" y="132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55" y="142"/>
                  <a:pt x="155" y="142"/>
                  <a:pt x="155" y="142"/>
                </a:cubicBezTo>
                <a:cubicBezTo>
                  <a:pt x="160" y="138"/>
                  <a:pt x="160" y="138"/>
                  <a:pt x="160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2" y="138"/>
                  <a:pt x="162" y="138"/>
                  <a:pt x="162" y="13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7" y="149"/>
                  <a:pt x="177" y="149"/>
                  <a:pt x="177" y="149"/>
                </a:cubicBezTo>
                <a:cubicBezTo>
                  <a:pt x="186" y="156"/>
                  <a:pt x="186" y="156"/>
                  <a:pt x="186" y="156"/>
                </a:cubicBezTo>
                <a:cubicBezTo>
                  <a:pt x="188" y="158"/>
                  <a:pt x="192" y="161"/>
                  <a:pt x="194" y="165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6" y="162"/>
                  <a:pt x="206" y="162"/>
                  <a:pt x="206" y="162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22" y="176"/>
                  <a:pt x="222" y="176"/>
                  <a:pt x="222" y="176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6" y="196"/>
                  <a:pt x="246" y="196"/>
                  <a:pt x="246" y="196"/>
                </a:cubicBezTo>
                <a:cubicBezTo>
                  <a:pt x="261" y="191"/>
                  <a:pt x="261" y="191"/>
                  <a:pt x="261" y="191"/>
                </a:cubicBezTo>
                <a:cubicBezTo>
                  <a:pt x="262" y="203"/>
                  <a:pt x="262" y="203"/>
                  <a:pt x="262" y="203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74" y="218"/>
                  <a:pt x="274" y="218"/>
                  <a:pt x="274" y="218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20"/>
                  <a:pt x="274" y="220"/>
                  <a:pt x="274" y="220"/>
                </a:cubicBezTo>
                <a:cubicBezTo>
                  <a:pt x="280" y="247"/>
                  <a:pt x="280" y="247"/>
                  <a:pt x="280" y="247"/>
                </a:cubicBezTo>
                <a:cubicBezTo>
                  <a:pt x="286" y="258"/>
                  <a:pt x="286" y="258"/>
                  <a:pt x="286" y="258"/>
                </a:cubicBezTo>
                <a:cubicBezTo>
                  <a:pt x="278" y="279"/>
                  <a:pt x="278" y="279"/>
                  <a:pt x="278" y="279"/>
                </a:cubicBezTo>
                <a:cubicBezTo>
                  <a:pt x="278" y="280"/>
                  <a:pt x="278" y="280"/>
                  <a:pt x="278" y="280"/>
                </a:cubicBezTo>
                <a:cubicBezTo>
                  <a:pt x="272" y="282"/>
                  <a:pt x="272" y="282"/>
                  <a:pt x="272" y="282"/>
                </a:cubicBezTo>
                <a:cubicBezTo>
                  <a:pt x="272" y="288"/>
                  <a:pt x="272" y="288"/>
                  <a:pt x="272" y="288"/>
                </a:cubicBezTo>
                <a:cubicBezTo>
                  <a:pt x="271" y="288"/>
                  <a:pt x="271" y="288"/>
                  <a:pt x="271" y="288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54" y="300"/>
                  <a:pt x="254" y="300"/>
                  <a:pt x="254" y="300"/>
                </a:cubicBezTo>
                <a:cubicBezTo>
                  <a:pt x="244" y="308"/>
                  <a:pt x="244" y="308"/>
                  <a:pt x="244" y="308"/>
                </a:cubicBezTo>
                <a:cubicBezTo>
                  <a:pt x="246" y="309"/>
                  <a:pt x="247" y="310"/>
                  <a:pt x="250" y="311"/>
                </a:cubicBezTo>
                <a:cubicBezTo>
                  <a:pt x="254" y="312"/>
                  <a:pt x="254" y="316"/>
                  <a:pt x="252" y="321"/>
                </a:cubicBezTo>
                <a:cubicBezTo>
                  <a:pt x="252" y="322"/>
                  <a:pt x="252" y="322"/>
                  <a:pt x="252" y="322"/>
                </a:cubicBezTo>
                <a:cubicBezTo>
                  <a:pt x="246" y="328"/>
                  <a:pt x="246" y="328"/>
                  <a:pt x="246" y="328"/>
                </a:cubicBezTo>
                <a:cubicBezTo>
                  <a:pt x="245" y="328"/>
                  <a:pt x="245" y="328"/>
                  <a:pt x="245" y="328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24" y="333"/>
                  <a:pt x="224" y="333"/>
                  <a:pt x="224" y="333"/>
                </a:cubicBezTo>
                <a:cubicBezTo>
                  <a:pt x="226" y="348"/>
                  <a:pt x="226" y="348"/>
                  <a:pt x="226" y="348"/>
                </a:cubicBezTo>
                <a:cubicBezTo>
                  <a:pt x="242" y="354"/>
                  <a:pt x="242" y="354"/>
                  <a:pt x="242" y="354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8" y="353"/>
                  <a:pt x="248" y="353"/>
                  <a:pt x="248" y="353"/>
                </a:cubicBezTo>
                <a:cubicBezTo>
                  <a:pt x="249" y="353"/>
                  <a:pt x="249" y="353"/>
                  <a:pt x="249" y="353"/>
                </a:cubicBezTo>
                <a:cubicBezTo>
                  <a:pt x="250" y="352"/>
                  <a:pt x="250" y="352"/>
                  <a:pt x="250" y="352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5" y="356"/>
                  <a:pt x="255" y="356"/>
                  <a:pt x="255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4" y="355"/>
                  <a:pt x="264" y="355"/>
                  <a:pt x="264" y="355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0" y="340"/>
                  <a:pt x="260" y="340"/>
                  <a:pt x="260" y="340"/>
                </a:cubicBezTo>
                <a:cubicBezTo>
                  <a:pt x="260" y="339"/>
                  <a:pt x="260" y="339"/>
                  <a:pt x="260" y="339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8" y="328"/>
                  <a:pt x="268" y="328"/>
                  <a:pt x="268" y="328"/>
                </a:cubicBezTo>
                <a:cubicBezTo>
                  <a:pt x="269" y="327"/>
                  <a:pt x="269" y="327"/>
                  <a:pt x="269" y="327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1"/>
                  <a:pt x="276" y="321"/>
                  <a:pt x="276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86" y="320"/>
                  <a:pt x="286" y="320"/>
                  <a:pt x="286" y="320"/>
                </a:cubicBezTo>
                <a:cubicBezTo>
                  <a:pt x="286" y="322"/>
                  <a:pt x="286" y="322"/>
                  <a:pt x="286" y="322"/>
                </a:cubicBezTo>
                <a:cubicBezTo>
                  <a:pt x="286" y="325"/>
                  <a:pt x="286" y="327"/>
                  <a:pt x="286" y="328"/>
                </a:cubicBezTo>
                <a:cubicBezTo>
                  <a:pt x="288" y="332"/>
                  <a:pt x="288" y="332"/>
                  <a:pt x="288" y="332"/>
                </a:cubicBezTo>
                <a:cubicBezTo>
                  <a:pt x="290" y="337"/>
                  <a:pt x="290" y="337"/>
                  <a:pt x="290" y="337"/>
                </a:cubicBezTo>
                <a:cubicBezTo>
                  <a:pt x="298" y="342"/>
                  <a:pt x="298" y="342"/>
                  <a:pt x="298" y="342"/>
                </a:cubicBezTo>
                <a:cubicBezTo>
                  <a:pt x="320" y="344"/>
                  <a:pt x="320" y="344"/>
                  <a:pt x="320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5"/>
                  <a:pt x="322" y="345"/>
                  <a:pt x="322" y="345"/>
                </a:cubicBezTo>
                <a:cubicBezTo>
                  <a:pt x="322" y="346"/>
                  <a:pt x="322" y="346"/>
                  <a:pt x="322" y="346"/>
                </a:cubicBezTo>
                <a:cubicBezTo>
                  <a:pt x="322" y="353"/>
                  <a:pt x="322" y="353"/>
                  <a:pt x="322" y="353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33" y="362"/>
                  <a:pt x="333" y="362"/>
                  <a:pt x="333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3"/>
                  <a:pt x="334" y="363"/>
                  <a:pt x="334" y="363"/>
                </a:cubicBezTo>
                <a:cubicBezTo>
                  <a:pt x="334" y="366"/>
                  <a:pt x="334" y="366"/>
                  <a:pt x="334" y="366"/>
                </a:cubicBezTo>
                <a:cubicBezTo>
                  <a:pt x="334" y="370"/>
                  <a:pt x="334" y="370"/>
                  <a:pt x="334" y="370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5" y="380"/>
                  <a:pt x="335" y="380"/>
                  <a:pt x="335" y="380"/>
                </a:cubicBezTo>
                <a:cubicBezTo>
                  <a:pt x="338" y="380"/>
                  <a:pt x="341" y="380"/>
                  <a:pt x="344" y="382"/>
                </a:cubicBezTo>
                <a:cubicBezTo>
                  <a:pt x="353" y="386"/>
                  <a:pt x="353" y="386"/>
                  <a:pt x="353" y="386"/>
                </a:cubicBezTo>
                <a:cubicBezTo>
                  <a:pt x="358" y="382"/>
                  <a:pt x="358" y="382"/>
                  <a:pt x="358" y="382"/>
                </a:cubicBezTo>
                <a:cubicBezTo>
                  <a:pt x="364" y="375"/>
                  <a:pt x="364" y="375"/>
                  <a:pt x="364" y="375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6" y="371"/>
                  <a:pt x="366" y="371"/>
                  <a:pt x="366" y="371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5" y="361"/>
                  <a:pt x="365" y="361"/>
                  <a:pt x="365" y="361"/>
                </a:cubicBezTo>
                <a:cubicBezTo>
                  <a:pt x="364" y="357"/>
                  <a:pt x="364" y="357"/>
                  <a:pt x="364" y="357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5"/>
                  <a:pt x="364" y="355"/>
                  <a:pt x="364" y="355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74" y="345"/>
                  <a:pt x="374" y="345"/>
                  <a:pt x="374" y="345"/>
                </a:cubicBezTo>
                <a:cubicBezTo>
                  <a:pt x="375" y="345"/>
                  <a:pt x="375" y="345"/>
                  <a:pt x="375" y="345"/>
                </a:cubicBezTo>
                <a:cubicBezTo>
                  <a:pt x="388" y="345"/>
                  <a:pt x="388" y="345"/>
                  <a:pt x="388" y="345"/>
                </a:cubicBezTo>
                <a:cubicBezTo>
                  <a:pt x="390" y="344"/>
                  <a:pt x="390" y="344"/>
                  <a:pt x="390" y="344"/>
                </a:cubicBezTo>
                <a:cubicBezTo>
                  <a:pt x="390" y="338"/>
                  <a:pt x="390" y="338"/>
                  <a:pt x="390" y="338"/>
                </a:cubicBezTo>
                <a:cubicBezTo>
                  <a:pt x="388" y="332"/>
                  <a:pt x="388" y="332"/>
                  <a:pt x="388" y="332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14"/>
                  <a:pt x="383" y="314"/>
                  <a:pt x="383" y="314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96" y="291"/>
                  <a:pt x="396" y="291"/>
                  <a:pt x="396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8" y="290"/>
                  <a:pt x="398" y="290"/>
                  <a:pt x="398" y="290"/>
                </a:cubicBezTo>
                <a:cubicBezTo>
                  <a:pt x="400" y="290"/>
                  <a:pt x="400" y="290"/>
                  <a:pt x="400" y="290"/>
                </a:cubicBezTo>
                <a:cubicBezTo>
                  <a:pt x="404" y="291"/>
                  <a:pt x="404" y="291"/>
                  <a:pt x="404" y="291"/>
                </a:cubicBezTo>
                <a:cubicBezTo>
                  <a:pt x="414" y="296"/>
                  <a:pt x="414" y="296"/>
                  <a:pt x="414" y="296"/>
                </a:cubicBezTo>
                <a:cubicBezTo>
                  <a:pt x="420" y="298"/>
                  <a:pt x="420" y="298"/>
                  <a:pt x="420" y="298"/>
                </a:cubicBezTo>
                <a:cubicBezTo>
                  <a:pt x="420" y="295"/>
                  <a:pt x="420" y="295"/>
                  <a:pt x="420" y="295"/>
                </a:cubicBezTo>
                <a:cubicBezTo>
                  <a:pt x="419" y="294"/>
                  <a:pt x="419" y="294"/>
                  <a:pt x="419" y="294"/>
                </a:cubicBezTo>
                <a:cubicBezTo>
                  <a:pt x="419" y="293"/>
                  <a:pt x="419" y="293"/>
                  <a:pt x="419" y="293"/>
                </a:cubicBezTo>
                <a:cubicBezTo>
                  <a:pt x="419" y="290"/>
                  <a:pt x="420" y="288"/>
                  <a:pt x="423" y="286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0"/>
                  <a:pt x="430" y="280"/>
                  <a:pt x="430" y="280"/>
                </a:cubicBezTo>
                <a:cubicBezTo>
                  <a:pt x="434" y="279"/>
                  <a:pt x="437" y="278"/>
                  <a:pt x="438" y="278"/>
                </a:cubicBezTo>
                <a:cubicBezTo>
                  <a:pt x="445" y="278"/>
                  <a:pt x="445" y="278"/>
                  <a:pt x="445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50" y="278"/>
                  <a:pt x="450" y="278"/>
                  <a:pt x="450" y="278"/>
                </a:cubicBezTo>
                <a:cubicBezTo>
                  <a:pt x="452" y="268"/>
                  <a:pt x="452" y="268"/>
                  <a:pt x="452" y="268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57"/>
                  <a:pt x="452" y="254"/>
                  <a:pt x="454" y="254"/>
                </a:cubicBezTo>
                <a:cubicBezTo>
                  <a:pt x="456" y="248"/>
                  <a:pt x="456" y="248"/>
                  <a:pt x="456" y="248"/>
                </a:cubicBezTo>
                <a:cubicBezTo>
                  <a:pt x="453" y="244"/>
                  <a:pt x="453" y="244"/>
                  <a:pt x="453" y="244"/>
                </a:cubicBezTo>
                <a:cubicBezTo>
                  <a:pt x="448" y="240"/>
                  <a:pt x="448" y="240"/>
                  <a:pt x="448" y="240"/>
                </a:cubicBezTo>
                <a:cubicBezTo>
                  <a:pt x="438" y="238"/>
                  <a:pt x="438" y="238"/>
                  <a:pt x="438" y="238"/>
                </a:cubicBezTo>
                <a:cubicBezTo>
                  <a:pt x="436" y="238"/>
                  <a:pt x="432" y="236"/>
                  <a:pt x="426" y="230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7"/>
                  <a:pt x="420" y="227"/>
                  <a:pt x="420" y="227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406" y="218"/>
                  <a:pt x="406" y="218"/>
                  <a:pt x="406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399" y="215"/>
                  <a:pt x="399" y="215"/>
                  <a:pt x="399" y="215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4" y="238"/>
                  <a:pt x="394" y="238"/>
                  <a:pt x="394" y="238"/>
                </a:cubicBezTo>
                <a:cubicBezTo>
                  <a:pt x="396" y="246"/>
                  <a:pt x="396" y="246"/>
                  <a:pt x="396" y="246"/>
                </a:cubicBezTo>
                <a:cubicBezTo>
                  <a:pt x="398" y="246"/>
                  <a:pt x="398" y="246"/>
                  <a:pt x="398" y="246"/>
                </a:cubicBezTo>
                <a:cubicBezTo>
                  <a:pt x="399" y="246"/>
                  <a:pt x="399" y="246"/>
                  <a:pt x="399" y="246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7" y="255"/>
                  <a:pt x="407" y="255"/>
                  <a:pt x="407" y="255"/>
                </a:cubicBezTo>
                <a:cubicBezTo>
                  <a:pt x="408" y="255"/>
                  <a:pt x="408" y="255"/>
                  <a:pt x="408" y="255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6" y="268"/>
                  <a:pt x="406" y="268"/>
                  <a:pt x="406" y="268"/>
                </a:cubicBezTo>
                <a:cubicBezTo>
                  <a:pt x="406" y="269"/>
                  <a:pt x="406" y="269"/>
                  <a:pt x="406" y="269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4" y="271"/>
                  <a:pt x="402" y="272"/>
                  <a:pt x="400" y="273"/>
                </a:cubicBezTo>
                <a:cubicBezTo>
                  <a:pt x="399" y="274"/>
                  <a:pt x="399" y="274"/>
                  <a:pt x="399" y="274"/>
                </a:cubicBezTo>
                <a:cubicBezTo>
                  <a:pt x="399" y="273"/>
                  <a:pt x="399" y="273"/>
                  <a:pt x="399" y="273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96" y="272"/>
                  <a:pt x="396" y="272"/>
                  <a:pt x="396" y="272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0" y="276"/>
                  <a:pt x="390" y="276"/>
                  <a:pt x="390" y="276"/>
                </a:cubicBezTo>
                <a:cubicBezTo>
                  <a:pt x="391" y="287"/>
                  <a:pt x="391" y="287"/>
                  <a:pt x="391" y="287"/>
                </a:cubicBezTo>
                <a:cubicBezTo>
                  <a:pt x="391" y="289"/>
                  <a:pt x="390" y="290"/>
                  <a:pt x="388" y="290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381" y="290"/>
                  <a:pt x="380" y="289"/>
                  <a:pt x="379" y="288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3" y="284"/>
                  <a:pt x="373" y="284"/>
                  <a:pt x="373" y="284"/>
                </a:cubicBezTo>
                <a:cubicBezTo>
                  <a:pt x="373" y="283"/>
                  <a:pt x="373" y="283"/>
                  <a:pt x="373" y="283"/>
                </a:cubicBezTo>
                <a:cubicBezTo>
                  <a:pt x="370" y="276"/>
                  <a:pt x="370" y="276"/>
                  <a:pt x="370" y="276"/>
                </a:cubicBezTo>
                <a:cubicBezTo>
                  <a:pt x="370" y="276"/>
                  <a:pt x="368" y="274"/>
                  <a:pt x="364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57" y="269"/>
                  <a:pt x="357" y="269"/>
                  <a:pt x="357" y="269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5" y="262"/>
                  <a:pt x="355" y="262"/>
                  <a:pt x="355" y="262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8" y="253"/>
                  <a:pt x="358" y="253"/>
                  <a:pt x="358" y="253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50" y="239"/>
                  <a:pt x="350" y="239"/>
                  <a:pt x="350" y="239"/>
                </a:cubicBezTo>
                <a:cubicBezTo>
                  <a:pt x="350" y="238"/>
                  <a:pt x="350" y="238"/>
                  <a:pt x="350" y="238"/>
                </a:cubicBezTo>
                <a:cubicBezTo>
                  <a:pt x="349" y="222"/>
                  <a:pt x="349" y="222"/>
                  <a:pt x="349" y="222"/>
                </a:cubicBezTo>
                <a:cubicBezTo>
                  <a:pt x="345" y="218"/>
                  <a:pt x="345" y="218"/>
                  <a:pt x="345" y="218"/>
                </a:cubicBezTo>
                <a:cubicBezTo>
                  <a:pt x="344" y="218"/>
                  <a:pt x="344" y="218"/>
                  <a:pt x="344" y="218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1" y="210"/>
                  <a:pt x="341" y="210"/>
                  <a:pt x="341" y="210"/>
                </a:cubicBezTo>
                <a:cubicBezTo>
                  <a:pt x="326" y="208"/>
                  <a:pt x="326" y="208"/>
                  <a:pt x="326" y="208"/>
                </a:cubicBezTo>
                <a:cubicBezTo>
                  <a:pt x="323" y="207"/>
                  <a:pt x="320" y="204"/>
                  <a:pt x="319" y="201"/>
                </a:cubicBezTo>
                <a:cubicBezTo>
                  <a:pt x="312" y="201"/>
                  <a:pt x="312" y="201"/>
                  <a:pt x="312" y="201"/>
                </a:cubicBezTo>
                <a:cubicBezTo>
                  <a:pt x="310" y="200"/>
                  <a:pt x="308" y="199"/>
                  <a:pt x="305" y="196"/>
                </a:cubicBezTo>
                <a:cubicBezTo>
                  <a:pt x="304" y="195"/>
                  <a:pt x="304" y="195"/>
                  <a:pt x="304" y="195"/>
                </a:cubicBezTo>
                <a:cubicBezTo>
                  <a:pt x="302" y="194"/>
                  <a:pt x="301" y="191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3" y="162"/>
                  <a:pt x="303" y="162"/>
                  <a:pt x="303" y="162"/>
                </a:cubicBezTo>
                <a:cubicBezTo>
                  <a:pt x="318" y="155"/>
                  <a:pt x="318" y="155"/>
                  <a:pt x="318" y="155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25" y="142"/>
                  <a:pt x="325" y="142"/>
                  <a:pt x="325" y="142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2" y="132"/>
                  <a:pt x="320" y="129"/>
                  <a:pt x="320" y="127"/>
                </a:cubicBezTo>
                <a:cubicBezTo>
                  <a:pt x="317" y="128"/>
                  <a:pt x="317" y="128"/>
                  <a:pt x="317" y="128"/>
                </a:cubicBezTo>
                <a:cubicBezTo>
                  <a:pt x="312" y="127"/>
                  <a:pt x="312" y="127"/>
                  <a:pt x="312" y="127"/>
                </a:cubicBezTo>
                <a:cubicBezTo>
                  <a:pt x="310" y="128"/>
                  <a:pt x="307" y="131"/>
                  <a:pt x="303" y="136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5" y="143"/>
                  <a:pt x="295" y="143"/>
                  <a:pt x="295" y="143"/>
                </a:cubicBezTo>
                <a:cubicBezTo>
                  <a:pt x="290" y="144"/>
                  <a:pt x="286" y="145"/>
                  <a:pt x="284" y="144"/>
                </a:cubicBezTo>
                <a:lnTo>
                  <a:pt x="271" y="1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5769025" y="3006725"/>
            <a:ext cx="346075" cy="571500"/>
          </a:xfrm>
          <a:custGeom>
            <a:avLst/>
            <a:gdLst>
              <a:gd name="T0" fmla="*/ 46 w 92"/>
              <a:gd name="T1" fmla="*/ 29 h 152"/>
              <a:gd name="T2" fmla="*/ 46 w 92"/>
              <a:gd name="T3" fmla="*/ 43 h 152"/>
              <a:gd name="T4" fmla="*/ 42 w 92"/>
              <a:gd name="T5" fmla="*/ 54 h 152"/>
              <a:gd name="T6" fmla="*/ 38 w 92"/>
              <a:gd name="T7" fmla="*/ 62 h 152"/>
              <a:gd name="T8" fmla="*/ 37 w 92"/>
              <a:gd name="T9" fmla="*/ 61 h 152"/>
              <a:gd name="T10" fmla="*/ 22 w 92"/>
              <a:gd name="T11" fmla="*/ 65 h 152"/>
              <a:gd name="T12" fmla="*/ 6 w 92"/>
              <a:gd name="T13" fmla="*/ 67 h 152"/>
              <a:gd name="T14" fmla="*/ 4 w 92"/>
              <a:gd name="T15" fmla="*/ 70 h 152"/>
              <a:gd name="T16" fmla="*/ 19 w 92"/>
              <a:gd name="T17" fmla="*/ 72 h 152"/>
              <a:gd name="T18" fmla="*/ 20 w 92"/>
              <a:gd name="T19" fmla="*/ 72 h 152"/>
              <a:gd name="T20" fmla="*/ 24 w 92"/>
              <a:gd name="T21" fmla="*/ 81 h 152"/>
              <a:gd name="T22" fmla="*/ 30 w 92"/>
              <a:gd name="T23" fmla="*/ 92 h 152"/>
              <a:gd name="T24" fmla="*/ 35 w 92"/>
              <a:gd name="T25" fmla="*/ 108 h 152"/>
              <a:gd name="T26" fmla="*/ 36 w 92"/>
              <a:gd name="T27" fmla="*/ 108 h 152"/>
              <a:gd name="T28" fmla="*/ 38 w 92"/>
              <a:gd name="T29" fmla="*/ 116 h 152"/>
              <a:gd name="T30" fmla="*/ 36 w 92"/>
              <a:gd name="T31" fmla="*/ 124 h 152"/>
              <a:gd name="T32" fmla="*/ 36 w 92"/>
              <a:gd name="T33" fmla="*/ 132 h 152"/>
              <a:gd name="T34" fmla="*/ 50 w 92"/>
              <a:gd name="T35" fmla="*/ 140 h 152"/>
              <a:gd name="T36" fmla="*/ 58 w 92"/>
              <a:gd name="T37" fmla="*/ 151 h 152"/>
              <a:gd name="T38" fmla="*/ 62 w 92"/>
              <a:gd name="T39" fmla="*/ 152 h 152"/>
              <a:gd name="T40" fmla="*/ 61 w 92"/>
              <a:gd name="T41" fmla="*/ 139 h 152"/>
              <a:gd name="T42" fmla="*/ 70 w 92"/>
              <a:gd name="T43" fmla="*/ 134 h 152"/>
              <a:gd name="T44" fmla="*/ 71 w 92"/>
              <a:gd name="T45" fmla="*/ 134 h 152"/>
              <a:gd name="T46" fmla="*/ 72 w 92"/>
              <a:gd name="T47" fmla="*/ 134 h 152"/>
              <a:gd name="T48" fmla="*/ 78 w 92"/>
              <a:gd name="T49" fmla="*/ 133 h 152"/>
              <a:gd name="T50" fmla="*/ 79 w 92"/>
              <a:gd name="T51" fmla="*/ 122 h 152"/>
              <a:gd name="T52" fmla="*/ 74 w 92"/>
              <a:gd name="T53" fmla="*/ 116 h 152"/>
              <a:gd name="T54" fmla="*/ 69 w 92"/>
              <a:gd name="T55" fmla="*/ 116 h 152"/>
              <a:gd name="T56" fmla="*/ 66 w 92"/>
              <a:gd name="T57" fmla="*/ 105 h 152"/>
              <a:gd name="T58" fmla="*/ 68 w 92"/>
              <a:gd name="T59" fmla="*/ 84 h 152"/>
              <a:gd name="T60" fmla="*/ 82 w 92"/>
              <a:gd name="T61" fmla="*/ 80 h 152"/>
              <a:gd name="T62" fmla="*/ 92 w 92"/>
              <a:gd name="T63" fmla="*/ 54 h 152"/>
              <a:gd name="T64" fmla="*/ 84 w 92"/>
              <a:gd name="T65" fmla="*/ 48 h 152"/>
              <a:gd name="T66" fmla="*/ 83 w 92"/>
              <a:gd name="T67" fmla="*/ 48 h 152"/>
              <a:gd name="T68" fmla="*/ 76 w 92"/>
              <a:gd name="T69" fmla="*/ 48 h 152"/>
              <a:gd name="T70" fmla="*/ 72 w 92"/>
              <a:gd name="T71" fmla="*/ 42 h 152"/>
              <a:gd name="T72" fmla="*/ 71 w 92"/>
              <a:gd name="T73" fmla="*/ 42 h 152"/>
              <a:gd name="T74" fmla="*/ 73 w 92"/>
              <a:gd name="T75" fmla="*/ 26 h 152"/>
              <a:gd name="T76" fmla="*/ 76 w 92"/>
              <a:gd name="T77" fmla="*/ 18 h 152"/>
              <a:gd name="T78" fmla="*/ 78 w 92"/>
              <a:gd name="T79" fmla="*/ 10 h 152"/>
              <a:gd name="T80" fmla="*/ 64 w 92"/>
              <a:gd name="T81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2" h="152">
                <a:moveTo>
                  <a:pt x="54" y="9"/>
                </a:moveTo>
                <a:cubicBezTo>
                  <a:pt x="46" y="29"/>
                  <a:pt x="46" y="29"/>
                  <a:pt x="46" y="29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7"/>
                  <a:pt x="41" y="60"/>
                  <a:pt x="38" y="61"/>
                </a:cubicBezTo>
                <a:cubicBezTo>
                  <a:pt x="38" y="62"/>
                  <a:pt x="38" y="62"/>
                  <a:pt x="38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1"/>
                  <a:pt x="37" y="61"/>
                  <a:pt x="37" y="61"/>
                </a:cubicBezTo>
                <a:cubicBezTo>
                  <a:pt x="27" y="60"/>
                  <a:pt x="27" y="60"/>
                  <a:pt x="27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4" y="70"/>
                  <a:pt x="4" y="70"/>
                  <a:pt x="4" y="70"/>
                </a:cubicBezTo>
                <a:cubicBezTo>
                  <a:pt x="18" y="72"/>
                  <a:pt x="18" y="72"/>
                  <a:pt x="18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4" y="81"/>
                  <a:pt x="24" y="81"/>
                  <a:pt x="24" y="81"/>
                </a:cubicBezTo>
                <a:cubicBezTo>
                  <a:pt x="28" y="84"/>
                  <a:pt x="28" y="84"/>
                  <a:pt x="28" y="84"/>
                </a:cubicBezTo>
                <a:cubicBezTo>
                  <a:pt x="29" y="86"/>
                  <a:pt x="30" y="88"/>
                  <a:pt x="30" y="9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41" y="135"/>
                  <a:pt x="41" y="135"/>
                  <a:pt x="41" y="135"/>
                </a:cubicBezTo>
                <a:cubicBezTo>
                  <a:pt x="46" y="137"/>
                  <a:pt x="49" y="138"/>
                  <a:pt x="50" y="140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6" y="148"/>
                  <a:pt x="58" y="150"/>
                  <a:pt x="58" y="151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1" y="144"/>
                  <a:pt x="61" y="144"/>
                  <a:pt x="61" y="144"/>
                </a:cubicBezTo>
                <a:cubicBezTo>
                  <a:pt x="60" y="142"/>
                  <a:pt x="60" y="140"/>
                  <a:pt x="61" y="139"/>
                </a:cubicBezTo>
                <a:cubicBezTo>
                  <a:pt x="62" y="138"/>
                  <a:pt x="63" y="137"/>
                  <a:pt x="64" y="136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2" y="134"/>
                  <a:pt x="72" y="134"/>
                  <a:pt x="72" y="134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79" y="122"/>
                  <a:pt x="79" y="122"/>
                  <a:pt x="79" y="122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7" y="84"/>
                  <a:pt x="67" y="84"/>
                  <a:pt x="67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74" y="75"/>
                  <a:pt x="74" y="75"/>
                  <a:pt x="74" y="75"/>
                </a:cubicBezTo>
                <a:cubicBezTo>
                  <a:pt x="82" y="80"/>
                  <a:pt x="82" y="80"/>
                  <a:pt x="8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92" y="54"/>
                  <a:pt x="92" y="54"/>
                  <a:pt x="92" y="54"/>
                </a:cubicBezTo>
                <a:cubicBezTo>
                  <a:pt x="90" y="51"/>
                  <a:pt x="89" y="49"/>
                  <a:pt x="87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3" y="48"/>
                  <a:pt x="83" y="48"/>
                  <a:pt x="83" y="48"/>
                </a:cubicBezTo>
                <a:cubicBezTo>
                  <a:pt x="77" y="49"/>
                  <a:pt x="77" y="49"/>
                  <a:pt x="77" y="49"/>
                </a:cubicBezTo>
                <a:cubicBezTo>
                  <a:pt x="76" y="48"/>
                  <a:pt x="76" y="48"/>
                  <a:pt x="76" y="48"/>
                </a:cubicBezTo>
                <a:cubicBezTo>
                  <a:pt x="76" y="48"/>
                  <a:pt x="76" y="48"/>
                  <a:pt x="76" y="48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4"/>
                  <a:pt x="74" y="24"/>
                  <a:pt x="74" y="24"/>
                </a:cubicBezTo>
                <a:cubicBezTo>
                  <a:pt x="74" y="22"/>
                  <a:pt x="75" y="20"/>
                  <a:pt x="76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0"/>
                  <a:pt x="78" y="10"/>
                  <a:pt x="78" y="10"/>
                </a:cubicBezTo>
                <a:cubicBezTo>
                  <a:pt x="72" y="4"/>
                  <a:pt x="72" y="4"/>
                  <a:pt x="72" y="4"/>
                </a:cubicBezTo>
                <a:cubicBezTo>
                  <a:pt x="64" y="0"/>
                  <a:pt x="64" y="0"/>
                  <a:pt x="64" y="0"/>
                </a:cubicBezTo>
                <a:lnTo>
                  <a:pt x="54" y="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495600" y="1503363"/>
            <a:ext cx="2451100" cy="1852613"/>
          </a:xfrm>
          <a:custGeom>
            <a:avLst/>
            <a:gdLst>
              <a:gd name="T0" fmla="*/ 639 w 652"/>
              <a:gd name="T1" fmla="*/ 228 h 493"/>
              <a:gd name="T2" fmla="*/ 612 w 652"/>
              <a:gd name="T3" fmla="*/ 204 h 493"/>
              <a:gd name="T4" fmla="*/ 596 w 652"/>
              <a:gd name="T5" fmla="*/ 184 h 493"/>
              <a:gd name="T6" fmla="*/ 520 w 652"/>
              <a:gd name="T7" fmla="*/ 166 h 493"/>
              <a:gd name="T8" fmla="*/ 524 w 652"/>
              <a:gd name="T9" fmla="*/ 90 h 493"/>
              <a:gd name="T10" fmla="*/ 470 w 652"/>
              <a:gd name="T11" fmla="*/ 25 h 493"/>
              <a:gd name="T12" fmla="*/ 443 w 652"/>
              <a:gd name="T13" fmla="*/ 7 h 493"/>
              <a:gd name="T14" fmla="*/ 401 w 652"/>
              <a:gd name="T15" fmla="*/ 61 h 493"/>
              <a:gd name="T16" fmla="*/ 309 w 652"/>
              <a:gd name="T17" fmla="*/ 112 h 493"/>
              <a:gd name="T18" fmla="*/ 291 w 652"/>
              <a:gd name="T19" fmla="*/ 115 h 493"/>
              <a:gd name="T20" fmla="*/ 237 w 652"/>
              <a:gd name="T21" fmla="*/ 110 h 493"/>
              <a:gd name="T22" fmla="*/ 245 w 652"/>
              <a:gd name="T23" fmla="*/ 168 h 493"/>
              <a:gd name="T24" fmla="*/ 234 w 652"/>
              <a:gd name="T25" fmla="*/ 198 h 493"/>
              <a:gd name="T26" fmla="*/ 226 w 652"/>
              <a:gd name="T27" fmla="*/ 196 h 493"/>
              <a:gd name="T28" fmla="*/ 202 w 652"/>
              <a:gd name="T29" fmla="*/ 224 h 493"/>
              <a:gd name="T30" fmla="*/ 165 w 652"/>
              <a:gd name="T31" fmla="*/ 234 h 493"/>
              <a:gd name="T32" fmla="*/ 92 w 652"/>
              <a:gd name="T33" fmla="*/ 253 h 493"/>
              <a:gd name="T34" fmla="*/ 53 w 652"/>
              <a:gd name="T35" fmla="*/ 247 h 493"/>
              <a:gd name="T36" fmla="*/ 33 w 652"/>
              <a:gd name="T37" fmla="*/ 240 h 493"/>
              <a:gd name="T38" fmla="*/ 5 w 652"/>
              <a:gd name="T39" fmla="*/ 284 h 493"/>
              <a:gd name="T40" fmla="*/ 27 w 652"/>
              <a:gd name="T41" fmla="*/ 303 h 493"/>
              <a:gd name="T42" fmla="*/ 21 w 652"/>
              <a:gd name="T43" fmla="*/ 356 h 493"/>
              <a:gd name="T44" fmla="*/ 21 w 652"/>
              <a:gd name="T45" fmla="*/ 367 h 493"/>
              <a:gd name="T46" fmla="*/ 60 w 652"/>
              <a:gd name="T47" fmla="*/ 417 h 493"/>
              <a:gd name="T48" fmla="*/ 85 w 652"/>
              <a:gd name="T49" fmla="*/ 443 h 493"/>
              <a:gd name="T50" fmla="*/ 105 w 652"/>
              <a:gd name="T51" fmla="*/ 490 h 493"/>
              <a:gd name="T52" fmla="*/ 130 w 652"/>
              <a:gd name="T53" fmla="*/ 493 h 493"/>
              <a:gd name="T54" fmla="*/ 145 w 652"/>
              <a:gd name="T55" fmla="*/ 466 h 493"/>
              <a:gd name="T56" fmla="*/ 165 w 652"/>
              <a:gd name="T57" fmla="*/ 468 h 493"/>
              <a:gd name="T58" fmla="*/ 230 w 652"/>
              <a:gd name="T59" fmla="*/ 465 h 493"/>
              <a:gd name="T60" fmla="*/ 251 w 652"/>
              <a:gd name="T61" fmla="*/ 480 h 493"/>
              <a:gd name="T62" fmla="*/ 285 w 652"/>
              <a:gd name="T63" fmla="*/ 480 h 493"/>
              <a:gd name="T64" fmla="*/ 360 w 652"/>
              <a:gd name="T65" fmla="*/ 470 h 493"/>
              <a:gd name="T66" fmla="*/ 413 w 652"/>
              <a:gd name="T67" fmla="*/ 472 h 493"/>
              <a:gd name="T68" fmla="*/ 446 w 652"/>
              <a:gd name="T69" fmla="*/ 484 h 493"/>
              <a:gd name="T70" fmla="*/ 473 w 652"/>
              <a:gd name="T71" fmla="*/ 491 h 493"/>
              <a:gd name="T72" fmla="*/ 469 w 652"/>
              <a:gd name="T73" fmla="*/ 470 h 493"/>
              <a:gd name="T74" fmla="*/ 477 w 652"/>
              <a:gd name="T75" fmla="*/ 460 h 493"/>
              <a:gd name="T76" fmla="*/ 479 w 652"/>
              <a:gd name="T77" fmla="*/ 446 h 493"/>
              <a:gd name="T78" fmla="*/ 461 w 652"/>
              <a:gd name="T79" fmla="*/ 428 h 493"/>
              <a:gd name="T80" fmla="*/ 462 w 652"/>
              <a:gd name="T81" fmla="*/ 414 h 493"/>
              <a:gd name="T82" fmla="*/ 494 w 652"/>
              <a:gd name="T83" fmla="*/ 396 h 493"/>
              <a:gd name="T84" fmla="*/ 527 w 652"/>
              <a:gd name="T85" fmla="*/ 390 h 493"/>
              <a:gd name="T86" fmla="*/ 544 w 652"/>
              <a:gd name="T87" fmla="*/ 375 h 493"/>
              <a:gd name="T88" fmla="*/ 545 w 652"/>
              <a:gd name="T89" fmla="*/ 367 h 493"/>
              <a:gd name="T90" fmla="*/ 547 w 652"/>
              <a:gd name="T91" fmla="*/ 343 h 493"/>
              <a:gd name="T92" fmla="*/ 585 w 652"/>
              <a:gd name="T93" fmla="*/ 314 h 493"/>
              <a:gd name="T94" fmla="*/ 603 w 652"/>
              <a:gd name="T95" fmla="*/ 302 h 493"/>
              <a:gd name="T96" fmla="*/ 635 w 652"/>
              <a:gd name="T97" fmla="*/ 294 h 493"/>
              <a:gd name="T98" fmla="*/ 648 w 652"/>
              <a:gd name="T99" fmla="*/ 281 h 493"/>
              <a:gd name="T100" fmla="*/ 651 w 652"/>
              <a:gd name="T101" fmla="*/ 266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52" h="493">
                <a:moveTo>
                  <a:pt x="651" y="265"/>
                </a:moveTo>
                <a:cubicBezTo>
                  <a:pt x="652" y="265"/>
                  <a:pt x="652" y="265"/>
                  <a:pt x="652" y="265"/>
                </a:cubicBezTo>
                <a:cubicBezTo>
                  <a:pt x="652" y="265"/>
                  <a:pt x="652" y="265"/>
                  <a:pt x="652" y="265"/>
                </a:cubicBezTo>
                <a:cubicBezTo>
                  <a:pt x="652" y="264"/>
                  <a:pt x="652" y="264"/>
                  <a:pt x="652" y="264"/>
                </a:cubicBezTo>
                <a:cubicBezTo>
                  <a:pt x="639" y="228"/>
                  <a:pt x="639" y="228"/>
                  <a:pt x="639" y="228"/>
                </a:cubicBezTo>
                <a:cubicBezTo>
                  <a:pt x="631" y="222"/>
                  <a:pt x="631" y="222"/>
                  <a:pt x="631" y="222"/>
                </a:cubicBezTo>
                <a:cubicBezTo>
                  <a:pt x="631" y="221"/>
                  <a:pt x="631" y="221"/>
                  <a:pt x="631" y="221"/>
                </a:cubicBezTo>
                <a:cubicBezTo>
                  <a:pt x="629" y="206"/>
                  <a:pt x="629" y="206"/>
                  <a:pt x="629" y="206"/>
                </a:cubicBezTo>
                <a:cubicBezTo>
                  <a:pt x="613" y="204"/>
                  <a:pt x="613" y="204"/>
                  <a:pt x="613" y="204"/>
                </a:cubicBezTo>
                <a:cubicBezTo>
                  <a:pt x="612" y="204"/>
                  <a:pt x="612" y="204"/>
                  <a:pt x="612" y="204"/>
                </a:cubicBezTo>
                <a:cubicBezTo>
                  <a:pt x="611" y="204"/>
                  <a:pt x="611" y="204"/>
                  <a:pt x="611" y="204"/>
                </a:cubicBezTo>
                <a:cubicBezTo>
                  <a:pt x="611" y="203"/>
                  <a:pt x="611" y="203"/>
                  <a:pt x="611" y="203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09" y="196"/>
                  <a:pt x="604" y="190"/>
                  <a:pt x="596" y="184"/>
                </a:cubicBezTo>
                <a:cubicBezTo>
                  <a:pt x="591" y="180"/>
                  <a:pt x="587" y="178"/>
                  <a:pt x="583" y="177"/>
                </a:cubicBezTo>
                <a:cubicBezTo>
                  <a:pt x="581" y="176"/>
                  <a:pt x="578" y="174"/>
                  <a:pt x="576" y="173"/>
                </a:cubicBezTo>
                <a:cubicBezTo>
                  <a:pt x="571" y="169"/>
                  <a:pt x="553" y="166"/>
                  <a:pt x="521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16" y="160"/>
                  <a:pt x="516" y="160"/>
                  <a:pt x="516" y="160"/>
                </a:cubicBezTo>
                <a:cubicBezTo>
                  <a:pt x="515" y="156"/>
                  <a:pt x="513" y="153"/>
                  <a:pt x="513" y="150"/>
                </a:cubicBezTo>
                <a:cubicBezTo>
                  <a:pt x="513" y="145"/>
                  <a:pt x="518" y="131"/>
                  <a:pt x="529" y="107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18" y="62"/>
                  <a:pt x="518" y="62"/>
                  <a:pt x="518" y="62"/>
                </a:cubicBezTo>
                <a:cubicBezTo>
                  <a:pt x="517" y="58"/>
                  <a:pt x="510" y="54"/>
                  <a:pt x="498" y="50"/>
                </a:cubicBezTo>
                <a:cubicBezTo>
                  <a:pt x="496" y="50"/>
                  <a:pt x="493" y="49"/>
                  <a:pt x="491" y="47"/>
                </a:cubicBezTo>
                <a:cubicBezTo>
                  <a:pt x="487" y="45"/>
                  <a:pt x="483" y="42"/>
                  <a:pt x="482" y="37"/>
                </a:cubicBezTo>
                <a:cubicBezTo>
                  <a:pt x="479" y="32"/>
                  <a:pt x="475" y="28"/>
                  <a:pt x="470" y="25"/>
                </a:cubicBezTo>
                <a:cubicBezTo>
                  <a:pt x="469" y="25"/>
                  <a:pt x="469" y="25"/>
                  <a:pt x="469" y="25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4" y="0"/>
                  <a:pt x="464" y="0"/>
                  <a:pt x="464" y="0"/>
                </a:cubicBezTo>
                <a:cubicBezTo>
                  <a:pt x="445" y="2"/>
                  <a:pt x="445" y="2"/>
                  <a:pt x="445" y="2"/>
                </a:cubicBezTo>
                <a:cubicBezTo>
                  <a:pt x="443" y="7"/>
                  <a:pt x="443" y="7"/>
                  <a:pt x="443" y="7"/>
                </a:cubicBezTo>
                <a:cubicBezTo>
                  <a:pt x="441" y="15"/>
                  <a:pt x="438" y="19"/>
                  <a:pt x="435" y="19"/>
                </a:cubicBezTo>
                <a:cubicBezTo>
                  <a:pt x="423" y="23"/>
                  <a:pt x="423" y="23"/>
                  <a:pt x="423" y="23"/>
                </a:cubicBezTo>
                <a:cubicBezTo>
                  <a:pt x="415" y="26"/>
                  <a:pt x="411" y="29"/>
                  <a:pt x="408" y="33"/>
                </a:cubicBezTo>
                <a:cubicBezTo>
                  <a:pt x="407" y="34"/>
                  <a:pt x="406" y="39"/>
                  <a:pt x="405" y="46"/>
                </a:cubicBezTo>
                <a:cubicBezTo>
                  <a:pt x="404" y="53"/>
                  <a:pt x="403" y="58"/>
                  <a:pt x="401" y="61"/>
                </a:cubicBezTo>
                <a:cubicBezTo>
                  <a:pt x="399" y="66"/>
                  <a:pt x="395" y="70"/>
                  <a:pt x="389" y="72"/>
                </a:cubicBezTo>
                <a:cubicBezTo>
                  <a:pt x="379" y="76"/>
                  <a:pt x="361" y="70"/>
                  <a:pt x="337" y="52"/>
                </a:cubicBezTo>
                <a:cubicBezTo>
                  <a:pt x="304" y="94"/>
                  <a:pt x="304" y="94"/>
                  <a:pt x="304" y="94"/>
                </a:cubicBezTo>
                <a:cubicBezTo>
                  <a:pt x="308" y="112"/>
                  <a:pt x="308" y="112"/>
                  <a:pt x="308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7" y="116"/>
                  <a:pt x="304" y="117"/>
                  <a:pt x="301" y="118"/>
                </a:cubicBezTo>
                <a:cubicBezTo>
                  <a:pt x="298" y="118"/>
                  <a:pt x="295" y="117"/>
                  <a:pt x="291" y="115"/>
                </a:cubicBezTo>
                <a:cubicBezTo>
                  <a:pt x="288" y="112"/>
                  <a:pt x="279" y="110"/>
                  <a:pt x="264" y="110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47" y="108"/>
                  <a:pt x="247" y="108"/>
                  <a:pt x="247" y="108"/>
                </a:cubicBezTo>
                <a:cubicBezTo>
                  <a:pt x="237" y="110"/>
                  <a:pt x="237" y="110"/>
                  <a:pt x="237" y="110"/>
                </a:cubicBezTo>
                <a:cubicBezTo>
                  <a:pt x="241" y="117"/>
                  <a:pt x="241" y="117"/>
                  <a:pt x="241" y="117"/>
                </a:cubicBezTo>
                <a:cubicBezTo>
                  <a:pt x="245" y="122"/>
                  <a:pt x="247" y="126"/>
                  <a:pt x="247" y="128"/>
                </a:cubicBezTo>
                <a:cubicBezTo>
                  <a:pt x="242" y="154"/>
                  <a:pt x="242" y="154"/>
                  <a:pt x="242" y="154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36" y="194"/>
                  <a:pt x="236" y="194"/>
                  <a:pt x="236" y="194"/>
                </a:cubicBezTo>
                <a:cubicBezTo>
                  <a:pt x="236" y="197"/>
                  <a:pt x="235" y="198"/>
                  <a:pt x="234" y="198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7"/>
                  <a:pt x="233" y="197"/>
                  <a:pt x="233" y="197"/>
                </a:cubicBezTo>
                <a:cubicBezTo>
                  <a:pt x="232" y="195"/>
                  <a:pt x="232" y="195"/>
                  <a:pt x="232" y="195"/>
                </a:cubicBezTo>
                <a:cubicBezTo>
                  <a:pt x="231" y="192"/>
                  <a:pt x="230" y="190"/>
                  <a:pt x="229" y="191"/>
                </a:cubicBezTo>
                <a:cubicBezTo>
                  <a:pt x="228" y="191"/>
                  <a:pt x="227" y="193"/>
                  <a:pt x="226" y="196"/>
                </a:cubicBezTo>
                <a:cubicBezTo>
                  <a:pt x="225" y="204"/>
                  <a:pt x="220" y="210"/>
                  <a:pt x="213" y="216"/>
                </a:cubicBezTo>
                <a:cubicBezTo>
                  <a:pt x="206" y="222"/>
                  <a:pt x="206" y="222"/>
                  <a:pt x="206" y="222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2" y="224"/>
                  <a:pt x="202" y="224"/>
                  <a:pt x="202" y="224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33" y="234"/>
                  <a:pt x="128" y="236"/>
                  <a:pt x="124" y="235"/>
                </a:cubicBezTo>
                <a:cubicBezTo>
                  <a:pt x="120" y="234"/>
                  <a:pt x="113" y="236"/>
                  <a:pt x="103" y="239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53"/>
                  <a:pt x="92" y="253"/>
                  <a:pt x="92" y="253"/>
                </a:cubicBezTo>
                <a:cubicBezTo>
                  <a:pt x="74" y="254"/>
                  <a:pt x="74" y="254"/>
                  <a:pt x="74" y="254"/>
                </a:cubicBezTo>
                <a:cubicBezTo>
                  <a:pt x="74" y="239"/>
                  <a:pt x="74" y="239"/>
                  <a:pt x="74" y="239"/>
                </a:cubicBezTo>
                <a:cubicBezTo>
                  <a:pt x="63" y="239"/>
                  <a:pt x="63" y="239"/>
                  <a:pt x="63" y="239"/>
                </a:cubicBezTo>
                <a:cubicBezTo>
                  <a:pt x="61" y="245"/>
                  <a:pt x="61" y="245"/>
                  <a:pt x="61" y="245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46" y="244"/>
                  <a:pt x="39" y="241"/>
                  <a:pt x="33" y="240"/>
                </a:cubicBezTo>
                <a:cubicBezTo>
                  <a:pt x="29" y="240"/>
                  <a:pt x="25" y="242"/>
                  <a:pt x="19" y="248"/>
                </a:cubicBezTo>
                <a:cubicBezTo>
                  <a:pt x="12" y="254"/>
                  <a:pt x="7" y="259"/>
                  <a:pt x="5" y="264"/>
                </a:cubicBezTo>
                <a:cubicBezTo>
                  <a:pt x="6" y="264"/>
                  <a:pt x="7" y="266"/>
                  <a:pt x="7" y="268"/>
                </a:cubicBezTo>
                <a:cubicBezTo>
                  <a:pt x="7" y="271"/>
                  <a:pt x="8" y="274"/>
                  <a:pt x="8" y="277"/>
                </a:cubicBezTo>
                <a:cubicBezTo>
                  <a:pt x="7" y="280"/>
                  <a:pt x="6" y="282"/>
                  <a:pt x="5" y="284"/>
                </a:cubicBezTo>
                <a:cubicBezTo>
                  <a:pt x="3" y="285"/>
                  <a:pt x="1" y="288"/>
                  <a:pt x="0" y="295"/>
                </a:cubicBezTo>
                <a:cubicBezTo>
                  <a:pt x="7" y="299"/>
                  <a:pt x="7" y="299"/>
                  <a:pt x="7" y="299"/>
                </a:cubicBezTo>
                <a:cubicBezTo>
                  <a:pt x="15" y="290"/>
                  <a:pt x="15" y="290"/>
                  <a:pt x="15" y="290"/>
                </a:cubicBezTo>
                <a:cubicBezTo>
                  <a:pt x="27" y="302"/>
                  <a:pt x="27" y="302"/>
                  <a:pt x="27" y="302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9" y="325"/>
                  <a:pt x="29" y="325"/>
                  <a:pt x="29" y="325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2" y="356"/>
                  <a:pt x="22" y="356"/>
                  <a:pt x="22" y="356"/>
                </a:cubicBezTo>
                <a:cubicBezTo>
                  <a:pt x="21" y="356"/>
                  <a:pt x="21" y="356"/>
                  <a:pt x="21" y="356"/>
                </a:cubicBezTo>
                <a:cubicBezTo>
                  <a:pt x="11" y="356"/>
                  <a:pt x="5" y="356"/>
                  <a:pt x="3" y="358"/>
                </a:cubicBezTo>
                <a:cubicBezTo>
                  <a:pt x="3" y="360"/>
                  <a:pt x="7" y="363"/>
                  <a:pt x="14" y="368"/>
                </a:cubicBezTo>
                <a:cubicBezTo>
                  <a:pt x="20" y="367"/>
                  <a:pt x="20" y="367"/>
                  <a:pt x="20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35" y="380"/>
                  <a:pt x="35" y="380"/>
                  <a:pt x="35" y="380"/>
                </a:cubicBezTo>
                <a:cubicBezTo>
                  <a:pt x="40" y="384"/>
                  <a:pt x="39" y="392"/>
                  <a:pt x="33" y="403"/>
                </a:cubicBezTo>
                <a:cubicBezTo>
                  <a:pt x="35" y="416"/>
                  <a:pt x="35" y="416"/>
                  <a:pt x="35" y="416"/>
                </a:cubicBezTo>
                <a:cubicBezTo>
                  <a:pt x="40" y="417"/>
                  <a:pt x="40" y="417"/>
                  <a:pt x="40" y="417"/>
                </a:cubicBezTo>
                <a:cubicBezTo>
                  <a:pt x="60" y="417"/>
                  <a:pt x="60" y="417"/>
                  <a:pt x="60" y="417"/>
                </a:cubicBezTo>
                <a:cubicBezTo>
                  <a:pt x="50" y="426"/>
                  <a:pt x="50" y="426"/>
                  <a:pt x="50" y="426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85" y="443"/>
                  <a:pt x="85" y="443"/>
                  <a:pt x="85" y="443"/>
                </a:cubicBezTo>
                <a:cubicBezTo>
                  <a:pt x="86" y="444"/>
                  <a:pt x="86" y="444"/>
                  <a:pt x="86" y="444"/>
                </a:cubicBezTo>
                <a:cubicBezTo>
                  <a:pt x="87" y="444"/>
                  <a:pt x="87" y="444"/>
                  <a:pt x="87" y="444"/>
                </a:cubicBezTo>
                <a:cubicBezTo>
                  <a:pt x="89" y="476"/>
                  <a:pt x="89" y="476"/>
                  <a:pt x="89" y="476"/>
                </a:cubicBezTo>
                <a:cubicBezTo>
                  <a:pt x="89" y="483"/>
                  <a:pt x="94" y="488"/>
                  <a:pt x="103" y="491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6" y="490"/>
                  <a:pt x="106" y="490"/>
                  <a:pt x="106" y="490"/>
                </a:cubicBezTo>
                <a:cubicBezTo>
                  <a:pt x="128" y="493"/>
                  <a:pt x="128" y="493"/>
                  <a:pt x="128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2"/>
                  <a:pt x="130" y="492"/>
                  <a:pt x="130" y="492"/>
                </a:cubicBezTo>
                <a:cubicBezTo>
                  <a:pt x="133" y="488"/>
                  <a:pt x="134" y="484"/>
                  <a:pt x="134" y="484"/>
                </a:cubicBezTo>
                <a:cubicBezTo>
                  <a:pt x="134" y="483"/>
                  <a:pt x="134" y="483"/>
                  <a:pt x="134" y="483"/>
                </a:cubicBezTo>
                <a:cubicBezTo>
                  <a:pt x="134" y="479"/>
                  <a:pt x="135" y="476"/>
                  <a:pt x="139" y="474"/>
                </a:cubicBezTo>
                <a:cubicBezTo>
                  <a:pt x="142" y="471"/>
                  <a:pt x="144" y="469"/>
                  <a:pt x="145" y="466"/>
                </a:cubicBezTo>
                <a:cubicBezTo>
                  <a:pt x="145" y="466"/>
                  <a:pt x="145" y="466"/>
                  <a:pt x="145" y="466"/>
                </a:cubicBezTo>
                <a:cubicBezTo>
                  <a:pt x="147" y="462"/>
                  <a:pt x="151" y="462"/>
                  <a:pt x="157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65" y="468"/>
                  <a:pt x="165" y="468"/>
                  <a:pt x="165" y="468"/>
                </a:cubicBezTo>
                <a:cubicBezTo>
                  <a:pt x="191" y="473"/>
                  <a:pt x="191" y="473"/>
                  <a:pt x="191" y="473"/>
                </a:cubicBezTo>
                <a:cubicBezTo>
                  <a:pt x="206" y="472"/>
                  <a:pt x="206" y="472"/>
                  <a:pt x="206" y="472"/>
                </a:cubicBezTo>
                <a:cubicBezTo>
                  <a:pt x="217" y="467"/>
                  <a:pt x="217" y="467"/>
                  <a:pt x="217" y="467"/>
                </a:cubicBezTo>
                <a:cubicBezTo>
                  <a:pt x="219" y="464"/>
                  <a:pt x="221" y="463"/>
                  <a:pt x="222" y="462"/>
                </a:cubicBezTo>
                <a:cubicBezTo>
                  <a:pt x="224" y="462"/>
                  <a:pt x="227" y="462"/>
                  <a:pt x="230" y="465"/>
                </a:cubicBezTo>
                <a:cubicBezTo>
                  <a:pt x="232" y="466"/>
                  <a:pt x="232" y="466"/>
                  <a:pt x="232" y="466"/>
                </a:cubicBezTo>
                <a:cubicBezTo>
                  <a:pt x="233" y="467"/>
                  <a:pt x="235" y="470"/>
                  <a:pt x="236" y="474"/>
                </a:cubicBezTo>
                <a:cubicBezTo>
                  <a:pt x="244" y="480"/>
                  <a:pt x="244" y="480"/>
                  <a:pt x="244" y="480"/>
                </a:cubicBezTo>
                <a:cubicBezTo>
                  <a:pt x="250" y="480"/>
                  <a:pt x="250" y="480"/>
                  <a:pt x="250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2" y="480"/>
                  <a:pt x="252" y="480"/>
                  <a:pt x="252" y="480"/>
                </a:cubicBezTo>
                <a:cubicBezTo>
                  <a:pt x="260" y="484"/>
                  <a:pt x="260" y="484"/>
                  <a:pt x="260" y="484"/>
                </a:cubicBezTo>
                <a:cubicBezTo>
                  <a:pt x="276" y="482"/>
                  <a:pt x="276" y="482"/>
                  <a:pt x="276" y="482"/>
                </a:cubicBezTo>
                <a:cubicBezTo>
                  <a:pt x="285" y="480"/>
                  <a:pt x="285" y="480"/>
                  <a:pt x="285" y="480"/>
                </a:cubicBezTo>
                <a:cubicBezTo>
                  <a:pt x="307" y="482"/>
                  <a:pt x="307" y="482"/>
                  <a:pt x="307" y="482"/>
                </a:cubicBezTo>
                <a:cubicBezTo>
                  <a:pt x="317" y="479"/>
                  <a:pt x="317" y="479"/>
                  <a:pt x="317" y="479"/>
                </a:cubicBezTo>
                <a:cubicBezTo>
                  <a:pt x="329" y="474"/>
                  <a:pt x="329" y="474"/>
                  <a:pt x="329" y="474"/>
                </a:cubicBezTo>
                <a:cubicBezTo>
                  <a:pt x="331" y="472"/>
                  <a:pt x="334" y="471"/>
                  <a:pt x="338" y="470"/>
                </a:cubicBezTo>
                <a:cubicBezTo>
                  <a:pt x="360" y="470"/>
                  <a:pt x="360" y="470"/>
                  <a:pt x="360" y="470"/>
                </a:cubicBezTo>
                <a:cubicBezTo>
                  <a:pt x="368" y="467"/>
                  <a:pt x="368" y="467"/>
                  <a:pt x="368" y="467"/>
                </a:cubicBezTo>
                <a:cubicBezTo>
                  <a:pt x="371" y="465"/>
                  <a:pt x="374" y="464"/>
                  <a:pt x="377" y="464"/>
                </a:cubicBezTo>
                <a:cubicBezTo>
                  <a:pt x="389" y="464"/>
                  <a:pt x="389" y="464"/>
                  <a:pt x="389" y="464"/>
                </a:cubicBezTo>
                <a:cubicBezTo>
                  <a:pt x="395" y="468"/>
                  <a:pt x="395" y="468"/>
                  <a:pt x="395" y="468"/>
                </a:cubicBezTo>
                <a:cubicBezTo>
                  <a:pt x="413" y="472"/>
                  <a:pt x="413" y="472"/>
                  <a:pt x="413" y="472"/>
                </a:cubicBezTo>
                <a:cubicBezTo>
                  <a:pt x="415" y="472"/>
                  <a:pt x="417" y="474"/>
                  <a:pt x="421" y="478"/>
                </a:cubicBezTo>
                <a:cubicBezTo>
                  <a:pt x="429" y="482"/>
                  <a:pt x="429" y="482"/>
                  <a:pt x="429" y="482"/>
                </a:cubicBezTo>
                <a:cubicBezTo>
                  <a:pt x="429" y="483"/>
                  <a:pt x="429" y="483"/>
                  <a:pt x="429" y="483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54" y="488"/>
                  <a:pt x="454" y="488"/>
                  <a:pt x="454" y="488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73" y="491"/>
                  <a:pt x="473" y="491"/>
                  <a:pt x="473" y="491"/>
                </a:cubicBezTo>
                <a:cubicBezTo>
                  <a:pt x="475" y="486"/>
                  <a:pt x="475" y="486"/>
                  <a:pt x="475" y="486"/>
                </a:cubicBezTo>
                <a:cubicBezTo>
                  <a:pt x="471" y="478"/>
                  <a:pt x="471" y="478"/>
                  <a:pt x="471" y="478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69" y="470"/>
                  <a:pt x="469" y="470"/>
                  <a:pt x="469" y="470"/>
                </a:cubicBezTo>
                <a:cubicBezTo>
                  <a:pt x="471" y="468"/>
                  <a:pt x="471" y="468"/>
                  <a:pt x="471" y="468"/>
                </a:cubicBezTo>
                <a:cubicBezTo>
                  <a:pt x="476" y="461"/>
                  <a:pt x="476" y="461"/>
                  <a:pt x="476" y="461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1" y="454"/>
                  <a:pt x="481" y="454"/>
                  <a:pt x="481" y="454"/>
                </a:cubicBezTo>
                <a:cubicBezTo>
                  <a:pt x="479" y="446"/>
                  <a:pt x="479" y="446"/>
                  <a:pt x="479" y="446"/>
                </a:cubicBezTo>
                <a:cubicBezTo>
                  <a:pt x="479" y="444"/>
                  <a:pt x="477" y="444"/>
                  <a:pt x="475" y="442"/>
                </a:cubicBezTo>
                <a:cubicBezTo>
                  <a:pt x="475" y="442"/>
                  <a:pt x="475" y="442"/>
                  <a:pt x="475" y="442"/>
                </a:cubicBezTo>
                <a:cubicBezTo>
                  <a:pt x="469" y="436"/>
                  <a:pt x="469" y="436"/>
                  <a:pt x="469" y="436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0" y="428"/>
                  <a:pt x="460" y="428"/>
                  <a:pt x="460" y="428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1" y="427"/>
                  <a:pt x="461" y="427"/>
                  <a:pt x="461" y="427"/>
                </a:cubicBezTo>
                <a:cubicBezTo>
                  <a:pt x="462" y="419"/>
                  <a:pt x="462" y="419"/>
                  <a:pt x="462" y="419"/>
                </a:cubicBezTo>
                <a:cubicBezTo>
                  <a:pt x="462" y="414"/>
                  <a:pt x="462" y="414"/>
                  <a:pt x="462" y="414"/>
                </a:cubicBezTo>
                <a:cubicBezTo>
                  <a:pt x="458" y="404"/>
                  <a:pt x="458" y="404"/>
                  <a:pt x="458" y="404"/>
                </a:cubicBezTo>
                <a:cubicBezTo>
                  <a:pt x="467" y="402"/>
                  <a:pt x="467" y="402"/>
                  <a:pt x="467" y="402"/>
                </a:cubicBezTo>
                <a:cubicBezTo>
                  <a:pt x="472" y="398"/>
                  <a:pt x="472" y="398"/>
                  <a:pt x="472" y="398"/>
                </a:cubicBezTo>
                <a:cubicBezTo>
                  <a:pt x="483" y="398"/>
                  <a:pt x="483" y="398"/>
                  <a:pt x="483" y="398"/>
                </a:cubicBezTo>
                <a:cubicBezTo>
                  <a:pt x="494" y="396"/>
                  <a:pt x="494" y="396"/>
                  <a:pt x="494" y="396"/>
                </a:cubicBezTo>
                <a:cubicBezTo>
                  <a:pt x="495" y="396"/>
                  <a:pt x="495" y="396"/>
                  <a:pt x="495" y="396"/>
                </a:cubicBezTo>
                <a:cubicBezTo>
                  <a:pt x="502" y="397"/>
                  <a:pt x="502" y="397"/>
                  <a:pt x="502" y="397"/>
                </a:cubicBezTo>
                <a:cubicBezTo>
                  <a:pt x="511" y="394"/>
                  <a:pt x="511" y="394"/>
                  <a:pt x="511" y="394"/>
                </a:cubicBezTo>
                <a:cubicBezTo>
                  <a:pt x="521" y="392"/>
                  <a:pt x="521" y="392"/>
                  <a:pt x="521" y="392"/>
                </a:cubicBezTo>
                <a:cubicBezTo>
                  <a:pt x="527" y="390"/>
                  <a:pt x="527" y="390"/>
                  <a:pt x="527" y="390"/>
                </a:cubicBezTo>
                <a:cubicBezTo>
                  <a:pt x="528" y="390"/>
                  <a:pt x="528" y="390"/>
                  <a:pt x="528" y="390"/>
                </a:cubicBezTo>
                <a:cubicBezTo>
                  <a:pt x="545" y="386"/>
                  <a:pt x="545" y="386"/>
                  <a:pt x="545" y="386"/>
                </a:cubicBezTo>
                <a:cubicBezTo>
                  <a:pt x="548" y="384"/>
                  <a:pt x="548" y="384"/>
                  <a:pt x="548" y="384"/>
                </a:cubicBezTo>
                <a:cubicBezTo>
                  <a:pt x="547" y="380"/>
                  <a:pt x="547" y="380"/>
                  <a:pt x="547" y="380"/>
                </a:cubicBezTo>
                <a:cubicBezTo>
                  <a:pt x="544" y="375"/>
                  <a:pt x="544" y="375"/>
                  <a:pt x="544" y="375"/>
                </a:cubicBezTo>
                <a:cubicBezTo>
                  <a:pt x="544" y="374"/>
                  <a:pt x="544" y="374"/>
                  <a:pt x="544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4" y="368"/>
                  <a:pt x="544" y="368"/>
                  <a:pt x="544" y="368"/>
                </a:cubicBezTo>
                <a:cubicBezTo>
                  <a:pt x="545" y="367"/>
                  <a:pt x="545" y="367"/>
                  <a:pt x="545" y="367"/>
                </a:cubicBezTo>
                <a:cubicBezTo>
                  <a:pt x="545" y="359"/>
                  <a:pt x="545" y="359"/>
                  <a:pt x="545" y="359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1"/>
                  <a:pt x="543" y="351"/>
                  <a:pt x="543" y="351"/>
                </a:cubicBezTo>
                <a:cubicBezTo>
                  <a:pt x="547" y="343"/>
                  <a:pt x="547" y="343"/>
                  <a:pt x="547" y="343"/>
                </a:cubicBezTo>
                <a:cubicBezTo>
                  <a:pt x="549" y="340"/>
                  <a:pt x="551" y="338"/>
                  <a:pt x="553" y="338"/>
                </a:cubicBezTo>
                <a:cubicBezTo>
                  <a:pt x="563" y="338"/>
                  <a:pt x="563" y="338"/>
                  <a:pt x="563" y="338"/>
                </a:cubicBezTo>
                <a:cubicBezTo>
                  <a:pt x="565" y="338"/>
                  <a:pt x="567" y="338"/>
                  <a:pt x="569" y="336"/>
                </a:cubicBezTo>
                <a:cubicBezTo>
                  <a:pt x="585" y="315"/>
                  <a:pt x="585" y="315"/>
                  <a:pt x="585" y="315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93" y="307"/>
                  <a:pt x="593" y="307"/>
                  <a:pt x="593" y="307"/>
                </a:cubicBezTo>
                <a:cubicBezTo>
                  <a:pt x="594" y="306"/>
                  <a:pt x="594" y="306"/>
                  <a:pt x="594" y="306"/>
                </a:cubicBezTo>
                <a:cubicBezTo>
                  <a:pt x="597" y="306"/>
                  <a:pt x="599" y="304"/>
                  <a:pt x="601" y="304"/>
                </a:cubicBezTo>
                <a:cubicBezTo>
                  <a:pt x="603" y="302"/>
                  <a:pt x="603" y="302"/>
                  <a:pt x="603" y="302"/>
                </a:cubicBezTo>
                <a:cubicBezTo>
                  <a:pt x="605" y="298"/>
                  <a:pt x="608" y="296"/>
                  <a:pt x="609" y="296"/>
                </a:cubicBezTo>
                <a:cubicBezTo>
                  <a:pt x="623" y="299"/>
                  <a:pt x="623" y="299"/>
                  <a:pt x="623" y="299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42" y="293"/>
                  <a:pt x="642" y="293"/>
                  <a:pt x="642" y="293"/>
                </a:cubicBezTo>
                <a:cubicBezTo>
                  <a:pt x="648" y="290"/>
                  <a:pt x="648" y="290"/>
                  <a:pt x="648" y="290"/>
                </a:cubicBezTo>
                <a:cubicBezTo>
                  <a:pt x="648" y="281"/>
                  <a:pt x="648" y="281"/>
                  <a:pt x="648" y="281"/>
                </a:cubicBezTo>
                <a:cubicBezTo>
                  <a:pt x="649" y="270"/>
                  <a:pt x="649" y="270"/>
                  <a:pt x="649" y="270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51" y="266"/>
                  <a:pt x="651" y="266"/>
                  <a:pt x="651" y="266"/>
                </a:cubicBezTo>
                <a:lnTo>
                  <a:pt x="651" y="2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4086275" y="2957513"/>
            <a:ext cx="1525588" cy="1093788"/>
          </a:xfrm>
          <a:custGeom>
            <a:avLst/>
            <a:gdLst>
              <a:gd name="T0" fmla="*/ 241 w 406"/>
              <a:gd name="T1" fmla="*/ 29 h 291"/>
              <a:gd name="T2" fmla="*/ 228 w 406"/>
              <a:gd name="T3" fmla="*/ 42 h 291"/>
              <a:gd name="T4" fmla="*/ 190 w 406"/>
              <a:gd name="T5" fmla="*/ 14 h 291"/>
              <a:gd name="T6" fmla="*/ 178 w 406"/>
              <a:gd name="T7" fmla="*/ 9 h 291"/>
              <a:gd name="T8" fmla="*/ 144 w 406"/>
              <a:gd name="T9" fmla="*/ 2 h 291"/>
              <a:gd name="T10" fmla="*/ 114 w 406"/>
              <a:gd name="T11" fmla="*/ 5 h 291"/>
              <a:gd name="T12" fmla="*/ 98 w 406"/>
              <a:gd name="T13" fmla="*/ 10 h 291"/>
              <a:gd name="T14" fmla="*/ 72 w 406"/>
              <a:gd name="T15" fmla="*/ 13 h 291"/>
              <a:gd name="T16" fmla="*/ 41 w 406"/>
              <a:gd name="T17" fmla="*/ 20 h 291"/>
              <a:gd name="T18" fmla="*/ 49 w 406"/>
              <a:gd name="T19" fmla="*/ 45 h 291"/>
              <a:gd name="T20" fmla="*/ 62 w 406"/>
              <a:gd name="T21" fmla="*/ 65 h 291"/>
              <a:gd name="T22" fmla="*/ 52 w 406"/>
              <a:gd name="T23" fmla="*/ 89 h 291"/>
              <a:gd name="T24" fmla="*/ 56 w 406"/>
              <a:gd name="T25" fmla="*/ 102 h 291"/>
              <a:gd name="T26" fmla="*/ 30 w 406"/>
              <a:gd name="T27" fmla="*/ 105 h 291"/>
              <a:gd name="T28" fmla="*/ 10 w 406"/>
              <a:gd name="T29" fmla="*/ 121 h 291"/>
              <a:gd name="T30" fmla="*/ 2 w 406"/>
              <a:gd name="T31" fmla="*/ 136 h 291"/>
              <a:gd name="T32" fmla="*/ 5 w 406"/>
              <a:gd name="T33" fmla="*/ 169 h 291"/>
              <a:gd name="T34" fmla="*/ 8 w 406"/>
              <a:gd name="T35" fmla="*/ 197 h 291"/>
              <a:gd name="T36" fmla="*/ 38 w 406"/>
              <a:gd name="T37" fmla="*/ 209 h 291"/>
              <a:gd name="T38" fmla="*/ 50 w 406"/>
              <a:gd name="T39" fmla="*/ 217 h 291"/>
              <a:gd name="T40" fmla="*/ 63 w 406"/>
              <a:gd name="T41" fmla="*/ 229 h 291"/>
              <a:gd name="T42" fmla="*/ 93 w 406"/>
              <a:gd name="T43" fmla="*/ 241 h 291"/>
              <a:gd name="T44" fmla="*/ 136 w 406"/>
              <a:gd name="T45" fmla="*/ 250 h 291"/>
              <a:gd name="T46" fmla="*/ 158 w 406"/>
              <a:gd name="T47" fmla="*/ 256 h 291"/>
              <a:gd name="T48" fmla="*/ 170 w 406"/>
              <a:gd name="T49" fmla="*/ 268 h 291"/>
              <a:gd name="T50" fmla="*/ 174 w 406"/>
              <a:gd name="T51" fmla="*/ 277 h 291"/>
              <a:gd name="T52" fmla="*/ 183 w 406"/>
              <a:gd name="T53" fmla="*/ 289 h 291"/>
              <a:gd name="T54" fmla="*/ 195 w 406"/>
              <a:gd name="T55" fmla="*/ 284 h 291"/>
              <a:gd name="T56" fmla="*/ 210 w 406"/>
              <a:gd name="T57" fmla="*/ 279 h 291"/>
              <a:gd name="T58" fmla="*/ 222 w 406"/>
              <a:gd name="T59" fmla="*/ 276 h 291"/>
              <a:gd name="T60" fmla="*/ 226 w 406"/>
              <a:gd name="T61" fmla="*/ 261 h 291"/>
              <a:gd name="T62" fmla="*/ 242 w 406"/>
              <a:gd name="T63" fmla="*/ 235 h 291"/>
              <a:gd name="T64" fmla="*/ 239 w 406"/>
              <a:gd name="T65" fmla="*/ 210 h 291"/>
              <a:gd name="T66" fmla="*/ 246 w 406"/>
              <a:gd name="T67" fmla="*/ 203 h 291"/>
              <a:gd name="T68" fmla="*/ 278 w 406"/>
              <a:gd name="T69" fmla="*/ 213 h 291"/>
              <a:gd name="T70" fmla="*/ 284 w 406"/>
              <a:gd name="T71" fmla="*/ 231 h 291"/>
              <a:gd name="T72" fmla="*/ 299 w 406"/>
              <a:gd name="T73" fmla="*/ 249 h 291"/>
              <a:gd name="T74" fmla="*/ 325 w 406"/>
              <a:gd name="T75" fmla="*/ 259 h 291"/>
              <a:gd name="T76" fmla="*/ 332 w 406"/>
              <a:gd name="T77" fmla="*/ 261 h 291"/>
              <a:gd name="T78" fmla="*/ 350 w 406"/>
              <a:gd name="T79" fmla="*/ 254 h 291"/>
              <a:gd name="T80" fmla="*/ 361 w 406"/>
              <a:gd name="T81" fmla="*/ 236 h 291"/>
              <a:gd name="T82" fmla="*/ 346 w 406"/>
              <a:gd name="T83" fmla="*/ 229 h 291"/>
              <a:gd name="T84" fmla="*/ 367 w 406"/>
              <a:gd name="T85" fmla="*/ 203 h 291"/>
              <a:gd name="T86" fmla="*/ 376 w 406"/>
              <a:gd name="T87" fmla="*/ 175 h 291"/>
              <a:gd name="T88" fmla="*/ 402 w 406"/>
              <a:gd name="T89" fmla="*/ 145 h 291"/>
              <a:gd name="T90" fmla="*/ 400 w 406"/>
              <a:gd name="T91" fmla="*/ 127 h 291"/>
              <a:gd name="T92" fmla="*/ 382 w 406"/>
              <a:gd name="T93" fmla="*/ 84 h 291"/>
              <a:gd name="T94" fmla="*/ 368 w 406"/>
              <a:gd name="T95" fmla="*/ 79 h 291"/>
              <a:gd name="T96" fmla="*/ 336 w 406"/>
              <a:gd name="T97" fmla="*/ 50 h 291"/>
              <a:gd name="T98" fmla="*/ 328 w 406"/>
              <a:gd name="T99" fmla="*/ 53 h 291"/>
              <a:gd name="T100" fmla="*/ 308 w 406"/>
              <a:gd name="T101" fmla="*/ 39 h 291"/>
              <a:gd name="T102" fmla="*/ 281 w 406"/>
              <a:gd name="T103" fmla="*/ 25 h 291"/>
              <a:gd name="T104" fmla="*/ 272 w 406"/>
              <a:gd name="T105" fmla="*/ 27 h 291"/>
              <a:gd name="T106" fmla="*/ 242 w 406"/>
              <a:gd name="T107" fmla="*/ 1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6" h="291">
                <a:moveTo>
                  <a:pt x="242" y="15"/>
                </a:moveTo>
                <a:cubicBezTo>
                  <a:pt x="238" y="18"/>
                  <a:pt x="238" y="18"/>
                  <a:pt x="238" y="18"/>
                </a:cubicBezTo>
                <a:cubicBezTo>
                  <a:pt x="238" y="19"/>
                  <a:pt x="239" y="23"/>
                  <a:pt x="240" y="28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36" y="39"/>
                  <a:pt x="236" y="39"/>
                  <a:pt x="236" y="39"/>
                </a:cubicBezTo>
                <a:cubicBezTo>
                  <a:pt x="230" y="41"/>
                  <a:pt x="230" y="41"/>
                  <a:pt x="230" y="41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0" y="14"/>
                  <a:pt x="190" y="14"/>
                  <a:pt x="190" y="14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2" y="5"/>
                  <a:pt x="172" y="5"/>
                  <a:pt x="172" y="5"/>
                </a:cubicBezTo>
                <a:cubicBezTo>
                  <a:pt x="162" y="2"/>
                  <a:pt x="162" y="2"/>
                  <a:pt x="162" y="2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34" y="0"/>
                  <a:pt x="134" y="0"/>
                  <a:pt x="134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2" y="4"/>
                  <a:pt x="118" y="5"/>
                  <a:pt x="114" y="5"/>
                </a:cubicBezTo>
                <a:cubicBezTo>
                  <a:pt x="106" y="7"/>
                  <a:pt x="106" y="7"/>
                  <a:pt x="106" y="7"/>
                </a:cubicBezTo>
                <a:cubicBezTo>
                  <a:pt x="99" y="9"/>
                  <a:pt x="99" y="9"/>
                  <a:pt x="99" y="9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0" y="11"/>
                  <a:pt x="90" y="11"/>
                  <a:pt x="90" y="11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2" y="13"/>
                  <a:pt x="72" y="13"/>
                  <a:pt x="72" y="13"/>
                </a:cubicBezTo>
                <a:cubicBezTo>
                  <a:pt x="60" y="15"/>
                  <a:pt x="60" y="15"/>
                  <a:pt x="6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33"/>
                  <a:pt x="43" y="33"/>
                  <a:pt x="43" y="33"/>
                </a:cubicBezTo>
                <a:cubicBezTo>
                  <a:pt x="42" y="39"/>
                  <a:pt x="42" y="39"/>
                  <a:pt x="42" y="39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5" y="51"/>
                  <a:pt x="55" y="51"/>
                  <a:pt x="55" y="51"/>
                </a:cubicBezTo>
                <a:cubicBezTo>
                  <a:pt x="58" y="54"/>
                  <a:pt x="60" y="56"/>
                  <a:pt x="60" y="59"/>
                </a:cubicBezTo>
                <a:cubicBezTo>
                  <a:pt x="62" y="65"/>
                  <a:pt x="62" y="65"/>
                  <a:pt x="62" y="65"/>
                </a:cubicBez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56" y="77"/>
                  <a:pt x="56" y="77"/>
                  <a:pt x="56" y="77"/>
                </a:cubicBezTo>
                <a:cubicBezTo>
                  <a:pt x="51" y="83"/>
                  <a:pt x="51" y="83"/>
                  <a:pt x="51" y="83"/>
                </a:cubicBezTo>
                <a:cubicBezTo>
                  <a:pt x="52" y="89"/>
                  <a:pt x="52" y="89"/>
                  <a:pt x="52" y="89"/>
                </a:cubicBezTo>
                <a:cubicBezTo>
                  <a:pt x="56" y="98"/>
                  <a:pt x="56" y="98"/>
                  <a:pt x="56" y="98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5" y="104"/>
                  <a:pt x="54" y="106"/>
                  <a:pt x="53" y="107"/>
                </a:cubicBezTo>
                <a:cubicBezTo>
                  <a:pt x="50" y="109"/>
                  <a:pt x="46" y="109"/>
                  <a:pt x="40" y="107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0" y="121"/>
                  <a:pt x="10" y="121"/>
                  <a:pt x="10" y="121"/>
                </a:cubicBezTo>
                <a:cubicBezTo>
                  <a:pt x="9" y="124"/>
                  <a:pt x="7" y="125"/>
                  <a:pt x="4" y="125"/>
                </a:cubicBezTo>
                <a:cubicBezTo>
                  <a:pt x="3" y="126"/>
                  <a:pt x="2" y="127"/>
                  <a:pt x="3" y="131"/>
                </a:cubicBezTo>
                <a:cubicBezTo>
                  <a:pt x="3" y="131"/>
                  <a:pt x="3" y="131"/>
                  <a:pt x="3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6"/>
                  <a:pt x="2" y="136"/>
                  <a:pt x="2" y="136"/>
                </a:cubicBezTo>
                <a:cubicBezTo>
                  <a:pt x="4" y="139"/>
                  <a:pt x="6" y="141"/>
                  <a:pt x="7" y="142"/>
                </a:cubicBezTo>
                <a:cubicBezTo>
                  <a:pt x="9" y="152"/>
                  <a:pt x="9" y="152"/>
                  <a:pt x="9" y="152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7"/>
                  <a:pt x="8" y="159"/>
                  <a:pt x="8" y="161"/>
                </a:cubicBezTo>
                <a:cubicBezTo>
                  <a:pt x="5" y="169"/>
                  <a:pt x="5" y="169"/>
                  <a:pt x="5" y="16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5"/>
                  <a:pt x="0" y="185"/>
                  <a:pt x="0" y="185"/>
                </a:cubicBezTo>
                <a:cubicBezTo>
                  <a:pt x="6" y="192"/>
                  <a:pt x="6" y="192"/>
                  <a:pt x="6" y="192"/>
                </a:cubicBezTo>
                <a:cubicBezTo>
                  <a:pt x="7" y="194"/>
                  <a:pt x="8" y="195"/>
                  <a:pt x="8" y="197"/>
                </a:cubicBezTo>
                <a:cubicBezTo>
                  <a:pt x="13" y="203"/>
                  <a:pt x="13" y="203"/>
                  <a:pt x="13" y="203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3" y="214"/>
                  <a:pt x="25" y="215"/>
                  <a:pt x="26" y="215"/>
                </a:cubicBezTo>
                <a:cubicBezTo>
                  <a:pt x="34" y="211"/>
                  <a:pt x="34" y="211"/>
                  <a:pt x="34" y="211"/>
                </a:cubicBezTo>
                <a:cubicBezTo>
                  <a:pt x="35" y="209"/>
                  <a:pt x="36" y="209"/>
                  <a:pt x="38" y="209"/>
                </a:cubicBezTo>
                <a:cubicBezTo>
                  <a:pt x="40" y="209"/>
                  <a:pt x="42" y="210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2" y="222"/>
                  <a:pt x="52" y="222"/>
                  <a:pt x="52" y="222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5" y="225"/>
                  <a:pt x="55" y="225"/>
                  <a:pt x="55" y="225"/>
                </a:cubicBezTo>
                <a:cubicBezTo>
                  <a:pt x="60" y="229"/>
                  <a:pt x="60" y="229"/>
                  <a:pt x="60" y="229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5" y="229"/>
                  <a:pt x="66" y="231"/>
                  <a:pt x="68" y="232"/>
                </a:cubicBezTo>
                <a:cubicBezTo>
                  <a:pt x="68" y="233"/>
                  <a:pt x="73" y="235"/>
                  <a:pt x="80" y="237"/>
                </a:cubicBezTo>
                <a:cubicBezTo>
                  <a:pt x="81" y="237"/>
                  <a:pt x="81" y="237"/>
                  <a:pt x="81" y="237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4" y="241"/>
                  <a:pt x="94" y="241"/>
                  <a:pt x="94" y="241"/>
                </a:cubicBezTo>
                <a:cubicBezTo>
                  <a:pt x="102" y="245"/>
                  <a:pt x="102" y="245"/>
                  <a:pt x="102" y="245"/>
                </a:cubicBezTo>
                <a:cubicBezTo>
                  <a:pt x="116" y="249"/>
                  <a:pt x="116" y="249"/>
                  <a:pt x="116" y="249"/>
                </a:cubicBezTo>
                <a:cubicBezTo>
                  <a:pt x="117" y="249"/>
                  <a:pt x="117" y="249"/>
                  <a:pt x="117" y="249"/>
                </a:cubicBezTo>
                <a:cubicBezTo>
                  <a:pt x="136" y="250"/>
                  <a:pt x="136" y="250"/>
                  <a:pt x="136" y="250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62" y="263"/>
                  <a:pt x="162" y="263"/>
                  <a:pt x="162" y="26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1" y="269"/>
                  <a:pt x="171" y="269"/>
                  <a:pt x="171" y="269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78"/>
                  <a:pt x="175" y="278"/>
                  <a:pt x="175" y="278"/>
                </a:cubicBezTo>
                <a:cubicBezTo>
                  <a:pt x="177" y="287"/>
                  <a:pt x="177" y="287"/>
                  <a:pt x="177" y="287"/>
                </a:cubicBezTo>
                <a:cubicBezTo>
                  <a:pt x="182" y="289"/>
                  <a:pt x="182" y="289"/>
                  <a:pt x="182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8" y="291"/>
                  <a:pt x="188" y="291"/>
                  <a:pt x="188" y="291"/>
                </a:cubicBezTo>
                <a:cubicBezTo>
                  <a:pt x="194" y="290"/>
                  <a:pt x="194" y="290"/>
                  <a:pt x="194" y="290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6" y="283"/>
                  <a:pt x="196" y="283"/>
                  <a:pt x="196" y="283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4" y="287"/>
                  <a:pt x="214" y="287"/>
                  <a:pt x="214" y="287"/>
                </a:cubicBezTo>
                <a:cubicBezTo>
                  <a:pt x="221" y="285"/>
                  <a:pt x="221" y="285"/>
                  <a:pt x="221" y="285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8" y="273"/>
                  <a:pt x="228" y="273"/>
                  <a:pt x="228" y="273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32" y="248"/>
                  <a:pt x="232" y="248"/>
                  <a:pt x="232" y="248"/>
                </a:cubicBezTo>
                <a:cubicBezTo>
                  <a:pt x="238" y="246"/>
                  <a:pt x="238" y="246"/>
                  <a:pt x="238" y="246"/>
                </a:cubicBezTo>
                <a:cubicBezTo>
                  <a:pt x="236" y="235"/>
                  <a:pt x="236" y="235"/>
                  <a:pt x="236" y="235"/>
                </a:cubicBezTo>
                <a:cubicBezTo>
                  <a:pt x="242" y="235"/>
                  <a:pt x="242" y="235"/>
                  <a:pt x="242" y="23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8"/>
                  <a:pt x="238" y="218"/>
                  <a:pt x="238" y="218"/>
                </a:cubicBezTo>
                <a:cubicBezTo>
                  <a:pt x="239" y="210"/>
                  <a:pt x="239" y="210"/>
                  <a:pt x="239" y="210"/>
                </a:cubicBezTo>
                <a:cubicBezTo>
                  <a:pt x="239" y="209"/>
                  <a:pt x="239" y="209"/>
                  <a:pt x="239" y="209"/>
                </a:cubicBezTo>
                <a:cubicBezTo>
                  <a:pt x="240" y="209"/>
                  <a:pt x="240" y="209"/>
                  <a:pt x="240" y="209"/>
                </a:cubicBezTo>
                <a:cubicBezTo>
                  <a:pt x="244" y="203"/>
                  <a:pt x="244" y="203"/>
                  <a:pt x="244" y="203"/>
                </a:cubicBezTo>
                <a:cubicBezTo>
                  <a:pt x="245" y="203"/>
                  <a:pt x="245" y="203"/>
                  <a:pt x="245" y="203"/>
                </a:cubicBezTo>
                <a:cubicBezTo>
                  <a:pt x="246" y="203"/>
                  <a:pt x="246" y="203"/>
                  <a:pt x="246" y="203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66" y="207"/>
                  <a:pt x="266" y="207"/>
                  <a:pt x="266" y="207"/>
                </a:cubicBezTo>
                <a:cubicBezTo>
                  <a:pt x="274" y="205"/>
                  <a:pt x="274" y="205"/>
                  <a:pt x="274" y="205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78" y="214"/>
                  <a:pt x="278" y="214"/>
                  <a:pt x="278" y="214"/>
                </a:cubicBezTo>
                <a:cubicBezTo>
                  <a:pt x="278" y="220"/>
                  <a:pt x="278" y="220"/>
                  <a:pt x="278" y="220"/>
                </a:cubicBezTo>
                <a:cubicBezTo>
                  <a:pt x="280" y="226"/>
                  <a:pt x="280" y="226"/>
                  <a:pt x="280" y="226"/>
                </a:cubicBezTo>
                <a:cubicBezTo>
                  <a:pt x="280" y="229"/>
                  <a:pt x="282" y="230"/>
                  <a:pt x="284" y="231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288" y="231"/>
                  <a:pt x="290" y="233"/>
                  <a:pt x="290" y="235"/>
                </a:cubicBezTo>
                <a:cubicBezTo>
                  <a:pt x="291" y="237"/>
                  <a:pt x="292" y="240"/>
                  <a:pt x="295" y="243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305" y="253"/>
                  <a:pt x="305" y="253"/>
                  <a:pt x="305" y="253"/>
                </a:cubicBezTo>
                <a:cubicBezTo>
                  <a:pt x="312" y="247"/>
                  <a:pt x="312" y="247"/>
                  <a:pt x="312" y="247"/>
                </a:cubicBezTo>
                <a:cubicBezTo>
                  <a:pt x="316" y="256"/>
                  <a:pt x="316" y="256"/>
                  <a:pt x="316" y="256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6" y="259"/>
                  <a:pt x="326" y="259"/>
                  <a:pt x="326" y="259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59"/>
                  <a:pt x="332" y="259"/>
                  <a:pt x="332" y="259"/>
                </a:cubicBezTo>
                <a:cubicBezTo>
                  <a:pt x="350" y="259"/>
                  <a:pt x="350" y="259"/>
                  <a:pt x="350" y="259"/>
                </a:cubicBezTo>
                <a:cubicBezTo>
                  <a:pt x="350" y="257"/>
                  <a:pt x="350" y="257"/>
                  <a:pt x="350" y="257"/>
                </a:cubicBezTo>
                <a:cubicBezTo>
                  <a:pt x="351" y="257"/>
                  <a:pt x="351" y="255"/>
                  <a:pt x="350" y="254"/>
                </a:cubicBezTo>
                <a:cubicBezTo>
                  <a:pt x="349" y="251"/>
                  <a:pt x="348" y="249"/>
                  <a:pt x="348" y="247"/>
                </a:cubicBezTo>
                <a:cubicBezTo>
                  <a:pt x="348" y="243"/>
                  <a:pt x="348" y="241"/>
                  <a:pt x="349" y="240"/>
                </a:cubicBezTo>
                <a:cubicBezTo>
                  <a:pt x="350" y="239"/>
                  <a:pt x="351" y="239"/>
                  <a:pt x="353" y="239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1" y="236"/>
                  <a:pt x="361" y="236"/>
                  <a:pt x="361" y="236"/>
                </a:cubicBezTo>
                <a:cubicBezTo>
                  <a:pt x="348" y="230"/>
                  <a:pt x="348" y="230"/>
                  <a:pt x="348" y="230"/>
                </a:cubicBezTo>
                <a:cubicBezTo>
                  <a:pt x="347" y="230"/>
                  <a:pt x="347" y="230"/>
                  <a:pt x="347" y="230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4" y="213"/>
                  <a:pt x="344" y="213"/>
                  <a:pt x="344" y="213"/>
                </a:cubicBezTo>
                <a:cubicBezTo>
                  <a:pt x="345" y="203"/>
                  <a:pt x="345" y="203"/>
                  <a:pt x="345" y="203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67" y="203"/>
                  <a:pt x="367" y="203"/>
                  <a:pt x="367" y="203"/>
                </a:cubicBezTo>
                <a:cubicBezTo>
                  <a:pt x="372" y="198"/>
                  <a:pt x="372" y="198"/>
                  <a:pt x="372" y="198"/>
                </a:cubicBezTo>
                <a:cubicBezTo>
                  <a:pt x="374" y="196"/>
                  <a:pt x="373" y="195"/>
                  <a:pt x="372" y="194"/>
                </a:cubicBezTo>
                <a:cubicBezTo>
                  <a:pt x="367" y="192"/>
                  <a:pt x="364" y="190"/>
                  <a:pt x="364" y="187"/>
                </a:cubicBezTo>
                <a:cubicBezTo>
                  <a:pt x="364" y="186"/>
                  <a:pt x="364" y="185"/>
                  <a:pt x="366" y="184"/>
                </a:cubicBezTo>
                <a:cubicBezTo>
                  <a:pt x="376" y="175"/>
                  <a:pt x="376" y="175"/>
                  <a:pt x="376" y="175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91" y="165"/>
                  <a:pt x="391" y="165"/>
                  <a:pt x="391" y="165"/>
                </a:cubicBezTo>
                <a:cubicBezTo>
                  <a:pt x="391" y="157"/>
                  <a:pt x="391" y="157"/>
                  <a:pt x="391" y="157"/>
                </a:cubicBezTo>
                <a:cubicBezTo>
                  <a:pt x="398" y="155"/>
                  <a:pt x="398" y="155"/>
                  <a:pt x="398" y="155"/>
                </a:cubicBezTo>
                <a:cubicBezTo>
                  <a:pt x="400" y="149"/>
                  <a:pt x="402" y="146"/>
                  <a:pt x="402" y="145"/>
                </a:cubicBezTo>
                <a:cubicBezTo>
                  <a:pt x="406" y="138"/>
                  <a:pt x="406" y="138"/>
                  <a:pt x="406" y="13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7"/>
                  <a:pt x="400" y="127"/>
                  <a:pt x="400" y="127"/>
                </a:cubicBezTo>
                <a:cubicBezTo>
                  <a:pt x="396" y="114"/>
                  <a:pt x="396" y="114"/>
                  <a:pt x="396" y="114"/>
                </a:cubicBezTo>
                <a:cubicBezTo>
                  <a:pt x="396" y="113"/>
                  <a:pt x="396" y="113"/>
                  <a:pt x="396" y="113"/>
                </a:cubicBezTo>
                <a:cubicBezTo>
                  <a:pt x="394" y="99"/>
                  <a:pt x="394" y="99"/>
                  <a:pt x="394" y="99"/>
                </a:cubicBezTo>
                <a:cubicBezTo>
                  <a:pt x="389" y="91"/>
                  <a:pt x="389" y="91"/>
                  <a:pt x="389" y="91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1" y="75"/>
                  <a:pt x="381" y="75"/>
                  <a:pt x="381" y="75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2" y="72"/>
                  <a:pt x="362" y="72"/>
                  <a:pt x="362" y="72"/>
                </a:cubicBezTo>
                <a:cubicBezTo>
                  <a:pt x="344" y="59"/>
                  <a:pt x="344" y="59"/>
                  <a:pt x="344" y="59"/>
                </a:cubicBezTo>
                <a:cubicBezTo>
                  <a:pt x="343" y="59"/>
                  <a:pt x="343" y="59"/>
                  <a:pt x="343" y="59"/>
                </a:cubicBezTo>
                <a:cubicBezTo>
                  <a:pt x="336" y="50"/>
                  <a:pt x="336" y="50"/>
                  <a:pt x="336" y="50"/>
                </a:cubicBezTo>
                <a:cubicBezTo>
                  <a:pt x="332" y="47"/>
                  <a:pt x="332" y="47"/>
                  <a:pt x="332" y="47"/>
                </a:cubicBezTo>
                <a:cubicBezTo>
                  <a:pt x="329" y="51"/>
                  <a:pt x="329" y="51"/>
                  <a:pt x="329" y="51"/>
                </a:cubicBezTo>
                <a:cubicBezTo>
                  <a:pt x="329" y="52"/>
                  <a:pt x="329" y="52"/>
                  <a:pt x="329" y="52"/>
                </a:cubicBezTo>
                <a:cubicBezTo>
                  <a:pt x="329" y="53"/>
                  <a:pt x="329" y="53"/>
                  <a:pt x="329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2" y="53"/>
                  <a:pt x="322" y="53"/>
                  <a:pt x="322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5" y="38"/>
                  <a:pt x="302" y="35"/>
                  <a:pt x="298" y="31"/>
                </a:cubicBezTo>
                <a:cubicBezTo>
                  <a:pt x="292" y="27"/>
                  <a:pt x="292" y="27"/>
                  <a:pt x="292" y="27"/>
                </a:cubicBezTo>
                <a:cubicBezTo>
                  <a:pt x="292" y="26"/>
                  <a:pt x="292" y="26"/>
                  <a:pt x="292" y="26"/>
                </a:cubicBezTo>
                <a:cubicBezTo>
                  <a:pt x="285" y="22"/>
                  <a:pt x="285" y="22"/>
                  <a:pt x="285" y="22"/>
                </a:cubicBezTo>
                <a:cubicBezTo>
                  <a:pt x="281" y="25"/>
                  <a:pt x="281" y="25"/>
                  <a:pt x="281" y="25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76" y="25"/>
                  <a:pt x="276" y="25"/>
                  <a:pt x="276" y="25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65" y="29"/>
                  <a:pt x="265" y="29"/>
                  <a:pt x="265" y="29"/>
                </a:cubicBezTo>
                <a:cubicBezTo>
                  <a:pt x="258" y="24"/>
                  <a:pt x="250" y="20"/>
                  <a:pt x="242" y="15"/>
                </a:cubicBezTo>
                <a:close/>
              </a:path>
            </a:pathLst>
          </a:custGeom>
          <a:solidFill>
            <a:srgbClr val="ED55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4960987" y="3724275"/>
            <a:ext cx="1319213" cy="1157288"/>
          </a:xfrm>
          <a:custGeom>
            <a:avLst/>
            <a:gdLst>
              <a:gd name="T0" fmla="*/ 10 w 351"/>
              <a:gd name="T1" fmla="*/ 14 h 308"/>
              <a:gd name="T2" fmla="*/ 9 w 351"/>
              <a:gd name="T3" fmla="*/ 35 h 308"/>
              <a:gd name="T4" fmla="*/ 5 w 351"/>
              <a:gd name="T5" fmla="*/ 57 h 308"/>
              <a:gd name="T6" fmla="*/ 19 w 351"/>
              <a:gd name="T7" fmla="*/ 69 h 308"/>
              <a:gd name="T8" fmla="*/ 35 w 351"/>
              <a:gd name="T9" fmla="*/ 97 h 308"/>
              <a:gd name="T10" fmla="*/ 37 w 351"/>
              <a:gd name="T11" fmla="*/ 122 h 308"/>
              <a:gd name="T12" fmla="*/ 45 w 351"/>
              <a:gd name="T13" fmla="*/ 143 h 308"/>
              <a:gd name="T14" fmla="*/ 50 w 351"/>
              <a:gd name="T15" fmla="*/ 175 h 308"/>
              <a:gd name="T16" fmla="*/ 47 w 351"/>
              <a:gd name="T17" fmla="*/ 218 h 308"/>
              <a:gd name="T18" fmla="*/ 55 w 351"/>
              <a:gd name="T19" fmla="*/ 231 h 308"/>
              <a:gd name="T20" fmla="*/ 62 w 351"/>
              <a:gd name="T21" fmla="*/ 213 h 308"/>
              <a:gd name="T22" fmla="*/ 78 w 351"/>
              <a:gd name="T23" fmla="*/ 220 h 308"/>
              <a:gd name="T24" fmla="*/ 85 w 351"/>
              <a:gd name="T25" fmla="*/ 237 h 308"/>
              <a:gd name="T26" fmla="*/ 102 w 351"/>
              <a:gd name="T27" fmla="*/ 239 h 308"/>
              <a:gd name="T28" fmla="*/ 119 w 351"/>
              <a:gd name="T29" fmla="*/ 279 h 308"/>
              <a:gd name="T30" fmla="*/ 123 w 351"/>
              <a:gd name="T31" fmla="*/ 299 h 308"/>
              <a:gd name="T32" fmla="*/ 131 w 351"/>
              <a:gd name="T33" fmla="*/ 308 h 308"/>
              <a:gd name="T34" fmla="*/ 153 w 351"/>
              <a:gd name="T35" fmla="*/ 293 h 308"/>
              <a:gd name="T36" fmla="*/ 164 w 351"/>
              <a:gd name="T37" fmla="*/ 268 h 308"/>
              <a:gd name="T38" fmla="*/ 173 w 351"/>
              <a:gd name="T39" fmla="*/ 255 h 308"/>
              <a:gd name="T40" fmla="*/ 187 w 351"/>
              <a:gd name="T41" fmla="*/ 235 h 308"/>
              <a:gd name="T42" fmla="*/ 195 w 351"/>
              <a:gd name="T43" fmla="*/ 218 h 308"/>
              <a:gd name="T44" fmla="*/ 221 w 351"/>
              <a:gd name="T45" fmla="*/ 225 h 308"/>
              <a:gd name="T46" fmla="*/ 229 w 351"/>
              <a:gd name="T47" fmla="*/ 236 h 308"/>
              <a:gd name="T48" fmla="*/ 240 w 351"/>
              <a:gd name="T49" fmla="*/ 233 h 308"/>
              <a:gd name="T50" fmla="*/ 255 w 351"/>
              <a:gd name="T51" fmla="*/ 249 h 308"/>
              <a:gd name="T52" fmla="*/ 275 w 351"/>
              <a:gd name="T53" fmla="*/ 233 h 308"/>
              <a:gd name="T54" fmla="*/ 264 w 351"/>
              <a:gd name="T55" fmla="*/ 229 h 308"/>
              <a:gd name="T56" fmla="*/ 259 w 351"/>
              <a:gd name="T57" fmla="*/ 210 h 308"/>
              <a:gd name="T58" fmla="*/ 275 w 351"/>
              <a:gd name="T59" fmla="*/ 209 h 308"/>
              <a:gd name="T60" fmla="*/ 259 w 351"/>
              <a:gd name="T61" fmla="*/ 187 h 308"/>
              <a:gd name="T62" fmla="*/ 255 w 351"/>
              <a:gd name="T63" fmla="*/ 163 h 308"/>
              <a:gd name="T64" fmla="*/ 303 w 351"/>
              <a:gd name="T65" fmla="*/ 143 h 308"/>
              <a:gd name="T66" fmla="*/ 327 w 351"/>
              <a:gd name="T67" fmla="*/ 121 h 308"/>
              <a:gd name="T68" fmla="*/ 333 w 351"/>
              <a:gd name="T69" fmla="*/ 111 h 308"/>
              <a:gd name="T70" fmla="*/ 343 w 351"/>
              <a:gd name="T71" fmla="*/ 85 h 308"/>
              <a:gd name="T72" fmla="*/ 325 w 351"/>
              <a:gd name="T73" fmla="*/ 78 h 308"/>
              <a:gd name="T74" fmla="*/ 315 w 351"/>
              <a:gd name="T75" fmla="*/ 68 h 308"/>
              <a:gd name="T76" fmla="*/ 304 w 351"/>
              <a:gd name="T77" fmla="*/ 73 h 308"/>
              <a:gd name="T78" fmla="*/ 298 w 351"/>
              <a:gd name="T79" fmla="*/ 63 h 308"/>
              <a:gd name="T80" fmla="*/ 287 w 351"/>
              <a:gd name="T81" fmla="*/ 62 h 308"/>
              <a:gd name="T82" fmla="*/ 263 w 351"/>
              <a:gd name="T83" fmla="*/ 58 h 308"/>
              <a:gd name="T84" fmla="*/ 253 w 351"/>
              <a:gd name="T85" fmla="*/ 59 h 308"/>
              <a:gd name="T86" fmla="*/ 219 w 351"/>
              <a:gd name="T87" fmla="*/ 55 h 308"/>
              <a:gd name="T88" fmla="*/ 217 w 351"/>
              <a:gd name="T89" fmla="*/ 39 h 308"/>
              <a:gd name="T90" fmla="*/ 180 w 351"/>
              <a:gd name="T91" fmla="*/ 16 h 308"/>
              <a:gd name="T92" fmla="*/ 163 w 351"/>
              <a:gd name="T93" fmla="*/ 5 h 308"/>
              <a:gd name="T94" fmla="*/ 160 w 351"/>
              <a:gd name="T95" fmla="*/ 31 h 308"/>
              <a:gd name="T96" fmla="*/ 140 w 351"/>
              <a:gd name="T97" fmla="*/ 33 h 308"/>
              <a:gd name="T98" fmla="*/ 131 w 351"/>
              <a:gd name="T99" fmla="*/ 41 h 308"/>
              <a:gd name="T100" fmla="*/ 122 w 351"/>
              <a:gd name="T101" fmla="*/ 55 h 308"/>
              <a:gd name="T102" fmla="*/ 95 w 351"/>
              <a:gd name="T103" fmla="*/ 67 h 308"/>
              <a:gd name="T104" fmla="*/ 77 w 351"/>
              <a:gd name="T105" fmla="*/ 50 h 308"/>
              <a:gd name="T106" fmla="*/ 63 w 351"/>
              <a:gd name="T107" fmla="*/ 47 h 308"/>
              <a:gd name="T108" fmla="*/ 49 w 351"/>
              <a:gd name="T109" fmla="*/ 31 h 308"/>
              <a:gd name="T110" fmla="*/ 34 w 351"/>
              <a:gd name="T111" fmla="*/ 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1" h="308">
                <a:moveTo>
                  <a:pt x="33" y="7"/>
                </a:moveTo>
                <a:cubicBezTo>
                  <a:pt x="23" y="5"/>
                  <a:pt x="23" y="5"/>
                  <a:pt x="23" y="5"/>
                </a:cubicBezTo>
                <a:cubicBezTo>
                  <a:pt x="14" y="3"/>
                  <a:pt x="14" y="3"/>
                  <a:pt x="14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45"/>
                  <a:pt x="11" y="45"/>
                  <a:pt x="11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79"/>
                  <a:pt x="21" y="79"/>
                  <a:pt x="21" y="79"/>
                </a:cubicBezTo>
                <a:cubicBezTo>
                  <a:pt x="28" y="89"/>
                  <a:pt x="28" y="89"/>
                  <a:pt x="28" y="89"/>
                </a:cubicBezTo>
                <a:cubicBezTo>
                  <a:pt x="29" y="91"/>
                  <a:pt x="31" y="93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7" y="109"/>
                  <a:pt x="37" y="115"/>
                  <a:pt x="37" y="122"/>
                </a:cubicBezTo>
                <a:cubicBezTo>
                  <a:pt x="41" y="127"/>
                  <a:pt x="42" y="131"/>
                  <a:pt x="42" y="133"/>
                </a:cubicBezTo>
                <a:cubicBezTo>
                  <a:pt x="42" y="135"/>
                  <a:pt x="43" y="138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6" y="149"/>
                  <a:pt x="46" y="153"/>
                  <a:pt x="45" y="157"/>
                </a:cubicBezTo>
                <a:cubicBezTo>
                  <a:pt x="43" y="160"/>
                  <a:pt x="45" y="165"/>
                  <a:pt x="49" y="173"/>
                </a:cubicBezTo>
                <a:cubicBezTo>
                  <a:pt x="50" y="173"/>
                  <a:pt x="50" y="173"/>
                  <a:pt x="50" y="173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5" y="192"/>
                  <a:pt x="45" y="194"/>
                  <a:pt x="45" y="196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13"/>
                  <a:pt x="43" y="216"/>
                  <a:pt x="45" y="217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51" y="220"/>
                  <a:pt x="52" y="222"/>
                  <a:pt x="52" y="224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5" y="231"/>
                  <a:pt x="55" y="231"/>
                  <a:pt x="55" y="231"/>
                </a:cubicBezTo>
                <a:cubicBezTo>
                  <a:pt x="56" y="229"/>
                  <a:pt x="57" y="228"/>
                  <a:pt x="58" y="226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61" y="223"/>
                  <a:pt x="61" y="222"/>
                  <a:pt x="63" y="220"/>
                </a:cubicBezTo>
                <a:cubicBezTo>
                  <a:pt x="63" y="218"/>
                  <a:pt x="63" y="215"/>
                  <a:pt x="62" y="213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10"/>
                  <a:pt x="63" y="210"/>
                  <a:pt x="63" y="210"/>
                </a:cubicBezTo>
                <a:cubicBezTo>
                  <a:pt x="70" y="209"/>
                  <a:pt x="73" y="209"/>
                  <a:pt x="75" y="212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9" y="234"/>
                  <a:pt x="79" y="234"/>
                  <a:pt x="79" y="234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9" y="239"/>
                  <a:pt x="89" y="239"/>
                  <a:pt x="89" y="239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9" y="234"/>
                  <a:pt x="101" y="236"/>
                  <a:pt x="102" y="239"/>
                </a:cubicBezTo>
                <a:cubicBezTo>
                  <a:pt x="103" y="249"/>
                  <a:pt x="103" y="249"/>
                  <a:pt x="103" y="249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19" y="278"/>
                  <a:pt x="119" y="278"/>
                  <a:pt x="119" y="278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2" y="298"/>
                  <a:pt x="122" y="298"/>
                  <a:pt x="122" y="298"/>
                </a:cubicBezTo>
                <a:cubicBezTo>
                  <a:pt x="123" y="299"/>
                  <a:pt x="123" y="299"/>
                  <a:pt x="123" y="299"/>
                </a:cubicBezTo>
                <a:cubicBezTo>
                  <a:pt x="125" y="295"/>
                  <a:pt x="128" y="293"/>
                  <a:pt x="129" y="293"/>
                </a:cubicBezTo>
                <a:cubicBezTo>
                  <a:pt x="131" y="294"/>
                  <a:pt x="131" y="295"/>
                  <a:pt x="131" y="296"/>
                </a:cubicBezTo>
                <a:cubicBezTo>
                  <a:pt x="131" y="299"/>
                  <a:pt x="131" y="299"/>
                  <a:pt x="131" y="299"/>
                </a:cubicBezTo>
                <a:cubicBezTo>
                  <a:pt x="131" y="306"/>
                  <a:pt x="131" y="306"/>
                  <a:pt x="131" y="306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3" y="308"/>
                  <a:pt x="135" y="308"/>
                  <a:pt x="135" y="307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7" y="295"/>
                  <a:pt x="149" y="293"/>
                  <a:pt x="153" y="293"/>
                </a:cubicBezTo>
                <a:cubicBezTo>
                  <a:pt x="153" y="293"/>
                  <a:pt x="153" y="293"/>
                  <a:pt x="153" y="293"/>
                </a:cubicBezTo>
                <a:cubicBezTo>
                  <a:pt x="161" y="295"/>
                  <a:pt x="161" y="295"/>
                  <a:pt x="161" y="295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5" y="275"/>
                  <a:pt x="163" y="271"/>
                  <a:pt x="164" y="268"/>
                </a:cubicBezTo>
                <a:cubicBezTo>
                  <a:pt x="165" y="261"/>
                  <a:pt x="165" y="261"/>
                  <a:pt x="165" y="261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9" y="251"/>
                  <a:pt x="179" y="251"/>
                  <a:pt x="179" y="251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7" y="235"/>
                  <a:pt x="187" y="235"/>
                  <a:pt x="187" y="235"/>
                </a:cubicBezTo>
                <a:cubicBezTo>
                  <a:pt x="179" y="218"/>
                  <a:pt x="179" y="218"/>
                  <a:pt x="179" y="21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201" y="213"/>
                  <a:pt x="201" y="213"/>
                  <a:pt x="201" y="213"/>
                </a:cubicBezTo>
                <a:cubicBezTo>
                  <a:pt x="213" y="210"/>
                  <a:pt x="213" y="210"/>
                  <a:pt x="213" y="210"/>
                </a:cubicBezTo>
                <a:cubicBezTo>
                  <a:pt x="214" y="210"/>
                  <a:pt x="214" y="210"/>
                  <a:pt x="214" y="210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21" y="239"/>
                  <a:pt x="223" y="240"/>
                  <a:pt x="224" y="240"/>
                </a:cubicBezTo>
                <a:cubicBezTo>
                  <a:pt x="226" y="240"/>
                  <a:pt x="227" y="239"/>
                  <a:pt x="229" y="237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5" y="233"/>
                  <a:pt x="247" y="234"/>
                  <a:pt x="249" y="236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61" y="249"/>
                  <a:pt x="261" y="249"/>
                  <a:pt x="261" y="249"/>
                </a:cubicBezTo>
                <a:cubicBezTo>
                  <a:pt x="271" y="246"/>
                  <a:pt x="271" y="246"/>
                  <a:pt x="271" y="246"/>
                </a:cubicBezTo>
                <a:cubicBezTo>
                  <a:pt x="277" y="241"/>
                  <a:pt x="277" y="241"/>
                  <a:pt x="277" y="241"/>
                </a:cubicBezTo>
                <a:cubicBezTo>
                  <a:pt x="278" y="236"/>
                  <a:pt x="278" y="236"/>
                  <a:pt x="278" y="236"/>
                </a:cubicBezTo>
                <a:cubicBezTo>
                  <a:pt x="275" y="233"/>
                  <a:pt x="275" y="233"/>
                  <a:pt x="275" y="233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9" y="211"/>
                  <a:pt x="259" y="211"/>
                  <a:pt x="259" y="211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7" y="208"/>
                  <a:pt x="267" y="208"/>
                  <a:pt x="267" y="208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10"/>
                  <a:pt x="275" y="210"/>
                  <a:pt x="275" y="210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2" y="201"/>
                  <a:pt x="272" y="201"/>
                  <a:pt x="272" y="201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5" y="173"/>
                  <a:pt x="255" y="173"/>
                  <a:pt x="255" y="17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61" y="157"/>
                  <a:pt x="261" y="157"/>
                  <a:pt x="261" y="157"/>
                </a:cubicBezTo>
                <a:cubicBezTo>
                  <a:pt x="271" y="157"/>
                  <a:pt x="271" y="157"/>
                  <a:pt x="271" y="157"/>
                </a:cubicBezTo>
                <a:cubicBezTo>
                  <a:pt x="293" y="159"/>
                  <a:pt x="293" y="159"/>
                  <a:pt x="293" y="159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143"/>
                  <a:pt x="303" y="143"/>
                  <a:pt x="303" y="143"/>
                </a:cubicBezTo>
                <a:cubicBezTo>
                  <a:pt x="304" y="143"/>
                  <a:pt x="304" y="143"/>
                  <a:pt x="304" y="143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7" y="130"/>
                  <a:pt x="317" y="130"/>
                  <a:pt x="317" y="130"/>
                </a:cubicBezTo>
                <a:cubicBezTo>
                  <a:pt x="317" y="129"/>
                  <a:pt x="317" y="129"/>
                  <a:pt x="317" y="129"/>
                </a:cubicBezTo>
                <a:cubicBezTo>
                  <a:pt x="327" y="121"/>
                  <a:pt x="327" y="121"/>
                  <a:pt x="327" y="121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7" y="107"/>
                  <a:pt x="337" y="107"/>
                  <a:pt x="337" y="107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343" y="87"/>
                  <a:pt x="343" y="87"/>
                  <a:pt x="343" y="8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343" y="85"/>
                  <a:pt x="343" y="85"/>
                  <a:pt x="343" y="8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1" y="79"/>
                  <a:pt x="351" y="79"/>
                  <a:pt x="351" y="79"/>
                </a:cubicBezTo>
                <a:cubicBezTo>
                  <a:pt x="342" y="78"/>
                  <a:pt x="342" y="78"/>
                  <a:pt x="342" y="78"/>
                </a:cubicBezTo>
                <a:cubicBezTo>
                  <a:pt x="326" y="79"/>
                  <a:pt x="326" y="79"/>
                  <a:pt x="326" y="79"/>
                </a:cubicBezTo>
                <a:cubicBezTo>
                  <a:pt x="325" y="78"/>
                  <a:pt x="325" y="78"/>
                  <a:pt x="325" y="78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5" y="68"/>
                  <a:pt x="315" y="68"/>
                  <a:pt x="315" y="68"/>
                </a:cubicBezTo>
                <a:cubicBezTo>
                  <a:pt x="315" y="69"/>
                  <a:pt x="315" y="69"/>
                  <a:pt x="315" y="69"/>
                </a:cubicBezTo>
                <a:cubicBezTo>
                  <a:pt x="314" y="69"/>
                  <a:pt x="314" y="69"/>
                  <a:pt x="314" y="69"/>
                </a:cubicBezTo>
                <a:cubicBezTo>
                  <a:pt x="313" y="71"/>
                  <a:pt x="311" y="71"/>
                  <a:pt x="309" y="71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3"/>
                  <a:pt x="304" y="73"/>
                </a:cubicBezTo>
                <a:cubicBezTo>
                  <a:pt x="303" y="73"/>
                  <a:pt x="303" y="71"/>
                  <a:pt x="302" y="69"/>
                </a:cubicBezTo>
                <a:cubicBezTo>
                  <a:pt x="302" y="67"/>
                  <a:pt x="301" y="65"/>
                  <a:pt x="299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4" y="57"/>
                  <a:pt x="294" y="57"/>
                  <a:pt x="294" y="57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48" y="65"/>
                  <a:pt x="244" y="67"/>
                  <a:pt x="242" y="65"/>
                </a:cubicBezTo>
                <a:cubicBezTo>
                  <a:pt x="233" y="60"/>
                  <a:pt x="233" y="60"/>
                  <a:pt x="233" y="60"/>
                </a:cubicBezTo>
                <a:cubicBezTo>
                  <a:pt x="226" y="59"/>
                  <a:pt x="226" y="59"/>
                  <a:pt x="226" y="59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21" y="40"/>
                  <a:pt x="221" y="40"/>
                  <a:pt x="221" y="40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8" y="15"/>
                  <a:pt x="176" y="13"/>
                  <a:pt x="175" y="9"/>
                </a:cubicBezTo>
                <a:cubicBezTo>
                  <a:pt x="174" y="6"/>
                  <a:pt x="174" y="6"/>
                  <a:pt x="174" y="6"/>
                </a:cubicBezTo>
                <a:cubicBezTo>
                  <a:pt x="172" y="0"/>
                  <a:pt x="172" y="0"/>
                  <a:pt x="17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5"/>
                  <a:pt x="163" y="5"/>
                  <a:pt x="163" y="5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4"/>
                  <a:pt x="156" y="35"/>
                  <a:pt x="153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43"/>
                  <a:pt x="120" y="45"/>
                  <a:pt x="121" y="48"/>
                </a:cubicBezTo>
                <a:cubicBezTo>
                  <a:pt x="123" y="51"/>
                  <a:pt x="123" y="53"/>
                  <a:pt x="122" y="55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19" y="59"/>
                  <a:pt x="116" y="60"/>
                  <a:pt x="111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95" y="67"/>
                  <a:pt x="95" y="67"/>
                  <a:pt x="95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89" y="59"/>
                  <a:pt x="89" y="59"/>
                  <a:pt x="89" y="59"/>
                </a:cubicBezTo>
                <a:cubicBezTo>
                  <a:pt x="80" y="55"/>
                  <a:pt x="80" y="55"/>
                  <a:pt x="80" y="55"/>
                </a:cubicBezTo>
                <a:cubicBezTo>
                  <a:pt x="77" y="50"/>
                  <a:pt x="77" y="50"/>
                  <a:pt x="77" y="50"/>
                </a:cubicBezTo>
                <a:cubicBezTo>
                  <a:pt x="74" y="53"/>
                  <a:pt x="74" y="53"/>
                  <a:pt x="74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3" y="47"/>
                  <a:pt x="63" y="47"/>
                  <a:pt x="63" y="47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2"/>
                  <a:pt x="59" y="42"/>
                  <a:pt x="59" y="42"/>
                </a:cubicBezTo>
                <a:cubicBezTo>
                  <a:pt x="56" y="38"/>
                  <a:pt x="54" y="35"/>
                  <a:pt x="53" y="33"/>
                </a:cubicBezTo>
                <a:cubicBezTo>
                  <a:pt x="53" y="32"/>
                  <a:pt x="53" y="31"/>
                  <a:pt x="51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6" y="29"/>
                  <a:pt x="44" y="27"/>
                  <a:pt x="43" y="23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1"/>
                  <a:pt x="41" y="11"/>
                  <a:pt x="41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2767062" y="3254375"/>
            <a:ext cx="2363788" cy="1435100"/>
          </a:xfrm>
          <a:custGeom>
            <a:avLst/>
            <a:gdLst>
              <a:gd name="T0" fmla="*/ 67 w 629"/>
              <a:gd name="T1" fmla="*/ 18 h 382"/>
              <a:gd name="T2" fmla="*/ 34 w 629"/>
              <a:gd name="T3" fmla="*/ 29 h 382"/>
              <a:gd name="T4" fmla="*/ 21 w 629"/>
              <a:gd name="T5" fmla="*/ 54 h 382"/>
              <a:gd name="T6" fmla="*/ 10 w 629"/>
              <a:gd name="T7" fmla="*/ 105 h 382"/>
              <a:gd name="T8" fmla="*/ 9 w 629"/>
              <a:gd name="T9" fmla="*/ 119 h 382"/>
              <a:gd name="T10" fmla="*/ 31 w 629"/>
              <a:gd name="T11" fmla="*/ 166 h 382"/>
              <a:gd name="T12" fmla="*/ 65 w 629"/>
              <a:gd name="T13" fmla="*/ 204 h 382"/>
              <a:gd name="T14" fmla="*/ 92 w 629"/>
              <a:gd name="T15" fmla="*/ 196 h 382"/>
              <a:gd name="T16" fmla="*/ 118 w 629"/>
              <a:gd name="T17" fmla="*/ 230 h 382"/>
              <a:gd name="T18" fmla="*/ 145 w 629"/>
              <a:gd name="T19" fmla="*/ 250 h 382"/>
              <a:gd name="T20" fmla="*/ 157 w 629"/>
              <a:gd name="T21" fmla="*/ 271 h 382"/>
              <a:gd name="T22" fmla="*/ 189 w 629"/>
              <a:gd name="T23" fmla="*/ 293 h 382"/>
              <a:gd name="T24" fmla="*/ 204 w 629"/>
              <a:gd name="T25" fmla="*/ 302 h 382"/>
              <a:gd name="T26" fmla="*/ 236 w 629"/>
              <a:gd name="T27" fmla="*/ 314 h 382"/>
              <a:gd name="T28" fmla="*/ 299 w 629"/>
              <a:gd name="T29" fmla="*/ 324 h 382"/>
              <a:gd name="T30" fmla="*/ 297 w 629"/>
              <a:gd name="T31" fmla="*/ 350 h 382"/>
              <a:gd name="T32" fmla="*/ 387 w 629"/>
              <a:gd name="T33" fmla="*/ 339 h 382"/>
              <a:gd name="T34" fmla="*/ 397 w 629"/>
              <a:gd name="T35" fmla="*/ 369 h 382"/>
              <a:gd name="T36" fmla="*/ 479 w 629"/>
              <a:gd name="T37" fmla="*/ 357 h 382"/>
              <a:gd name="T38" fmla="*/ 513 w 629"/>
              <a:gd name="T39" fmla="*/ 340 h 382"/>
              <a:gd name="T40" fmla="*/ 569 w 629"/>
              <a:gd name="T41" fmla="*/ 360 h 382"/>
              <a:gd name="T42" fmla="*/ 570 w 629"/>
              <a:gd name="T43" fmla="*/ 358 h 382"/>
              <a:gd name="T44" fmla="*/ 597 w 629"/>
              <a:gd name="T45" fmla="*/ 348 h 382"/>
              <a:gd name="T46" fmla="*/ 608 w 629"/>
              <a:gd name="T47" fmla="*/ 332 h 382"/>
              <a:gd name="T48" fmla="*/ 624 w 629"/>
              <a:gd name="T49" fmla="*/ 281 h 382"/>
              <a:gd name="T50" fmla="*/ 617 w 629"/>
              <a:gd name="T51" fmla="*/ 248 h 382"/>
              <a:gd name="T52" fmla="*/ 601 w 629"/>
              <a:gd name="T53" fmla="*/ 207 h 382"/>
              <a:gd name="T54" fmla="*/ 593 w 629"/>
              <a:gd name="T55" fmla="*/ 192 h 382"/>
              <a:gd name="T56" fmla="*/ 583 w 629"/>
              <a:gd name="T57" fmla="*/ 197 h 382"/>
              <a:gd name="T58" fmla="*/ 558 w 629"/>
              <a:gd name="T59" fmla="*/ 203 h 382"/>
              <a:gd name="T60" fmla="*/ 532 w 629"/>
              <a:gd name="T61" fmla="*/ 214 h 382"/>
              <a:gd name="T62" fmla="*/ 513 w 629"/>
              <a:gd name="T63" fmla="*/ 190 h 382"/>
              <a:gd name="T64" fmla="*/ 496 w 629"/>
              <a:gd name="T65" fmla="*/ 172 h 382"/>
              <a:gd name="T66" fmla="*/ 443 w 629"/>
              <a:gd name="T67" fmla="*/ 166 h 382"/>
              <a:gd name="T68" fmla="*/ 403 w 629"/>
              <a:gd name="T69" fmla="*/ 150 h 382"/>
              <a:gd name="T70" fmla="*/ 389 w 629"/>
              <a:gd name="T71" fmla="*/ 134 h 382"/>
              <a:gd name="T72" fmla="*/ 369 w 629"/>
              <a:gd name="T73" fmla="*/ 136 h 382"/>
              <a:gd name="T74" fmla="*/ 347 w 629"/>
              <a:gd name="T75" fmla="*/ 98 h 382"/>
              <a:gd name="T76" fmla="*/ 356 w 629"/>
              <a:gd name="T77" fmla="*/ 74 h 382"/>
              <a:gd name="T78" fmla="*/ 357 w 629"/>
              <a:gd name="T79" fmla="*/ 40 h 382"/>
              <a:gd name="T80" fmla="*/ 357 w 629"/>
              <a:gd name="T81" fmla="*/ 22 h 382"/>
              <a:gd name="T82" fmla="*/ 355 w 629"/>
              <a:gd name="T83" fmla="*/ 20 h 382"/>
              <a:gd name="T84" fmla="*/ 347 w 629"/>
              <a:gd name="T85" fmla="*/ 15 h 382"/>
              <a:gd name="T86" fmla="*/ 305 w 629"/>
              <a:gd name="T87" fmla="*/ 2 h 382"/>
              <a:gd name="T88" fmla="*/ 260 w 629"/>
              <a:gd name="T89" fmla="*/ 12 h 382"/>
              <a:gd name="T90" fmla="*/ 221 w 629"/>
              <a:gd name="T91" fmla="*/ 18 h 382"/>
              <a:gd name="T92" fmla="*/ 206 w 629"/>
              <a:gd name="T93" fmla="*/ 20 h 382"/>
              <a:gd name="T94" fmla="*/ 171 w 629"/>
              <a:gd name="T95" fmla="*/ 18 h 382"/>
              <a:gd name="T96" fmla="*/ 152 w 629"/>
              <a:gd name="T97" fmla="*/ 0 h 382"/>
              <a:gd name="T98" fmla="*/ 135 w 629"/>
              <a:gd name="T99" fmla="*/ 10 h 382"/>
              <a:gd name="T100" fmla="*/ 92 w 629"/>
              <a:gd name="T101" fmla="*/ 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382">
                <a:moveTo>
                  <a:pt x="77" y="2"/>
                </a:moveTo>
                <a:cubicBezTo>
                  <a:pt x="77" y="2"/>
                  <a:pt x="77" y="2"/>
                  <a:pt x="77" y="2"/>
                </a:cubicBezTo>
                <a:cubicBezTo>
                  <a:pt x="76" y="6"/>
                  <a:pt x="73" y="8"/>
                  <a:pt x="70" y="11"/>
                </a:cubicBezTo>
                <a:cubicBezTo>
                  <a:pt x="67" y="12"/>
                  <a:pt x="67" y="14"/>
                  <a:pt x="67" y="1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20"/>
                  <a:pt x="65" y="23"/>
                  <a:pt x="62" y="28"/>
                </a:cubicBezTo>
                <a:cubicBezTo>
                  <a:pt x="62" y="30"/>
                  <a:pt x="62" y="30"/>
                  <a:pt x="62" y="30"/>
                </a:cubicBezTo>
                <a:cubicBezTo>
                  <a:pt x="61" y="31"/>
                  <a:pt x="59" y="32"/>
                  <a:pt x="57" y="32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26" y="44"/>
                  <a:pt x="22" y="50"/>
                  <a:pt x="21" y="54"/>
                </a:cubicBezTo>
                <a:cubicBezTo>
                  <a:pt x="21" y="56"/>
                  <a:pt x="23" y="63"/>
                  <a:pt x="29" y="75"/>
                </a:cubicBezTo>
                <a:cubicBezTo>
                  <a:pt x="32" y="84"/>
                  <a:pt x="32" y="84"/>
                  <a:pt x="32" y="84"/>
                </a:cubicBezTo>
                <a:cubicBezTo>
                  <a:pt x="34" y="88"/>
                  <a:pt x="33" y="92"/>
                  <a:pt x="29" y="98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7" y="92"/>
                  <a:pt x="7" y="92"/>
                  <a:pt x="7" y="92"/>
                </a:cubicBezTo>
                <a:cubicBezTo>
                  <a:pt x="4" y="108"/>
                  <a:pt x="4" y="108"/>
                  <a:pt x="4" y="108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17"/>
                  <a:pt x="10" y="118"/>
                  <a:pt x="9" y="118"/>
                </a:cubicBezTo>
                <a:cubicBezTo>
                  <a:pt x="9" y="119"/>
                  <a:pt x="9" y="119"/>
                  <a:pt x="9" y="119"/>
                </a:cubicBezTo>
                <a:cubicBezTo>
                  <a:pt x="7" y="120"/>
                  <a:pt x="5" y="124"/>
                  <a:pt x="2" y="131"/>
                </a:cubicBezTo>
                <a:cubicBezTo>
                  <a:pt x="0" y="137"/>
                  <a:pt x="1" y="143"/>
                  <a:pt x="6" y="15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19" y="150"/>
                  <a:pt x="23" y="156"/>
                  <a:pt x="30" y="165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8"/>
                  <a:pt x="32" y="170"/>
                  <a:pt x="34" y="17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65" y="204"/>
                  <a:pt x="65" y="204"/>
                  <a:pt x="65" y="204"/>
                </a:cubicBezTo>
                <a:cubicBezTo>
                  <a:pt x="70" y="204"/>
                  <a:pt x="70" y="204"/>
                  <a:pt x="70" y="204"/>
                </a:cubicBezTo>
                <a:cubicBezTo>
                  <a:pt x="76" y="193"/>
                  <a:pt x="76" y="193"/>
                  <a:pt x="76" y="193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94" y="207"/>
                  <a:pt x="94" y="207"/>
                  <a:pt x="94" y="207"/>
                </a:cubicBezTo>
                <a:cubicBezTo>
                  <a:pt x="112" y="227"/>
                  <a:pt x="112" y="227"/>
                  <a:pt x="112" y="227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145" y="250"/>
                  <a:pt x="145" y="250"/>
                  <a:pt x="145" y="250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147" y="251"/>
                  <a:pt x="147" y="251"/>
                  <a:pt x="147" y="251"/>
                </a:cubicBezTo>
                <a:cubicBezTo>
                  <a:pt x="148" y="252"/>
                  <a:pt x="148" y="252"/>
                  <a:pt x="148" y="252"/>
                </a:cubicBezTo>
                <a:cubicBezTo>
                  <a:pt x="157" y="271"/>
                  <a:pt x="157" y="271"/>
                  <a:pt x="157" y="271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177" y="280"/>
                  <a:pt x="177" y="280"/>
                  <a:pt x="177" y="280"/>
                </a:cubicBezTo>
                <a:cubicBezTo>
                  <a:pt x="182" y="292"/>
                  <a:pt x="182" y="292"/>
                  <a:pt x="182" y="292"/>
                </a:cubicBezTo>
                <a:cubicBezTo>
                  <a:pt x="189" y="292"/>
                  <a:pt x="189" y="292"/>
                  <a:pt x="189" y="292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14" y="314"/>
                  <a:pt x="214" y="314"/>
                  <a:pt x="214" y="314"/>
                </a:cubicBezTo>
                <a:cubicBezTo>
                  <a:pt x="229" y="312"/>
                  <a:pt x="229" y="312"/>
                  <a:pt x="229" y="312"/>
                </a:cubicBezTo>
                <a:cubicBezTo>
                  <a:pt x="230" y="312"/>
                  <a:pt x="230" y="312"/>
                  <a:pt x="230" y="312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46" y="322"/>
                  <a:pt x="246" y="322"/>
                  <a:pt x="246" y="322"/>
                </a:cubicBezTo>
                <a:cubicBezTo>
                  <a:pt x="263" y="324"/>
                  <a:pt x="263" y="324"/>
                  <a:pt x="263" y="324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87" y="320"/>
                  <a:pt x="296" y="321"/>
                  <a:pt x="299" y="324"/>
                </a:cubicBezTo>
                <a:cubicBezTo>
                  <a:pt x="301" y="328"/>
                  <a:pt x="300" y="331"/>
                  <a:pt x="295" y="335"/>
                </a:cubicBezTo>
                <a:cubicBezTo>
                  <a:pt x="291" y="339"/>
                  <a:pt x="291" y="339"/>
                  <a:pt x="291" y="339"/>
                </a:cubicBezTo>
                <a:cubicBezTo>
                  <a:pt x="290" y="341"/>
                  <a:pt x="292" y="344"/>
                  <a:pt x="297" y="349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300" y="352"/>
                  <a:pt x="300" y="352"/>
                  <a:pt x="300" y="352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11" y="332"/>
                  <a:pt x="319" y="322"/>
                  <a:pt x="325" y="320"/>
                </a:cubicBezTo>
                <a:cubicBezTo>
                  <a:pt x="331" y="318"/>
                  <a:pt x="343" y="323"/>
                  <a:pt x="363" y="335"/>
                </a:cubicBezTo>
                <a:cubicBezTo>
                  <a:pt x="387" y="339"/>
                  <a:pt x="387" y="339"/>
                  <a:pt x="387" y="339"/>
                </a:cubicBezTo>
                <a:cubicBezTo>
                  <a:pt x="387" y="340"/>
                  <a:pt x="387" y="340"/>
                  <a:pt x="387" y="340"/>
                </a:cubicBezTo>
                <a:cubicBezTo>
                  <a:pt x="387" y="341"/>
                  <a:pt x="387" y="341"/>
                  <a:pt x="387" y="341"/>
                </a:cubicBezTo>
                <a:cubicBezTo>
                  <a:pt x="385" y="352"/>
                  <a:pt x="385" y="352"/>
                  <a:pt x="385" y="352"/>
                </a:cubicBezTo>
                <a:cubicBezTo>
                  <a:pt x="397" y="354"/>
                  <a:pt x="397" y="354"/>
                  <a:pt x="397" y="354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401" y="376"/>
                  <a:pt x="403" y="380"/>
                  <a:pt x="405" y="381"/>
                </a:cubicBezTo>
                <a:cubicBezTo>
                  <a:pt x="407" y="382"/>
                  <a:pt x="419" y="382"/>
                  <a:pt x="441" y="381"/>
                </a:cubicBezTo>
                <a:cubicBezTo>
                  <a:pt x="453" y="374"/>
                  <a:pt x="453" y="374"/>
                  <a:pt x="453" y="374"/>
                </a:cubicBezTo>
                <a:cubicBezTo>
                  <a:pt x="465" y="358"/>
                  <a:pt x="465" y="358"/>
                  <a:pt x="465" y="358"/>
                </a:cubicBezTo>
                <a:cubicBezTo>
                  <a:pt x="479" y="357"/>
                  <a:pt x="479" y="357"/>
                  <a:pt x="479" y="357"/>
                </a:cubicBezTo>
                <a:cubicBezTo>
                  <a:pt x="486" y="355"/>
                  <a:pt x="486" y="355"/>
                  <a:pt x="486" y="355"/>
                </a:cubicBezTo>
                <a:cubicBezTo>
                  <a:pt x="512" y="340"/>
                  <a:pt x="512" y="340"/>
                  <a:pt x="512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28" y="338"/>
                  <a:pt x="537" y="338"/>
                  <a:pt x="539" y="340"/>
                </a:cubicBezTo>
                <a:cubicBezTo>
                  <a:pt x="557" y="354"/>
                  <a:pt x="557" y="354"/>
                  <a:pt x="557" y="354"/>
                </a:cubicBezTo>
                <a:cubicBezTo>
                  <a:pt x="562" y="356"/>
                  <a:pt x="562" y="356"/>
                  <a:pt x="562" y="356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9" y="360"/>
                  <a:pt x="569" y="360"/>
                  <a:pt x="569" y="360"/>
                </a:cubicBezTo>
                <a:cubicBezTo>
                  <a:pt x="570" y="360"/>
                  <a:pt x="570" y="360"/>
                  <a:pt x="570" y="360"/>
                </a:cubicBezTo>
                <a:cubicBezTo>
                  <a:pt x="570" y="359"/>
                  <a:pt x="570" y="359"/>
                  <a:pt x="570" y="359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3" y="346"/>
                  <a:pt x="573" y="346"/>
                  <a:pt x="573" y="346"/>
                </a:cubicBezTo>
                <a:cubicBezTo>
                  <a:pt x="571" y="342"/>
                  <a:pt x="571" y="339"/>
                  <a:pt x="573" y="337"/>
                </a:cubicBezTo>
                <a:cubicBezTo>
                  <a:pt x="573" y="335"/>
                  <a:pt x="575" y="334"/>
                  <a:pt x="579" y="333"/>
                </a:cubicBezTo>
                <a:cubicBezTo>
                  <a:pt x="585" y="332"/>
                  <a:pt x="590" y="337"/>
                  <a:pt x="596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607" y="344"/>
                  <a:pt x="607" y="344"/>
                  <a:pt x="607" y="344"/>
                </a:cubicBezTo>
                <a:cubicBezTo>
                  <a:pt x="609" y="344"/>
                  <a:pt x="610" y="342"/>
                  <a:pt x="610" y="340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7" y="329"/>
                  <a:pt x="608" y="326"/>
                  <a:pt x="611" y="325"/>
                </a:cubicBezTo>
                <a:cubicBezTo>
                  <a:pt x="615" y="322"/>
                  <a:pt x="615" y="322"/>
                  <a:pt x="615" y="322"/>
                </a:cubicBezTo>
                <a:cubicBezTo>
                  <a:pt x="623" y="312"/>
                  <a:pt x="623" y="312"/>
                  <a:pt x="623" y="312"/>
                </a:cubicBezTo>
                <a:cubicBezTo>
                  <a:pt x="629" y="299"/>
                  <a:pt x="629" y="299"/>
                  <a:pt x="629" y="299"/>
                </a:cubicBezTo>
                <a:cubicBezTo>
                  <a:pt x="624" y="291"/>
                  <a:pt x="623" y="285"/>
                  <a:pt x="624" y="281"/>
                </a:cubicBezTo>
                <a:cubicBezTo>
                  <a:pt x="625" y="270"/>
                  <a:pt x="625" y="270"/>
                  <a:pt x="625" y="270"/>
                </a:cubicBezTo>
                <a:cubicBezTo>
                  <a:pt x="623" y="265"/>
                  <a:pt x="622" y="262"/>
                  <a:pt x="622" y="259"/>
                </a:cubicBezTo>
                <a:cubicBezTo>
                  <a:pt x="622" y="258"/>
                  <a:pt x="620" y="254"/>
                  <a:pt x="617" y="249"/>
                </a:cubicBezTo>
                <a:cubicBezTo>
                  <a:pt x="617" y="249"/>
                  <a:pt x="617" y="249"/>
                  <a:pt x="617" y="249"/>
                </a:cubicBezTo>
                <a:cubicBezTo>
                  <a:pt x="617" y="248"/>
                  <a:pt x="617" y="248"/>
                  <a:pt x="617" y="248"/>
                </a:cubicBezTo>
                <a:cubicBezTo>
                  <a:pt x="615" y="234"/>
                  <a:pt x="615" y="234"/>
                  <a:pt x="615" y="234"/>
                </a:cubicBezTo>
                <a:cubicBezTo>
                  <a:pt x="615" y="231"/>
                  <a:pt x="615" y="228"/>
                  <a:pt x="615" y="224"/>
                </a:cubicBezTo>
                <a:cubicBezTo>
                  <a:pt x="612" y="221"/>
                  <a:pt x="609" y="218"/>
                  <a:pt x="608" y="216"/>
                </a:cubicBezTo>
                <a:cubicBezTo>
                  <a:pt x="602" y="208"/>
                  <a:pt x="602" y="208"/>
                  <a:pt x="602" y="208"/>
                </a:cubicBezTo>
                <a:cubicBezTo>
                  <a:pt x="601" y="207"/>
                  <a:pt x="601" y="207"/>
                  <a:pt x="601" y="207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599" y="196"/>
                  <a:pt x="599" y="196"/>
                  <a:pt x="599" y="196"/>
                </a:cubicBezTo>
                <a:cubicBezTo>
                  <a:pt x="593" y="191"/>
                  <a:pt x="593" y="191"/>
                  <a:pt x="593" y="191"/>
                </a:cubicBezTo>
                <a:cubicBezTo>
                  <a:pt x="593" y="192"/>
                  <a:pt x="593" y="192"/>
                  <a:pt x="593" y="192"/>
                </a:cubicBezTo>
                <a:cubicBezTo>
                  <a:pt x="582" y="182"/>
                  <a:pt x="582" y="182"/>
                  <a:pt x="582" y="182"/>
                </a:cubicBezTo>
                <a:cubicBezTo>
                  <a:pt x="582" y="183"/>
                  <a:pt x="582" y="183"/>
                  <a:pt x="582" y="183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7"/>
                  <a:pt x="583" y="197"/>
                  <a:pt x="583" y="197"/>
                </a:cubicBezTo>
                <a:cubicBezTo>
                  <a:pt x="577" y="200"/>
                  <a:pt x="577" y="200"/>
                  <a:pt x="577" y="200"/>
                </a:cubicBezTo>
                <a:cubicBezTo>
                  <a:pt x="577" y="208"/>
                  <a:pt x="577" y="208"/>
                  <a:pt x="577" y="208"/>
                </a:cubicBezTo>
                <a:cubicBezTo>
                  <a:pt x="577" y="209"/>
                  <a:pt x="577" y="209"/>
                  <a:pt x="577" y="209"/>
                </a:cubicBezTo>
                <a:cubicBezTo>
                  <a:pt x="563" y="214"/>
                  <a:pt x="563" y="214"/>
                  <a:pt x="563" y="214"/>
                </a:cubicBezTo>
                <a:cubicBezTo>
                  <a:pt x="558" y="203"/>
                  <a:pt x="558" y="203"/>
                  <a:pt x="558" y="203"/>
                </a:cubicBezTo>
                <a:cubicBezTo>
                  <a:pt x="555" y="202"/>
                  <a:pt x="555" y="202"/>
                  <a:pt x="555" y="202"/>
                </a:cubicBezTo>
                <a:cubicBezTo>
                  <a:pt x="551" y="207"/>
                  <a:pt x="551" y="207"/>
                  <a:pt x="551" y="207"/>
                </a:cubicBezTo>
                <a:cubicBezTo>
                  <a:pt x="548" y="215"/>
                  <a:pt x="548" y="215"/>
                  <a:pt x="548" y="215"/>
                </a:cubicBezTo>
                <a:cubicBezTo>
                  <a:pt x="538" y="218"/>
                  <a:pt x="538" y="218"/>
                  <a:pt x="538" y="218"/>
                </a:cubicBezTo>
                <a:cubicBezTo>
                  <a:pt x="532" y="214"/>
                  <a:pt x="532" y="214"/>
                  <a:pt x="532" y="214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22" y="200"/>
                  <a:pt x="522" y="200"/>
                  <a:pt x="522" y="200"/>
                </a:cubicBezTo>
                <a:cubicBezTo>
                  <a:pt x="519" y="193"/>
                  <a:pt x="519" y="193"/>
                  <a:pt x="519" y="193"/>
                </a:cubicBezTo>
                <a:cubicBezTo>
                  <a:pt x="514" y="191"/>
                  <a:pt x="514" y="191"/>
                  <a:pt x="514" y="191"/>
                </a:cubicBezTo>
                <a:cubicBezTo>
                  <a:pt x="513" y="190"/>
                  <a:pt x="513" y="190"/>
                  <a:pt x="513" y="190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1" y="172"/>
                  <a:pt x="501" y="172"/>
                  <a:pt x="501" y="172"/>
                </a:cubicBezTo>
                <a:cubicBezTo>
                  <a:pt x="496" y="172"/>
                  <a:pt x="496" y="172"/>
                  <a:pt x="496" y="172"/>
                </a:cubicBezTo>
                <a:cubicBezTo>
                  <a:pt x="488" y="175"/>
                  <a:pt x="488" y="175"/>
                  <a:pt x="488" y="175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67" y="174"/>
                  <a:pt x="467" y="174"/>
                  <a:pt x="467" y="174"/>
                </a:cubicBezTo>
                <a:cubicBezTo>
                  <a:pt x="451" y="171"/>
                  <a:pt x="451" y="171"/>
                  <a:pt x="451" y="171"/>
                </a:cubicBezTo>
                <a:cubicBezTo>
                  <a:pt x="450" y="170"/>
                  <a:pt x="447" y="169"/>
                  <a:pt x="443" y="166"/>
                </a:cubicBezTo>
                <a:cubicBezTo>
                  <a:pt x="431" y="162"/>
                  <a:pt x="431" y="162"/>
                  <a:pt x="431" y="162"/>
                </a:cubicBezTo>
                <a:cubicBezTo>
                  <a:pt x="422" y="160"/>
                  <a:pt x="417" y="158"/>
                  <a:pt x="415" y="156"/>
                </a:cubicBezTo>
                <a:cubicBezTo>
                  <a:pt x="413" y="154"/>
                  <a:pt x="413" y="154"/>
                  <a:pt x="413" y="154"/>
                </a:cubicBezTo>
                <a:cubicBezTo>
                  <a:pt x="411" y="154"/>
                  <a:pt x="411" y="154"/>
                  <a:pt x="411" y="154"/>
                </a:cubicBezTo>
                <a:cubicBezTo>
                  <a:pt x="403" y="150"/>
                  <a:pt x="403" y="150"/>
                  <a:pt x="403" y="150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1" y="148"/>
                  <a:pt x="400" y="146"/>
                  <a:pt x="399" y="145"/>
                </a:cubicBezTo>
                <a:cubicBezTo>
                  <a:pt x="398" y="141"/>
                  <a:pt x="398" y="141"/>
                  <a:pt x="398" y="141"/>
                </a:cubicBezTo>
                <a:cubicBezTo>
                  <a:pt x="395" y="136"/>
                  <a:pt x="395" y="136"/>
                  <a:pt x="395" y="136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82" y="139"/>
                  <a:pt x="380" y="140"/>
                  <a:pt x="379" y="140"/>
                </a:cubicBezTo>
                <a:cubicBezTo>
                  <a:pt x="375" y="141"/>
                  <a:pt x="372" y="140"/>
                  <a:pt x="369" y="136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58" y="124"/>
                  <a:pt x="356" y="121"/>
                  <a:pt x="355" y="119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51" y="113"/>
                  <a:pt x="349" y="110"/>
                  <a:pt x="347" y="108"/>
                </a:cubicBezTo>
                <a:cubicBezTo>
                  <a:pt x="346" y="104"/>
                  <a:pt x="346" y="101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52" y="89"/>
                  <a:pt x="352" y="89"/>
                  <a:pt x="352" y="89"/>
                </a:cubicBezTo>
                <a:cubicBezTo>
                  <a:pt x="355" y="80"/>
                  <a:pt x="355" y="80"/>
                  <a:pt x="355" y="80"/>
                </a:cubicBezTo>
                <a:cubicBezTo>
                  <a:pt x="356" y="74"/>
                  <a:pt x="356" y="74"/>
                  <a:pt x="356" y="74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48" y="59"/>
                  <a:pt x="348" y="59"/>
                  <a:pt x="348" y="59"/>
                </a:cubicBezTo>
                <a:cubicBezTo>
                  <a:pt x="349" y="52"/>
                  <a:pt x="349" y="52"/>
                  <a:pt x="349" y="52"/>
                </a:cubicBezTo>
                <a:cubicBezTo>
                  <a:pt x="349" y="46"/>
                  <a:pt x="351" y="43"/>
                  <a:pt x="355" y="42"/>
                </a:cubicBezTo>
                <a:cubicBezTo>
                  <a:pt x="357" y="42"/>
                  <a:pt x="357" y="41"/>
                  <a:pt x="357" y="40"/>
                </a:cubicBezTo>
                <a:cubicBezTo>
                  <a:pt x="357" y="39"/>
                  <a:pt x="357" y="39"/>
                  <a:pt x="357" y="39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4" y="20"/>
                  <a:pt x="354" y="20"/>
                  <a:pt x="354" y="20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1" y="10"/>
                  <a:pt x="341" y="10"/>
                  <a:pt x="341" y="10"/>
                </a:cubicBezTo>
                <a:cubicBezTo>
                  <a:pt x="322" y="7"/>
                  <a:pt x="322" y="7"/>
                  <a:pt x="322" y="7"/>
                </a:cubicBezTo>
                <a:cubicBezTo>
                  <a:pt x="322" y="7"/>
                  <a:pt x="322" y="7"/>
                  <a:pt x="322" y="7"/>
                </a:cubicBezTo>
                <a:cubicBezTo>
                  <a:pt x="316" y="2"/>
                  <a:pt x="316" y="2"/>
                  <a:pt x="316" y="2"/>
                </a:cubicBezTo>
                <a:cubicBezTo>
                  <a:pt x="305" y="2"/>
                  <a:pt x="305" y="2"/>
                  <a:pt x="305" y="2"/>
                </a:cubicBezTo>
                <a:cubicBezTo>
                  <a:pt x="303" y="2"/>
                  <a:pt x="301" y="4"/>
                  <a:pt x="299" y="5"/>
                </a:cubicBezTo>
                <a:cubicBezTo>
                  <a:pt x="298" y="5"/>
                  <a:pt x="298" y="5"/>
                  <a:pt x="298" y="5"/>
                </a:cubicBezTo>
                <a:cubicBezTo>
                  <a:pt x="289" y="8"/>
                  <a:pt x="289" y="8"/>
                  <a:pt x="289" y="8"/>
                </a:cubicBezTo>
                <a:cubicBezTo>
                  <a:pt x="267" y="8"/>
                  <a:pt x="267" y="8"/>
                  <a:pt x="267" y="8"/>
                </a:cubicBezTo>
                <a:cubicBezTo>
                  <a:pt x="264" y="9"/>
                  <a:pt x="261" y="10"/>
                  <a:pt x="260" y="12"/>
                </a:cubicBezTo>
                <a:cubicBezTo>
                  <a:pt x="257" y="14"/>
                  <a:pt x="253" y="15"/>
                  <a:pt x="247" y="17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06" y="20"/>
                  <a:pt x="206" y="20"/>
                  <a:pt x="206" y="20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79" y="18"/>
                  <a:pt x="179" y="18"/>
                  <a:pt x="179" y="18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68" y="18"/>
                  <a:pt x="165" y="15"/>
                  <a:pt x="161" y="1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59" y="6"/>
                  <a:pt x="158" y="4"/>
                  <a:pt x="158" y="4"/>
                </a:cubicBezTo>
                <a:cubicBezTo>
                  <a:pt x="156" y="2"/>
                  <a:pt x="156" y="2"/>
                  <a:pt x="156" y="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9" y="4"/>
                  <a:pt x="149" y="4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17" y="11"/>
                  <a:pt x="112" y="10"/>
                  <a:pt x="106" y="8"/>
                </a:cubicBezTo>
                <a:cubicBezTo>
                  <a:pt x="93" y="6"/>
                  <a:pt x="93" y="6"/>
                  <a:pt x="93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84" y="2"/>
                  <a:pt x="84" y="2"/>
                  <a:pt x="84" y="2"/>
                </a:cubicBezTo>
                <a:lnTo>
                  <a:pt x="77" y="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4919712" y="4449763"/>
            <a:ext cx="1068388" cy="1111250"/>
          </a:xfrm>
          <a:custGeom>
            <a:avLst/>
            <a:gdLst>
              <a:gd name="T0" fmla="*/ 10 w 284"/>
              <a:gd name="T1" fmla="*/ 182 h 296"/>
              <a:gd name="T2" fmla="*/ 41 w 284"/>
              <a:gd name="T3" fmla="*/ 181 h 296"/>
              <a:gd name="T4" fmla="*/ 42 w 284"/>
              <a:gd name="T5" fmla="*/ 195 h 296"/>
              <a:gd name="T6" fmla="*/ 68 w 284"/>
              <a:gd name="T7" fmla="*/ 221 h 296"/>
              <a:gd name="T8" fmla="*/ 72 w 284"/>
              <a:gd name="T9" fmla="*/ 260 h 296"/>
              <a:gd name="T10" fmla="*/ 110 w 284"/>
              <a:gd name="T11" fmla="*/ 270 h 296"/>
              <a:gd name="T12" fmla="*/ 118 w 284"/>
              <a:gd name="T13" fmla="*/ 282 h 296"/>
              <a:gd name="T14" fmla="*/ 136 w 284"/>
              <a:gd name="T15" fmla="*/ 296 h 296"/>
              <a:gd name="T16" fmla="*/ 136 w 284"/>
              <a:gd name="T17" fmla="*/ 284 h 296"/>
              <a:gd name="T18" fmla="*/ 135 w 284"/>
              <a:gd name="T19" fmla="*/ 244 h 296"/>
              <a:gd name="T20" fmla="*/ 162 w 284"/>
              <a:gd name="T21" fmla="*/ 236 h 296"/>
              <a:gd name="T22" fmla="*/ 190 w 284"/>
              <a:gd name="T23" fmla="*/ 236 h 296"/>
              <a:gd name="T24" fmla="*/ 220 w 284"/>
              <a:gd name="T25" fmla="*/ 233 h 296"/>
              <a:gd name="T26" fmla="*/ 256 w 284"/>
              <a:gd name="T27" fmla="*/ 211 h 296"/>
              <a:gd name="T28" fmla="*/ 265 w 284"/>
              <a:gd name="T29" fmla="*/ 214 h 296"/>
              <a:gd name="T30" fmla="*/ 270 w 284"/>
              <a:gd name="T31" fmla="*/ 216 h 296"/>
              <a:gd name="T32" fmla="*/ 284 w 284"/>
              <a:gd name="T33" fmla="*/ 205 h 296"/>
              <a:gd name="T34" fmla="*/ 274 w 284"/>
              <a:gd name="T35" fmla="*/ 194 h 296"/>
              <a:gd name="T36" fmla="*/ 252 w 284"/>
              <a:gd name="T37" fmla="*/ 180 h 296"/>
              <a:gd name="T38" fmla="*/ 236 w 284"/>
              <a:gd name="T39" fmla="*/ 182 h 296"/>
              <a:gd name="T40" fmla="*/ 230 w 284"/>
              <a:gd name="T41" fmla="*/ 170 h 296"/>
              <a:gd name="T42" fmla="*/ 234 w 284"/>
              <a:gd name="T43" fmla="*/ 155 h 296"/>
              <a:gd name="T44" fmla="*/ 226 w 284"/>
              <a:gd name="T45" fmla="*/ 136 h 296"/>
              <a:gd name="T46" fmla="*/ 232 w 284"/>
              <a:gd name="T47" fmla="*/ 106 h 296"/>
              <a:gd name="T48" fmla="*/ 216 w 284"/>
              <a:gd name="T49" fmla="*/ 102 h 296"/>
              <a:gd name="T50" fmla="*/ 200 w 284"/>
              <a:gd name="T51" fmla="*/ 84 h 296"/>
              <a:gd name="T52" fmla="*/ 198 w 284"/>
              <a:gd name="T53" fmla="*/ 74 h 296"/>
              <a:gd name="T54" fmla="*/ 206 w 284"/>
              <a:gd name="T55" fmla="*/ 66 h 296"/>
              <a:gd name="T56" fmla="*/ 236 w 284"/>
              <a:gd name="T57" fmla="*/ 63 h 296"/>
              <a:gd name="T58" fmla="*/ 243 w 284"/>
              <a:gd name="T59" fmla="*/ 66 h 296"/>
              <a:gd name="T60" fmla="*/ 256 w 284"/>
              <a:gd name="T61" fmla="*/ 54 h 296"/>
              <a:gd name="T62" fmla="*/ 235 w 284"/>
              <a:gd name="T63" fmla="*/ 52 h 296"/>
              <a:gd name="T64" fmla="*/ 227 w 284"/>
              <a:gd name="T65" fmla="*/ 44 h 296"/>
              <a:gd name="T66" fmla="*/ 222 w 284"/>
              <a:gd name="T67" fmla="*/ 22 h 296"/>
              <a:gd name="T68" fmla="*/ 198 w 284"/>
              <a:gd name="T69" fmla="*/ 34 h 296"/>
              <a:gd name="T70" fmla="*/ 201 w 284"/>
              <a:gd name="T71" fmla="*/ 50 h 296"/>
              <a:gd name="T72" fmla="*/ 193 w 284"/>
              <a:gd name="T73" fmla="*/ 62 h 296"/>
              <a:gd name="T74" fmla="*/ 183 w 284"/>
              <a:gd name="T75" fmla="*/ 85 h 296"/>
              <a:gd name="T76" fmla="*/ 183 w 284"/>
              <a:gd name="T77" fmla="*/ 98 h 296"/>
              <a:gd name="T78" fmla="*/ 178 w 284"/>
              <a:gd name="T79" fmla="*/ 104 h 296"/>
              <a:gd name="T80" fmla="*/ 173 w 284"/>
              <a:gd name="T81" fmla="*/ 107 h 296"/>
              <a:gd name="T82" fmla="*/ 154 w 284"/>
              <a:gd name="T83" fmla="*/ 112 h 296"/>
              <a:gd name="T84" fmla="*/ 138 w 284"/>
              <a:gd name="T85" fmla="*/ 110 h 296"/>
              <a:gd name="T86" fmla="*/ 129 w 284"/>
              <a:gd name="T87" fmla="*/ 106 h 296"/>
              <a:gd name="T88" fmla="*/ 122 w 284"/>
              <a:gd name="T89" fmla="*/ 84 h 296"/>
              <a:gd name="T90" fmla="*/ 113 w 284"/>
              <a:gd name="T91" fmla="*/ 64 h 296"/>
              <a:gd name="T92" fmla="*/ 110 w 284"/>
              <a:gd name="T93" fmla="*/ 57 h 296"/>
              <a:gd name="T94" fmla="*/ 100 w 284"/>
              <a:gd name="T95" fmla="*/ 52 h 296"/>
              <a:gd name="T96" fmla="*/ 86 w 284"/>
              <a:gd name="T97" fmla="*/ 44 h 296"/>
              <a:gd name="T98" fmla="*/ 86 w 284"/>
              <a:gd name="T99" fmla="*/ 35 h 296"/>
              <a:gd name="T100" fmla="*/ 77 w 284"/>
              <a:gd name="T101" fmla="*/ 29 h 296"/>
              <a:gd name="T102" fmla="*/ 61 w 284"/>
              <a:gd name="T103" fmla="*/ 42 h 296"/>
              <a:gd name="T104" fmla="*/ 50 w 284"/>
              <a:gd name="T105" fmla="*/ 21 h 296"/>
              <a:gd name="T106" fmla="*/ 40 w 284"/>
              <a:gd name="T107" fmla="*/ 10 h 296"/>
              <a:gd name="T108" fmla="*/ 28 w 284"/>
              <a:gd name="T109" fmla="*/ 33 h 296"/>
              <a:gd name="T110" fmla="*/ 28 w 284"/>
              <a:gd name="T111" fmla="*/ 54 h 296"/>
              <a:gd name="T112" fmla="*/ 46 w 284"/>
              <a:gd name="T113" fmla="*/ 70 h 296"/>
              <a:gd name="T114" fmla="*/ 31 w 284"/>
              <a:gd name="T115" fmla="*/ 128 h 296"/>
              <a:gd name="T116" fmla="*/ 2 w 284"/>
              <a:gd name="T117" fmla="*/ 174 h 296"/>
              <a:gd name="T118" fmla="*/ 2 w 284"/>
              <a:gd name="T119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4" h="296">
                <a:moveTo>
                  <a:pt x="2" y="182"/>
                </a:moveTo>
                <a:cubicBezTo>
                  <a:pt x="0" y="187"/>
                  <a:pt x="0" y="187"/>
                  <a:pt x="0" y="187"/>
                </a:cubicBezTo>
                <a:cubicBezTo>
                  <a:pt x="3" y="187"/>
                  <a:pt x="6" y="185"/>
                  <a:pt x="9" y="183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37" y="175"/>
                  <a:pt x="37" y="175"/>
                  <a:pt x="37" y="175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2" y="181"/>
                  <a:pt x="42" y="181"/>
                  <a:pt x="42" y="181"/>
                </a:cubicBezTo>
                <a:cubicBezTo>
                  <a:pt x="37" y="189"/>
                  <a:pt x="37" y="189"/>
                  <a:pt x="37" y="189"/>
                </a:cubicBezTo>
                <a:cubicBezTo>
                  <a:pt x="42" y="194"/>
                  <a:pt x="42" y="194"/>
                  <a:pt x="42" y="194"/>
                </a:cubicBezTo>
                <a:cubicBezTo>
                  <a:pt x="42" y="195"/>
                  <a:pt x="42" y="195"/>
                  <a:pt x="42" y="195"/>
                </a:cubicBezTo>
                <a:cubicBezTo>
                  <a:pt x="42" y="196"/>
                  <a:pt x="42" y="196"/>
                  <a:pt x="42" y="196"/>
                </a:cubicBezTo>
                <a:cubicBezTo>
                  <a:pt x="38" y="213"/>
                  <a:pt x="38" y="213"/>
                  <a:pt x="38" y="213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68" y="221"/>
                  <a:pt x="68" y="221"/>
                  <a:pt x="68" y="221"/>
                </a:cubicBezTo>
                <a:cubicBezTo>
                  <a:pt x="65" y="225"/>
                  <a:pt x="65" y="225"/>
                  <a:pt x="65" y="225"/>
                </a:cubicBezTo>
                <a:cubicBezTo>
                  <a:pt x="53" y="240"/>
                  <a:pt x="47" y="248"/>
                  <a:pt x="48" y="251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64" y="254"/>
                  <a:pt x="70" y="256"/>
                  <a:pt x="72" y="260"/>
                </a:cubicBezTo>
                <a:cubicBezTo>
                  <a:pt x="74" y="265"/>
                  <a:pt x="77" y="270"/>
                  <a:pt x="79" y="275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110" y="270"/>
                  <a:pt x="110" y="270"/>
                  <a:pt x="110" y="270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20" y="292"/>
                  <a:pt x="120" y="292"/>
                  <a:pt x="120" y="292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36" y="296"/>
                  <a:pt x="136" y="296"/>
                  <a:pt x="136" y="296"/>
                </a:cubicBezTo>
                <a:cubicBezTo>
                  <a:pt x="138" y="296"/>
                  <a:pt x="138" y="296"/>
                  <a:pt x="138" y="296"/>
                </a:cubicBezTo>
                <a:cubicBezTo>
                  <a:pt x="138" y="295"/>
                  <a:pt x="138" y="295"/>
                  <a:pt x="138" y="295"/>
                </a:cubicBezTo>
                <a:cubicBezTo>
                  <a:pt x="136" y="285"/>
                  <a:pt x="136" y="285"/>
                  <a:pt x="136" y="285"/>
                </a:cubicBezTo>
                <a:cubicBezTo>
                  <a:pt x="136" y="284"/>
                  <a:pt x="136" y="284"/>
                  <a:pt x="136" y="284"/>
                </a:cubicBezTo>
                <a:cubicBezTo>
                  <a:pt x="131" y="261"/>
                  <a:pt x="131" y="261"/>
                  <a:pt x="131" y="261"/>
                </a:cubicBezTo>
                <a:cubicBezTo>
                  <a:pt x="131" y="260"/>
                  <a:pt x="131" y="260"/>
                  <a:pt x="131" y="260"/>
                </a:cubicBezTo>
                <a:cubicBezTo>
                  <a:pt x="134" y="244"/>
                  <a:pt x="134" y="244"/>
                  <a:pt x="134" y="244"/>
                </a:cubicBezTo>
                <a:cubicBezTo>
                  <a:pt x="135" y="244"/>
                  <a:pt x="135" y="244"/>
                  <a:pt x="135" y="244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60" y="235"/>
                  <a:pt x="160" y="235"/>
                  <a:pt x="160" y="235"/>
                </a:cubicBezTo>
                <a:cubicBezTo>
                  <a:pt x="162" y="236"/>
                  <a:pt x="162" y="236"/>
                  <a:pt x="162" y="236"/>
                </a:cubicBezTo>
                <a:cubicBezTo>
                  <a:pt x="169" y="241"/>
                  <a:pt x="174" y="246"/>
                  <a:pt x="176" y="249"/>
                </a:cubicBezTo>
                <a:cubicBezTo>
                  <a:pt x="178" y="248"/>
                  <a:pt x="183" y="244"/>
                  <a:pt x="189" y="237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10" y="241"/>
                  <a:pt x="210" y="241"/>
                  <a:pt x="210" y="241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19" y="233"/>
                  <a:pt x="219" y="233"/>
                  <a:pt x="219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9" y="235"/>
                  <a:pt x="229" y="235"/>
                  <a:pt x="229" y="235"/>
                </a:cubicBezTo>
                <a:cubicBezTo>
                  <a:pt x="256" y="211"/>
                  <a:pt x="256" y="211"/>
                  <a:pt x="256" y="211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6" y="214"/>
                  <a:pt x="266" y="214"/>
                  <a:pt x="266" y="214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284" y="205"/>
                  <a:pt x="284" y="205"/>
                  <a:pt x="284" y="205"/>
                </a:cubicBezTo>
                <a:cubicBezTo>
                  <a:pt x="283" y="193"/>
                  <a:pt x="283" y="193"/>
                  <a:pt x="283" y="193"/>
                </a:cubicBezTo>
                <a:cubicBezTo>
                  <a:pt x="282" y="191"/>
                  <a:pt x="282" y="191"/>
                  <a:pt x="282" y="191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2" y="195"/>
                  <a:pt x="270" y="196"/>
                  <a:pt x="267" y="196"/>
                </a:cubicBezTo>
                <a:cubicBezTo>
                  <a:pt x="258" y="196"/>
                  <a:pt x="258" y="196"/>
                  <a:pt x="258" y="196"/>
                </a:cubicBezTo>
                <a:cubicBezTo>
                  <a:pt x="255" y="196"/>
                  <a:pt x="254" y="195"/>
                  <a:pt x="252" y="193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49" y="179"/>
                  <a:pt x="248" y="178"/>
                  <a:pt x="246" y="178"/>
                </a:cubicBezTo>
                <a:cubicBezTo>
                  <a:pt x="244" y="179"/>
                  <a:pt x="244" y="179"/>
                  <a:pt x="244" y="179"/>
                </a:cubicBezTo>
                <a:cubicBezTo>
                  <a:pt x="242" y="180"/>
                  <a:pt x="242" y="180"/>
                  <a:pt x="242" y="180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1"/>
                  <a:pt x="234" y="181"/>
                  <a:pt x="234" y="181"/>
                </a:cubicBezTo>
                <a:cubicBezTo>
                  <a:pt x="231" y="175"/>
                  <a:pt x="231" y="175"/>
                  <a:pt x="231" y="175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4"/>
                  <a:pt x="234" y="154"/>
                  <a:pt x="234" y="154"/>
                </a:cubicBezTo>
                <a:cubicBezTo>
                  <a:pt x="238" y="147"/>
                  <a:pt x="238" y="147"/>
                  <a:pt x="238" y="147"/>
                </a:cubicBezTo>
                <a:cubicBezTo>
                  <a:pt x="226" y="137"/>
                  <a:pt x="226" y="137"/>
                  <a:pt x="226" y="137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25" y="95"/>
                  <a:pt x="225" y="95"/>
                  <a:pt x="225" y="95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6" y="102"/>
                  <a:pt x="216" y="102"/>
                  <a:pt x="216" y="102"/>
                </a:cubicBezTo>
                <a:cubicBezTo>
                  <a:pt x="210" y="98"/>
                  <a:pt x="210" y="98"/>
                  <a:pt x="210" y="98"/>
                </a:cubicBezTo>
                <a:cubicBezTo>
                  <a:pt x="205" y="95"/>
                  <a:pt x="205" y="95"/>
                  <a:pt x="205" y="95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199" y="75"/>
                  <a:pt x="199" y="75"/>
                  <a:pt x="199" y="75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5" y="64"/>
                  <a:pt x="215" y="64"/>
                  <a:pt x="215" y="64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9" y="64"/>
                  <a:pt x="239" y="64"/>
                  <a:pt x="239" y="64"/>
                </a:cubicBezTo>
                <a:cubicBezTo>
                  <a:pt x="240" y="64"/>
                  <a:pt x="240" y="64"/>
                  <a:pt x="240" y="64"/>
                </a:cubicBezTo>
                <a:cubicBezTo>
                  <a:pt x="243" y="66"/>
                  <a:pt x="243" y="66"/>
                  <a:pt x="243" y="66"/>
                </a:cubicBezTo>
                <a:cubicBezTo>
                  <a:pt x="248" y="63"/>
                  <a:pt x="248" y="63"/>
                  <a:pt x="248" y="63"/>
                </a:cubicBezTo>
                <a:cubicBezTo>
                  <a:pt x="253" y="60"/>
                  <a:pt x="253" y="60"/>
                  <a:pt x="253" y="60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56" y="54"/>
                  <a:pt x="256" y="54"/>
                  <a:pt x="256" y="54"/>
                </a:cubicBezTo>
                <a:cubicBezTo>
                  <a:pt x="256" y="45"/>
                  <a:pt x="256" y="45"/>
                  <a:pt x="256" y="45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43" y="47"/>
                  <a:pt x="243" y="47"/>
                  <a:pt x="243" y="47"/>
                </a:cubicBezTo>
                <a:cubicBezTo>
                  <a:pt x="240" y="50"/>
                  <a:pt x="238" y="52"/>
                  <a:pt x="235" y="52"/>
                </a:cubicBezTo>
                <a:cubicBezTo>
                  <a:pt x="232" y="52"/>
                  <a:pt x="230" y="49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4"/>
                  <a:pt x="227" y="44"/>
                  <a:pt x="227" y="44"/>
                </a:cubicBezTo>
                <a:cubicBezTo>
                  <a:pt x="226" y="39"/>
                  <a:pt x="226" y="39"/>
                  <a:pt x="226" y="39"/>
                </a:cubicBezTo>
                <a:cubicBezTo>
                  <a:pt x="226" y="38"/>
                  <a:pt x="226" y="38"/>
                  <a:pt x="226" y="38"/>
                </a:cubicBezTo>
                <a:cubicBezTo>
                  <a:pt x="227" y="33"/>
                  <a:pt x="227" y="33"/>
                  <a:pt x="227" y="33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0" y="28"/>
                  <a:pt x="210" y="28"/>
                  <a:pt x="210" y="28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198" y="34"/>
                  <a:pt x="198" y="34"/>
                  <a:pt x="198" y="34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2"/>
                  <a:pt x="202" y="42"/>
                  <a:pt x="202" y="42"/>
                </a:cubicBezTo>
                <a:cubicBezTo>
                  <a:pt x="201" y="50"/>
                  <a:pt x="201" y="50"/>
                  <a:pt x="201" y="50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0" y="51"/>
                  <a:pt x="200" y="51"/>
                  <a:pt x="200" y="51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79" y="78"/>
                  <a:pt x="180" y="81"/>
                  <a:pt x="182" y="85"/>
                </a:cubicBezTo>
                <a:cubicBezTo>
                  <a:pt x="183" y="85"/>
                  <a:pt x="183" y="85"/>
                  <a:pt x="183" y="85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84" y="97"/>
                  <a:pt x="184" y="97"/>
                  <a:pt x="184" y="97"/>
                </a:cubicBezTo>
                <a:cubicBezTo>
                  <a:pt x="183" y="98"/>
                  <a:pt x="183" y="98"/>
                  <a:pt x="183" y="98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2" y="105"/>
                  <a:pt x="160" y="106"/>
                  <a:pt x="158" y="107"/>
                </a:cubicBezTo>
                <a:cubicBezTo>
                  <a:pt x="154" y="112"/>
                  <a:pt x="154" y="112"/>
                  <a:pt x="154" y="112"/>
                </a:cubicBezTo>
                <a:cubicBezTo>
                  <a:pt x="150" y="116"/>
                  <a:pt x="150" y="116"/>
                  <a:pt x="150" y="116"/>
                </a:cubicBezTo>
                <a:cubicBezTo>
                  <a:pt x="148" y="119"/>
                  <a:pt x="146" y="120"/>
                  <a:pt x="141" y="119"/>
                </a:cubicBezTo>
                <a:cubicBezTo>
                  <a:pt x="138" y="119"/>
                  <a:pt x="138" y="116"/>
                  <a:pt x="138" y="112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36" y="109"/>
                  <a:pt x="136" y="109"/>
                  <a:pt x="136" y="109"/>
                </a:cubicBezTo>
                <a:cubicBezTo>
                  <a:pt x="135" y="110"/>
                  <a:pt x="134" y="111"/>
                  <a:pt x="132" y="111"/>
                </a:cubicBezTo>
                <a:cubicBezTo>
                  <a:pt x="131" y="110"/>
                  <a:pt x="130" y="109"/>
                  <a:pt x="129" y="106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3" y="50"/>
                  <a:pt x="101" y="52"/>
                  <a:pt x="100" y="52"/>
                </a:cubicBezTo>
                <a:cubicBezTo>
                  <a:pt x="99" y="52"/>
                  <a:pt x="97" y="50"/>
                  <a:pt x="94" y="48"/>
                </a:cubicBezTo>
                <a:cubicBezTo>
                  <a:pt x="88" y="45"/>
                  <a:pt x="88" y="45"/>
                  <a:pt x="88" y="45"/>
                </a:cubicBezTo>
                <a:cubicBezTo>
                  <a:pt x="87" y="44"/>
                  <a:pt x="87" y="44"/>
                  <a:pt x="87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4" y="29"/>
                  <a:pt x="84" y="29"/>
                  <a:pt x="84" y="29"/>
                </a:cubicBezTo>
                <a:cubicBezTo>
                  <a:pt x="81" y="21"/>
                  <a:pt x="81" y="21"/>
                  <a:pt x="81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4"/>
                  <a:pt x="78" y="27"/>
                  <a:pt x="77" y="29"/>
                </a:cubicBezTo>
                <a:cubicBezTo>
                  <a:pt x="76" y="31"/>
                  <a:pt x="75" y="33"/>
                  <a:pt x="72" y="35"/>
                </a:cubicBezTo>
                <a:cubicBezTo>
                  <a:pt x="72" y="38"/>
                  <a:pt x="70" y="40"/>
                  <a:pt x="69" y="41"/>
                </a:cubicBezTo>
                <a:cubicBezTo>
                  <a:pt x="66" y="44"/>
                  <a:pt x="64" y="44"/>
                  <a:pt x="62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58" y="41"/>
                  <a:pt x="58" y="38"/>
                  <a:pt x="58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3" y="28"/>
                  <a:pt x="53" y="28"/>
                  <a:pt x="53" y="28"/>
                </a:cubicBezTo>
                <a:cubicBezTo>
                  <a:pt x="51" y="27"/>
                  <a:pt x="50" y="24"/>
                  <a:pt x="50" y="21"/>
                </a:cubicBezTo>
                <a:cubicBezTo>
                  <a:pt x="52" y="3"/>
                  <a:pt x="52" y="3"/>
                  <a:pt x="52" y="3"/>
                </a:cubicBezTo>
                <a:cubicBezTo>
                  <a:pt x="51" y="0"/>
                  <a:pt x="51" y="0"/>
                  <a:pt x="51" y="0"/>
                </a:cubicBezTo>
                <a:cubicBezTo>
                  <a:pt x="44" y="7"/>
                  <a:pt x="44" y="7"/>
                  <a:pt x="44" y="7"/>
                </a:cubicBezTo>
                <a:cubicBezTo>
                  <a:pt x="40" y="10"/>
                  <a:pt x="40" y="10"/>
                  <a:pt x="40" y="10"/>
                </a:cubicBezTo>
                <a:cubicBezTo>
                  <a:pt x="39" y="13"/>
                  <a:pt x="39" y="13"/>
                  <a:pt x="39" y="13"/>
                </a:cubicBezTo>
                <a:cubicBezTo>
                  <a:pt x="40" y="17"/>
                  <a:pt x="41" y="20"/>
                  <a:pt x="41" y="22"/>
                </a:cubicBezTo>
                <a:cubicBezTo>
                  <a:pt x="41" y="26"/>
                  <a:pt x="39" y="29"/>
                  <a:pt x="36" y="30"/>
                </a:cubicBezTo>
                <a:cubicBezTo>
                  <a:pt x="28" y="33"/>
                  <a:pt x="28" y="33"/>
                  <a:pt x="28" y="33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2"/>
                  <a:pt x="27" y="54"/>
                  <a:pt x="28" y="54"/>
                </a:cubicBezTo>
                <a:cubicBezTo>
                  <a:pt x="30" y="55"/>
                  <a:pt x="33" y="55"/>
                  <a:pt x="36" y="53"/>
                </a:cubicBezTo>
                <a:cubicBezTo>
                  <a:pt x="38" y="52"/>
                  <a:pt x="38" y="52"/>
                  <a:pt x="38" y="5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3" y="102"/>
                  <a:pt x="40" y="120"/>
                  <a:pt x="36" y="125"/>
                </a:cubicBezTo>
                <a:cubicBezTo>
                  <a:pt x="35" y="126"/>
                  <a:pt x="34" y="127"/>
                  <a:pt x="31" y="128"/>
                </a:cubicBezTo>
                <a:cubicBezTo>
                  <a:pt x="28" y="128"/>
                  <a:pt x="26" y="127"/>
                  <a:pt x="24" y="126"/>
                </a:cubicBezTo>
                <a:cubicBezTo>
                  <a:pt x="13" y="146"/>
                  <a:pt x="6" y="157"/>
                  <a:pt x="3" y="159"/>
                </a:cubicBezTo>
                <a:cubicBezTo>
                  <a:pt x="4" y="159"/>
                  <a:pt x="4" y="159"/>
                  <a:pt x="4" y="159"/>
                </a:cubicBezTo>
                <a:cubicBezTo>
                  <a:pt x="2" y="159"/>
                  <a:pt x="1" y="164"/>
                  <a:pt x="2" y="174"/>
                </a:cubicBezTo>
                <a:cubicBezTo>
                  <a:pt x="4" y="176"/>
                  <a:pt x="4" y="176"/>
                  <a:pt x="4" y="176"/>
                </a:cubicBezTo>
                <a:cubicBezTo>
                  <a:pt x="5" y="176"/>
                  <a:pt x="5" y="176"/>
                  <a:pt x="5" y="176"/>
                </a:cubicBezTo>
                <a:cubicBezTo>
                  <a:pt x="6" y="177"/>
                  <a:pt x="6" y="177"/>
                  <a:pt x="6" y="177"/>
                </a:cubicBezTo>
                <a:lnTo>
                  <a:pt x="2" y="1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5686475" y="4433888"/>
            <a:ext cx="722313" cy="623888"/>
          </a:xfrm>
          <a:custGeom>
            <a:avLst/>
            <a:gdLst>
              <a:gd name="T0" fmla="*/ 142 w 192"/>
              <a:gd name="T1" fmla="*/ 7 h 166"/>
              <a:gd name="T2" fmla="*/ 131 w 192"/>
              <a:gd name="T3" fmla="*/ 10 h 166"/>
              <a:gd name="T4" fmla="*/ 129 w 192"/>
              <a:gd name="T5" fmla="*/ 0 h 166"/>
              <a:gd name="T6" fmla="*/ 125 w 192"/>
              <a:gd name="T7" fmla="*/ 10 h 166"/>
              <a:gd name="T8" fmla="*/ 119 w 192"/>
              <a:gd name="T9" fmla="*/ 18 h 166"/>
              <a:gd name="T10" fmla="*/ 108 w 192"/>
              <a:gd name="T11" fmla="*/ 17 h 166"/>
              <a:gd name="T12" fmla="*/ 106 w 192"/>
              <a:gd name="T13" fmla="*/ 25 h 166"/>
              <a:gd name="T14" fmla="*/ 94 w 192"/>
              <a:gd name="T15" fmla="*/ 28 h 166"/>
              <a:gd name="T16" fmla="*/ 90 w 192"/>
              <a:gd name="T17" fmla="*/ 30 h 166"/>
              <a:gd name="T18" fmla="*/ 80 w 192"/>
              <a:gd name="T19" fmla="*/ 26 h 166"/>
              <a:gd name="T20" fmla="*/ 73 w 192"/>
              <a:gd name="T21" fmla="*/ 24 h 166"/>
              <a:gd name="T22" fmla="*/ 84 w 192"/>
              <a:gd name="T23" fmla="*/ 40 h 166"/>
              <a:gd name="T24" fmla="*/ 90 w 192"/>
              <a:gd name="T25" fmla="*/ 46 h 166"/>
              <a:gd name="T26" fmla="*/ 88 w 192"/>
              <a:gd name="T27" fmla="*/ 55 h 166"/>
              <a:gd name="T28" fmla="*/ 69 w 192"/>
              <a:gd name="T29" fmla="*/ 64 h 166"/>
              <a:gd name="T30" fmla="*/ 62 w 192"/>
              <a:gd name="T31" fmla="*/ 65 h 166"/>
              <a:gd name="T32" fmla="*/ 55 w 192"/>
              <a:gd name="T33" fmla="*/ 63 h 166"/>
              <a:gd name="T34" fmla="*/ 47 w 192"/>
              <a:gd name="T35" fmla="*/ 71 h 166"/>
              <a:gd name="T36" fmla="*/ 39 w 192"/>
              <a:gd name="T37" fmla="*/ 74 h 166"/>
              <a:gd name="T38" fmla="*/ 8 w 192"/>
              <a:gd name="T39" fmla="*/ 74 h 166"/>
              <a:gd name="T40" fmla="*/ 4 w 192"/>
              <a:gd name="T41" fmla="*/ 96 h 166"/>
              <a:gd name="T42" fmla="*/ 11 w 192"/>
              <a:gd name="T43" fmla="*/ 100 h 166"/>
              <a:gd name="T44" fmla="*/ 15 w 192"/>
              <a:gd name="T45" fmla="*/ 95 h 166"/>
              <a:gd name="T46" fmla="*/ 28 w 192"/>
              <a:gd name="T47" fmla="*/ 96 h 166"/>
              <a:gd name="T48" fmla="*/ 31 w 192"/>
              <a:gd name="T49" fmla="*/ 118 h 166"/>
              <a:gd name="T50" fmla="*/ 26 w 192"/>
              <a:gd name="T51" fmla="*/ 130 h 166"/>
              <a:gd name="T52" fmla="*/ 38 w 192"/>
              <a:gd name="T53" fmla="*/ 148 h 166"/>
              <a:gd name="T54" fmla="*/ 33 w 192"/>
              <a:gd name="T55" fmla="*/ 166 h 166"/>
              <a:gd name="T56" fmla="*/ 46 w 192"/>
              <a:gd name="T57" fmla="*/ 159 h 166"/>
              <a:gd name="T58" fmla="*/ 55 w 192"/>
              <a:gd name="T59" fmla="*/ 160 h 166"/>
              <a:gd name="T60" fmla="*/ 84 w 192"/>
              <a:gd name="T61" fmla="*/ 160 h 166"/>
              <a:gd name="T62" fmla="*/ 98 w 192"/>
              <a:gd name="T63" fmla="*/ 150 h 166"/>
              <a:gd name="T64" fmla="*/ 114 w 192"/>
              <a:gd name="T65" fmla="*/ 137 h 166"/>
              <a:gd name="T66" fmla="*/ 124 w 192"/>
              <a:gd name="T67" fmla="*/ 141 h 166"/>
              <a:gd name="T68" fmla="*/ 137 w 192"/>
              <a:gd name="T69" fmla="*/ 146 h 166"/>
              <a:gd name="T70" fmla="*/ 146 w 192"/>
              <a:gd name="T71" fmla="*/ 149 h 166"/>
              <a:gd name="T72" fmla="*/ 148 w 192"/>
              <a:gd name="T73" fmla="*/ 144 h 166"/>
              <a:gd name="T74" fmla="*/ 151 w 192"/>
              <a:gd name="T75" fmla="*/ 142 h 166"/>
              <a:gd name="T76" fmla="*/ 157 w 192"/>
              <a:gd name="T77" fmla="*/ 138 h 166"/>
              <a:gd name="T78" fmla="*/ 173 w 192"/>
              <a:gd name="T79" fmla="*/ 126 h 166"/>
              <a:gd name="T80" fmla="*/ 176 w 192"/>
              <a:gd name="T81" fmla="*/ 124 h 166"/>
              <a:gd name="T82" fmla="*/ 183 w 192"/>
              <a:gd name="T83" fmla="*/ 122 h 166"/>
              <a:gd name="T84" fmla="*/ 190 w 192"/>
              <a:gd name="T85" fmla="*/ 118 h 166"/>
              <a:gd name="T86" fmla="*/ 186 w 192"/>
              <a:gd name="T87" fmla="*/ 103 h 166"/>
              <a:gd name="T88" fmla="*/ 188 w 192"/>
              <a:gd name="T89" fmla="*/ 94 h 166"/>
              <a:gd name="T90" fmla="*/ 174 w 192"/>
              <a:gd name="T91" fmla="*/ 83 h 166"/>
              <a:gd name="T92" fmla="*/ 186 w 192"/>
              <a:gd name="T93" fmla="*/ 34 h 166"/>
              <a:gd name="T94" fmla="*/ 178 w 192"/>
              <a:gd name="T95" fmla="*/ 38 h 166"/>
              <a:gd name="T96" fmla="*/ 168 w 192"/>
              <a:gd name="T97" fmla="*/ 38 h 166"/>
              <a:gd name="T98" fmla="*/ 167 w 192"/>
              <a:gd name="T99" fmla="*/ 34 h 166"/>
              <a:gd name="T100" fmla="*/ 166 w 192"/>
              <a:gd name="T101" fmla="*/ 32 h 166"/>
              <a:gd name="T102" fmla="*/ 156 w 192"/>
              <a:gd name="T103" fmla="*/ 2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2" h="166">
                <a:moveTo>
                  <a:pt x="150" y="3"/>
                </a:moveTo>
                <a:cubicBezTo>
                  <a:pt x="148" y="2"/>
                  <a:pt x="148" y="2"/>
                  <a:pt x="148" y="2"/>
                </a:cubicBezTo>
                <a:cubicBezTo>
                  <a:pt x="144" y="4"/>
                  <a:pt x="144" y="4"/>
                  <a:pt x="144" y="4"/>
                </a:cubicBezTo>
                <a:cubicBezTo>
                  <a:pt x="142" y="7"/>
                  <a:pt x="142" y="7"/>
                  <a:pt x="142" y="7"/>
                </a:cubicBezTo>
                <a:cubicBezTo>
                  <a:pt x="141" y="11"/>
                  <a:pt x="139" y="13"/>
                  <a:pt x="136" y="13"/>
                </a:cubicBezTo>
                <a:cubicBezTo>
                  <a:pt x="135" y="13"/>
                  <a:pt x="133" y="12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6"/>
                  <a:pt x="130" y="6"/>
                  <a:pt x="130" y="6"/>
                </a:cubicBezTo>
                <a:cubicBezTo>
                  <a:pt x="130" y="5"/>
                  <a:pt x="130" y="5"/>
                  <a:pt x="130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4"/>
                  <a:pt x="125" y="4"/>
                  <a:pt x="125" y="4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7"/>
                  <a:pt x="94" y="27"/>
                  <a:pt x="94" y="27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30"/>
                  <a:pt x="90" y="30"/>
                  <a:pt x="90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5"/>
                  <a:pt x="80" y="25"/>
                  <a:pt x="80" y="25"/>
                </a:cubicBezTo>
                <a:cubicBezTo>
                  <a:pt x="73" y="24"/>
                  <a:pt x="73" y="24"/>
                  <a:pt x="73" y="24"/>
                </a:cubicBezTo>
                <a:cubicBezTo>
                  <a:pt x="68" y="26"/>
                  <a:pt x="68" y="26"/>
                  <a:pt x="68" y="26"/>
                </a:cubicBezTo>
                <a:cubicBezTo>
                  <a:pt x="66" y="28"/>
                  <a:pt x="66" y="28"/>
                  <a:pt x="66" y="28"/>
                </a:cubicBezTo>
                <a:cubicBezTo>
                  <a:pt x="74" y="37"/>
                  <a:pt x="74" y="37"/>
                  <a:pt x="74" y="37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5" y="41"/>
                  <a:pt x="85" y="41"/>
                  <a:pt x="85" y="41"/>
                </a:cubicBezTo>
                <a:cubicBezTo>
                  <a:pt x="90" y="46"/>
                  <a:pt x="90" y="46"/>
                  <a:pt x="90" y="46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5"/>
                  <a:pt x="88" y="55"/>
                  <a:pt x="88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57" y="63"/>
                  <a:pt x="57" y="63"/>
                  <a:pt x="57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47" y="71"/>
                  <a:pt x="47" y="71"/>
                  <a:pt x="47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0" y="71"/>
                  <a:pt x="30" y="71"/>
                  <a:pt x="30" y="71"/>
                </a:cubicBezTo>
                <a:cubicBezTo>
                  <a:pt x="12" y="72"/>
                  <a:pt x="12" y="72"/>
                  <a:pt x="12" y="72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6"/>
                  <a:pt x="0" y="86"/>
                  <a:pt x="0" y="86"/>
                </a:cubicBezTo>
                <a:cubicBezTo>
                  <a:pt x="4" y="96"/>
                  <a:pt x="4" y="96"/>
                  <a:pt x="4" y="96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5"/>
                  <a:pt x="14" y="95"/>
                  <a:pt x="1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5"/>
                  <a:pt x="15" y="95"/>
                  <a:pt x="15" y="95"/>
                </a:cubicBezTo>
                <a:cubicBezTo>
                  <a:pt x="21" y="94"/>
                  <a:pt x="21" y="94"/>
                  <a:pt x="21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8" y="96"/>
                  <a:pt x="28" y="96"/>
                  <a:pt x="28" y="96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9" y="123"/>
                  <a:pt x="29" y="123"/>
                  <a:pt x="29" y="123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3" y="166"/>
                  <a:pt x="33" y="166"/>
                  <a:pt x="33" y="166"/>
                </a:cubicBezTo>
                <a:cubicBezTo>
                  <a:pt x="34" y="165"/>
                  <a:pt x="34" y="165"/>
                  <a:pt x="34" y="165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80" y="165"/>
                  <a:pt x="80" y="165"/>
                  <a:pt x="80" y="165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91" y="156"/>
                  <a:pt x="91" y="156"/>
                  <a:pt x="91" y="156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103" y="149"/>
                  <a:pt x="103" y="149"/>
                  <a:pt x="103" y="149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6" y="144"/>
                  <a:pt x="127" y="146"/>
                  <a:pt x="128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7" y="146"/>
                  <a:pt x="137" y="146"/>
                  <a:pt x="137" y="146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147"/>
                  <a:pt x="138" y="147"/>
                  <a:pt x="138" y="147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7" y="148"/>
                  <a:pt x="147" y="148"/>
                  <a:pt x="147" y="148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1" y="136"/>
                  <a:pt x="162" y="133"/>
                  <a:pt x="165" y="131"/>
                </a:cubicBezTo>
                <a:cubicBezTo>
                  <a:pt x="168" y="129"/>
                  <a:pt x="170" y="128"/>
                  <a:pt x="171" y="128"/>
                </a:cubicBezTo>
                <a:cubicBezTo>
                  <a:pt x="173" y="126"/>
                  <a:pt x="173" y="126"/>
                  <a:pt x="173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87" y="122"/>
                  <a:pt x="187" y="122"/>
                  <a:pt x="187" y="122"/>
                </a:cubicBezTo>
                <a:cubicBezTo>
                  <a:pt x="188" y="120"/>
                  <a:pt x="188" y="120"/>
                  <a:pt x="188" y="120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88" y="111"/>
                  <a:pt x="187" y="108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188" y="91"/>
                  <a:pt x="188" y="89"/>
                  <a:pt x="190" y="87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89" y="79"/>
                  <a:pt x="188" y="78"/>
                  <a:pt x="186" y="78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4" y="70"/>
                  <a:pt x="174" y="70"/>
                  <a:pt x="174" y="70"/>
                </a:cubicBezTo>
                <a:cubicBezTo>
                  <a:pt x="175" y="68"/>
                  <a:pt x="179" y="64"/>
                  <a:pt x="186" y="60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82" y="41"/>
                  <a:pt x="183" y="37"/>
                  <a:pt x="186" y="34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2" y="32"/>
                  <a:pt x="182" y="32"/>
                  <a:pt x="182" y="32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178" y="38"/>
                  <a:pt x="178" y="38"/>
                  <a:pt x="178" y="38"/>
                </a:cubicBezTo>
                <a:cubicBezTo>
                  <a:pt x="177" y="40"/>
                  <a:pt x="175" y="41"/>
                  <a:pt x="174" y="41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58" y="32"/>
                  <a:pt x="158" y="32"/>
                  <a:pt x="158" y="32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6" y="26"/>
                  <a:pt x="156" y="26"/>
                  <a:pt x="156" y="26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6"/>
                  <a:pt x="152" y="6"/>
                  <a:pt x="152" y="6"/>
                </a:cubicBezTo>
                <a:lnTo>
                  <a:pt x="150" y="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4"/>
          <p:cNvSpPr>
            <a:spLocks/>
          </p:cNvSpPr>
          <p:nvPr/>
        </p:nvSpPr>
        <p:spPr bwMode="auto">
          <a:xfrm>
            <a:off x="5803950" y="4818063"/>
            <a:ext cx="942975" cy="717550"/>
          </a:xfrm>
          <a:custGeom>
            <a:avLst/>
            <a:gdLst>
              <a:gd name="T0" fmla="*/ 202 w 251"/>
              <a:gd name="T1" fmla="*/ 6 h 191"/>
              <a:gd name="T2" fmla="*/ 188 w 251"/>
              <a:gd name="T3" fmla="*/ 18 h 191"/>
              <a:gd name="T4" fmla="*/ 172 w 251"/>
              <a:gd name="T5" fmla="*/ 22 h 191"/>
              <a:gd name="T6" fmla="*/ 161 w 251"/>
              <a:gd name="T7" fmla="*/ 21 h 191"/>
              <a:gd name="T8" fmla="*/ 161 w 251"/>
              <a:gd name="T9" fmla="*/ 21 h 191"/>
              <a:gd name="T10" fmla="*/ 147 w 251"/>
              <a:gd name="T11" fmla="*/ 26 h 191"/>
              <a:gd name="T12" fmla="*/ 137 w 251"/>
              <a:gd name="T13" fmla="*/ 32 h 191"/>
              <a:gd name="T14" fmla="*/ 127 w 251"/>
              <a:gd name="T15" fmla="*/ 40 h 191"/>
              <a:gd name="T16" fmla="*/ 120 w 251"/>
              <a:gd name="T17" fmla="*/ 47 h 191"/>
              <a:gd name="T18" fmla="*/ 118 w 251"/>
              <a:gd name="T19" fmla="*/ 51 h 191"/>
              <a:gd name="T20" fmla="*/ 103 w 251"/>
              <a:gd name="T21" fmla="*/ 48 h 191"/>
              <a:gd name="T22" fmla="*/ 85 w 251"/>
              <a:gd name="T23" fmla="*/ 40 h 191"/>
              <a:gd name="T24" fmla="*/ 80 w 251"/>
              <a:gd name="T25" fmla="*/ 46 h 191"/>
              <a:gd name="T26" fmla="*/ 74 w 251"/>
              <a:gd name="T27" fmla="*/ 51 h 191"/>
              <a:gd name="T28" fmla="*/ 63 w 251"/>
              <a:gd name="T29" fmla="*/ 58 h 191"/>
              <a:gd name="T30" fmla="*/ 51 w 251"/>
              <a:gd name="T31" fmla="*/ 67 h 191"/>
              <a:gd name="T32" fmla="*/ 23 w 251"/>
              <a:gd name="T33" fmla="*/ 62 h 191"/>
              <a:gd name="T34" fmla="*/ 9 w 251"/>
              <a:gd name="T35" fmla="*/ 65 h 191"/>
              <a:gd name="T36" fmla="*/ 1 w 251"/>
              <a:gd name="T37" fmla="*/ 69 h 191"/>
              <a:gd name="T38" fmla="*/ 2 w 251"/>
              <a:gd name="T39" fmla="*/ 79 h 191"/>
              <a:gd name="T40" fmla="*/ 21 w 251"/>
              <a:gd name="T41" fmla="*/ 79 h 191"/>
              <a:gd name="T42" fmla="*/ 23 w 251"/>
              <a:gd name="T43" fmla="*/ 94 h 191"/>
              <a:gd name="T44" fmla="*/ 38 w 251"/>
              <a:gd name="T45" fmla="*/ 92 h 191"/>
              <a:gd name="T46" fmla="*/ 50 w 251"/>
              <a:gd name="T47" fmla="*/ 89 h 191"/>
              <a:gd name="T48" fmla="*/ 53 w 251"/>
              <a:gd name="T49" fmla="*/ 108 h 191"/>
              <a:gd name="T50" fmla="*/ 46 w 251"/>
              <a:gd name="T51" fmla="*/ 116 h 191"/>
              <a:gd name="T52" fmla="*/ 35 w 251"/>
              <a:gd name="T53" fmla="*/ 124 h 191"/>
              <a:gd name="T54" fmla="*/ 53 w 251"/>
              <a:gd name="T55" fmla="*/ 128 h 191"/>
              <a:gd name="T56" fmla="*/ 61 w 251"/>
              <a:gd name="T57" fmla="*/ 133 h 191"/>
              <a:gd name="T58" fmla="*/ 77 w 251"/>
              <a:gd name="T59" fmla="*/ 142 h 191"/>
              <a:gd name="T60" fmla="*/ 70 w 251"/>
              <a:gd name="T61" fmla="*/ 150 h 191"/>
              <a:gd name="T62" fmla="*/ 97 w 251"/>
              <a:gd name="T63" fmla="*/ 178 h 191"/>
              <a:gd name="T64" fmla="*/ 107 w 251"/>
              <a:gd name="T65" fmla="*/ 174 h 191"/>
              <a:gd name="T66" fmla="*/ 123 w 251"/>
              <a:gd name="T67" fmla="*/ 184 h 191"/>
              <a:gd name="T68" fmla="*/ 127 w 251"/>
              <a:gd name="T69" fmla="*/ 179 h 191"/>
              <a:gd name="T70" fmla="*/ 135 w 251"/>
              <a:gd name="T71" fmla="*/ 180 h 191"/>
              <a:gd name="T72" fmla="*/ 155 w 251"/>
              <a:gd name="T73" fmla="*/ 185 h 191"/>
              <a:gd name="T74" fmla="*/ 157 w 251"/>
              <a:gd name="T75" fmla="*/ 186 h 191"/>
              <a:gd name="T76" fmla="*/ 173 w 251"/>
              <a:gd name="T77" fmla="*/ 173 h 191"/>
              <a:gd name="T78" fmla="*/ 179 w 251"/>
              <a:gd name="T79" fmla="*/ 178 h 191"/>
              <a:gd name="T80" fmla="*/ 183 w 251"/>
              <a:gd name="T81" fmla="*/ 170 h 191"/>
              <a:gd name="T82" fmla="*/ 198 w 251"/>
              <a:gd name="T83" fmla="*/ 152 h 191"/>
              <a:gd name="T84" fmla="*/ 207 w 251"/>
              <a:gd name="T85" fmla="*/ 154 h 191"/>
              <a:gd name="T86" fmla="*/ 205 w 251"/>
              <a:gd name="T87" fmla="*/ 143 h 191"/>
              <a:gd name="T88" fmla="*/ 207 w 251"/>
              <a:gd name="T89" fmla="*/ 137 h 191"/>
              <a:gd name="T90" fmla="*/ 229 w 251"/>
              <a:gd name="T91" fmla="*/ 126 h 191"/>
              <a:gd name="T92" fmla="*/ 228 w 251"/>
              <a:gd name="T93" fmla="*/ 114 h 191"/>
              <a:gd name="T94" fmla="*/ 233 w 251"/>
              <a:gd name="T95" fmla="*/ 105 h 191"/>
              <a:gd name="T96" fmla="*/ 239 w 251"/>
              <a:gd name="T97" fmla="*/ 90 h 191"/>
              <a:gd name="T98" fmla="*/ 248 w 251"/>
              <a:gd name="T99" fmla="*/ 78 h 191"/>
              <a:gd name="T100" fmla="*/ 248 w 251"/>
              <a:gd name="T101" fmla="*/ 67 h 191"/>
              <a:gd name="T102" fmla="*/ 248 w 251"/>
              <a:gd name="T103" fmla="*/ 60 h 191"/>
              <a:gd name="T104" fmla="*/ 227 w 251"/>
              <a:gd name="T105" fmla="*/ 61 h 191"/>
              <a:gd name="T106" fmla="*/ 221 w 251"/>
              <a:gd name="T107" fmla="*/ 51 h 191"/>
              <a:gd name="T108" fmla="*/ 211 w 251"/>
              <a:gd name="T109" fmla="*/ 50 h 191"/>
              <a:gd name="T110" fmla="*/ 222 w 251"/>
              <a:gd name="T111" fmla="*/ 29 h 191"/>
              <a:gd name="T112" fmla="*/ 221 w 251"/>
              <a:gd name="T113" fmla="*/ 14 h 191"/>
              <a:gd name="T114" fmla="*/ 217 w 251"/>
              <a:gd name="T115" fmla="*/ 0 h 191"/>
              <a:gd name="T116" fmla="*/ 208 w 251"/>
              <a:gd name="T117" fmla="*/ 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1" h="191">
                <a:moveTo>
                  <a:pt x="201" y="4"/>
                </a:moveTo>
                <a:cubicBezTo>
                  <a:pt x="201" y="5"/>
                  <a:pt x="201" y="5"/>
                  <a:pt x="201" y="5"/>
                </a:cubicBezTo>
                <a:cubicBezTo>
                  <a:pt x="202" y="6"/>
                  <a:pt x="202" y="6"/>
                  <a:pt x="202" y="6"/>
                </a:cubicBezTo>
                <a:cubicBezTo>
                  <a:pt x="197" y="14"/>
                  <a:pt x="197" y="14"/>
                  <a:pt x="197" y="14"/>
                </a:cubicBezTo>
                <a:cubicBezTo>
                  <a:pt x="195" y="16"/>
                  <a:pt x="192" y="18"/>
                  <a:pt x="189" y="18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4" y="15"/>
                  <a:pt x="184" y="15"/>
                  <a:pt x="184" y="15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70" y="22"/>
                  <a:pt x="167" y="20"/>
                  <a:pt x="164" y="16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58" y="24"/>
                  <a:pt x="158" y="24"/>
                  <a:pt x="158" y="24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9" y="30"/>
                  <a:pt x="139" y="30"/>
                  <a:pt x="139" y="30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5" y="34"/>
                  <a:pt x="134" y="36"/>
                  <a:pt x="135" y="37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97" y="49"/>
                  <a:pt x="97" y="49"/>
                  <a:pt x="97" y="49"/>
                </a:cubicBezTo>
                <a:cubicBezTo>
                  <a:pt x="95" y="49"/>
                  <a:pt x="92" y="46"/>
                  <a:pt x="89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80" y="46"/>
                  <a:pt x="80" y="46"/>
                  <a:pt x="80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3" y="51"/>
                  <a:pt x="73" y="51"/>
                  <a:pt x="73" y="51"/>
                </a:cubicBezTo>
                <a:cubicBezTo>
                  <a:pt x="69" y="52"/>
                  <a:pt x="69" y="52"/>
                  <a:pt x="69" y="52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67"/>
                  <a:pt x="51" y="67"/>
                  <a:pt x="51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0" y="65"/>
                  <a:pt x="10" y="65"/>
                  <a:pt x="10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6"/>
                  <a:pt x="5" y="66"/>
                  <a:pt x="5" y="66"/>
                </a:cubicBezTo>
                <a:cubicBezTo>
                  <a:pt x="3" y="67"/>
                  <a:pt x="2" y="68"/>
                  <a:pt x="1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6"/>
                  <a:pt x="0" y="76"/>
                  <a:pt x="0" y="76"/>
                </a:cubicBezTo>
                <a:cubicBezTo>
                  <a:pt x="2" y="79"/>
                  <a:pt x="2" y="79"/>
                  <a:pt x="2" y="79"/>
                </a:cubicBezTo>
                <a:cubicBezTo>
                  <a:pt x="11" y="76"/>
                  <a:pt x="11" y="76"/>
                  <a:pt x="11" y="76"/>
                </a:cubicBezTo>
                <a:cubicBezTo>
                  <a:pt x="13" y="76"/>
                  <a:pt x="16" y="77"/>
                  <a:pt x="20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93"/>
                  <a:pt x="21" y="93"/>
                  <a:pt x="21" y="93"/>
                </a:cubicBezTo>
                <a:cubicBezTo>
                  <a:pt x="23" y="94"/>
                  <a:pt x="23" y="94"/>
                  <a:pt x="23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7" y="92"/>
                  <a:pt x="37" y="92"/>
                  <a:pt x="37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41" y="90"/>
                  <a:pt x="44" y="89"/>
                  <a:pt x="47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50" y="89"/>
                  <a:pt x="50" y="89"/>
                  <a:pt x="50" y="89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4"/>
                  <a:pt x="52" y="94"/>
                  <a:pt x="52" y="94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69" y="158"/>
                  <a:pt x="71" y="164"/>
                  <a:pt x="75" y="165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7" y="178"/>
                  <a:pt x="97" y="178"/>
                  <a:pt x="97" y="178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8" y="174"/>
                  <a:pt x="108" y="174"/>
                  <a:pt x="108" y="174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3" y="184"/>
                  <a:pt x="123" y="184"/>
                  <a:pt x="123" y="184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8" y="179"/>
                  <a:pt x="128" y="179"/>
                  <a:pt x="128" y="179"/>
                </a:cubicBezTo>
                <a:cubicBezTo>
                  <a:pt x="135" y="180"/>
                  <a:pt x="135" y="180"/>
                  <a:pt x="135" y="180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7" y="184"/>
                  <a:pt x="147" y="184"/>
                  <a:pt x="147" y="184"/>
                </a:cubicBezTo>
                <a:cubicBezTo>
                  <a:pt x="155" y="185"/>
                  <a:pt x="155" y="185"/>
                  <a:pt x="155" y="185"/>
                </a:cubicBezTo>
                <a:cubicBezTo>
                  <a:pt x="156" y="185"/>
                  <a:pt x="156" y="185"/>
                  <a:pt x="156" y="185"/>
                </a:cubicBezTo>
                <a:cubicBezTo>
                  <a:pt x="157" y="185"/>
                  <a:pt x="157" y="185"/>
                  <a:pt x="157" y="185"/>
                </a:cubicBezTo>
                <a:cubicBezTo>
                  <a:pt x="157" y="186"/>
                  <a:pt x="157" y="186"/>
                  <a:pt x="157" y="186"/>
                </a:cubicBezTo>
                <a:cubicBezTo>
                  <a:pt x="157" y="191"/>
                  <a:pt x="157" y="191"/>
                  <a:pt x="157" y="191"/>
                </a:cubicBezTo>
                <a:cubicBezTo>
                  <a:pt x="160" y="190"/>
                  <a:pt x="160" y="190"/>
                  <a:pt x="160" y="190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79" y="181"/>
                  <a:pt x="179" y="181"/>
                  <a:pt x="179" y="181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6" y="164"/>
                  <a:pt x="186" y="164"/>
                  <a:pt x="186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8" y="152"/>
                  <a:pt x="198" y="152"/>
                  <a:pt x="198" y="152"/>
                </a:cubicBezTo>
                <a:cubicBezTo>
                  <a:pt x="199" y="152"/>
                  <a:pt x="199" y="152"/>
                  <a:pt x="199" y="152"/>
                </a:cubicBezTo>
                <a:cubicBezTo>
                  <a:pt x="200" y="153"/>
                  <a:pt x="200" y="153"/>
                  <a:pt x="200" y="153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08" y="150"/>
                  <a:pt x="208" y="150"/>
                  <a:pt x="208" y="150"/>
                </a:cubicBezTo>
                <a:cubicBezTo>
                  <a:pt x="205" y="144"/>
                  <a:pt x="205" y="144"/>
                  <a:pt x="205" y="144"/>
                </a:cubicBezTo>
                <a:cubicBezTo>
                  <a:pt x="205" y="143"/>
                  <a:pt x="205" y="143"/>
                  <a:pt x="205" y="143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7"/>
                  <a:pt x="207" y="137"/>
                  <a:pt x="207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29" y="126"/>
                  <a:pt x="229" y="126"/>
                  <a:pt x="229" y="126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45" y="84"/>
                  <a:pt x="245" y="84"/>
                  <a:pt x="245" y="84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0"/>
                  <a:pt x="248" y="60"/>
                  <a:pt x="248" y="60"/>
                </a:cubicBezTo>
                <a:cubicBezTo>
                  <a:pt x="245" y="60"/>
                  <a:pt x="245" y="60"/>
                  <a:pt x="245" y="60"/>
                </a:cubicBezTo>
                <a:cubicBezTo>
                  <a:pt x="239" y="63"/>
                  <a:pt x="239" y="63"/>
                  <a:pt x="239" y="63"/>
                </a:cubicBezTo>
                <a:cubicBezTo>
                  <a:pt x="236" y="65"/>
                  <a:pt x="232" y="64"/>
                  <a:pt x="227" y="61"/>
                </a:cubicBezTo>
                <a:cubicBezTo>
                  <a:pt x="225" y="59"/>
                  <a:pt x="225" y="55"/>
                  <a:pt x="226" y="49"/>
                </a:cubicBezTo>
                <a:cubicBezTo>
                  <a:pt x="223" y="49"/>
                  <a:pt x="223" y="49"/>
                  <a:pt x="223" y="49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17" y="55"/>
                  <a:pt x="215" y="57"/>
                  <a:pt x="214" y="57"/>
                </a:cubicBezTo>
                <a:cubicBezTo>
                  <a:pt x="213" y="57"/>
                  <a:pt x="213" y="57"/>
                  <a:pt x="212" y="57"/>
                </a:cubicBezTo>
                <a:cubicBezTo>
                  <a:pt x="211" y="56"/>
                  <a:pt x="211" y="54"/>
                  <a:pt x="211" y="50"/>
                </a:cubicBezTo>
                <a:cubicBezTo>
                  <a:pt x="211" y="47"/>
                  <a:pt x="211" y="44"/>
                  <a:pt x="212" y="44"/>
                </a:cubicBezTo>
                <a:cubicBezTo>
                  <a:pt x="213" y="42"/>
                  <a:pt x="213" y="42"/>
                  <a:pt x="214" y="43"/>
                </a:cubicBezTo>
                <a:cubicBezTo>
                  <a:pt x="222" y="29"/>
                  <a:pt x="222" y="29"/>
                  <a:pt x="222" y="29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19" y="13"/>
                  <a:pt x="219" y="10"/>
                  <a:pt x="220" y="6"/>
                </a:cubicBezTo>
                <a:cubicBezTo>
                  <a:pt x="220" y="4"/>
                  <a:pt x="220" y="4"/>
                  <a:pt x="220" y="4"/>
                </a:cubicBezTo>
                <a:cubicBezTo>
                  <a:pt x="220" y="2"/>
                  <a:pt x="219" y="1"/>
                  <a:pt x="21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6" y="1"/>
                  <a:pt x="216" y="1"/>
                  <a:pt x="216" y="1"/>
                </a:cubicBezTo>
                <a:cubicBezTo>
                  <a:pt x="215" y="4"/>
                  <a:pt x="212" y="6"/>
                  <a:pt x="208" y="4"/>
                </a:cubicBezTo>
                <a:cubicBezTo>
                  <a:pt x="206" y="4"/>
                  <a:pt x="203" y="4"/>
                  <a:pt x="201" y="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5934125" y="4029075"/>
            <a:ext cx="534988" cy="539750"/>
          </a:xfrm>
          <a:custGeom>
            <a:avLst/>
            <a:gdLst>
              <a:gd name="T0" fmla="*/ 134 w 142"/>
              <a:gd name="T1" fmla="*/ 16 h 144"/>
              <a:gd name="T2" fmla="*/ 129 w 142"/>
              <a:gd name="T3" fmla="*/ 14 h 144"/>
              <a:gd name="T4" fmla="*/ 125 w 142"/>
              <a:gd name="T5" fmla="*/ 12 h 144"/>
              <a:gd name="T6" fmla="*/ 117 w 142"/>
              <a:gd name="T7" fmla="*/ 14 h 144"/>
              <a:gd name="T8" fmla="*/ 111 w 142"/>
              <a:gd name="T9" fmla="*/ 11 h 144"/>
              <a:gd name="T10" fmla="*/ 110 w 142"/>
              <a:gd name="T11" fmla="*/ 10 h 144"/>
              <a:gd name="T12" fmla="*/ 102 w 142"/>
              <a:gd name="T13" fmla="*/ 2 h 144"/>
              <a:gd name="T14" fmla="*/ 88 w 142"/>
              <a:gd name="T15" fmla="*/ 8 h 144"/>
              <a:gd name="T16" fmla="*/ 86 w 142"/>
              <a:gd name="T17" fmla="*/ 20 h 144"/>
              <a:gd name="T18" fmla="*/ 81 w 142"/>
              <a:gd name="T19" fmla="*/ 30 h 144"/>
              <a:gd name="T20" fmla="*/ 72 w 142"/>
              <a:gd name="T21" fmla="*/ 43 h 144"/>
              <a:gd name="T22" fmla="*/ 58 w 142"/>
              <a:gd name="T23" fmla="*/ 59 h 144"/>
              <a:gd name="T24" fmla="*/ 44 w 142"/>
              <a:gd name="T25" fmla="*/ 72 h 144"/>
              <a:gd name="T26" fmla="*/ 36 w 142"/>
              <a:gd name="T27" fmla="*/ 82 h 144"/>
              <a:gd name="T28" fmla="*/ 0 w 142"/>
              <a:gd name="T29" fmla="*/ 84 h 144"/>
              <a:gd name="T30" fmla="*/ 10 w 142"/>
              <a:gd name="T31" fmla="*/ 113 h 144"/>
              <a:gd name="T32" fmla="*/ 16 w 142"/>
              <a:gd name="T33" fmla="*/ 117 h 144"/>
              <a:gd name="T34" fmla="*/ 21 w 142"/>
              <a:gd name="T35" fmla="*/ 131 h 144"/>
              <a:gd name="T36" fmla="*/ 22 w 142"/>
              <a:gd name="T37" fmla="*/ 134 h 144"/>
              <a:gd name="T38" fmla="*/ 31 w 142"/>
              <a:gd name="T39" fmla="*/ 131 h 144"/>
              <a:gd name="T40" fmla="*/ 35 w 142"/>
              <a:gd name="T41" fmla="*/ 133 h 144"/>
              <a:gd name="T42" fmla="*/ 38 w 142"/>
              <a:gd name="T43" fmla="*/ 123 h 144"/>
              <a:gd name="T44" fmla="*/ 55 w 142"/>
              <a:gd name="T45" fmla="*/ 116 h 144"/>
              <a:gd name="T46" fmla="*/ 56 w 142"/>
              <a:gd name="T47" fmla="*/ 106 h 144"/>
              <a:gd name="T48" fmla="*/ 60 w 142"/>
              <a:gd name="T49" fmla="*/ 103 h 144"/>
              <a:gd name="T50" fmla="*/ 61 w 142"/>
              <a:gd name="T51" fmla="*/ 103 h 144"/>
              <a:gd name="T52" fmla="*/ 68 w 142"/>
              <a:gd name="T53" fmla="*/ 110 h 144"/>
              <a:gd name="T54" fmla="*/ 70 w 142"/>
              <a:gd name="T55" fmla="*/ 116 h 144"/>
              <a:gd name="T56" fmla="*/ 76 w 142"/>
              <a:gd name="T57" fmla="*/ 108 h 144"/>
              <a:gd name="T58" fmla="*/ 81 w 142"/>
              <a:gd name="T59" fmla="*/ 106 h 144"/>
              <a:gd name="T60" fmla="*/ 87 w 142"/>
              <a:gd name="T61" fmla="*/ 107 h 144"/>
              <a:gd name="T62" fmla="*/ 90 w 142"/>
              <a:gd name="T63" fmla="*/ 118 h 144"/>
              <a:gd name="T64" fmla="*/ 94 w 142"/>
              <a:gd name="T65" fmla="*/ 127 h 144"/>
              <a:gd name="T66" fmla="*/ 97 w 142"/>
              <a:gd name="T67" fmla="*/ 135 h 144"/>
              <a:gd name="T68" fmla="*/ 104 w 142"/>
              <a:gd name="T69" fmla="*/ 135 h 144"/>
              <a:gd name="T70" fmla="*/ 104 w 142"/>
              <a:gd name="T71" fmla="*/ 136 h 144"/>
              <a:gd name="T72" fmla="*/ 108 w 142"/>
              <a:gd name="T73" fmla="*/ 144 h 144"/>
              <a:gd name="T74" fmla="*/ 110 w 142"/>
              <a:gd name="T75" fmla="*/ 138 h 144"/>
              <a:gd name="T76" fmla="*/ 112 w 142"/>
              <a:gd name="T77" fmla="*/ 137 h 144"/>
              <a:gd name="T78" fmla="*/ 115 w 142"/>
              <a:gd name="T79" fmla="*/ 135 h 144"/>
              <a:gd name="T80" fmla="*/ 118 w 142"/>
              <a:gd name="T81" fmla="*/ 132 h 144"/>
              <a:gd name="T82" fmla="*/ 94 w 142"/>
              <a:gd name="T83" fmla="*/ 84 h 144"/>
              <a:gd name="T84" fmla="*/ 88 w 142"/>
              <a:gd name="T85" fmla="*/ 64 h 144"/>
              <a:gd name="T86" fmla="*/ 87 w 142"/>
              <a:gd name="T87" fmla="*/ 64 h 144"/>
              <a:gd name="T88" fmla="*/ 91 w 142"/>
              <a:gd name="T89" fmla="*/ 52 h 144"/>
              <a:gd name="T90" fmla="*/ 130 w 142"/>
              <a:gd name="T91" fmla="*/ 44 h 144"/>
              <a:gd name="T92" fmla="*/ 140 w 142"/>
              <a:gd name="T93" fmla="*/ 3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" h="144">
                <a:moveTo>
                  <a:pt x="142" y="29"/>
                </a:moveTo>
                <a:cubicBezTo>
                  <a:pt x="139" y="22"/>
                  <a:pt x="139" y="22"/>
                  <a:pt x="139" y="22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8" y="0"/>
                  <a:pt x="98" y="0"/>
                  <a:pt x="98" y="0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8"/>
                  <a:pt x="88" y="8"/>
                  <a:pt x="88" y="8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4"/>
                  <a:pt x="72" y="44"/>
                  <a:pt x="72" y="44"/>
                </a:cubicBezTo>
                <a:cubicBezTo>
                  <a:pt x="68" y="46"/>
                  <a:pt x="65" y="49"/>
                  <a:pt x="62" y="52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61"/>
                  <a:pt x="54" y="63"/>
                  <a:pt x="48" y="66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7" y="82"/>
                  <a:pt x="37" y="82"/>
                  <a:pt x="37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4" y="80"/>
                  <a:pt x="4" y="80"/>
                  <a:pt x="4" y="8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0" y="90"/>
                  <a:pt x="0" y="90"/>
                </a:cubicBezTo>
                <a:cubicBezTo>
                  <a:pt x="3" y="104"/>
                  <a:pt x="3" y="104"/>
                  <a:pt x="3" y="104"/>
                </a:cubicBezTo>
                <a:cubicBezTo>
                  <a:pt x="10" y="113"/>
                  <a:pt x="10" y="113"/>
                  <a:pt x="10" y="113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9" y="121"/>
                  <a:pt x="21" y="124"/>
                  <a:pt x="21" y="126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9" y="121"/>
                  <a:pt x="41" y="120"/>
                  <a:pt x="44" y="121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90" y="113"/>
                  <a:pt x="90" y="113"/>
                  <a:pt x="90" y="113"/>
                </a:cubicBezTo>
                <a:cubicBezTo>
                  <a:pt x="90" y="118"/>
                  <a:pt x="90" y="118"/>
                  <a:pt x="90" y="118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6" y="135"/>
                  <a:pt x="96" y="135"/>
                  <a:pt x="96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9" y="132"/>
                  <a:pt x="99" y="132"/>
                  <a:pt x="99" y="132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6" y="143"/>
                  <a:pt x="106" y="143"/>
                  <a:pt x="106" y="143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2" y="137"/>
                  <a:pt x="112" y="137"/>
                  <a:pt x="112" y="137"/>
                </a:cubicBezTo>
                <a:cubicBezTo>
                  <a:pt x="114" y="135"/>
                  <a:pt x="114" y="135"/>
                  <a:pt x="114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94" y="84"/>
                  <a:pt x="94" y="84"/>
                  <a:pt x="94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2" y="73"/>
                  <a:pt x="92" y="73"/>
                  <a:pt x="92" y="73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8" y="63"/>
                  <a:pt x="88" y="63"/>
                  <a:pt x="88" y="63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6" y="42"/>
                  <a:pt x="139" y="40"/>
                  <a:pt x="140" y="38"/>
                </a:cubicBezTo>
                <a:cubicBezTo>
                  <a:pt x="141" y="36"/>
                  <a:pt x="142" y="33"/>
                  <a:pt x="142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6"/>
          <p:cNvSpPr>
            <a:spLocks/>
          </p:cNvSpPr>
          <p:nvPr/>
        </p:nvSpPr>
        <p:spPr bwMode="auto">
          <a:xfrm>
            <a:off x="5934125" y="2976563"/>
            <a:ext cx="609600" cy="1085850"/>
          </a:xfrm>
          <a:custGeom>
            <a:avLst/>
            <a:gdLst>
              <a:gd name="T0" fmla="*/ 48 w 162"/>
              <a:gd name="T1" fmla="*/ 90 h 289"/>
              <a:gd name="T2" fmla="*/ 61 w 162"/>
              <a:gd name="T3" fmla="*/ 100 h 289"/>
              <a:gd name="T4" fmla="*/ 70 w 162"/>
              <a:gd name="T5" fmla="*/ 108 h 289"/>
              <a:gd name="T6" fmla="*/ 88 w 162"/>
              <a:gd name="T7" fmla="*/ 114 h 289"/>
              <a:gd name="T8" fmla="*/ 88 w 162"/>
              <a:gd name="T9" fmla="*/ 115 h 289"/>
              <a:gd name="T10" fmla="*/ 93 w 162"/>
              <a:gd name="T11" fmla="*/ 123 h 289"/>
              <a:gd name="T12" fmla="*/ 89 w 162"/>
              <a:gd name="T13" fmla="*/ 136 h 289"/>
              <a:gd name="T14" fmla="*/ 88 w 162"/>
              <a:gd name="T15" fmla="*/ 144 h 289"/>
              <a:gd name="T16" fmla="*/ 84 w 162"/>
              <a:gd name="T17" fmla="*/ 158 h 289"/>
              <a:gd name="T18" fmla="*/ 70 w 162"/>
              <a:gd name="T19" fmla="*/ 156 h 289"/>
              <a:gd name="T20" fmla="*/ 56 w 162"/>
              <a:gd name="T21" fmla="*/ 166 h 289"/>
              <a:gd name="T22" fmla="*/ 58 w 162"/>
              <a:gd name="T23" fmla="*/ 177 h 289"/>
              <a:gd name="T24" fmla="*/ 44 w 162"/>
              <a:gd name="T25" fmla="*/ 174 h 289"/>
              <a:gd name="T26" fmla="*/ 32 w 162"/>
              <a:gd name="T27" fmla="*/ 169 h 289"/>
              <a:gd name="T28" fmla="*/ 20 w 162"/>
              <a:gd name="T29" fmla="*/ 196 h 289"/>
              <a:gd name="T30" fmla="*/ 24 w 162"/>
              <a:gd name="T31" fmla="*/ 204 h 289"/>
              <a:gd name="T32" fmla="*/ 26 w 162"/>
              <a:gd name="T33" fmla="*/ 211 h 289"/>
              <a:gd name="T34" fmla="*/ 27 w 162"/>
              <a:gd name="T35" fmla="*/ 222 h 289"/>
              <a:gd name="T36" fmla="*/ 3 w 162"/>
              <a:gd name="T37" fmla="*/ 227 h 289"/>
              <a:gd name="T38" fmla="*/ 3 w 162"/>
              <a:gd name="T39" fmla="*/ 243 h 289"/>
              <a:gd name="T40" fmla="*/ 6 w 162"/>
              <a:gd name="T41" fmla="*/ 254 h 289"/>
              <a:gd name="T42" fmla="*/ 33 w 162"/>
              <a:gd name="T43" fmla="*/ 252 h 289"/>
              <a:gd name="T44" fmla="*/ 43 w 162"/>
              <a:gd name="T45" fmla="*/ 260 h 289"/>
              <a:gd name="T46" fmla="*/ 51 w 162"/>
              <a:gd name="T47" fmla="*/ 266 h 289"/>
              <a:gd name="T48" fmla="*/ 58 w 162"/>
              <a:gd name="T49" fmla="*/ 260 h 289"/>
              <a:gd name="T50" fmla="*/ 76 w 162"/>
              <a:gd name="T51" fmla="*/ 273 h 289"/>
              <a:gd name="T52" fmla="*/ 98 w 162"/>
              <a:gd name="T53" fmla="*/ 274 h 289"/>
              <a:gd name="T54" fmla="*/ 104 w 162"/>
              <a:gd name="T55" fmla="*/ 278 h 289"/>
              <a:gd name="T56" fmla="*/ 104 w 162"/>
              <a:gd name="T57" fmla="*/ 279 h 289"/>
              <a:gd name="T58" fmla="*/ 113 w 162"/>
              <a:gd name="T59" fmla="*/ 287 h 289"/>
              <a:gd name="T60" fmla="*/ 124 w 162"/>
              <a:gd name="T61" fmla="*/ 280 h 289"/>
              <a:gd name="T62" fmla="*/ 120 w 162"/>
              <a:gd name="T63" fmla="*/ 274 h 289"/>
              <a:gd name="T64" fmla="*/ 124 w 162"/>
              <a:gd name="T65" fmla="*/ 257 h 289"/>
              <a:gd name="T66" fmla="*/ 134 w 162"/>
              <a:gd name="T67" fmla="*/ 256 h 289"/>
              <a:gd name="T68" fmla="*/ 121 w 162"/>
              <a:gd name="T69" fmla="*/ 242 h 289"/>
              <a:gd name="T70" fmla="*/ 117 w 162"/>
              <a:gd name="T71" fmla="*/ 237 h 289"/>
              <a:gd name="T72" fmla="*/ 122 w 162"/>
              <a:gd name="T73" fmla="*/ 231 h 289"/>
              <a:gd name="T74" fmla="*/ 151 w 162"/>
              <a:gd name="T75" fmla="*/ 233 h 289"/>
              <a:gd name="T76" fmla="*/ 162 w 162"/>
              <a:gd name="T77" fmla="*/ 231 h 289"/>
              <a:gd name="T78" fmla="*/ 145 w 162"/>
              <a:gd name="T79" fmla="*/ 187 h 289"/>
              <a:gd name="T80" fmla="*/ 137 w 162"/>
              <a:gd name="T81" fmla="*/ 184 h 289"/>
              <a:gd name="T82" fmla="*/ 136 w 162"/>
              <a:gd name="T83" fmla="*/ 172 h 289"/>
              <a:gd name="T84" fmla="*/ 138 w 162"/>
              <a:gd name="T85" fmla="*/ 95 h 289"/>
              <a:gd name="T86" fmla="*/ 140 w 162"/>
              <a:gd name="T87" fmla="*/ 80 h 289"/>
              <a:gd name="T88" fmla="*/ 148 w 162"/>
              <a:gd name="T89" fmla="*/ 68 h 289"/>
              <a:gd name="T90" fmla="*/ 139 w 162"/>
              <a:gd name="T91" fmla="*/ 55 h 289"/>
              <a:gd name="T92" fmla="*/ 138 w 162"/>
              <a:gd name="T93" fmla="*/ 44 h 289"/>
              <a:gd name="T94" fmla="*/ 138 w 162"/>
              <a:gd name="T95" fmla="*/ 43 h 289"/>
              <a:gd name="T96" fmla="*/ 146 w 162"/>
              <a:gd name="T97" fmla="*/ 18 h 289"/>
              <a:gd name="T98" fmla="*/ 150 w 162"/>
              <a:gd name="T99" fmla="*/ 10 h 289"/>
              <a:gd name="T100" fmla="*/ 156 w 162"/>
              <a:gd name="T101" fmla="*/ 6 h 289"/>
              <a:gd name="T102" fmla="*/ 148 w 162"/>
              <a:gd name="T103" fmla="*/ 0 h 289"/>
              <a:gd name="T104" fmla="*/ 134 w 162"/>
              <a:gd name="T105" fmla="*/ 5 h 289"/>
              <a:gd name="T106" fmla="*/ 122 w 162"/>
              <a:gd name="T107" fmla="*/ 16 h 289"/>
              <a:gd name="T108" fmla="*/ 105 w 162"/>
              <a:gd name="T109" fmla="*/ 28 h 289"/>
              <a:gd name="T110" fmla="*/ 98 w 162"/>
              <a:gd name="T111" fmla="*/ 35 h 289"/>
              <a:gd name="T112" fmla="*/ 93 w 162"/>
              <a:gd name="T113" fmla="*/ 59 h 289"/>
              <a:gd name="T114" fmla="*/ 92 w 162"/>
              <a:gd name="T115" fmla="*/ 66 h 289"/>
              <a:gd name="T116" fmla="*/ 87 w 162"/>
              <a:gd name="T117" fmla="*/ 72 h 289"/>
              <a:gd name="T118" fmla="*/ 86 w 162"/>
              <a:gd name="T119" fmla="*/ 73 h 289"/>
              <a:gd name="T120" fmla="*/ 76 w 162"/>
              <a:gd name="T121" fmla="*/ 74 h 289"/>
              <a:gd name="T122" fmla="*/ 76 w 162"/>
              <a:gd name="T123" fmla="*/ 74 h 289"/>
              <a:gd name="T124" fmla="*/ 54 w 162"/>
              <a:gd name="T125" fmla="*/ 66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" h="289">
                <a:moveTo>
                  <a:pt x="54" y="66"/>
                </a:moveTo>
                <a:cubicBezTo>
                  <a:pt x="52" y="65"/>
                  <a:pt x="52" y="65"/>
                  <a:pt x="52" y="65"/>
                </a:cubicBezTo>
                <a:cubicBezTo>
                  <a:pt x="48" y="90"/>
                  <a:pt x="48" y="90"/>
                  <a:pt x="48" y="90"/>
                </a:cubicBezTo>
                <a:cubicBezTo>
                  <a:pt x="54" y="98"/>
                  <a:pt x="54" y="98"/>
                  <a:pt x="54" y="98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93" y="122"/>
                  <a:pt x="93" y="122"/>
                  <a:pt x="93" y="122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3" y="123"/>
                  <a:pt x="93" y="123"/>
                  <a:pt x="93" y="123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8" y="130"/>
                  <a:pt x="88" y="132"/>
                  <a:pt x="88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89" y="143"/>
                  <a:pt x="89" y="143"/>
                  <a:pt x="89" y="143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77" y="156"/>
                  <a:pt x="77" y="156"/>
                  <a:pt x="77" y="156"/>
                </a:cubicBezTo>
                <a:cubicBezTo>
                  <a:pt x="70" y="156"/>
                  <a:pt x="70" y="156"/>
                  <a:pt x="70" y="156"/>
                </a:cubicBezTo>
                <a:cubicBezTo>
                  <a:pt x="64" y="158"/>
                  <a:pt x="64" y="158"/>
                  <a:pt x="64" y="158"/>
                </a:cubicBezTo>
                <a:cubicBezTo>
                  <a:pt x="58" y="164"/>
                  <a:pt x="58" y="164"/>
                  <a:pt x="58" y="164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65" y="170"/>
                  <a:pt x="65" y="170"/>
                  <a:pt x="65" y="170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4" y="174"/>
                  <a:pt x="62" y="176"/>
                  <a:pt x="58" y="177"/>
                </a:cubicBezTo>
                <a:cubicBezTo>
                  <a:pt x="53" y="177"/>
                  <a:pt x="53" y="177"/>
                  <a:pt x="53" y="177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22" y="183"/>
                  <a:pt x="22" y="183"/>
                  <a:pt x="22" y="183"/>
                </a:cubicBezTo>
                <a:cubicBezTo>
                  <a:pt x="20" y="188"/>
                  <a:pt x="20" y="188"/>
                  <a:pt x="20" y="188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4" y="203"/>
                  <a:pt x="24" y="203"/>
                  <a:pt x="24" y="203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26" y="221"/>
                  <a:pt x="26" y="221"/>
                  <a:pt x="26" y="221"/>
                </a:cubicBezTo>
                <a:cubicBezTo>
                  <a:pt x="27" y="222"/>
                  <a:pt x="27" y="222"/>
                  <a:pt x="27" y="222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8" y="223"/>
                  <a:pt x="8" y="223"/>
                  <a:pt x="8" y="223"/>
                </a:cubicBezTo>
                <a:cubicBezTo>
                  <a:pt x="3" y="227"/>
                  <a:pt x="3" y="227"/>
                  <a:pt x="3" y="227"/>
                </a:cubicBezTo>
                <a:cubicBezTo>
                  <a:pt x="0" y="231"/>
                  <a:pt x="0" y="231"/>
                  <a:pt x="0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3" y="243"/>
                  <a:pt x="3" y="243"/>
                  <a:pt x="3" y="243"/>
                </a:cubicBezTo>
                <a:cubicBezTo>
                  <a:pt x="4" y="243"/>
                  <a:pt x="4" y="243"/>
                  <a:pt x="4" y="243"/>
                </a:cubicBezTo>
                <a:cubicBezTo>
                  <a:pt x="4" y="248"/>
                  <a:pt x="4" y="248"/>
                  <a:pt x="4" y="248"/>
                </a:cubicBezTo>
                <a:cubicBezTo>
                  <a:pt x="6" y="254"/>
                  <a:pt x="6" y="254"/>
                  <a:pt x="6" y="254"/>
                </a:cubicBezTo>
                <a:cubicBezTo>
                  <a:pt x="15" y="259"/>
                  <a:pt x="15" y="259"/>
                  <a:pt x="15" y="259"/>
                </a:cubicBezTo>
                <a:cubicBezTo>
                  <a:pt x="27" y="256"/>
                  <a:pt x="27" y="256"/>
                  <a:pt x="27" y="256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34" y="252"/>
                  <a:pt x="34" y="252"/>
                  <a:pt x="34" y="252"/>
                </a:cubicBezTo>
                <a:cubicBezTo>
                  <a:pt x="40" y="252"/>
                  <a:pt x="40" y="252"/>
                  <a:pt x="40" y="252"/>
                </a:cubicBezTo>
                <a:cubicBezTo>
                  <a:pt x="43" y="260"/>
                  <a:pt x="43" y="260"/>
                  <a:pt x="43" y="260"/>
                </a:cubicBezTo>
                <a:cubicBezTo>
                  <a:pt x="45" y="262"/>
                  <a:pt x="46" y="264"/>
                  <a:pt x="47" y="266"/>
                </a:cubicBezTo>
                <a:cubicBezTo>
                  <a:pt x="50" y="266"/>
                  <a:pt x="50" y="266"/>
                  <a:pt x="50" y="266"/>
                </a:cubicBezTo>
                <a:cubicBezTo>
                  <a:pt x="51" y="266"/>
                  <a:pt x="51" y="266"/>
                  <a:pt x="51" y="266"/>
                </a:cubicBezTo>
                <a:cubicBezTo>
                  <a:pt x="52" y="266"/>
                  <a:pt x="52" y="266"/>
                  <a:pt x="52" y="266"/>
                </a:cubicBezTo>
                <a:cubicBezTo>
                  <a:pt x="52" y="265"/>
                  <a:pt x="52" y="265"/>
                  <a:pt x="52" y="265"/>
                </a:cubicBezTo>
                <a:cubicBezTo>
                  <a:pt x="58" y="260"/>
                  <a:pt x="58" y="260"/>
                  <a:pt x="58" y="260"/>
                </a:cubicBezTo>
                <a:cubicBezTo>
                  <a:pt x="63" y="270"/>
                  <a:pt x="63" y="270"/>
                  <a:pt x="63" y="270"/>
                </a:cubicBezTo>
                <a:cubicBezTo>
                  <a:pt x="68" y="273"/>
                  <a:pt x="68" y="273"/>
                  <a:pt x="68" y="273"/>
                </a:cubicBezTo>
                <a:cubicBezTo>
                  <a:pt x="76" y="273"/>
                  <a:pt x="76" y="273"/>
                  <a:pt x="76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9"/>
                  <a:pt x="104" y="279"/>
                  <a:pt x="104" y="279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3" y="287"/>
                  <a:pt x="113" y="287"/>
                  <a:pt x="113" y="287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24" y="288"/>
                  <a:pt x="124" y="288"/>
                  <a:pt x="124" y="288"/>
                </a:cubicBezTo>
                <a:cubicBezTo>
                  <a:pt x="124" y="280"/>
                  <a:pt x="124" y="280"/>
                  <a:pt x="124" y="280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18" y="263"/>
                  <a:pt x="118" y="263"/>
                  <a:pt x="118" y="263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9" y="256"/>
                  <a:pt x="129" y="256"/>
                  <a:pt x="129" y="256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132" y="250"/>
                  <a:pt x="132" y="250"/>
                  <a:pt x="132" y="250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7" y="237"/>
                  <a:pt x="117" y="237"/>
                  <a:pt x="117" y="237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21" y="230"/>
                  <a:pt x="121" y="230"/>
                  <a:pt x="121" y="230"/>
                </a:cubicBezTo>
                <a:cubicBezTo>
                  <a:pt x="122" y="231"/>
                  <a:pt x="122" y="231"/>
                  <a:pt x="122" y="231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51" y="232"/>
                  <a:pt x="151" y="232"/>
                  <a:pt x="151" y="232"/>
                </a:cubicBezTo>
                <a:cubicBezTo>
                  <a:pt x="151" y="233"/>
                  <a:pt x="151" y="233"/>
                  <a:pt x="151" y="233"/>
                </a:cubicBezTo>
                <a:cubicBezTo>
                  <a:pt x="152" y="233"/>
                  <a:pt x="152" y="233"/>
                  <a:pt x="152" y="233"/>
                </a:cubicBezTo>
                <a:cubicBezTo>
                  <a:pt x="158" y="235"/>
                  <a:pt x="158" y="235"/>
                  <a:pt x="158" y="235"/>
                </a:cubicBezTo>
                <a:cubicBezTo>
                  <a:pt x="162" y="231"/>
                  <a:pt x="162" y="231"/>
                  <a:pt x="162" y="231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52" y="214"/>
                  <a:pt x="152" y="214"/>
                  <a:pt x="152" y="214"/>
                </a:cubicBezTo>
                <a:cubicBezTo>
                  <a:pt x="146" y="210"/>
                  <a:pt x="144" y="202"/>
                  <a:pt x="145" y="187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7" y="184"/>
                  <a:pt x="137" y="184"/>
                  <a:pt x="137" y="184"/>
                </a:cubicBezTo>
                <a:cubicBezTo>
                  <a:pt x="137" y="183"/>
                  <a:pt x="137" y="183"/>
                  <a:pt x="137" y="183"/>
                </a:cubicBezTo>
                <a:cubicBezTo>
                  <a:pt x="137" y="182"/>
                  <a:pt x="137" y="182"/>
                  <a:pt x="137" y="182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1" y="119"/>
                  <a:pt x="139" y="111"/>
                  <a:pt x="139" y="107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81"/>
                  <a:pt x="139" y="81"/>
                  <a:pt x="139" y="81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48" y="66"/>
                  <a:pt x="147" y="64"/>
                  <a:pt x="145" y="61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6" y="6"/>
                  <a:pt x="156" y="6"/>
                  <a:pt x="156" y="6"/>
                </a:cubicBez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9"/>
                  <a:pt x="146" y="9"/>
                  <a:pt x="146" y="9"/>
                </a:cubicBezTo>
                <a:cubicBezTo>
                  <a:pt x="145" y="9"/>
                  <a:pt x="145" y="9"/>
                  <a:pt x="145" y="9"/>
                </a:cubicBezTo>
                <a:cubicBezTo>
                  <a:pt x="134" y="5"/>
                  <a:pt x="134" y="5"/>
                  <a:pt x="134" y="5"/>
                </a:cubicBezTo>
                <a:cubicBezTo>
                  <a:pt x="128" y="4"/>
                  <a:pt x="128" y="4"/>
                  <a:pt x="128" y="4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8" y="35"/>
                  <a:pt x="98" y="35"/>
                  <a:pt x="98" y="35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5"/>
                  <a:pt x="96" y="45"/>
                  <a:pt x="96" y="45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66"/>
                  <a:pt x="92" y="66"/>
                  <a:pt x="92" y="66"/>
                </a:cubicBezTo>
                <a:cubicBezTo>
                  <a:pt x="91" y="66"/>
                  <a:pt x="91" y="66"/>
                  <a:pt x="91" y="66"/>
                </a:cubicBezTo>
                <a:cubicBezTo>
                  <a:pt x="87" y="72"/>
                  <a:pt x="87" y="72"/>
                  <a:pt x="87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6461175" y="2773363"/>
            <a:ext cx="406400" cy="890588"/>
          </a:xfrm>
          <a:custGeom>
            <a:avLst/>
            <a:gdLst>
              <a:gd name="T0" fmla="*/ 100 w 108"/>
              <a:gd name="T1" fmla="*/ 4 h 237"/>
              <a:gd name="T2" fmla="*/ 94 w 108"/>
              <a:gd name="T3" fmla="*/ 6 h 237"/>
              <a:gd name="T4" fmla="*/ 88 w 108"/>
              <a:gd name="T5" fmla="*/ 12 h 237"/>
              <a:gd name="T6" fmla="*/ 87 w 108"/>
              <a:gd name="T7" fmla="*/ 12 h 237"/>
              <a:gd name="T8" fmla="*/ 68 w 108"/>
              <a:gd name="T9" fmla="*/ 14 h 237"/>
              <a:gd name="T10" fmla="*/ 61 w 108"/>
              <a:gd name="T11" fmla="*/ 20 h 237"/>
              <a:gd name="T12" fmla="*/ 56 w 108"/>
              <a:gd name="T13" fmla="*/ 24 h 237"/>
              <a:gd name="T14" fmla="*/ 46 w 108"/>
              <a:gd name="T15" fmla="*/ 24 h 237"/>
              <a:gd name="T16" fmla="*/ 42 w 108"/>
              <a:gd name="T17" fmla="*/ 38 h 237"/>
              <a:gd name="T18" fmla="*/ 41 w 108"/>
              <a:gd name="T19" fmla="*/ 38 h 237"/>
              <a:gd name="T20" fmla="*/ 33 w 108"/>
              <a:gd name="T21" fmla="*/ 46 h 237"/>
              <a:gd name="T22" fmla="*/ 21 w 108"/>
              <a:gd name="T23" fmla="*/ 60 h 237"/>
              <a:gd name="T24" fmla="*/ 14 w 108"/>
              <a:gd name="T25" fmla="*/ 68 h 237"/>
              <a:gd name="T26" fmla="*/ 13 w 108"/>
              <a:gd name="T27" fmla="*/ 77 h 237"/>
              <a:gd name="T28" fmla="*/ 13 w 108"/>
              <a:gd name="T29" fmla="*/ 85 h 237"/>
              <a:gd name="T30" fmla="*/ 8 w 108"/>
              <a:gd name="T31" fmla="*/ 92 h 237"/>
              <a:gd name="T32" fmla="*/ 8 w 108"/>
              <a:gd name="T33" fmla="*/ 112 h 237"/>
              <a:gd name="T34" fmla="*/ 12 w 108"/>
              <a:gd name="T35" fmla="*/ 122 h 237"/>
              <a:gd name="T36" fmla="*/ 11 w 108"/>
              <a:gd name="T37" fmla="*/ 132 h 237"/>
              <a:gd name="T38" fmla="*/ 3 w 108"/>
              <a:gd name="T39" fmla="*/ 162 h 237"/>
              <a:gd name="T40" fmla="*/ 9 w 108"/>
              <a:gd name="T41" fmla="*/ 186 h 237"/>
              <a:gd name="T42" fmla="*/ 7 w 108"/>
              <a:gd name="T43" fmla="*/ 237 h 237"/>
              <a:gd name="T44" fmla="*/ 17 w 108"/>
              <a:gd name="T45" fmla="*/ 228 h 237"/>
              <a:gd name="T46" fmla="*/ 56 w 108"/>
              <a:gd name="T47" fmla="*/ 208 h 237"/>
              <a:gd name="T48" fmla="*/ 75 w 108"/>
              <a:gd name="T49" fmla="*/ 210 h 237"/>
              <a:gd name="T50" fmla="*/ 91 w 108"/>
              <a:gd name="T51" fmla="*/ 196 h 237"/>
              <a:gd name="T52" fmla="*/ 95 w 108"/>
              <a:gd name="T53" fmla="*/ 186 h 237"/>
              <a:gd name="T54" fmla="*/ 95 w 108"/>
              <a:gd name="T55" fmla="*/ 184 h 237"/>
              <a:gd name="T56" fmla="*/ 97 w 108"/>
              <a:gd name="T57" fmla="*/ 170 h 237"/>
              <a:gd name="T58" fmla="*/ 98 w 108"/>
              <a:gd name="T59" fmla="*/ 162 h 237"/>
              <a:gd name="T60" fmla="*/ 95 w 108"/>
              <a:gd name="T61" fmla="*/ 140 h 237"/>
              <a:gd name="T62" fmla="*/ 96 w 108"/>
              <a:gd name="T63" fmla="*/ 134 h 237"/>
              <a:gd name="T64" fmla="*/ 108 w 108"/>
              <a:gd name="T65" fmla="*/ 108 h 237"/>
              <a:gd name="T66" fmla="*/ 91 w 108"/>
              <a:gd name="T67" fmla="*/ 92 h 237"/>
              <a:gd name="T68" fmla="*/ 88 w 108"/>
              <a:gd name="T69" fmla="*/ 85 h 237"/>
              <a:gd name="T70" fmla="*/ 90 w 108"/>
              <a:gd name="T71" fmla="*/ 73 h 237"/>
              <a:gd name="T72" fmla="*/ 92 w 108"/>
              <a:gd name="T73" fmla="*/ 65 h 237"/>
              <a:gd name="T74" fmla="*/ 104 w 108"/>
              <a:gd name="T75" fmla="*/ 56 h 237"/>
              <a:gd name="T76" fmla="*/ 107 w 108"/>
              <a:gd name="T77" fmla="*/ 33 h 237"/>
              <a:gd name="T78" fmla="*/ 100 w 108"/>
              <a:gd name="T79" fmla="*/ 32 h 237"/>
              <a:gd name="T80" fmla="*/ 91 w 108"/>
              <a:gd name="T81" fmla="*/ 26 h 237"/>
              <a:gd name="T82" fmla="*/ 90 w 108"/>
              <a:gd name="T83" fmla="*/ 1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" h="237">
                <a:moveTo>
                  <a:pt x="101" y="12"/>
                </a:moveTo>
                <a:cubicBezTo>
                  <a:pt x="102" y="10"/>
                  <a:pt x="102" y="10"/>
                  <a:pt x="102" y="10"/>
                </a:cubicBezTo>
                <a:cubicBezTo>
                  <a:pt x="100" y="4"/>
                  <a:pt x="100" y="4"/>
                  <a:pt x="100" y="4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7" y="12"/>
                  <a:pt x="87" y="12"/>
                  <a:pt x="87" y="12"/>
                </a:cubicBezTo>
                <a:cubicBezTo>
                  <a:pt x="78" y="15"/>
                  <a:pt x="78" y="15"/>
                  <a:pt x="78" y="15"/>
                </a:cubicBezTo>
                <a:cubicBezTo>
                  <a:pt x="77" y="15"/>
                  <a:pt x="77" y="15"/>
                  <a:pt x="77" y="15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6" y="24"/>
                  <a:pt x="56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34" y="46"/>
                  <a:pt x="34" y="46"/>
                  <a:pt x="34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25" y="48"/>
                  <a:pt x="25" y="48"/>
                  <a:pt x="25" y="48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60"/>
                  <a:pt x="21" y="60"/>
                  <a:pt x="21" y="60"/>
                </a:cubicBezTo>
                <a:cubicBezTo>
                  <a:pt x="21" y="62"/>
                  <a:pt x="21" y="62"/>
                  <a:pt x="2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14" y="68"/>
                  <a:pt x="14" y="68"/>
                  <a:pt x="14" y="68"/>
                </a:cubicBezTo>
                <a:cubicBezTo>
                  <a:pt x="10" y="72"/>
                  <a:pt x="10" y="72"/>
                  <a:pt x="10" y="72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6"/>
                  <a:pt x="13" y="86"/>
                  <a:pt x="13" y="86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7"/>
                  <a:pt x="3" y="107"/>
                  <a:pt x="3" y="107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11" y="116"/>
                  <a:pt x="12" y="120"/>
                  <a:pt x="12" y="122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3" y="138"/>
                  <a:pt x="3" y="138"/>
                  <a:pt x="3" y="138"/>
                </a:cubicBezTo>
                <a:cubicBezTo>
                  <a:pt x="2" y="150"/>
                  <a:pt x="2" y="150"/>
                  <a:pt x="2" y="150"/>
                </a:cubicBezTo>
                <a:cubicBezTo>
                  <a:pt x="3" y="162"/>
                  <a:pt x="3" y="162"/>
                  <a:pt x="3" y="162"/>
                </a:cubicBezTo>
                <a:cubicBezTo>
                  <a:pt x="3" y="166"/>
                  <a:pt x="5" y="173"/>
                  <a:pt x="9" y="184"/>
                </a:cubicBezTo>
                <a:cubicBezTo>
                  <a:pt x="9" y="185"/>
                  <a:pt x="9" y="185"/>
                  <a:pt x="9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34"/>
                  <a:pt x="1" y="234"/>
                  <a:pt x="1" y="234"/>
                </a:cubicBezTo>
                <a:cubicBezTo>
                  <a:pt x="7" y="237"/>
                  <a:pt x="7" y="237"/>
                  <a:pt x="7" y="237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7" y="228"/>
                  <a:pt x="17" y="228"/>
                  <a:pt x="17" y="228"/>
                </a:cubicBezTo>
                <a:cubicBezTo>
                  <a:pt x="48" y="216"/>
                  <a:pt x="48" y="216"/>
                  <a:pt x="48" y="216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8" y="208"/>
                  <a:pt x="58" y="208"/>
                  <a:pt x="58" y="208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8" y="210"/>
                  <a:pt x="83" y="208"/>
                  <a:pt x="90" y="204"/>
                </a:cubicBezTo>
                <a:cubicBezTo>
                  <a:pt x="90" y="196"/>
                  <a:pt x="90" y="196"/>
                  <a:pt x="90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7" y="182"/>
                  <a:pt x="97" y="181"/>
                  <a:pt x="96" y="180"/>
                </a:cubicBezTo>
                <a:cubicBezTo>
                  <a:pt x="94" y="177"/>
                  <a:pt x="95" y="174"/>
                  <a:pt x="97" y="170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0" y="153"/>
                  <a:pt x="89" y="150"/>
                  <a:pt x="91" y="147"/>
                </a:cubicBezTo>
                <a:cubicBezTo>
                  <a:pt x="92" y="145"/>
                  <a:pt x="93" y="142"/>
                  <a:pt x="95" y="140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92" y="92"/>
                  <a:pt x="92" y="92"/>
                  <a:pt x="92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4"/>
                  <a:pt x="88" y="84"/>
                  <a:pt x="88" y="8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2"/>
                  <a:pt x="92" y="60"/>
                  <a:pt x="94" y="58"/>
                </a:cubicBezTo>
                <a:cubicBezTo>
                  <a:pt x="94" y="58"/>
                  <a:pt x="96" y="57"/>
                  <a:pt x="97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2" y="28"/>
                  <a:pt x="92" y="28"/>
                  <a:pt x="92" y="28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4"/>
                  <a:pt x="90" y="14"/>
                  <a:pt x="90" y="14"/>
                </a:cubicBezTo>
                <a:lnTo>
                  <a:pt x="101" y="1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18"/>
          <p:cNvSpPr>
            <a:spLocks/>
          </p:cNvSpPr>
          <p:nvPr/>
        </p:nvSpPr>
        <p:spPr bwMode="auto">
          <a:xfrm>
            <a:off x="6356400" y="4291013"/>
            <a:ext cx="649288" cy="752475"/>
          </a:xfrm>
          <a:custGeom>
            <a:avLst/>
            <a:gdLst>
              <a:gd name="T0" fmla="*/ 150 w 173"/>
              <a:gd name="T1" fmla="*/ 34 h 200"/>
              <a:gd name="T2" fmla="*/ 146 w 173"/>
              <a:gd name="T3" fmla="*/ 26 h 200"/>
              <a:gd name="T4" fmla="*/ 143 w 173"/>
              <a:gd name="T5" fmla="*/ 12 h 200"/>
              <a:gd name="T6" fmla="*/ 136 w 173"/>
              <a:gd name="T7" fmla="*/ 17 h 200"/>
              <a:gd name="T8" fmla="*/ 125 w 173"/>
              <a:gd name="T9" fmla="*/ 15 h 200"/>
              <a:gd name="T10" fmla="*/ 125 w 173"/>
              <a:gd name="T11" fmla="*/ 7 h 200"/>
              <a:gd name="T12" fmla="*/ 122 w 173"/>
              <a:gd name="T13" fmla="*/ 10 h 200"/>
              <a:gd name="T14" fmla="*/ 109 w 173"/>
              <a:gd name="T15" fmla="*/ 22 h 200"/>
              <a:gd name="T16" fmla="*/ 107 w 173"/>
              <a:gd name="T17" fmla="*/ 22 h 200"/>
              <a:gd name="T18" fmla="*/ 99 w 173"/>
              <a:gd name="T19" fmla="*/ 16 h 200"/>
              <a:gd name="T20" fmla="*/ 92 w 173"/>
              <a:gd name="T21" fmla="*/ 13 h 200"/>
              <a:gd name="T22" fmla="*/ 75 w 173"/>
              <a:gd name="T23" fmla="*/ 8 h 200"/>
              <a:gd name="T24" fmla="*/ 66 w 173"/>
              <a:gd name="T25" fmla="*/ 4 h 200"/>
              <a:gd name="T26" fmla="*/ 47 w 173"/>
              <a:gd name="T27" fmla="*/ 0 h 200"/>
              <a:gd name="T28" fmla="*/ 40 w 173"/>
              <a:gd name="T29" fmla="*/ 16 h 200"/>
              <a:gd name="T30" fmla="*/ 34 w 173"/>
              <a:gd name="T31" fmla="*/ 16 h 200"/>
              <a:gd name="T32" fmla="*/ 14 w 173"/>
              <a:gd name="T33" fmla="*/ 26 h 200"/>
              <a:gd name="T34" fmla="*/ 13 w 173"/>
              <a:gd name="T35" fmla="*/ 72 h 200"/>
              <a:gd name="T36" fmla="*/ 9 w 173"/>
              <a:gd name="T37" fmla="*/ 83 h 200"/>
              <a:gd name="T38" fmla="*/ 1 w 173"/>
              <a:gd name="T39" fmla="*/ 109 h 200"/>
              <a:gd name="T40" fmla="*/ 7 w 173"/>
              <a:gd name="T41" fmla="*/ 111 h 200"/>
              <a:gd name="T42" fmla="*/ 17 w 173"/>
              <a:gd name="T43" fmla="*/ 126 h 200"/>
              <a:gd name="T44" fmla="*/ 14 w 173"/>
              <a:gd name="T45" fmla="*/ 132 h 200"/>
              <a:gd name="T46" fmla="*/ 24 w 173"/>
              <a:gd name="T47" fmla="*/ 158 h 200"/>
              <a:gd name="T48" fmla="*/ 38 w 173"/>
              <a:gd name="T49" fmla="*/ 151 h 200"/>
              <a:gd name="T50" fmla="*/ 46 w 173"/>
              <a:gd name="T51" fmla="*/ 151 h 200"/>
              <a:gd name="T52" fmla="*/ 52 w 173"/>
              <a:gd name="T53" fmla="*/ 140 h 200"/>
              <a:gd name="T54" fmla="*/ 68 w 173"/>
              <a:gd name="T55" fmla="*/ 135 h 200"/>
              <a:gd name="T56" fmla="*/ 77 w 173"/>
              <a:gd name="T57" fmla="*/ 151 h 200"/>
              <a:gd name="T58" fmla="*/ 81 w 173"/>
              <a:gd name="T59" fmla="*/ 165 h 200"/>
              <a:gd name="T60" fmla="*/ 71 w 173"/>
              <a:gd name="T61" fmla="*/ 185 h 200"/>
              <a:gd name="T62" fmla="*/ 84 w 173"/>
              <a:gd name="T63" fmla="*/ 187 h 200"/>
              <a:gd name="T64" fmla="*/ 89 w 173"/>
              <a:gd name="T65" fmla="*/ 199 h 200"/>
              <a:gd name="T66" fmla="*/ 102 w 173"/>
              <a:gd name="T67" fmla="*/ 196 h 200"/>
              <a:gd name="T68" fmla="*/ 108 w 173"/>
              <a:gd name="T69" fmla="*/ 178 h 200"/>
              <a:gd name="T70" fmla="*/ 135 w 173"/>
              <a:gd name="T71" fmla="*/ 189 h 200"/>
              <a:gd name="T72" fmla="*/ 128 w 173"/>
              <a:gd name="T73" fmla="*/ 172 h 200"/>
              <a:gd name="T74" fmla="*/ 128 w 173"/>
              <a:gd name="T75" fmla="*/ 170 h 200"/>
              <a:gd name="T76" fmla="*/ 166 w 173"/>
              <a:gd name="T77" fmla="*/ 166 h 200"/>
              <a:gd name="T78" fmla="*/ 167 w 173"/>
              <a:gd name="T79" fmla="*/ 165 h 200"/>
              <a:gd name="T80" fmla="*/ 167 w 173"/>
              <a:gd name="T81" fmla="*/ 163 h 200"/>
              <a:gd name="T82" fmla="*/ 166 w 173"/>
              <a:gd name="T83" fmla="*/ 142 h 200"/>
              <a:gd name="T84" fmla="*/ 170 w 173"/>
              <a:gd name="T85" fmla="*/ 134 h 200"/>
              <a:gd name="T86" fmla="*/ 163 w 173"/>
              <a:gd name="T87" fmla="*/ 126 h 200"/>
              <a:gd name="T88" fmla="*/ 158 w 173"/>
              <a:gd name="T89" fmla="*/ 98 h 200"/>
              <a:gd name="T90" fmla="*/ 151 w 173"/>
              <a:gd name="T91" fmla="*/ 102 h 200"/>
              <a:gd name="T92" fmla="*/ 150 w 173"/>
              <a:gd name="T93" fmla="*/ 84 h 200"/>
              <a:gd name="T94" fmla="*/ 163 w 173"/>
              <a:gd name="T95" fmla="*/ 50 h 200"/>
              <a:gd name="T96" fmla="*/ 150 w 173"/>
              <a:gd name="T97" fmla="*/ 3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200">
                <a:moveTo>
                  <a:pt x="150" y="34"/>
                </a:moveTo>
                <a:cubicBezTo>
                  <a:pt x="150" y="34"/>
                  <a:pt x="150" y="34"/>
                  <a:pt x="150" y="34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15"/>
                  <a:pt x="146" y="14"/>
                  <a:pt x="143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37" y="17"/>
                  <a:pt x="137" y="17"/>
                  <a:pt x="137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5" y="7"/>
                  <a:pt x="125" y="7"/>
                  <a:pt x="125" y="7"/>
                </a:cubicBezTo>
                <a:cubicBezTo>
                  <a:pt x="124" y="6"/>
                  <a:pt x="124" y="6"/>
                  <a:pt x="124" y="6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99" y="16"/>
                  <a:pt x="99" y="16"/>
                  <a:pt x="99" y="16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3"/>
                  <a:pt x="92" y="13"/>
                  <a:pt x="92" y="13"/>
                </a:cubicBezTo>
                <a:cubicBezTo>
                  <a:pt x="88" y="10"/>
                  <a:pt x="88" y="10"/>
                  <a:pt x="88" y="10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8"/>
                  <a:pt x="75" y="8"/>
                  <a:pt x="75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4"/>
                  <a:pt x="66" y="4"/>
                  <a:pt x="66" y="4"/>
                </a:cubicBezTo>
                <a:cubicBezTo>
                  <a:pt x="59" y="0"/>
                  <a:pt x="59" y="0"/>
                  <a:pt x="5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15"/>
                  <a:pt x="50" y="15"/>
                  <a:pt x="50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22" y="16"/>
                  <a:pt x="22" y="16"/>
                  <a:pt x="22" y="16"/>
                </a:cubicBezTo>
                <a:cubicBezTo>
                  <a:pt x="14" y="26"/>
                  <a:pt x="14" y="26"/>
                  <a:pt x="14" y="26"/>
                </a:cubicBezTo>
                <a:cubicBezTo>
                  <a:pt x="8" y="43"/>
                  <a:pt x="8" y="43"/>
                  <a:pt x="8" y="43"/>
                </a:cubicBezTo>
                <a:cubicBezTo>
                  <a:pt x="10" y="62"/>
                  <a:pt x="10" y="62"/>
                  <a:pt x="10" y="62"/>
                </a:cubicBezTo>
                <a:cubicBezTo>
                  <a:pt x="13" y="72"/>
                  <a:pt x="13" y="72"/>
                  <a:pt x="13" y="72"/>
                </a:cubicBezTo>
                <a:cubicBezTo>
                  <a:pt x="13" y="74"/>
                  <a:pt x="13" y="74"/>
                  <a:pt x="13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0" y="76"/>
                  <a:pt x="9" y="79"/>
                  <a:pt x="9" y="83"/>
                </a:cubicBezTo>
                <a:cubicBezTo>
                  <a:pt x="13" y="99"/>
                  <a:pt x="13" y="99"/>
                  <a:pt x="13" y="99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5" y="104"/>
                  <a:pt x="1" y="107"/>
                  <a:pt x="1" y="109"/>
                </a:cubicBezTo>
                <a:cubicBezTo>
                  <a:pt x="0" y="114"/>
                  <a:pt x="0" y="114"/>
                  <a:pt x="0" y="114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1"/>
                  <a:pt x="7" y="111"/>
                  <a:pt x="7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12" y="111"/>
                  <a:pt x="15" y="113"/>
                  <a:pt x="16" y="117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9"/>
                  <a:pt x="14" y="130"/>
                  <a:pt x="14" y="132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3" y="144"/>
                  <a:pt x="14" y="146"/>
                  <a:pt x="16" y="14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2" y="153"/>
                  <a:pt x="42" y="153"/>
                  <a:pt x="42" y="153"/>
                </a:cubicBezTo>
                <a:cubicBezTo>
                  <a:pt x="44" y="153"/>
                  <a:pt x="45" y="152"/>
                  <a:pt x="46" y="151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0" y="142"/>
                  <a:pt x="51" y="141"/>
                  <a:pt x="52" y="140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4" y="141"/>
                  <a:pt x="65" y="140"/>
                  <a:pt x="65" y="140"/>
                </a:cubicBezTo>
                <a:cubicBezTo>
                  <a:pt x="66" y="137"/>
                  <a:pt x="67" y="136"/>
                  <a:pt x="68" y="135"/>
                </a:cubicBezTo>
                <a:cubicBezTo>
                  <a:pt x="70" y="135"/>
                  <a:pt x="72" y="135"/>
                  <a:pt x="73" y="136"/>
                </a:cubicBezTo>
                <a:cubicBezTo>
                  <a:pt x="76" y="139"/>
                  <a:pt x="78" y="141"/>
                  <a:pt x="78" y="144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81" y="154"/>
                  <a:pt x="82" y="156"/>
                  <a:pt x="82" y="158"/>
                </a:cubicBezTo>
                <a:cubicBezTo>
                  <a:pt x="81" y="165"/>
                  <a:pt x="81" y="165"/>
                  <a:pt x="81" y="165"/>
                </a:cubicBezTo>
                <a:cubicBezTo>
                  <a:pt x="80" y="169"/>
                  <a:pt x="78" y="172"/>
                  <a:pt x="77" y="172"/>
                </a:cubicBezTo>
                <a:cubicBezTo>
                  <a:pt x="77" y="172"/>
                  <a:pt x="77" y="172"/>
                  <a:pt x="77" y="172"/>
                </a:cubicBezTo>
                <a:cubicBezTo>
                  <a:pt x="71" y="185"/>
                  <a:pt x="71" y="185"/>
                  <a:pt x="71" y="185"/>
                </a:cubicBezTo>
                <a:cubicBezTo>
                  <a:pt x="73" y="186"/>
                  <a:pt x="73" y="186"/>
                  <a:pt x="73" y="186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84" y="188"/>
                  <a:pt x="84" y="188"/>
                  <a:pt x="84" y="188"/>
                </a:cubicBezTo>
                <a:cubicBezTo>
                  <a:pt x="82" y="192"/>
                  <a:pt x="82" y="195"/>
                  <a:pt x="82" y="197"/>
                </a:cubicBezTo>
                <a:cubicBezTo>
                  <a:pt x="86" y="199"/>
                  <a:pt x="88" y="200"/>
                  <a:pt x="89" y="199"/>
                </a:cubicBezTo>
                <a:cubicBezTo>
                  <a:pt x="94" y="197"/>
                  <a:pt x="94" y="197"/>
                  <a:pt x="94" y="197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07" y="181"/>
                  <a:pt x="108" y="179"/>
                  <a:pt x="108" y="178"/>
                </a:cubicBezTo>
                <a:cubicBezTo>
                  <a:pt x="110" y="177"/>
                  <a:pt x="113" y="177"/>
                  <a:pt x="118" y="180"/>
                </a:cubicBezTo>
                <a:cubicBezTo>
                  <a:pt x="128" y="186"/>
                  <a:pt x="128" y="186"/>
                  <a:pt x="128" y="186"/>
                </a:cubicBezTo>
                <a:cubicBezTo>
                  <a:pt x="131" y="188"/>
                  <a:pt x="133" y="189"/>
                  <a:pt x="135" y="189"/>
                </a:cubicBezTo>
                <a:cubicBezTo>
                  <a:pt x="135" y="188"/>
                  <a:pt x="135" y="188"/>
                  <a:pt x="135" y="188"/>
                </a:cubicBezTo>
                <a:cubicBezTo>
                  <a:pt x="136" y="187"/>
                  <a:pt x="135" y="184"/>
                  <a:pt x="133" y="18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34" y="163"/>
                  <a:pt x="139" y="160"/>
                  <a:pt x="146" y="163"/>
                </a:cubicBezTo>
                <a:cubicBezTo>
                  <a:pt x="160" y="170"/>
                  <a:pt x="160" y="170"/>
                  <a:pt x="160" y="170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7" y="166"/>
                  <a:pt x="167" y="166"/>
                  <a:pt x="167" y="166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72" y="155"/>
                  <a:pt x="173" y="149"/>
                  <a:pt x="172" y="146"/>
                </a:cubicBezTo>
                <a:cubicBezTo>
                  <a:pt x="170" y="143"/>
                  <a:pt x="168" y="142"/>
                  <a:pt x="167" y="142"/>
                </a:cubicBezTo>
                <a:cubicBezTo>
                  <a:pt x="166" y="142"/>
                  <a:pt x="166" y="142"/>
                  <a:pt x="166" y="142"/>
                </a:cubicBez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8" y="136"/>
                  <a:pt x="170" y="135"/>
                  <a:pt x="170" y="134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8" y="110"/>
                  <a:pt x="158" y="104"/>
                  <a:pt x="158" y="98"/>
                </a:cubicBezTo>
                <a:cubicBezTo>
                  <a:pt x="158" y="94"/>
                  <a:pt x="158" y="94"/>
                  <a:pt x="158" y="94"/>
                </a:cubicBezTo>
                <a:cubicBezTo>
                  <a:pt x="154" y="98"/>
                  <a:pt x="154" y="98"/>
                  <a:pt x="154" y="98"/>
                </a:cubicBezTo>
                <a:cubicBezTo>
                  <a:pt x="151" y="102"/>
                  <a:pt x="151" y="102"/>
                  <a:pt x="151" y="102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9" y="71"/>
                  <a:pt x="165" y="64"/>
                  <a:pt x="167" y="62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2" y="44"/>
                  <a:pt x="161" y="40"/>
                  <a:pt x="161" y="38"/>
                </a:cubicBezTo>
                <a:cubicBezTo>
                  <a:pt x="154" y="35"/>
                  <a:pt x="154" y="35"/>
                  <a:pt x="154" y="35"/>
                </a:cubicBezTo>
                <a:lnTo>
                  <a:pt x="150" y="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9"/>
          <p:cNvSpPr>
            <a:spLocks/>
          </p:cNvSpPr>
          <p:nvPr/>
        </p:nvSpPr>
        <p:spPr bwMode="auto">
          <a:xfrm>
            <a:off x="6280200" y="3859213"/>
            <a:ext cx="917575" cy="574675"/>
          </a:xfrm>
          <a:custGeom>
            <a:avLst/>
            <a:gdLst>
              <a:gd name="T0" fmla="*/ 32 w 244"/>
              <a:gd name="T1" fmla="*/ 5 h 153"/>
              <a:gd name="T2" fmla="*/ 43 w 244"/>
              <a:gd name="T3" fmla="*/ 12 h 153"/>
              <a:gd name="T4" fmla="*/ 49 w 244"/>
              <a:gd name="T5" fmla="*/ 20 h 153"/>
              <a:gd name="T6" fmla="*/ 44 w 244"/>
              <a:gd name="T7" fmla="*/ 26 h 153"/>
              <a:gd name="T8" fmla="*/ 30 w 244"/>
              <a:gd name="T9" fmla="*/ 29 h 153"/>
              <a:gd name="T10" fmla="*/ 32 w 244"/>
              <a:gd name="T11" fmla="*/ 37 h 153"/>
              <a:gd name="T12" fmla="*/ 36 w 244"/>
              <a:gd name="T13" fmla="*/ 54 h 153"/>
              <a:gd name="T14" fmla="*/ 45 w 244"/>
              <a:gd name="T15" fmla="*/ 57 h 153"/>
              <a:gd name="T16" fmla="*/ 46 w 244"/>
              <a:gd name="T17" fmla="*/ 58 h 153"/>
              <a:gd name="T18" fmla="*/ 51 w 244"/>
              <a:gd name="T19" fmla="*/ 65 h 153"/>
              <a:gd name="T20" fmla="*/ 54 w 244"/>
              <a:gd name="T21" fmla="*/ 73 h 153"/>
              <a:gd name="T22" fmla="*/ 40 w 244"/>
              <a:gd name="T23" fmla="*/ 92 h 153"/>
              <a:gd name="T24" fmla="*/ 2 w 244"/>
              <a:gd name="T25" fmla="*/ 102 h 153"/>
              <a:gd name="T26" fmla="*/ 4 w 244"/>
              <a:gd name="T27" fmla="*/ 116 h 153"/>
              <a:gd name="T28" fmla="*/ 19 w 244"/>
              <a:gd name="T29" fmla="*/ 143 h 153"/>
              <a:gd name="T30" fmla="*/ 20 w 244"/>
              <a:gd name="T31" fmla="*/ 143 h 153"/>
              <a:gd name="T32" fmla="*/ 26 w 244"/>
              <a:gd name="T33" fmla="*/ 151 h 153"/>
              <a:gd name="T34" fmla="*/ 30 w 244"/>
              <a:gd name="T35" fmla="*/ 138 h 153"/>
              <a:gd name="T36" fmla="*/ 39 w 244"/>
              <a:gd name="T37" fmla="*/ 127 h 153"/>
              <a:gd name="T38" fmla="*/ 56 w 244"/>
              <a:gd name="T39" fmla="*/ 127 h 153"/>
              <a:gd name="T40" fmla="*/ 63 w 244"/>
              <a:gd name="T41" fmla="*/ 111 h 153"/>
              <a:gd name="T42" fmla="*/ 80 w 244"/>
              <a:gd name="T43" fmla="*/ 111 h 153"/>
              <a:gd name="T44" fmla="*/ 109 w 244"/>
              <a:gd name="T45" fmla="*/ 121 h 153"/>
              <a:gd name="T46" fmla="*/ 110 w 244"/>
              <a:gd name="T47" fmla="*/ 121 h 153"/>
              <a:gd name="T48" fmla="*/ 121 w 244"/>
              <a:gd name="T49" fmla="*/ 127 h 153"/>
              <a:gd name="T50" fmla="*/ 121 w 244"/>
              <a:gd name="T51" fmla="*/ 127 h 153"/>
              <a:gd name="T52" fmla="*/ 132 w 244"/>
              <a:gd name="T53" fmla="*/ 128 h 153"/>
              <a:gd name="T54" fmla="*/ 142 w 244"/>
              <a:gd name="T55" fmla="*/ 115 h 153"/>
              <a:gd name="T56" fmla="*/ 148 w 244"/>
              <a:gd name="T57" fmla="*/ 120 h 153"/>
              <a:gd name="T58" fmla="*/ 149 w 244"/>
              <a:gd name="T59" fmla="*/ 129 h 153"/>
              <a:gd name="T60" fmla="*/ 159 w 244"/>
              <a:gd name="T61" fmla="*/ 123 h 153"/>
              <a:gd name="T62" fmla="*/ 165 w 244"/>
              <a:gd name="T63" fmla="*/ 123 h 153"/>
              <a:gd name="T64" fmla="*/ 170 w 244"/>
              <a:gd name="T65" fmla="*/ 141 h 153"/>
              <a:gd name="T66" fmla="*/ 194 w 244"/>
              <a:gd name="T67" fmla="*/ 130 h 153"/>
              <a:gd name="T68" fmla="*/ 215 w 244"/>
              <a:gd name="T69" fmla="*/ 121 h 153"/>
              <a:gd name="T70" fmla="*/ 237 w 244"/>
              <a:gd name="T71" fmla="*/ 114 h 153"/>
              <a:gd name="T72" fmla="*/ 242 w 244"/>
              <a:gd name="T73" fmla="*/ 111 h 153"/>
              <a:gd name="T74" fmla="*/ 230 w 244"/>
              <a:gd name="T75" fmla="*/ 77 h 153"/>
              <a:gd name="T76" fmla="*/ 236 w 244"/>
              <a:gd name="T77" fmla="*/ 67 h 153"/>
              <a:gd name="T78" fmla="*/ 222 w 244"/>
              <a:gd name="T79" fmla="*/ 63 h 153"/>
              <a:gd name="T80" fmla="*/ 215 w 244"/>
              <a:gd name="T81" fmla="*/ 55 h 153"/>
              <a:gd name="T82" fmla="*/ 214 w 244"/>
              <a:gd name="T83" fmla="*/ 54 h 153"/>
              <a:gd name="T84" fmla="*/ 186 w 244"/>
              <a:gd name="T85" fmla="*/ 47 h 153"/>
              <a:gd name="T86" fmla="*/ 162 w 244"/>
              <a:gd name="T87" fmla="*/ 47 h 153"/>
              <a:gd name="T88" fmla="*/ 108 w 244"/>
              <a:gd name="T89" fmla="*/ 25 h 153"/>
              <a:gd name="T90" fmla="*/ 72 w 244"/>
              <a:gd name="T91" fmla="*/ 0 h 153"/>
              <a:gd name="T92" fmla="*/ 37 w 244"/>
              <a:gd name="T93" fmla="*/ 3 h 153"/>
              <a:gd name="T94" fmla="*/ 31 w 244"/>
              <a:gd name="T95" fmla="*/ 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4" h="153">
                <a:moveTo>
                  <a:pt x="31" y="1"/>
                </a:moveTo>
                <a:cubicBezTo>
                  <a:pt x="30" y="2"/>
                  <a:pt x="30" y="2"/>
                  <a:pt x="30" y="2"/>
                </a:cubicBezTo>
                <a:cubicBezTo>
                  <a:pt x="32" y="5"/>
                  <a:pt x="32" y="5"/>
                  <a:pt x="32" y="5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54"/>
                  <a:pt x="36" y="54"/>
                  <a:pt x="36" y="54"/>
                </a:cubicBezTo>
                <a:cubicBezTo>
                  <a:pt x="39" y="55"/>
                  <a:pt x="39" y="55"/>
                  <a:pt x="39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81"/>
                  <a:pt x="52" y="83"/>
                  <a:pt x="52" y="85"/>
                </a:cubicBezTo>
                <a:cubicBezTo>
                  <a:pt x="50" y="87"/>
                  <a:pt x="46" y="90"/>
                  <a:pt x="40" y="92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7"/>
                  <a:pt x="4" y="117"/>
                  <a:pt x="4" y="117"/>
                </a:cubicBezTo>
                <a:cubicBezTo>
                  <a:pt x="6" y="127"/>
                  <a:pt x="6" y="127"/>
                  <a:pt x="6" y="127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2" y="115"/>
                  <a:pt x="142" y="115"/>
                  <a:pt x="142" y="115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0" y="126"/>
                  <a:pt x="150" y="126"/>
                  <a:pt x="150" y="126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1" y="128"/>
                  <a:pt x="172" y="130"/>
                  <a:pt x="171" y="132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83" y="135"/>
                  <a:pt x="190" y="130"/>
                  <a:pt x="194" y="130"/>
                </a:cubicBezTo>
                <a:cubicBezTo>
                  <a:pt x="204" y="130"/>
                  <a:pt x="204" y="130"/>
                  <a:pt x="204" y="13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15" y="121"/>
                  <a:pt x="215" y="121"/>
                  <a:pt x="215" y="121"/>
                </a:cubicBezTo>
                <a:cubicBezTo>
                  <a:pt x="216" y="121"/>
                  <a:pt x="216" y="121"/>
                  <a:pt x="216" y="121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44" y="114"/>
                  <a:pt x="244" y="114"/>
                  <a:pt x="244" y="114"/>
                </a:cubicBezTo>
                <a:cubicBezTo>
                  <a:pt x="242" y="111"/>
                  <a:pt x="242" y="111"/>
                  <a:pt x="242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4" y="65"/>
                  <a:pt x="234" y="65"/>
                  <a:pt x="234" y="65"/>
                </a:cubicBezTo>
                <a:cubicBezTo>
                  <a:pt x="223" y="63"/>
                  <a:pt x="223" y="63"/>
                  <a:pt x="223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5" y="55"/>
                  <a:pt x="215" y="55"/>
                  <a:pt x="215" y="55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4" y="54"/>
                  <a:pt x="214" y="54"/>
                  <a:pt x="214" y="54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6" y="53"/>
                  <a:pt x="203" y="56"/>
                  <a:pt x="200" y="57"/>
                </a:cubicBezTo>
                <a:cubicBezTo>
                  <a:pt x="197" y="58"/>
                  <a:pt x="192" y="55"/>
                  <a:pt x="186" y="47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3" y="43"/>
                  <a:pt x="180" y="43"/>
                  <a:pt x="176" y="45"/>
                </a:cubicBezTo>
                <a:cubicBezTo>
                  <a:pt x="169" y="47"/>
                  <a:pt x="164" y="48"/>
                  <a:pt x="162" y="47"/>
                </a:cubicBezTo>
                <a:cubicBezTo>
                  <a:pt x="160" y="45"/>
                  <a:pt x="160" y="41"/>
                  <a:pt x="160" y="35"/>
                </a:cubicBezTo>
                <a:cubicBezTo>
                  <a:pt x="161" y="31"/>
                  <a:pt x="160" y="29"/>
                  <a:pt x="160" y="2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3" y="23"/>
                  <a:pt x="99" y="21"/>
                  <a:pt x="97" y="19"/>
                </a:cubicBezTo>
                <a:cubicBezTo>
                  <a:pt x="89" y="17"/>
                  <a:pt x="89" y="17"/>
                  <a:pt x="89" y="17"/>
                </a:cubicBezTo>
                <a:cubicBezTo>
                  <a:pt x="86" y="15"/>
                  <a:pt x="80" y="10"/>
                  <a:pt x="7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58" y="2"/>
                  <a:pt x="58" y="2"/>
                  <a:pt x="58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lnTo>
                  <a:pt x="31" y="1"/>
                </a:lnTo>
                <a:close/>
              </a:path>
            </a:pathLst>
          </a:custGeom>
          <a:solidFill>
            <a:srgbClr val="434A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20"/>
          <p:cNvSpPr>
            <a:spLocks/>
          </p:cNvSpPr>
          <p:nvPr/>
        </p:nvSpPr>
        <p:spPr bwMode="auto">
          <a:xfrm>
            <a:off x="6483400" y="4914900"/>
            <a:ext cx="954088" cy="755650"/>
          </a:xfrm>
          <a:custGeom>
            <a:avLst/>
            <a:gdLst>
              <a:gd name="T0" fmla="*/ 244 w 254"/>
              <a:gd name="T1" fmla="*/ 64 h 201"/>
              <a:gd name="T2" fmla="*/ 254 w 254"/>
              <a:gd name="T3" fmla="*/ 63 h 201"/>
              <a:gd name="T4" fmla="*/ 236 w 254"/>
              <a:gd name="T5" fmla="*/ 44 h 201"/>
              <a:gd name="T6" fmla="*/ 223 w 254"/>
              <a:gd name="T7" fmla="*/ 22 h 201"/>
              <a:gd name="T8" fmla="*/ 202 w 254"/>
              <a:gd name="T9" fmla="*/ 27 h 201"/>
              <a:gd name="T10" fmla="*/ 200 w 254"/>
              <a:gd name="T11" fmla="*/ 29 h 201"/>
              <a:gd name="T12" fmla="*/ 182 w 254"/>
              <a:gd name="T13" fmla="*/ 25 h 201"/>
              <a:gd name="T14" fmla="*/ 150 w 254"/>
              <a:gd name="T15" fmla="*/ 40 h 201"/>
              <a:gd name="T16" fmla="*/ 150 w 254"/>
              <a:gd name="T17" fmla="*/ 19 h 201"/>
              <a:gd name="T18" fmla="*/ 149 w 254"/>
              <a:gd name="T19" fmla="*/ 10 h 201"/>
              <a:gd name="T20" fmla="*/ 138 w 254"/>
              <a:gd name="T21" fmla="*/ 10 h 201"/>
              <a:gd name="T22" fmla="*/ 126 w 254"/>
              <a:gd name="T23" fmla="*/ 9 h 201"/>
              <a:gd name="T24" fmla="*/ 110 w 254"/>
              <a:gd name="T25" fmla="*/ 1 h 201"/>
              <a:gd name="T26" fmla="*/ 105 w 254"/>
              <a:gd name="T27" fmla="*/ 24 h 201"/>
              <a:gd name="T28" fmla="*/ 82 w 254"/>
              <a:gd name="T29" fmla="*/ 18 h 201"/>
              <a:gd name="T30" fmla="*/ 78 w 254"/>
              <a:gd name="T31" fmla="*/ 16 h 201"/>
              <a:gd name="T32" fmla="*/ 72 w 254"/>
              <a:gd name="T33" fmla="*/ 33 h 201"/>
              <a:gd name="T34" fmla="*/ 75 w 254"/>
              <a:gd name="T35" fmla="*/ 47 h 201"/>
              <a:gd name="T36" fmla="*/ 68 w 254"/>
              <a:gd name="T37" fmla="*/ 61 h 201"/>
              <a:gd name="T38" fmla="*/ 52 w 254"/>
              <a:gd name="T39" fmla="*/ 102 h 201"/>
              <a:gd name="T40" fmla="*/ 29 w 254"/>
              <a:gd name="T41" fmla="*/ 117 h 201"/>
              <a:gd name="T42" fmla="*/ 32 w 254"/>
              <a:gd name="T43" fmla="*/ 124 h 201"/>
              <a:gd name="T44" fmla="*/ 19 w 254"/>
              <a:gd name="T45" fmla="*/ 142 h 201"/>
              <a:gd name="T46" fmla="*/ 5 w 254"/>
              <a:gd name="T47" fmla="*/ 146 h 201"/>
              <a:gd name="T48" fmla="*/ 2 w 254"/>
              <a:gd name="T49" fmla="*/ 184 h 201"/>
              <a:gd name="T50" fmla="*/ 8 w 254"/>
              <a:gd name="T51" fmla="*/ 196 h 201"/>
              <a:gd name="T52" fmla="*/ 21 w 254"/>
              <a:gd name="T53" fmla="*/ 200 h 201"/>
              <a:gd name="T54" fmla="*/ 22 w 254"/>
              <a:gd name="T55" fmla="*/ 199 h 201"/>
              <a:gd name="T56" fmla="*/ 18 w 254"/>
              <a:gd name="T57" fmla="*/ 186 h 201"/>
              <a:gd name="T58" fmla="*/ 12 w 254"/>
              <a:gd name="T59" fmla="*/ 182 h 201"/>
              <a:gd name="T60" fmla="*/ 18 w 254"/>
              <a:gd name="T61" fmla="*/ 173 h 201"/>
              <a:gd name="T62" fmla="*/ 32 w 254"/>
              <a:gd name="T63" fmla="*/ 162 h 201"/>
              <a:gd name="T64" fmla="*/ 64 w 254"/>
              <a:gd name="T65" fmla="*/ 141 h 201"/>
              <a:gd name="T66" fmla="*/ 70 w 254"/>
              <a:gd name="T67" fmla="*/ 145 h 201"/>
              <a:gd name="T68" fmla="*/ 75 w 254"/>
              <a:gd name="T69" fmla="*/ 141 h 201"/>
              <a:gd name="T70" fmla="*/ 96 w 254"/>
              <a:gd name="T71" fmla="*/ 137 h 201"/>
              <a:gd name="T72" fmla="*/ 98 w 254"/>
              <a:gd name="T73" fmla="*/ 136 h 201"/>
              <a:gd name="T74" fmla="*/ 119 w 254"/>
              <a:gd name="T75" fmla="*/ 128 h 201"/>
              <a:gd name="T76" fmla="*/ 124 w 254"/>
              <a:gd name="T77" fmla="*/ 96 h 201"/>
              <a:gd name="T78" fmla="*/ 130 w 254"/>
              <a:gd name="T79" fmla="*/ 94 h 201"/>
              <a:gd name="T80" fmla="*/ 132 w 254"/>
              <a:gd name="T81" fmla="*/ 95 h 201"/>
              <a:gd name="T82" fmla="*/ 159 w 254"/>
              <a:gd name="T83" fmla="*/ 112 h 201"/>
              <a:gd name="T84" fmla="*/ 156 w 254"/>
              <a:gd name="T85" fmla="*/ 103 h 201"/>
              <a:gd name="T86" fmla="*/ 166 w 254"/>
              <a:gd name="T87" fmla="*/ 99 h 201"/>
              <a:gd name="T88" fmla="*/ 173 w 254"/>
              <a:gd name="T89" fmla="*/ 95 h 201"/>
              <a:gd name="T90" fmla="*/ 193 w 254"/>
              <a:gd name="T91" fmla="*/ 101 h 201"/>
              <a:gd name="T92" fmla="*/ 206 w 254"/>
              <a:gd name="T93" fmla="*/ 92 h 201"/>
              <a:gd name="T94" fmla="*/ 207 w 254"/>
              <a:gd name="T95" fmla="*/ 94 h 201"/>
              <a:gd name="T96" fmla="*/ 238 w 254"/>
              <a:gd name="T97" fmla="*/ 6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4" h="201">
                <a:moveTo>
                  <a:pt x="238" y="69"/>
                </a:moveTo>
                <a:cubicBezTo>
                  <a:pt x="242" y="68"/>
                  <a:pt x="244" y="67"/>
                  <a:pt x="244" y="65"/>
                </a:cubicBezTo>
                <a:cubicBezTo>
                  <a:pt x="244" y="64"/>
                  <a:pt x="244" y="64"/>
                  <a:pt x="244" y="64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6" y="63"/>
                  <a:pt x="246" y="63"/>
                  <a:pt x="246" y="63"/>
                </a:cubicBezTo>
                <a:cubicBezTo>
                  <a:pt x="254" y="63"/>
                  <a:pt x="254" y="63"/>
                  <a:pt x="254" y="63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2" y="58"/>
                  <a:pt x="250" y="57"/>
                  <a:pt x="248" y="55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0" y="29"/>
                  <a:pt x="230" y="29"/>
                  <a:pt x="230" y="29"/>
                </a:cubicBezTo>
                <a:cubicBezTo>
                  <a:pt x="223" y="22"/>
                  <a:pt x="223" y="22"/>
                  <a:pt x="223" y="22"/>
                </a:cubicBezTo>
                <a:cubicBezTo>
                  <a:pt x="214" y="21"/>
                  <a:pt x="208" y="21"/>
                  <a:pt x="203" y="22"/>
                </a:cubicBezTo>
                <a:cubicBezTo>
                  <a:pt x="201" y="22"/>
                  <a:pt x="201" y="22"/>
                  <a:pt x="201" y="22"/>
                </a:cubicBezTo>
                <a:cubicBezTo>
                  <a:pt x="202" y="27"/>
                  <a:pt x="202" y="27"/>
                  <a:pt x="202" y="27"/>
                </a:cubicBezTo>
                <a:cubicBezTo>
                  <a:pt x="202" y="28"/>
                  <a:pt x="202" y="28"/>
                  <a:pt x="202" y="28"/>
                </a:cubicBezTo>
                <a:cubicBezTo>
                  <a:pt x="202" y="29"/>
                  <a:pt x="202" y="29"/>
                  <a:pt x="202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88" y="26"/>
                  <a:pt x="184" y="24"/>
                  <a:pt x="182" y="25"/>
                </a:cubicBezTo>
                <a:cubicBezTo>
                  <a:pt x="168" y="32"/>
                  <a:pt x="160" y="35"/>
                  <a:pt x="158" y="33"/>
                </a:cubicBezTo>
                <a:cubicBezTo>
                  <a:pt x="156" y="34"/>
                  <a:pt x="154" y="35"/>
                  <a:pt x="152" y="3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49" y="38"/>
                  <a:pt x="149" y="38"/>
                  <a:pt x="149" y="38"/>
                </a:cubicBezTo>
                <a:cubicBezTo>
                  <a:pt x="145" y="34"/>
                  <a:pt x="143" y="31"/>
                  <a:pt x="143" y="29"/>
                </a:cubicBezTo>
                <a:cubicBezTo>
                  <a:pt x="143" y="27"/>
                  <a:pt x="146" y="24"/>
                  <a:pt x="150" y="19"/>
                </a:cubicBezTo>
                <a:cubicBezTo>
                  <a:pt x="156" y="12"/>
                  <a:pt x="159" y="9"/>
                  <a:pt x="159" y="8"/>
                </a:cubicBezTo>
                <a:cubicBezTo>
                  <a:pt x="158" y="6"/>
                  <a:pt x="158" y="6"/>
                  <a:pt x="158" y="6"/>
                </a:cubicBezTo>
                <a:cubicBezTo>
                  <a:pt x="156" y="5"/>
                  <a:pt x="153" y="7"/>
                  <a:pt x="149" y="10"/>
                </a:cubicBezTo>
                <a:cubicBezTo>
                  <a:pt x="145" y="13"/>
                  <a:pt x="142" y="14"/>
                  <a:pt x="141" y="14"/>
                </a:cubicBezTo>
                <a:cubicBezTo>
                  <a:pt x="140" y="14"/>
                  <a:pt x="139" y="12"/>
                  <a:pt x="139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5" y="3"/>
                  <a:pt x="135" y="3"/>
                  <a:pt x="135" y="3"/>
                </a:cubicBezTo>
                <a:cubicBezTo>
                  <a:pt x="127" y="8"/>
                  <a:pt x="127" y="8"/>
                  <a:pt x="127" y="8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8"/>
                  <a:pt x="126" y="8"/>
                  <a:pt x="126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0" y="5"/>
                  <a:pt x="115" y="3"/>
                  <a:pt x="110" y="1"/>
                </a:cubicBezTo>
                <a:cubicBezTo>
                  <a:pt x="106" y="0"/>
                  <a:pt x="102" y="1"/>
                  <a:pt x="99" y="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5" y="18"/>
                  <a:pt x="106" y="22"/>
                  <a:pt x="105" y="24"/>
                </a:cubicBezTo>
                <a:cubicBezTo>
                  <a:pt x="104" y="26"/>
                  <a:pt x="103" y="27"/>
                  <a:pt x="102" y="27"/>
                </a:cubicBezTo>
                <a:cubicBezTo>
                  <a:pt x="99" y="28"/>
                  <a:pt x="96" y="27"/>
                  <a:pt x="91" y="23"/>
                </a:cubicBezTo>
                <a:cubicBezTo>
                  <a:pt x="88" y="21"/>
                  <a:pt x="85" y="19"/>
                  <a:pt x="82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26"/>
                  <a:pt x="78" y="26"/>
                  <a:pt x="78" y="26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40"/>
                  <a:pt x="72" y="40"/>
                  <a:pt x="72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0" y="54"/>
                  <a:pt x="70" y="54"/>
                  <a:pt x="70" y="54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1"/>
                  <a:pt x="68" y="61"/>
                  <a:pt x="68" y="61"/>
                </a:cubicBezTo>
                <a:cubicBezTo>
                  <a:pt x="62" y="67"/>
                  <a:pt x="62" y="67"/>
                  <a:pt x="62" y="67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8" y="142"/>
                  <a:pt x="8" y="142"/>
                  <a:pt x="8" y="142"/>
                </a:cubicBezTo>
                <a:cubicBezTo>
                  <a:pt x="5" y="146"/>
                  <a:pt x="5" y="146"/>
                  <a:pt x="5" y="146"/>
                </a:cubicBezTo>
                <a:cubicBezTo>
                  <a:pt x="5" y="146"/>
                  <a:pt x="5" y="146"/>
                  <a:pt x="5" y="146"/>
                </a:cubicBezTo>
                <a:cubicBezTo>
                  <a:pt x="2" y="153"/>
                  <a:pt x="2" y="153"/>
                  <a:pt x="2" y="153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4"/>
                  <a:pt x="2" y="184"/>
                  <a:pt x="2" y="184"/>
                </a:cubicBezTo>
                <a:cubicBezTo>
                  <a:pt x="3" y="184"/>
                  <a:pt x="3" y="184"/>
                  <a:pt x="3" y="184"/>
                </a:cubicBezTo>
                <a:cubicBezTo>
                  <a:pt x="3" y="190"/>
                  <a:pt x="3" y="190"/>
                  <a:pt x="3" y="190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201"/>
                  <a:pt x="8" y="201"/>
                  <a:pt x="8" y="201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17" y="186"/>
                  <a:pt x="17" y="186"/>
                  <a:pt x="17" y="186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1"/>
                  <a:pt x="12" y="181"/>
                  <a:pt x="12" y="181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8" y="173"/>
                  <a:pt x="18" y="173"/>
                  <a:pt x="18" y="173"/>
                </a:cubicBezTo>
                <a:cubicBezTo>
                  <a:pt x="19" y="170"/>
                  <a:pt x="19" y="170"/>
                  <a:pt x="19" y="170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76" y="147"/>
                  <a:pt x="76" y="147"/>
                  <a:pt x="76" y="147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1" y="94"/>
                  <a:pt x="131" y="94"/>
                  <a:pt x="131" y="94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43" y="115"/>
                  <a:pt x="143" y="115"/>
                  <a:pt x="143" y="115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57" y="104"/>
                  <a:pt x="157" y="104"/>
                  <a:pt x="157" y="104"/>
                </a:cubicBezTo>
                <a:cubicBezTo>
                  <a:pt x="156" y="103"/>
                  <a:pt x="156" y="103"/>
                  <a:pt x="156" y="103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5" y="95"/>
                  <a:pt x="175" y="95"/>
                  <a:pt x="175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86" y="95"/>
                  <a:pt x="190" y="98"/>
                  <a:pt x="193" y="101"/>
                </a:cubicBezTo>
                <a:cubicBezTo>
                  <a:pt x="194" y="103"/>
                  <a:pt x="194" y="103"/>
                  <a:pt x="194" y="103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8" y="91"/>
                  <a:pt x="201" y="90"/>
                  <a:pt x="206" y="92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4"/>
                  <a:pt x="207" y="94"/>
                  <a:pt x="207" y="94"/>
                </a:cubicBezTo>
                <a:cubicBezTo>
                  <a:pt x="208" y="94"/>
                  <a:pt x="208" y="94"/>
                  <a:pt x="209" y="94"/>
                </a:cubicBezTo>
                <a:cubicBezTo>
                  <a:pt x="211" y="94"/>
                  <a:pt x="218" y="89"/>
                  <a:pt x="230" y="80"/>
                </a:cubicBezTo>
                <a:cubicBezTo>
                  <a:pt x="230" y="74"/>
                  <a:pt x="233" y="70"/>
                  <a:pt x="238" y="69"/>
                </a:cubicBezTo>
                <a:close/>
              </a:path>
            </a:pathLst>
          </a:custGeom>
          <a:solidFill>
            <a:srgbClr val="AC92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21"/>
          <p:cNvSpPr>
            <a:spLocks/>
          </p:cNvSpPr>
          <p:nvPr/>
        </p:nvSpPr>
        <p:spPr bwMode="auto">
          <a:xfrm>
            <a:off x="6934250" y="4260850"/>
            <a:ext cx="571500" cy="777875"/>
          </a:xfrm>
          <a:custGeom>
            <a:avLst/>
            <a:gdLst>
              <a:gd name="T0" fmla="*/ 119 w 152"/>
              <a:gd name="T1" fmla="*/ 8 h 207"/>
              <a:gd name="T2" fmla="*/ 106 w 152"/>
              <a:gd name="T3" fmla="*/ 3 h 207"/>
              <a:gd name="T4" fmla="*/ 88 w 152"/>
              <a:gd name="T5" fmla="*/ 16 h 207"/>
              <a:gd name="T6" fmla="*/ 76 w 152"/>
              <a:gd name="T7" fmla="*/ 11 h 207"/>
              <a:gd name="T8" fmla="*/ 76 w 152"/>
              <a:gd name="T9" fmla="*/ 12 h 207"/>
              <a:gd name="T10" fmla="*/ 54 w 152"/>
              <a:gd name="T11" fmla="*/ 17 h 207"/>
              <a:gd name="T12" fmla="*/ 42 w 152"/>
              <a:gd name="T13" fmla="*/ 18 h 207"/>
              <a:gd name="T14" fmla="*/ 34 w 152"/>
              <a:gd name="T15" fmla="*/ 27 h 207"/>
              <a:gd name="T16" fmla="*/ 20 w 152"/>
              <a:gd name="T17" fmla="*/ 28 h 207"/>
              <a:gd name="T18" fmla="*/ 10 w 152"/>
              <a:gd name="T19" fmla="*/ 44 h 207"/>
              <a:gd name="T20" fmla="*/ 11 w 152"/>
              <a:gd name="T21" fmla="*/ 46 h 207"/>
              <a:gd name="T22" fmla="*/ 17 w 152"/>
              <a:gd name="T23" fmla="*/ 69 h 207"/>
              <a:gd name="T24" fmla="*/ 17 w 152"/>
              <a:gd name="T25" fmla="*/ 72 h 207"/>
              <a:gd name="T26" fmla="*/ 16 w 152"/>
              <a:gd name="T27" fmla="*/ 72 h 207"/>
              <a:gd name="T28" fmla="*/ 0 w 152"/>
              <a:gd name="T29" fmla="*/ 94 h 207"/>
              <a:gd name="T30" fmla="*/ 6 w 152"/>
              <a:gd name="T31" fmla="*/ 98 h 207"/>
              <a:gd name="T32" fmla="*/ 12 w 152"/>
              <a:gd name="T33" fmla="*/ 131 h 207"/>
              <a:gd name="T34" fmla="*/ 20 w 152"/>
              <a:gd name="T35" fmla="*/ 143 h 207"/>
              <a:gd name="T36" fmla="*/ 21 w 152"/>
              <a:gd name="T37" fmla="*/ 152 h 207"/>
              <a:gd name="T38" fmla="*/ 22 w 152"/>
              <a:gd name="T39" fmla="*/ 181 h 207"/>
              <a:gd name="T40" fmla="*/ 26 w 152"/>
              <a:gd name="T41" fmla="*/ 181 h 207"/>
              <a:gd name="T42" fmla="*/ 43 w 152"/>
              <a:gd name="T43" fmla="*/ 181 h 207"/>
              <a:gd name="T44" fmla="*/ 28 w 152"/>
              <a:gd name="T45" fmla="*/ 203 h 207"/>
              <a:gd name="T46" fmla="*/ 40 w 152"/>
              <a:gd name="T47" fmla="*/ 203 h 207"/>
              <a:gd name="T48" fmla="*/ 75 w 152"/>
              <a:gd name="T49" fmla="*/ 201 h 207"/>
              <a:gd name="T50" fmla="*/ 77 w 152"/>
              <a:gd name="T51" fmla="*/ 195 h 207"/>
              <a:gd name="T52" fmla="*/ 77 w 152"/>
              <a:gd name="T53" fmla="*/ 190 h 207"/>
              <a:gd name="T54" fmla="*/ 75 w 152"/>
              <a:gd name="T55" fmla="*/ 179 h 207"/>
              <a:gd name="T56" fmla="*/ 83 w 152"/>
              <a:gd name="T57" fmla="*/ 173 h 207"/>
              <a:gd name="T58" fmla="*/ 81 w 152"/>
              <a:gd name="T59" fmla="*/ 168 h 207"/>
              <a:gd name="T60" fmla="*/ 81 w 152"/>
              <a:gd name="T61" fmla="*/ 167 h 207"/>
              <a:gd name="T62" fmla="*/ 85 w 152"/>
              <a:gd name="T63" fmla="*/ 154 h 207"/>
              <a:gd name="T64" fmla="*/ 89 w 152"/>
              <a:gd name="T65" fmla="*/ 149 h 207"/>
              <a:gd name="T66" fmla="*/ 93 w 152"/>
              <a:gd name="T67" fmla="*/ 146 h 207"/>
              <a:gd name="T68" fmla="*/ 100 w 152"/>
              <a:gd name="T69" fmla="*/ 130 h 207"/>
              <a:gd name="T70" fmla="*/ 103 w 152"/>
              <a:gd name="T71" fmla="*/ 128 h 207"/>
              <a:gd name="T72" fmla="*/ 99 w 152"/>
              <a:gd name="T73" fmla="*/ 111 h 207"/>
              <a:gd name="T74" fmla="*/ 112 w 152"/>
              <a:gd name="T75" fmla="*/ 100 h 207"/>
              <a:gd name="T76" fmla="*/ 110 w 152"/>
              <a:gd name="T77" fmla="*/ 85 h 207"/>
              <a:gd name="T78" fmla="*/ 125 w 152"/>
              <a:gd name="T79" fmla="*/ 68 h 207"/>
              <a:gd name="T80" fmla="*/ 131 w 152"/>
              <a:gd name="T81" fmla="*/ 70 h 207"/>
              <a:gd name="T82" fmla="*/ 142 w 152"/>
              <a:gd name="T83" fmla="*/ 64 h 207"/>
              <a:gd name="T84" fmla="*/ 142 w 152"/>
              <a:gd name="T85" fmla="*/ 64 h 207"/>
              <a:gd name="T86" fmla="*/ 148 w 152"/>
              <a:gd name="T87" fmla="*/ 60 h 207"/>
              <a:gd name="T88" fmla="*/ 148 w 152"/>
              <a:gd name="T89" fmla="*/ 53 h 207"/>
              <a:gd name="T90" fmla="*/ 150 w 152"/>
              <a:gd name="T91" fmla="*/ 51 h 207"/>
              <a:gd name="T92" fmla="*/ 152 w 152"/>
              <a:gd name="T93" fmla="*/ 48 h 207"/>
              <a:gd name="T94" fmla="*/ 138 w 152"/>
              <a:gd name="T95" fmla="*/ 26 h 207"/>
              <a:gd name="T96" fmla="*/ 132 w 152"/>
              <a:gd name="T97" fmla="*/ 1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" h="207">
                <a:moveTo>
                  <a:pt x="120" y="8"/>
                </a:moveTo>
                <a:cubicBezTo>
                  <a:pt x="119" y="8"/>
                  <a:pt x="119" y="8"/>
                  <a:pt x="119" y="8"/>
                </a:cubicBezTo>
                <a:cubicBezTo>
                  <a:pt x="110" y="0"/>
                  <a:pt x="110" y="0"/>
                  <a:pt x="110" y="0"/>
                </a:cubicBezTo>
                <a:cubicBezTo>
                  <a:pt x="106" y="3"/>
                  <a:pt x="106" y="3"/>
                  <a:pt x="106" y="3"/>
                </a:cubicBezTo>
                <a:cubicBezTo>
                  <a:pt x="102" y="10"/>
                  <a:pt x="98" y="14"/>
                  <a:pt x="92" y="16"/>
                </a:cubicBezTo>
                <a:cubicBezTo>
                  <a:pt x="91" y="17"/>
                  <a:pt x="89" y="17"/>
                  <a:pt x="88" y="16"/>
                </a:cubicBezTo>
                <a:cubicBezTo>
                  <a:pt x="86" y="14"/>
                  <a:pt x="87" y="9"/>
                  <a:pt x="90" y="2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8"/>
                  <a:pt x="54" y="18"/>
                  <a:pt x="54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8"/>
                  <a:pt x="33" y="28"/>
                  <a:pt x="33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7" y="28"/>
                  <a:pt x="12" y="32"/>
                  <a:pt x="4" y="40"/>
                </a:cubicBezTo>
                <a:cubicBezTo>
                  <a:pt x="8" y="42"/>
                  <a:pt x="10" y="43"/>
                  <a:pt x="10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6"/>
                  <a:pt x="11" y="46"/>
                  <a:pt x="11" y="46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70"/>
                  <a:pt x="17" y="70"/>
                  <a:pt x="17" y="7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0"/>
                  <a:pt x="0" y="100"/>
                  <a:pt x="0" y="100"/>
                </a:cubicBezTo>
                <a:cubicBezTo>
                  <a:pt x="3" y="98"/>
                  <a:pt x="5" y="97"/>
                  <a:pt x="6" y="98"/>
                </a:cubicBezTo>
                <a:cubicBezTo>
                  <a:pt x="8" y="99"/>
                  <a:pt x="9" y="102"/>
                  <a:pt x="8" y="107"/>
                </a:cubicBezTo>
                <a:cubicBezTo>
                  <a:pt x="8" y="114"/>
                  <a:pt x="9" y="123"/>
                  <a:pt x="12" y="13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20" y="139"/>
                  <a:pt x="21" y="141"/>
                  <a:pt x="20" y="143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3" y="156"/>
                  <a:pt x="22" y="162"/>
                  <a:pt x="17" y="172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23" y="183"/>
                  <a:pt x="23" y="183"/>
                  <a:pt x="23" y="183"/>
                </a:cubicBezTo>
                <a:cubicBezTo>
                  <a:pt x="26" y="181"/>
                  <a:pt x="26" y="181"/>
                  <a:pt x="26" y="181"/>
                </a:cubicBezTo>
                <a:cubicBezTo>
                  <a:pt x="31" y="176"/>
                  <a:pt x="36" y="175"/>
                  <a:pt x="39" y="176"/>
                </a:cubicBezTo>
                <a:cubicBezTo>
                  <a:pt x="42" y="177"/>
                  <a:pt x="43" y="179"/>
                  <a:pt x="43" y="181"/>
                </a:cubicBezTo>
                <a:cubicBezTo>
                  <a:pt x="44" y="184"/>
                  <a:pt x="40" y="188"/>
                  <a:pt x="33" y="196"/>
                </a:cubicBezTo>
                <a:cubicBezTo>
                  <a:pt x="28" y="203"/>
                  <a:pt x="28" y="203"/>
                  <a:pt x="28" y="203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34" y="204"/>
                  <a:pt x="38" y="202"/>
                  <a:pt x="40" y="203"/>
                </a:cubicBezTo>
                <a:cubicBezTo>
                  <a:pt x="42" y="203"/>
                  <a:pt x="49" y="201"/>
                  <a:pt x="60" y="195"/>
                </a:cubicBezTo>
                <a:cubicBezTo>
                  <a:pt x="64" y="193"/>
                  <a:pt x="69" y="195"/>
                  <a:pt x="75" y="201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77" y="195"/>
                  <a:pt x="77" y="195"/>
                  <a:pt x="77" y="195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5" y="193"/>
                  <a:pt x="76" y="192"/>
                  <a:pt x="77" y="190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2"/>
                  <a:pt x="74" y="180"/>
                  <a:pt x="75" y="179"/>
                </a:cubicBezTo>
                <a:cubicBezTo>
                  <a:pt x="76" y="178"/>
                  <a:pt x="78" y="177"/>
                  <a:pt x="79" y="176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3" y="165"/>
                  <a:pt x="83" y="163"/>
                  <a:pt x="82" y="162"/>
                </a:cubicBezTo>
                <a:cubicBezTo>
                  <a:pt x="81" y="159"/>
                  <a:pt x="82" y="157"/>
                  <a:pt x="85" y="154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49"/>
                  <a:pt x="89" y="149"/>
                  <a:pt x="89" y="149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93" y="137"/>
                  <a:pt x="95" y="134"/>
                  <a:pt x="100" y="130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5" y="118"/>
                  <a:pt x="96" y="114"/>
                  <a:pt x="99" y="111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0" y="96"/>
                  <a:pt x="109" y="92"/>
                  <a:pt x="110" y="85"/>
                </a:cubicBezTo>
                <a:cubicBezTo>
                  <a:pt x="112" y="74"/>
                  <a:pt x="116" y="69"/>
                  <a:pt x="125" y="68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50" y="51"/>
                  <a:pt x="150" y="51"/>
                  <a:pt x="150" y="51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144" y="36"/>
                  <a:pt x="141" y="32"/>
                  <a:pt x="138" y="26"/>
                </a:cubicBezTo>
                <a:cubicBezTo>
                  <a:pt x="136" y="22"/>
                  <a:pt x="137" y="18"/>
                  <a:pt x="140" y="14"/>
                </a:cubicBezTo>
                <a:cubicBezTo>
                  <a:pt x="132" y="10"/>
                  <a:pt x="132" y="10"/>
                  <a:pt x="132" y="10"/>
                </a:cubicBezTo>
                <a:lnTo>
                  <a:pt x="120" y="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22"/>
          <p:cNvSpPr>
            <a:spLocks/>
          </p:cNvSpPr>
          <p:nvPr/>
        </p:nvSpPr>
        <p:spPr bwMode="auto">
          <a:xfrm>
            <a:off x="7231112" y="4464050"/>
            <a:ext cx="530225" cy="650875"/>
          </a:xfrm>
          <a:custGeom>
            <a:avLst/>
            <a:gdLst>
              <a:gd name="T0" fmla="*/ 73 w 141"/>
              <a:gd name="T1" fmla="*/ 8 h 173"/>
              <a:gd name="T2" fmla="*/ 60 w 141"/>
              <a:gd name="T3" fmla="*/ 20 h 173"/>
              <a:gd name="T4" fmla="*/ 59 w 141"/>
              <a:gd name="T5" fmla="*/ 21 h 173"/>
              <a:gd name="T6" fmla="*/ 51 w 141"/>
              <a:gd name="T7" fmla="*/ 21 h 173"/>
              <a:gd name="T8" fmla="*/ 35 w 141"/>
              <a:gd name="T9" fmla="*/ 31 h 173"/>
              <a:gd name="T10" fmla="*/ 40 w 141"/>
              <a:gd name="T11" fmla="*/ 34 h 173"/>
              <a:gd name="T12" fmla="*/ 37 w 141"/>
              <a:gd name="T13" fmla="*/ 47 h 173"/>
              <a:gd name="T14" fmla="*/ 23 w 141"/>
              <a:gd name="T15" fmla="*/ 59 h 173"/>
              <a:gd name="T16" fmla="*/ 24 w 141"/>
              <a:gd name="T17" fmla="*/ 68 h 173"/>
              <a:gd name="T18" fmla="*/ 27 w 141"/>
              <a:gd name="T19" fmla="*/ 77 h 173"/>
              <a:gd name="T20" fmla="*/ 18 w 141"/>
              <a:gd name="T21" fmla="*/ 93 h 173"/>
              <a:gd name="T22" fmla="*/ 18 w 141"/>
              <a:gd name="T23" fmla="*/ 94 h 173"/>
              <a:gd name="T24" fmla="*/ 12 w 141"/>
              <a:gd name="T25" fmla="*/ 101 h 173"/>
              <a:gd name="T26" fmla="*/ 7 w 141"/>
              <a:gd name="T27" fmla="*/ 106 h 173"/>
              <a:gd name="T28" fmla="*/ 7 w 141"/>
              <a:gd name="T29" fmla="*/ 122 h 173"/>
              <a:gd name="T30" fmla="*/ 2 w 141"/>
              <a:gd name="T31" fmla="*/ 126 h 173"/>
              <a:gd name="T32" fmla="*/ 0 w 141"/>
              <a:gd name="T33" fmla="*/ 128 h 173"/>
              <a:gd name="T34" fmla="*/ 3 w 141"/>
              <a:gd name="T35" fmla="*/ 137 h 173"/>
              <a:gd name="T36" fmla="*/ 26 w 141"/>
              <a:gd name="T37" fmla="*/ 137 h 173"/>
              <a:gd name="T38" fmla="*/ 35 w 141"/>
              <a:gd name="T39" fmla="*/ 146 h 173"/>
              <a:gd name="T40" fmla="*/ 35 w 141"/>
              <a:gd name="T41" fmla="*/ 147 h 173"/>
              <a:gd name="T42" fmla="*/ 51 w 141"/>
              <a:gd name="T43" fmla="*/ 172 h 173"/>
              <a:gd name="T44" fmla="*/ 56 w 141"/>
              <a:gd name="T45" fmla="*/ 161 h 173"/>
              <a:gd name="T46" fmla="*/ 68 w 141"/>
              <a:gd name="T47" fmla="*/ 169 h 173"/>
              <a:gd name="T48" fmla="*/ 76 w 141"/>
              <a:gd name="T49" fmla="*/ 146 h 173"/>
              <a:gd name="T50" fmla="*/ 78 w 141"/>
              <a:gd name="T51" fmla="*/ 146 h 173"/>
              <a:gd name="T52" fmla="*/ 85 w 141"/>
              <a:gd name="T53" fmla="*/ 141 h 173"/>
              <a:gd name="T54" fmla="*/ 85 w 141"/>
              <a:gd name="T55" fmla="*/ 139 h 173"/>
              <a:gd name="T56" fmla="*/ 97 w 141"/>
              <a:gd name="T57" fmla="*/ 139 h 173"/>
              <a:gd name="T58" fmla="*/ 103 w 141"/>
              <a:gd name="T59" fmla="*/ 112 h 173"/>
              <a:gd name="T60" fmla="*/ 114 w 141"/>
              <a:gd name="T61" fmla="*/ 110 h 173"/>
              <a:gd name="T62" fmla="*/ 109 w 141"/>
              <a:gd name="T63" fmla="*/ 105 h 173"/>
              <a:gd name="T64" fmla="*/ 117 w 141"/>
              <a:gd name="T65" fmla="*/ 98 h 173"/>
              <a:gd name="T66" fmla="*/ 123 w 141"/>
              <a:gd name="T67" fmla="*/ 100 h 173"/>
              <a:gd name="T68" fmla="*/ 119 w 141"/>
              <a:gd name="T69" fmla="*/ 92 h 173"/>
              <a:gd name="T70" fmla="*/ 123 w 141"/>
              <a:gd name="T71" fmla="*/ 90 h 173"/>
              <a:gd name="T72" fmla="*/ 118 w 141"/>
              <a:gd name="T73" fmla="*/ 79 h 173"/>
              <a:gd name="T74" fmla="*/ 119 w 141"/>
              <a:gd name="T75" fmla="*/ 78 h 173"/>
              <a:gd name="T76" fmla="*/ 131 w 141"/>
              <a:gd name="T77" fmla="*/ 68 h 173"/>
              <a:gd name="T78" fmla="*/ 121 w 141"/>
              <a:gd name="T79" fmla="*/ 55 h 173"/>
              <a:gd name="T80" fmla="*/ 133 w 141"/>
              <a:gd name="T81" fmla="*/ 50 h 173"/>
              <a:gd name="T82" fmla="*/ 139 w 141"/>
              <a:gd name="T83" fmla="*/ 43 h 173"/>
              <a:gd name="T84" fmla="*/ 135 w 141"/>
              <a:gd name="T85" fmla="*/ 34 h 173"/>
              <a:gd name="T86" fmla="*/ 135 w 141"/>
              <a:gd name="T87" fmla="*/ 33 h 173"/>
              <a:gd name="T88" fmla="*/ 135 w 141"/>
              <a:gd name="T89" fmla="*/ 30 h 173"/>
              <a:gd name="T90" fmla="*/ 133 w 141"/>
              <a:gd name="T91" fmla="*/ 30 h 173"/>
              <a:gd name="T92" fmla="*/ 117 w 141"/>
              <a:gd name="T93" fmla="*/ 28 h 173"/>
              <a:gd name="T94" fmla="*/ 117 w 141"/>
              <a:gd name="T95" fmla="*/ 28 h 173"/>
              <a:gd name="T96" fmla="*/ 113 w 141"/>
              <a:gd name="T97" fmla="*/ 23 h 173"/>
              <a:gd name="T98" fmla="*/ 93 w 141"/>
              <a:gd name="T99" fmla="*/ 31 h 173"/>
              <a:gd name="T100" fmla="*/ 85 w 141"/>
              <a:gd name="T101" fmla="*/ 16 h 173"/>
              <a:gd name="T102" fmla="*/ 73 w 141"/>
              <a:gd name="T103" fmla="*/ 1 h 173"/>
              <a:gd name="T104" fmla="*/ 73 w 141"/>
              <a:gd name="T105" fmla="*/ 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173">
                <a:moveTo>
                  <a:pt x="73" y="8"/>
                </a:moveTo>
                <a:cubicBezTo>
                  <a:pt x="73" y="8"/>
                  <a:pt x="73" y="8"/>
                  <a:pt x="73" y="8"/>
                </a:cubicBezTo>
                <a:cubicBezTo>
                  <a:pt x="66" y="13"/>
                  <a:pt x="66" y="13"/>
                  <a:pt x="66" y="13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46" y="18"/>
                  <a:pt x="46" y="18"/>
                  <a:pt x="46" y="18"/>
                </a:cubicBezTo>
                <a:cubicBezTo>
                  <a:pt x="40" y="20"/>
                  <a:pt x="37" y="24"/>
                  <a:pt x="35" y="31"/>
                </a:cubicBezTo>
                <a:cubicBezTo>
                  <a:pt x="35" y="38"/>
                  <a:pt x="35" y="38"/>
                  <a:pt x="35" y="38"/>
                </a:cubicBezTo>
                <a:cubicBezTo>
                  <a:pt x="40" y="34"/>
                  <a:pt x="40" y="34"/>
                  <a:pt x="40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23" y="59"/>
                  <a:pt x="23" y="59"/>
                  <a:pt x="23" y="59"/>
                </a:cubicBezTo>
                <a:cubicBezTo>
                  <a:pt x="21" y="62"/>
                  <a:pt x="21" y="64"/>
                  <a:pt x="21" y="65"/>
                </a:cubicBezTo>
                <a:cubicBezTo>
                  <a:pt x="24" y="68"/>
                  <a:pt x="24" y="68"/>
                  <a:pt x="24" y="68"/>
                </a:cubicBezTo>
                <a:cubicBezTo>
                  <a:pt x="27" y="70"/>
                  <a:pt x="28" y="72"/>
                  <a:pt x="28" y="74"/>
                </a:cubicBezTo>
                <a:cubicBezTo>
                  <a:pt x="28" y="75"/>
                  <a:pt x="27" y="76"/>
                  <a:pt x="27" y="77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6"/>
                  <a:pt x="19" y="89"/>
                  <a:pt x="18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6"/>
                  <a:pt x="15" y="96"/>
                  <a:pt x="15" y="96"/>
                </a:cubicBezTo>
                <a:cubicBezTo>
                  <a:pt x="15" y="98"/>
                  <a:pt x="14" y="99"/>
                  <a:pt x="12" y="101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106"/>
                  <a:pt x="7" y="106"/>
                  <a:pt x="7" y="106"/>
                </a:cubicBezTo>
                <a:cubicBezTo>
                  <a:pt x="8" y="108"/>
                  <a:pt x="8" y="110"/>
                  <a:pt x="7" y="114"/>
                </a:cubicBezTo>
                <a:cubicBezTo>
                  <a:pt x="9" y="118"/>
                  <a:pt x="9" y="120"/>
                  <a:pt x="7" y="122"/>
                </a:cubicBezTo>
                <a:cubicBezTo>
                  <a:pt x="3" y="126"/>
                  <a:pt x="3" y="126"/>
                  <a:pt x="3" y="126"/>
                </a:cubicBezTo>
                <a:cubicBezTo>
                  <a:pt x="2" y="126"/>
                  <a:pt x="2" y="126"/>
                  <a:pt x="2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8"/>
                  <a:pt x="0" y="128"/>
                  <a:pt x="0" y="128"/>
                </a:cubicBezTo>
                <a:cubicBezTo>
                  <a:pt x="3" y="137"/>
                  <a:pt x="3" y="137"/>
                  <a:pt x="3" y="137"/>
                </a:cubicBezTo>
                <a:cubicBezTo>
                  <a:pt x="3" y="137"/>
                  <a:pt x="3" y="137"/>
                  <a:pt x="3" y="137"/>
                </a:cubicBezTo>
                <a:cubicBezTo>
                  <a:pt x="10" y="136"/>
                  <a:pt x="17" y="136"/>
                  <a:pt x="25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51" y="172"/>
                  <a:pt x="51" y="172"/>
                  <a:pt x="51" y="172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66" y="171"/>
                  <a:pt x="66" y="171"/>
                  <a:pt x="66" y="171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8" y="146"/>
                  <a:pt x="78" y="146"/>
                  <a:pt x="78" y="146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7" y="139"/>
                  <a:pt x="87" y="139"/>
                  <a:pt x="87" y="139"/>
                </a:cubicBezTo>
                <a:cubicBezTo>
                  <a:pt x="97" y="139"/>
                  <a:pt x="97" y="139"/>
                  <a:pt x="97" y="139"/>
                </a:cubicBezTo>
                <a:cubicBezTo>
                  <a:pt x="102" y="134"/>
                  <a:pt x="104" y="130"/>
                  <a:pt x="104" y="126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4" y="110"/>
                  <a:pt x="114" y="110"/>
                  <a:pt x="114" y="110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18" y="79"/>
                  <a:pt x="118" y="79"/>
                  <a:pt x="118" y="7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21" y="63"/>
                  <a:pt x="117" y="59"/>
                  <a:pt x="117" y="57"/>
                </a:cubicBezTo>
                <a:cubicBezTo>
                  <a:pt x="118" y="55"/>
                  <a:pt x="119" y="55"/>
                  <a:pt x="121" y="55"/>
                </a:cubicBezTo>
                <a:cubicBezTo>
                  <a:pt x="133" y="57"/>
                  <a:pt x="133" y="57"/>
                  <a:pt x="133" y="57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38" y="38"/>
                  <a:pt x="137" y="36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32"/>
                  <a:pt x="131" y="33"/>
                  <a:pt x="128" y="33"/>
                </a:cubicBezTo>
                <a:cubicBezTo>
                  <a:pt x="123" y="33"/>
                  <a:pt x="120" y="31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2" y="25"/>
                  <a:pt x="111" y="28"/>
                  <a:pt x="108" y="30"/>
                </a:cubicBezTo>
                <a:cubicBezTo>
                  <a:pt x="103" y="32"/>
                  <a:pt x="98" y="33"/>
                  <a:pt x="93" y="31"/>
                </a:cubicBezTo>
                <a:cubicBezTo>
                  <a:pt x="90" y="30"/>
                  <a:pt x="88" y="27"/>
                  <a:pt x="87" y="24"/>
                </a:cubicBezTo>
                <a:cubicBezTo>
                  <a:pt x="85" y="16"/>
                  <a:pt x="85" y="16"/>
                  <a:pt x="85" y="16"/>
                </a:cubicBezTo>
                <a:cubicBezTo>
                  <a:pt x="84" y="8"/>
                  <a:pt x="83" y="4"/>
                  <a:pt x="80" y="2"/>
                </a:cubicBezTo>
                <a:cubicBezTo>
                  <a:pt x="78" y="1"/>
                  <a:pt x="75" y="0"/>
                  <a:pt x="73" y="1"/>
                </a:cubicBezTo>
                <a:cubicBezTo>
                  <a:pt x="74" y="8"/>
                  <a:pt x="74" y="8"/>
                  <a:pt x="74" y="8"/>
                </a:cubicBezTo>
                <a:lnTo>
                  <a:pt x="73" y="8"/>
                </a:lnTo>
                <a:close/>
              </a:path>
            </a:pathLst>
          </a:custGeom>
          <a:solidFill>
            <a:srgbClr val="AC92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23"/>
          <p:cNvSpPr>
            <a:spLocks/>
          </p:cNvSpPr>
          <p:nvPr/>
        </p:nvSpPr>
        <p:spPr bwMode="auto">
          <a:xfrm>
            <a:off x="7464475" y="4059238"/>
            <a:ext cx="458788" cy="525463"/>
          </a:xfrm>
          <a:custGeom>
            <a:avLst/>
            <a:gdLst>
              <a:gd name="T0" fmla="*/ 64 w 122"/>
              <a:gd name="T1" fmla="*/ 6 h 140"/>
              <a:gd name="T2" fmla="*/ 43 w 122"/>
              <a:gd name="T3" fmla="*/ 2 h 140"/>
              <a:gd name="T4" fmla="*/ 38 w 122"/>
              <a:gd name="T5" fmla="*/ 26 h 140"/>
              <a:gd name="T6" fmla="*/ 28 w 122"/>
              <a:gd name="T7" fmla="*/ 32 h 140"/>
              <a:gd name="T8" fmla="*/ 23 w 122"/>
              <a:gd name="T9" fmla="*/ 41 h 140"/>
              <a:gd name="T10" fmla="*/ 17 w 122"/>
              <a:gd name="T11" fmla="*/ 53 h 140"/>
              <a:gd name="T12" fmla="*/ 6 w 122"/>
              <a:gd name="T13" fmla="*/ 68 h 140"/>
              <a:gd name="T14" fmla="*/ 1 w 122"/>
              <a:gd name="T15" fmla="*/ 78 h 140"/>
              <a:gd name="T16" fmla="*/ 11 w 122"/>
              <a:gd name="T17" fmla="*/ 93 h 140"/>
              <a:gd name="T18" fmla="*/ 16 w 122"/>
              <a:gd name="T19" fmla="*/ 101 h 140"/>
              <a:gd name="T20" fmla="*/ 16 w 122"/>
              <a:gd name="T21" fmla="*/ 102 h 140"/>
              <a:gd name="T22" fmla="*/ 16 w 122"/>
              <a:gd name="T23" fmla="*/ 104 h 140"/>
              <a:gd name="T24" fmla="*/ 15 w 122"/>
              <a:gd name="T25" fmla="*/ 105 h 140"/>
              <a:gd name="T26" fmla="*/ 27 w 122"/>
              <a:gd name="T27" fmla="*/ 123 h 140"/>
              <a:gd name="T28" fmla="*/ 33 w 122"/>
              <a:gd name="T29" fmla="*/ 135 h 140"/>
              <a:gd name="T30" fmla="*/ 46 w 122"/>
              <a:gd name="T31" fmla="*/ 130 h 140"/>
              <a:gd name="T32" fmla="*/ 46 w 122"/>
              <a:gd name="T33" fmla="*/ 129 h 140"/>
              <a:gd name="T34" fmla="*/ 53 w 122"/>
              <a:gd name="T35" fmla="*/ 125 h 140"/>
              <a:gd name="T36" fmla="*/ 66 w 122"/>
              <a:gd name="T37" fmla="*/ 136 h 140"/>
              <a:gd name="T38" fmla="*/ 68 w 122"/>
              <a:gd name="T39" fmla="*/ 136 h 140"/>
              <a:gd name="T40" fmla="*/ 74 w 122"/>
              <a:gd name="T41" fmla="*/ 134 h 140"/>
              <a:gd name="T42" fmla="*/ 76 w 122"/>
              <a:gd name="T43" fmla="*/ 134 h 140"/>
              <a:gd name="T44" fmla="*/ 84 w 122"/>
              <a:gd name="T45" fmla="*/ 140 h 140"/>
              <a:gd name="T46" fmla="*/ 85 w 122"/>
              <a:gd name="T47" fmla="*/ 124 h 140"/>
              <a:gd name="T48" fmla="*/ 86 w 122"/>
              <a:gd name="T49" fmla="*/ 123 h 140"/>
              <a:gd name="T50" fmla="*/ 89 w 122"/>
              <a:gd name="T51" fmla="*/ 113 h 140"/>
              <a:gd name="T52" fmla="*/ 88 w 122"/>
              <a:gd name="T53" fmla="*/ 111 h 140"/>
              <a:gd name="T54" fmla="*/ 90 w 122"/>
              <a:gd name="T55" fmla="*/ 110 h 140"/>
              <a:gd name="T56" fmla="*/ 101 w 122"/>
              <a:gd name="T57" fmla="*/ 94 h 140"/>
              <a:gd name="T58" fmla="*/ 103 w 122"/>
              <a:gd name="T59" fmla="*/ 94 h 140"/>
              <a:gd name="T60" fmla="*/ 103 w 122"/>
              <a:gd name="T61" fmla="*/ 102 h 140"/>
              <a:gd name="T62" fmla="*/ 115 w 122"/>
              <a:gd name="T63" fmla="*/ 92 h 140"/>
              <a:gd name="T64" fmla="*/ 112 w 122"/>
              <a:gd name="T65" fmla="*/ 86 h 140"/>
              <a:gd name="T66" fmla="*/ 115 w 122"/>
              <a:gd name="T67" fmla="*/ 68 h 140"/>
              <a:gd name="T68" fmla="*/ 109 w 122"/>
              <a:gd name="T69" fmla="*/ 68 h 140"/>
              <a:gd name="T70" fmla="*/ 108 w 122"/>
              <a:gd name="T71" fmla="*/ 67 h 140"/>
              <a:gd name="T72" fmla="*/ 106 w 122"/>
              <a:gd name="T73" fmla="*/ 58 h 140"/>
              <a:gd name="T74" fmla="*/ 122 w 122"/>
              <a:gd name="T75" fmla="*/ 58 h 140"/>
              <a:gd name="T76" fmla="*/ 109 w 122"/>
              <a:gd name="T77" fmla="*/ 43 h 140"/>
              <a:gd name="T78" fmla="*/ 117 w 122"/>
              <a:gd name="T79" fmla="*/ 33 h 140"/>
              <a:gd name="T80" fmla="*/ 111 w 122"/>
              <a:gd name="T81" fmla="*/ 34 h 140"/>
              <a:gd name="T82" fmla="*/ 111 w 122"/>
              <a:gd name="T83" fmla="*/ 33 h 140"/>
              <a:gd name="T84" fmla="*/ 103 w 122"/>
              <a:gd name="T85" fmla="*/ 24 h 140"/>
              <a:gd name="T86" fmla="*/ 81 w 122"/>
              <a:gd name="T87" fmla="*/ 32 h 140"/>
              <a:gd name="T88" fmla="*/ 79 w 122"/>
              <a:gd name="T89" fmla="*/ 32 h 140"/>
              <a:gd name="T90" fmla="*/ 78 w 122"/>
              <a:gd name="T91" fmla="*/ 18 h 140"/>
              <a:gd name="T92" fmla="*/ 82 w 122"/>
              <a:gd name="T9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2" h="140">
                <a:moveTo>
                  <a:pt x="75" y="2"/>
                </a:moveTo>
                <a:cubicBezTo>
                  <a:pt x="70" y="4"/>
                  <a:pt x="67" y="5"/>
                  <a:pt x="64" y="6"/>
                </a:cubicBezTo>
                <a:cubicBezTo>
                  <a:pt x="61" y="6"/>
                  <a:pt x="57" y="5"/>
                  <a:pt x="52" y="3"/>
                </a:cubicBezTo>
                <a:cubicBezTo>
                  <a:pt x="43" y="2"/>
                  <a:pt x="43" y="2"/>
                  <a:pt x="43" y="2"/>
                </a:cubicBezTo>
                <a:cubicBezTo>
                  <a:pt x="40" y="3"/>
                  <a:pt x="37" y="7"/>
                  <a:pt x="32" y="14"/>
                </a:cubicBezTo>
                <a:cubicBezTo>
                  <a:pt x="38" y="26"/>
                  <a:pt x="38" y="26"/>
                  <a:pt x="38" y="26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0" y="30"/>
                  <a:pt x="20" y="30"/>
                  <a:pt x="20" y="30"/>
                </a:cubicBezTo>
                <a:cubicBezTo>
                  <a:pt x="23" y="36"/>
                  <a:pt x="24" y="39"/>
                  <a:pt x="23" y="41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9"/>
                  <a:pt x="18" y="52"/>
                  <a:pt x="17" y="53"/>
                </a:cubicBezTo>
                <a:cubicBezTo>
                  <a:pt x="3" y="66"/>
                  <a:pt x="3" y="66"/>
                  <a:pt x="3" y="66"/>
                </a:cubicBezTo>
                <a:cubicBezTo>
                  <a:pt x="6" y="68"/>
                  <a:pt x="6" y="68"/>
                  <a:pt x="6" y="68"/>
                </a:cubicBezTo>
                <a:cubicBezTo>
                  <a:pt x="4" y="70"/>
                  <a:pt x="4" y="70"/>
                  <a:pt x="4" y="70"/>
                </a:cubicBezTo>
                <a:cubicBezTo>
                  <a:pt x="1" y="72"/>
                  <a:pt x="0" y="76"/>
                  <a:pt x="1" y="78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3"/>
                  <a:pt x="16" y="103"/>
                  <a:pt x="16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7" y="105"/>
                  <a:pt x="19" y="106"/>
                  <a:pt x="21" y="107"/>
                </a:cubicBezTo>
                <a:cubicBezTo>
                  <a:pt x="24" y="109"/>
                  <a:pt x="26" y="114"/>
                  <a:pt x="27" y="123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3"/>
                  <a:pt x="31" y="134"/>
                  <a:pt x="33" y="135"/>
                </a:cubicBezTo>
                <a:cubicBezTo>
                  <a:pt x="36" y="136"/>
                  <a:pt x="40" y="136"/>
                  <a:pt x="43" y="134"/>
                </a:cubicBezTo>
                <a:cubicBezTo>
                  <a:pt x="45" y="132"/>
                  <a:pt x="47" y="131"/>
                  <a:pt x="46" y="130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61" y="135"/>
                  <a:pt x="63" y="136"/>
                  <a:pt x="66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74" y="134"/>
                  <a:pt x="74" y="134"/>
                  <a:pt x="74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35"/>
                  <a:pt x="77" y="135"/>
                  <a:pt x="77" y="135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1" y="116"/>
                  <a:pt x="91" y="115"/>
                  <a:pt x="89" y="113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5" y="62"/>
                  <a:pt x="105" y="60"/>
                  <a:pt x="106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6"/>
                  <a:pt x="121" y="52"/>
                  <a:pt x="117" y="46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09" y="28"/>
                  <a:pt x="107" y="25"/>
                  <a:pt x="103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53" y="24"/>
                  <a:pt x="53" y="24"/>
                  <a:pt x="53" y="24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8"/>
                  <a:pt x="83" y="14"/>
                  <a:pt x="90" y="6"/>
                </a:cubicBezTo>
                <a:cubicBezTo>
                  <a:pt x="82" y="0"/>
                  <a:pt x="82" y="0"/>
                  <a:pt x="82" y="0"/>
                </a:cubicBezTo>
                <a:lnTo>
                  <a:pt x="75" y="2"/>
                </a:lnTo>
                <a:close/>
              </a:path>
            </a:pathLst>
          </a:custGeom>
          <a:solidFill>
            <a:srgbClr val="FFC3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24"/>
          <p:cNvSpPr>
            <a:spLocks/>
          </p:cNvSpPr>
          <p:nvPr/>
        </p:nvSpPr>
        <p:spPr bwMode="auto">
          <a:xfrm>
            <a:off x="7024737" y="3603625"/>
            <a:ext cx="574675" cy="703263"/>
          </a:xfrm>
          <a:custGeom>
            <a:avLst/>
            <a:gdLst>
              <a:gd name="T0" fmla="*/ 96 w 153"/>
              <a:gd name="T1" fmla="*/ 53 h 187"/>
              <a:gd name="T2" fmla="*/ 85 w 153"/>
              <a:gd name="T3" fmla="*/ 28 h 187"/>
              <a:gd name="T4" fmla="*/ 55 w 153"/>
              <a:gd name="T5" fmla="*/ 17 h 187"/>
              <a:gd name="T6" fmla="*/ 37 w 153"/>
              <a:gd name="T7" fmla="*/ 0 h 187"/>
              <a:gd name="T8" fmla="*/ 48 w 153"/>
              <a:gd name="T9" fmla="*/ 17 h 187"/>
              <a:gd name="T10" fmla="*/ 49 w 153"/>
              <a:gd name="T11" fmla="*/ 19 h 187"/>
              <a:gd name="T12" fmla="*/ 36 w 153"/>
              <a:gd name="T13" fmla="*/ 36 h 187"/>
              <a:gd name="T14" fmla="*/ 19 w 153"/>
              <a:gd name="T15" fmla="*/ 23 h 187"/>
              <a:gd name="T16" fmla="*/ 23 w 153"/>
              <a:gd name="T17" fmla="*/ 35 h 187"/>
              <a:gd name="T18" fmla="*/ 23 w 153"/>
              <a:gd name="T19" fmla="*/ 36 h 187"/>
              <a:gd name="T20" fmla="*/ 22 w 153"/>
              <a:gd name="T21" fmla="*/ 41 h 187"/>
              <a:gd name="T22" fmla="*/ 14 w 153"/>
              <a:gd name="T23" fmla="*/ 44 h 187"/>
              <a:gd name="T24" fmla="*/ 11 w 153"/>
              <a:gd name="T25" fmla="*/ 51 h 187"/>
              <a:gd name="T26" fmla="*/ 8 w 153"/>
              <a:gd name="T27" fmla="*/ 63 h 187"/>
              <a:gd name="T28" fmla="*/ 8 w 153"/>
              <a:gd name="T29" fmla="*/ 63 h 187"/>
              <a:gd name="T30" fmla="*/ 4 w 153"/>
              <a:gd name="T31" fmla="*/ 65 h 187"/>
              <a:gd name="T32" fmla="*/ 14 w 153"/>
              <a:gd name="T33" fmla="*/ 81 h 187"/>
              <a:gd name="T34" fmla="*/ 18 w 153"/>
              <a:gd name="T35" fmla="*/ 81 h 187"/>
              <a:gd name="T36" fmla="*/ 35 w 153"/>
              <a:gd name="T37" fmla="*/ 89 h 187"/>
              <a:gd name="T38" fmla="*/ 35 w 153"/>
              <a:gd name="T39" fmla="*/ 89 h 187"/>
              <a:gd name="T40" fmla="*/ 34 w 153"/>
              <a:gd name="T41" fmla="*/ 100 h 187"/>
              <a:gd name="T42" fmla="*/ 30 w 153"/>
              <a:gd name="T43" fmla="*/ 109 h 187"/>
              <a:gd name="T44" fmla="*/ 25 w 153"/>
              <a:gd name="T45" fmla="*/ 115 h 187"/>
              <a:gd name="T46" fmla="*/ 25 w 153"/>
              <a:gd name="T47" fmla="*/ 115 h 187"/>
              <a:gd name="T48" fmla="*/ 26 w 153"/>
              <a:gd name="T49" fmla="*/ 127 h 187"/>
              <a:gd name="T50" fmla="*/ 38 w 153"/>
              <a:gd name="T51" fmla="*/ 129 h 187"/>
              <a:gd name="T52" fmla="*/ 43 w 153"/>
              <a:gd name="T53" fmla="*/ 134 h 187"/>
              <a:gd name="T54" fmla="*/ 51 w 153"/>
              <a:gd name="T55" fmla="*/ 176 h 187"/>
              <a:gd name="T56" fmla="*/ 49 w 153"/>
              <a:gd name="T57" fmla="*/ 179 h 187"/>
              <a:gd name="T58" fmla="*/ 50 w 153"/>
              <a:gd name="T59" fmla="*/ 182 h 187"/>
              <a:gd name="T60" fmla="*/ 73 w 153"/>
              <a:gd name="T61" fmla="*/ 173 h 187"/>
              <a:gd name="T62" fmla="*/ 78 w 153"/>
              <a:gd name="T63" fmla="*/ 175 h 187"/>
              <a:gd name="T64" fmla="*/ 79 w 153"/>
              <a:gd name="T65" fmla="*/ 175 h 187"/>
              <a:gd name="T66" fmla="*/ 87 w 153"/>
              <a:gd name="T67" fmla="*/ 170 h 187"/>
              <a:gd name="T68" fmla="*/ 110 w 153"/>
              <a:gd name="T69" fmla="*/ 180 h 187"/>
              <a:gd name="T70" fmla="*/ 116 w 153"/>
              <a:gd name="T71" fmla="*/ 184 h 187"/>
              <a:gd name="T72" fmla="*/ 134 w 153"/>
              <a:gd name="T73" fmla="*/ 163 h 187"/>
              <a:gd name="T74" fmla="*/ 130 w 153"/>
              <a:gd name="T75" fmla="*/ 148 h 187"/>
              <a:gd name="T76" fmla="*/ 144 w 153"/>
              <a:gd name="T77" fmla="*/ 149 h 187"/>
              <a:gd name="T78" fmla="*/ 144 w 153"/>
              <a:gd name="T79" fmla="*/ 135 h 187"/>
              <a:gd name="T80" fmla="*/ 153 w 153"/>
              <a:gd name="T81" fmla="*/ 123 h 187"/>
              <a:gd name="T82" fmla="*/ 142 w 153"/>
              <a:gd name="T83" fmla="*/ 111 h 187"/>
              <a:gd name="T84" fmla="*/ 136 w 153"/>
              <a:gd name="T85" fmla="*/ 116 h 187"/>
              <a:gd name="T86" fmla="*/ 135 w 153"/>
              <a:gd name="T87" fmla="*/ 115 h 187"/>
              <a:gd name="T88" fmla="*/ 126 w 153"/>
              <a:gd name="T89" fmla="*/ 107 h 187"/>
              <a:gd name="T90" fmla="*/ 113 w 153"/>
              <a:gd name="T91" fmla="*/ 99 h 187"/>
              <a:gd name="T92" fmla="*/ 110 w 153"/>
              <a:gd name="T93" fmla="*/ 85 h 187"/>
              <a:gd name="T94" fmla="*/ 117 w 153"/>
              <a:gd name="T95" fmla="*/ 64 h 187"/>
              <a:gd name="T96" fmla="*/ 129 w 153"/>
              <a:gd name="T97" fmla="*/ 65 h 187"/>
              <a:gd name="T98" fmla="*/ 130 w 153"/>
              <a:gd name="T99" fmla="*/ 52 h 187"/>
              <a:gd name="T100" fmla="*/ 97 w 153"/>
              <a:gd name="T101" fmla="*/ 54 h 187"/>
              <a:gd name="T102" fmla="*/ 96 w 153"/>
              <a:gd name="T103" fmla="*/ 5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3" h="187">
                <a:moveTo>
                  <a:pt x="96" y="53"/>
                </a:moveTo>
                <a:cubicBezTo>
                  <a:pt x="96" y="53"/>
                  <a:pt x="96" y="53"/>
                  <a:pt x="96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2" y="37"/>
                  <a:pt x="88" y="29"/>
                  <a:pt x="85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63" y="21"/>
                  <a:pt x="57" y="19"/>
                  <a:pt x="55" y="17"/>
                </a:cubicBezTo>
                <a:cubicBezTo>
                  <a:pt x="51" y="15"/>
                  <a:pt x="46" y="9"/>
                  <a:pt x="4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4"/>
                  <a:pt x="42" y="9"/>
                  <a:pt x="48" y="17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9" y="19"/>
                  <a:pt x="49" y="19"/>
                </a:cubicBezTo>
                <a:cubicBezTo>
                  <a:pt x="43" y="30"/>
                  <a:pt x="43" y="30"/>
                  <a:pt x="43" y="30"/>
                </a:cubicBezTo>
                <a:cubicBezTo>
                  <a:pt x="40" y="35"/>
                  <a:pt x="38" y="37"/>
                  <a:pt x="36" y="36"/>
                </a:cubicBezTo>
                <a:cubicBezTo>
                  <a:pt x="34" y="35"/>
                  <a:pt x="31" y="31"/>
                  <a:pt x="26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20" y="29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41"/>
                  <a:pt x="22" y="41"/>
                  <a:pt x="22" y="41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6"/>
                  <a:pt x="11" y="48"/>
                  <a:pt x="11" y="51"/>
                </a:cubicBezTo>
                <a:cubicBezTo>
                  <a:pt x="12" y="57"/>
                  <a:pt x="12" y="60"/>
                  <a:pt x="10" y="62"/>
                </a:cubicBezTo>
                <a:cubicBezTo>
                  <a:pt x="10" y="63"/>
                  <a:pt x="9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2" y="64"/>
                  <a:pt x="4" y="65"/>
                </a:cubicBezTo>
                <a:cubicBezTo>
                  <a:pt x="8" y="69"/>
                  <a:pt x="11" y="74"/>
                  <a:pt x="14" y="80"/>
                </a:cubicBezTo>
                <a:cubicBezTo>
                  <a:pt x="14" y="81"/>
                  <a:pt x="14" y="81"/>
                  <a:pt x="14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2" y="80"/>
                  <a:pt x="26" y="81"/>
                  <a:pt x="30" y="83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1"/>
                  <a:pt x="36" y="103"/>
                  <a:pt x="36" y="105"/>
                </a:cubicBezTo>
                <a:cubicBezTo>
                  <a:pt x="35" y="107"/>
                  <a:pt x="33" y="108"/>
                  <a:pt x="30" y="109"/>
                </a:cubicBezTo>
                <a:cubicBezTo>
                  <a:pt x="27" y="109"/>
                  <a:pt x="26" y="111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2" y="177"/>
                  <a:pt x="52" y="177"/>
                  <a:pt x="52" y="177"/>
                </a:cubicBezTo>
                <a:cubicBezTo>
                  <a:pt x="49" y="179"/>
                  <a:pt x="49" y="179"/>
                  <a:pt x="49" y="179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3" y="173"/>
                  <a:pt x="73" y="173"/>
                  <a:pt x="73" y="173"/>
                </a:cubicBezTo>
                <a:cubicBezTo>
                  <a:pt x="70" y="179"/>
                  <a:pt x="68" y="184"/>
                  <a:pt x="67" y="187"/>
                </a:cubicBezTo>
                <a:cubicBezTo>
                  <a:pt x="72" y="185"/>
                  <a:pt x="76" y="182"/>
                  <a:pt x="78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86" y="171"/>
                  <a:pt x="86" y="171"/>
                  <a:pt x="86" y="171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6" y="184"/>
                  <a:pt x="116" y="184"/>
                  <a:pt x="116" y="184"/>
                </a:cubicBezTo>
                <a:cubicBezTo>
                  <a:pt x="130" y="171"/>
                  <a:pt x="130" y="171"/>
                  <a:pt x="130" y="171"/>
                </a:cubicBezTo>
                <a:cubicBezTo>
                  <a:pt x="132" y="170"/>
                  <a:pt x="133" y="167"/>
                  <a:pt x="134" y="163"/>
                </a:cubicBezTo>
                <a:cubicBezTo>
                  <a:pt x="136" y="160"/>
                  <a:pt x="136" y="160"/>
                  <a:pt x="136" y="160"/>
                </a:cubicBezTo>
                <a:cubicBezTo>
                  <a:pt x="136" y="159"/>
                  <a:pt x="134" y="155"/>
                  <a:pt x="130" y="148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3" y="123"/>
                  <a:pt x="153" y="123"/>
                  <a:pt x="153" y="123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46" y="113"/>
                  <a:pt x="143" y="111"/>
                  <a:pt x="142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5" y="115"/>
                  <a:pt x="135" y="115"/>
                  <a:pt x="135" y="11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3" y="106"/>
                  <a:pt x="120" y="105"/>
                  <a:pt x="118" y="102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0" y="97"/>
                  <a:pt x="108" y="95"/>
                  <a:pt x="108" y="93"/>
                </a:cubicBezTo>
                <a:cubicBezTo>
                  <a:pt x="107" y="91"/>
                  <a:pt x="108" y="88"/>
                  <a:pt x="110" y="85"/>
                </a:cubicBezTo>
                <a:cubicBezTo>
                  <a:pt x="114" y="78"/>
                  <a:pt x="117" y="73"/>
                  <a:pt x="117" y="69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0" y="64"/>
                  <a:pt x="131" y="60"/>
                  <a:pt x="132" y="53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3" y="57"/>
                  <a:pt x="118" y="59"/>
                  <a:pt x="115" y="61"/>
                </a:cubicBezTo>
                <a:cubicBezTo>
                  <a:pt x="110" y="62"/>
                  <a:pt x="105" y="59"/>
                  <a:pt x="97" y="54"/>
                </a:cubicBezTo>
                <a:cubicBezTo>
                  <a:pt x="97" y="53"/>
                  <a:pt x="97" y="53"/>
                  <a:pt x="97" y="53"/>
                </a:cubicBezTo>
                <a:lnTo>
                  <a:pt x="96" y="53"/>
                </a:lnTo>
                <a:close/>
              </a:path>
            </a:pathLst>
          </a:custGeom>
          <a:solidFill>
            <a:srgbClr val="FFC3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25"/>
          <p:cNvSpPr>
            <a:spLocks/>
          </p:cNvSpPr>
          <p:nvPr/>
        </p:nvSpPr>
        <p:spPr bwMode="auto">
          <a:xfrm>
            <a:off x="7134275" y="2792413"/>
            <a:ext cx="153988" cy="217488"/>
          </a:xfrm>
          <a:custGeom>
            <a:avLst/>
            <a:gdLst>
              <a:gd name="T0" fmla="*/ 24 w 41"/>
              <a:gd name="T1" fmla="*/ 1 h 58"/>
              <a:gd name="T2" fmla="*/ 23 w 41"/>
              <a:gd name="T3" fmla="*/ 0 h 58"/>
              <a:gd name="T4" fmla="*/ 17 w 41"/>
              <a:gd name="T5" fmla="*/ 7 h 58"/>
              <a:gd name="T6" fmla="*/ 15 w 41"/>
              <a:gd name="T7" fmla="*/ 6 h 58"/>
              <a:gd name="T8" fmla="*/ 15 w 41"/>
              <a:gd name="T9" fmla="*/ 6 h 58"/>
              <a:gd name="T10" fmla="*/ 15 w 41"/>
              <a:gd name="T11" fmla="*/ 7 h 58"/>
              <a:gd name="T12" fmla="*/ 12 w 41"/>
              <a:gd name="T13" fmla="*/ 10 h 58"/>
              <a:gd name="T14" fmla="*/ 10 w 41"/>
              <a:gd name="T15" fmla="*/ 11 h 58"/>
              <a:gd name="T16" fmla="*/ 6 w 41"/>
              <a:gd name="T17" fmla="*/ 13 h 58"/>
              <a:gd name="T18" fmla="*/ 5 w 41"/>
              <a:gd name="T19" fmla="*/ 16 h 58"/>
              <a:gd name="T20" fmla="*/ 3 w 41"/>
              <a:gd name="T21" fmla="*/ 25 h 58"/>
              <a:gd name="T22" fmla="*/ 1 w 41"/>
              <a:gd name="T23" fmla="*/ 30 h 58"/>
              <a:gd name="T24" fmla="*/ 1 w 41"/>
              <a:gd name="T25" fmla="*/ 39 h 58"/>
              <a:gd name="T26" fmla="*/ 3 w 41"/>
              <a:gd name="T27" fmla="*/ 51 h 58"/>
              <a:gd name="T28" fmla="*/ 10 w 41"/>
              <a:gd name="T29" fmla="*/ 56 h 58"/>
              <a:gd name="T30" fmla="*/ 19 w 41"/>
              <a:gd name="T31" fmla="*/ 58 h 58"/>
              <a:gd name="T32" fmla="*/ 28 w 41"/>
              <a:gd name="T33" fmla="*/ 55 h 58"/>
              <a:gd name="T34" fmla="*/ 26 w 41"/>
              <a:gd name="T35" fmla="*/ 50 h 58"/>
              <a:gd name="T36" fmla="*/ 26 w 41"/>
              <a:gd name="T37" fmla="*/ 49 h 58"/>
              <a:gd name="T38" fmla="*/ 26 w 41"/>
              <a:gd name="T39" fmla="*/ 49 h 58"/>
              <a:gd name="T40" fmla="*/ 27 w 41"/>
              <a:gd name="T41" fmla="*/ 45 h 58"/>
              <a:gd name="T42" fmla="*/ 27 w 41"/>
              <a:gd name="T43" fmla="*/ 45 h 58"/>
              <a:gd name="T44" fmla="*/ 31 w 41"/>
              <a:gd name="T45" fmla="*/ 37 h 58"/>
              <a:gd name="T46" fmla="*/ 39 w 41"/>
              <a:gd name="T47" fmla="*/ 37 h 58"/>
              <a:gd name="T48" fmla="*/ 41 w 41"/>
              <a:gd name="T49" fmla="*/ 37 h 58"/>
              <a:gd name="T50" fmla="*/ 33 w 41"/>
              <a:gd name="T51" fmla="*/ 24 h 58"/>
              <a:gd name="T52" fmla="*/ 30 w 41"/>
              <a:gd name="T53" fmla="*/ 20 h 58"/>
              <a:gd name="T54" fmla="*/ 27 w 41"/>
              <a:gd name="T55" fmla="*/ 9 h 58"/>
              <a:gd name="T56" fmla="*/ 24 w 41"/>
              <a:gd name="T57" fmla="*/ 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58">
                <a:moveTo>
                  <a:pt x="24" y="1"/>
                </a:move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7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7"/>
                  <a:pt x="15" y="7"/>
                  <a:pt x="15" y="7"/>
                </a:cubicBezTo>
                <a:cubicBezTo>
                  <a:pt x="12" y="10"/>
                  <a:pt x="12" y="10"/>
                  <a:pt x="12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21"/>
                  <a:pt x="5" y="24"/>
                  <a:pt x="3" y="25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1"/>
                  <a:pt x="0" y="34"/>
                  <a:pt x="1" y="39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52"/>
                  <a:pt x="6" y="54"/>
                  <a:pt x="10" y="56"/>
                </a:cubicBezTo>
                <a:cubicBezTo>
                  <a:pt x="19" y="58"/>
                  <a:pt x="19" y="58"/>
                  <a:pt x="19" y="58"/>
                </a:cubicBezTo>
                <a:cubicBezTo>
                  <a:pt x="21" y="58"/>
                  <a:pt x="25" y="57"/>
                  <a:pt x="28" y="55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31" y="37"/>
                  <a:pt x="31" y="37"/>
                  <a:pt x="31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0" y="34"/>
                  <a:pt x="37" y="30"/>
                  <a:pt x="33" y="24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17"/>
                  <a:pt x="27" y="13"/>
                  <a:pt x="27" y="9"/>
                </a:cubicBezTo>
                <a:cubicBezTo>
                  <a:pt x="26" y="5"/>
                  <a:pt x="25" y="3"/>
                  <a:pt x="24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>
            <a:off x="6986637" y="2693988"/>
            <a:ext cx="200025" cy="214313"/>
          </a:xfrm>
          <a:custGeom>
            <a:avLst/>
            <a:gdLst>
              <a:gd name="T0" fmla="*/ 26 w 53"/>
              <a:gd name="T1" fmla="*/ 12 h 57"/>
              <a:gd name="T2" fmla="*/ 26 w 53"/>
              <a:gd name="T3" fmla="*/ 13 h 57"/>
              <a:gd name="T4" fmla="*/ 24 w 53"/>
              <a:gd name="T5" fmla="*/ 13 h 57"/>
              <a:gd name="T6" fmla="*/ 19 w 53"/>
              <a:gd name="T7" fmla="*/ 12 h 57"/>
              <a:gd name="T8" fmla="*/ 19 w 53"/>
              <a:gd name="T9" fmla="*/ 14 h 57"/>
              <a:gd name="T10" fmla="*/ 19 w 53"/>
              <a:gd name="T11" fmla="*/ 15 h 57"/>
              <a:gd name="T12" fmla="*/ 18 w 53"/>
              <a:gd name="T13" fmla="*/ 15 h 57"/>
              <a:gd name="T14" fmla="*/ 9 w 53"/>
              <a:gd name="T15" fmla="*/ 19 h 57"/>
              <a:gd name="T16" fmla="*/ 9 w 53"/>
              <a:gd name="T17" fmla="*/ 20 h 57"/>
              <a:gd name="T18" fmla="*/ 12 w 53"/>
              <a:gd name="T19" fmla="*/ 28 h 57"/>
              <a:gd name="T20" fmla="*/ 12 w 53"/>
              <a:gd name="T21" fmla="*/ 29 h 57"/>
              <a:gd name="T22" fmla="*/ 12 w 53"/>
              <a:gd name="T23" fmla="*/ 30 h 57"/>
              <a:gd name="T24" fmla="*/ 2 w 53"/>
              <a:gd name="T25" fmla="*/ 41 h 57"/>
              <a:gd name="T26" fmla="*/ 0 w 53"/>
              <a:gd name="T27" fmla="*/ 45 h 57"/>
              <a:gd name="T28" fmla="*/ 2 w 53"/>
              <a:gd name="T29" fmla="*/ 48 h 57"/>
              <a:gd name="T30" fmla="*/ 7 w 53"/>
              <a:gd name="T31" fmla="*/ 50 h 57"/>
              <a:gd name="T32" fmla="*/ 10 w 53"/>
              <a:gd name="T33" fmla="*/ 50 h 57"/>
              <a:gd name="T34" fmla="*/ 20 w 53"/>
              <a:gd name="T35" fmla="*/ 53 h 57"/>
              <a:gd name="T36" fmla="*/ 24 w 53"/>
              <a:gd name="T37" fmla="*/ 55 h 57"/>
              <a:gd name="T38" fmla="*/ 31 w 53"/>
              <a:gd name="T39" fmla="*/ 57 h 57"/>
              <a:gd name="T40" fmla="*/ 36 w 53"/>
              <a:gd name="T41" fmla="*/ 53 h 57"/>
              <a:gd name="T42" fmla="*/ 39 w 53"/>
              <a:gd name="T43" fmla="*/ 49 h 57"/>
              <a:gd name="T44" fmla="*/ 42 w 53"/>
              <a:gd name="T45" fmla="*/ 42 h 57"/>
              <a:gd name="T46" fmla="*/ 40 w 53"/>
              <a:gd name="T47" fmla="*/ 33 h 57"/>
              <a:gd name="T48" fmla="*/ 43 w 53"/>
              <a:gd name="T49" fmla="*/ 34 h 57"/>
              <a:gd name="T50" fmla="*/ 48 w 53"/>
              <a:gd name="T51" fmla="*/ 34 h 57"/>
              <a:gd name="T52" fmla="*/ 50 w 53"/>
              <a:gd name="T53" fmla="*/ 33 h 57"/>
              <a:gd name="T54" fmla="*/ 51 w 53"/>
              <a:gd name="T55" fmla="*/ 31 h 57"/>
              <a:gd name="T56" fmla="*/ 47 w 53"/>
              <a:gd name="T57" fmla="*/ 19 h 57"/>
              <a:gd name="T58" fmla="*/ 48 w 53"/>
              <a:gd name="T59" fmla="*/ 15 h 57"/>
              <a:gd name="T60" fmla="*/ 53 w 53"/>
              <a:gd name="T61" fmla="*/ 11 h 57"/>
              <a:gd name="T62" fmla="*/ 53 w 53"/>
              <a:gd name="T63" fmla="*/ 11 h 57"/>
              <a:gd name="T64" fmla="*/ 52 w 53"/>
              <a:gd name="T65" fmla="*/ 9 h 57"/>
              <a:gd name="T66" fmla="*/ 43 w 53"/>
              <a:gd name="T67" fmla="*/ 9 h 57"/>
              <a:gd name="T68" fmla="*/ 43 w 53"/>
              <a:gd name="T69" fmla="*/ 9 h 57"/>
              <a:gd name="T70" fmla="*/ 34 w 53"/>
              <a:gd name="T71" fmla="*/ 3 h 57"/>
              <a:gd name="T72" fmla="*/ 24 w 53"/>
              <a:gd name="T73" fmla="*/ 1 h 57"/>
              <a:gd name="T74" fmla="*/ 22 w 53"/>
              <a:gd name="T75" fmla="*/ 1 h 57"/>
              <a:gd name="T76" fmla="*/ 25 w 53"/>
              <a:gd name="T77" fmla="*/ 5 h 57"/>
              <a:gd name="T78" fmla="*/ 26 w 53"/>
              <a:gd name="T79" fmla="*/ 1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" h="57">
                <a:moveTo>
                  <a:pt x="26" y="12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3"/>
                  <a:pt x="9" y="25"/>
                  <a:pt x="12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0"/>
                  <a:pt x="12" y="30"/>
                  <a:pt x="12" y="30"/>
                </a:cubicBezTo>
                <a:cubicBezTo>
                  <a:pt x="9" y="34"/>
                  <a:pt x="6" y="38"/>
                  <a:pt x="2" y="41"/>
                </a:cubicBezTo>
                <a:cubicBezTo>
                  <a:pt x="0" y="42"/>
                  <a:pt x="0" y="43"/>
                  <a:pt x="0" y="45"/>
                </a:cubicBezTo>
                <a:cubicBezTo>
                  <a:pt x="2" y="48"/>
                  <a:pt x="2" y="48"/>
                  <a:pt x="2" y="48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5" y="50"/>
                  <a:pt x="18" y="51"/>
                  <a:pt x="20" y="53"/>
                </a:cubicBezTo>
                <a:cubicBezTo>
                  <a:pt x="24" y="55"/>
                  <a:pt x="24" y="55"/>
                  <a:pt x="24" y="55"/>
                </a:cubicBezTo>
                <a:cubicBezTo>
                  <a:pt x="26" y="57"/>
                  <a:pt x="29" y="57"/>
                  <a:pt x="31" y="57"/>
                </a:cubicBezTo>
                <a:cubicBezTo>
                  <a:pt x="32" y="57"/>
                  <a:pt x="34" y="56"/>
                  <a:pt x="36" y="53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33"/>
                  <a:pt x="40" y="33"/>
                  <a:pt x="40" y="33"/>
                </a:cubicBezTo>
                <a:cubicBezTo>
                  <a:pt x="43" y="34"/>
                  <a:pt x="43" y="34"/>
                  <a:pt x="43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50" y="33"/>
                  <a:pt x="50" y="33"/>
                  <a:pt x="50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8" y="15"/>
                  <a:pt x="48" y="15"/>
                  <a:pt x="48" y="15"/>
                </a:cubicBezTo>
                <a:cubicBezTo>
                  <a:pt x="50" y="13"/>
                  <a:pt x="51" y="12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3"/>
                  <a:pt x="34" y="3"/>
                  <a:pt x="34" y="3"/>
                </a:cubicBezTo>
                <a:cubicBezTo>
                  <a:pt x="30" y="0"/>
                  <a:pt x="27" y="0"/>
                  <a:pt x="24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3"/>
                  <a:pt x="22" y="5"/>
                  <a:pt x="25" y="5"/>
                </a:cubicBezTo>
                <a:cubicBezTo>
                  <a:pt x="27" y="7"/>
                  <a:pt x="28" y="9"/>
                  <a:pt x="26" y="1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7"/>
          <p:cNvSpPr>
            <a:spLocks/>
          </p:cNvSpPr>
          <p:nvPr/>
        </p:nvSpPr>
        <p:spPr bwMode="auto">
          <a:xfrm>
            <a:off x="7324775" y="2270125"/>
            <a:ext cx="706438" cy="673100"/>
          </a:xfrm>
          <a:custGeom>
            <a:avLst/>
            <a:gdLst>
              <a:gd name="T0" fmla="*/ 80 w 188"/>
              <a:gd name="T1" fmla="*/ 37 h 179"/>
              <a:gd name="T2" fmla="*/ 70 w 188"/>
              <a:gd name="T3" fmla="*/ 40 h 179"/>
              <a:gd name="T4" fmla="*/ 58 w 188"/>
              <a:gd name="T5" fmla="*/ 46 h 179"/>
              <a:gd name="T6" fmla="*/ 46 w 188"/>
              <a:gd name="T7" fmla="*/ 56 h 179"/>
              <a:gd name="T8" fmla="*/ 45 w 188"/>
              <a:gd name="T9" fmla="*/ 58 h 179"/>
              <a:gd name="T10" fmla="*/ 34 w 188"/>
              <a:gd name="T11" fmla="*/ 70 h 179"/>
              <a:gd name="T12" fmla="*/ 21 w 188"/>
              <a:gd name="T13" fmla="*/ 69 h 179"/>
              <a:gd name="T14" fmla="*/ 15 w 188"/>
              <a:gd name="T15" fmla="*/ 63 h 179"/>
              <a:gd name="T16" fmla="*/ 17 w 188"/>
              <a:gd name="T17" fmla="*/ 86 h 179"/>
              <a:gd name="T18" fmla="*/ 2 w 188"/>
              <a:gd name="T19" fmla="*/ 110 h 179"/>
              <a:gd name="T20" fmla="*/ 0 w 188"/>
              <a:gd name="T21" fmla="*/ 113 h 179"/>
              <a:gd name="T22" fmla="*/ 16 w 188"/>
              <a:gd name="T23" fmla="*/ 119 h 179"/>
              <a:gd name="T24" fmla="*/ 17 w 188"/>
              <a:gd name="T25" fmla="*/ 120 h 179"/>
              <a:gd name="T26" fmla="*/ 23 w 188"/>
              <a:gd name="T27" fmla="*/ 124 h 179"/>
              <a:gd name="T28" fmla="*/ 24 w 188"/>
              <a:gd name="T29" fmla="*/ 124 h 179"/>
              <a:gd name="T30" fmla="*/ 39 w 188"/>
              <a:gd name="T31" fmla="*/ 136 h 179"/>
              <a:gd name="T32" fmla="*/ 56 w 188"/>
              <a:gd name="T33" fmla="*/ 112 h 179"/>
              <a:gd name="T34" fmla="*/ 61 w 188"/>
              <a:gd name="T35" fmla="*/ 106 h 179"/>
              <a:gd name="T36" fmla="*/ 74 w 188"/>
              <a:gd name="T37" fmla="*/ 101 h 179"/>
              <a:gd name="T38" fmla="*/ 87 w 188"/>
              <a:gd name="T39" fmla="*/ 99 h 179"/>
              <a:gd name="T40" fmla="*/ 94 w 188"/>
              <a:gd name="T41" fmla="*/ 110 h 179"/>
              <a:gd name="T42" fmla="*/ 95 w 188"/>
              <a:gd name="T43" fmla="*/ 119 h 179"/>
              <a:gd name="T44" fmla="*/ 92 w 188"/>
              <a:gd name="T45" fmla="*/ 134 h 179"/>
              <a:gd name="T46" fmla="*/ 92 w 188"/>
              <a:gd name="T47" fmla="*/ 135 h 179"/>
              <a:gd name="T48" fmla="*/ 85 w 188"/>
              <a:gd name="T49" fmla="*/ 156 h 179"/>
              <a:gd name="T50" fmla="*/ 92 w 188"/>
              <a:gd name="T51" fmla="*/ 152 h 179"/>
              <a:gd name="T52" fmla="*/ 97 w 188"/>
              <a:gd name="T53" fmla="*/ 154 h 179"/>
              <a:gd name="T54" fmla="*/ 96 w 188"/>
              <a:gd name="T55" fmla="*/ 160 h 179"/>
              <a:gd name="T56" fmla="*/ 92 w 188"/>
              <a:gd name="T57" fmla="*/ 167 h 179"/>
              <a:gd name="T58" fmla="*/ 89 w 188"/>
              <a:gd name="T59" fmla="*/ 172 h 179"/>
              <a:gd name="T60" fmla="*/ 84 w 188"/>
              <a:gd name="T61" fmla="*/ 173 h 179"/>
              <a:gd name="T62" fmla="*/ 79 w 188"/>
              <a:gd name="T63" fmla="*/ 179 h 179"/>
              <a:gd name="T64" fmla="*/ 99 w 188"/>
              <a:gd name="T65" fmla="*/ 164 h 179"/>
              <a:gd name="T66" fmla="*/ 130 w 188"/>
              <a:gd name="T67" fmla="*/ 133 h 179"/>
              <a:gd name="T68" fmla="*/ 136 w 188"/>
              <a:gd name="T69" fmla="*/ 130 h 179"/>
              <a:gd name="T70" fmla="*/ 152 w 188"/>
              <a:gd name="T71" fmla="*/ 126 h 179"/>
              <a:gd name="T72" fmla="*/ 163 w 188"/>
              <a:gd name="T73" fmla="*/ 104 h 179"/>
              <a:gd name="T74" fmla="*/ 188 w 188"/>
              <a:gd name="T75" fmla="*/ 78 h 179"/>
              <a:gd name="T76" fmla="*/ 182 w 188"/>
              <a:gd name="T77" fmla="*/ 60 h 179"/>
              <a:gd name="T78" fmla="*/ 173 w 188"/>
              <a:gd name="T79" fmla="*/ 58 h 179"/>
              <a:gd name="T80" fmla="*/ 171 w 188"/>
              <a:gd name="T81" fmla="*/ 54 h 179"/>
              <a:gd name="T82" fmla="*/ 158 w 188"/>
              <a:gd name="T83" fmla="*/ 22 h 179"/>
              <a:gd name="T84" fmla="*/ 154 w 188"/>
              <a:gd name="T85" fmla="*/ 6 h 179"/>
              <a:gd name="T86" fmla="*/ 147 w 188"/>
              <a:gd name="T87" fmla="*/ 12 h 179"/>
              <a:gd name="T88" fmla="*/ 134 w 188"/>
              <a:gd name="T89" fmla="*/ 5 h 179"/>
              <a:gd name="T90" fmla="*/ 124 w 188"/>
              <a:gd name="T91" fmla="*/ 6 h 179"/>
              <a:gd name="T92" fmla="*/ 114 w 188"/>
              <a:gd name="T93" fmla="*/ 2 h 179"/>
              <a:gd name="T94" fmla="*/ 114 w 188"/>
              <a:gd name="T95" fmla="*/ 15 h 179"/>
              <a:gd name="T96" fmla="*/ 113 w 188"/>
              <a:gd name="T97" fmla="*/ 16 h 179"/>
              <a:gd name="T98" fmla="*/ 104 w 188"/>
              <a:gd name="T99" fmla="*/ 2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8" h="179">
                <a:moveTo>
                  <a:pt x="86" y="23"/>
                </a:moveTo>
                <a:cubicBezTo>
                  <a:pt x="81" y="30"/>
                  <a:pt x="81" y="30"/>
                  <a:pt x="81" y="30"/>
                </a:cubicBezTo>
                <a:cubicBezTo>
                  <a:pt x="80" y="31"/>
                  <a:pt x="80" y="33"/>
                  <a:pt x="80" y="37"/>
                </a:cubicBezTo>
                <a:cubicBezTo>
                  <a:pt x="80" y="40"/>
                  <a:pt x="80" y="40"/>
                  <a:pt x="80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4" y="38"/>
                  <a:pt x="64" y="38"/>
                  <a:pt x="64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1" y="50"/>
                  <a:pt x="51" y="50"/>
                  <a:pt x="51" y="50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74"/>
                  <a:pt x="27" y="74"/>
                  <a:pt x="27" y="74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15" y="63"/>
                  <a:pt x="15" y="63"/>
                  <a:pt x="15" y="63"/>
                </a:cubicBezTo>
                <a:cubicBezTo>
                  <a:pt x="12" y="61"/>
                  <a:pt x="12" y="61"/>
                  <a:pt x="12" y="61"/>
                </a:cubicBezTo>
                <a:cubicBezTo>
                  <a:pt x="14" y="78"/>
                  <a:pt x="14" y="78"/>
                  <a:pt x="14" y="78"/>
                </a:cubicBezTo>
                <a:cubicBezTo>
                  <a:pt x="17" y="86"/>
                  <a:pt x="17" y="86"/>
                  <a:pt x="17" y="86"/>
                </a:cubicBezTo>
                <a:cubicBezTo>
                  <a:pt x="11" y="92"/>
                  <a:pt x="11" y="92"/>
                  <a:pt x="11" y="92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16"/>
                  <a:pt x="1" y="116"/>
                  <a:pt x="1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5" y="126"/>
                  <a:pt x="26" y="127"/>
                  <a:pt x="26" y="129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6" y="98"/>
                  <a:pt x="78" y="96"/>
                  <a:pt x="80" y="96"/>
                </a:cubicBezTo>
                <a:cubicBezTo>
                  <a:pt x="81" y="96"/>
                  <a:pt x="83" y="97"/>
                  <a:pt x="86" y="99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0"/>
                  <a:pt x="87" y="10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3" y="150"/>
                  <a:pt x="93" y="150"/>
                  <a:pt x="93" y="150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1" y="174"/>
                  <a:pt x="81" y="174"/>
                  <a:pt x="81" y="174"/>
                </a:cubicBezTo>
                <a:cubicBezTo>
                  <a:pt x="79" y="178"/>
                  <a:pt x="79" y="178"/>
                  <a:pt x="79" y="178"/>
                </a:cubicBezTo>
                <a:cubicBezTo>
                  <a:pt x="79" y="179"/>
                  <a:pt x="79" y="179"/>
                  <a:pt x="79" y="179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6" y="122"/>
                  <a:pt x="156" y="122"/>
                  <a:pt x="15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6" y="64"/>
                  <a:pt x="186" y="64"/>
                  <a:pt x="186" y="64"/>
                </a:cubicBezTo>
                <a:cubicBezTo>
                  <a:pt x="185" y="63"/>
                  <a:pt x="183" y="62"/>
                  <a:pt x="182" y="61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2" y="61"/>
                  <a:pt x="182" y="61"/>
                  <a:pt x="182" y="61"/>
                </a:cubicBezTo>
                <a:cubicBezTo>
                  <a:pt x="178" y="61"/>
                  <a:pt x="178" y="61"/>
                  <a:pt x="178" y="61"/>
                </a:cubicBezTo>
                <a:cubicBezTo>
                  <a:pt x="176" y="60"/>
                  <a:pt x="174" y="60"/>
                  <a:pt x="173" y="58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69" y="32"/>
                  <a:pt x="166" y="30"/>
                  <a:pt x="164" y="28"/>
                </a:cubicBezTo>
                <a:cubicBezTo>
                  <a:pt x="158" y="22"/>
                  <a:pt x="158" y="22"/>
                  <a:pt x="158" y="22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53" y="14"/>
                  <a:pt x="153" y="11"/>
                  <a:pt x="153" y="8"/>
                </a:cubicBezTo>
                <a:cubicBezTo>
                  <a:pt x="154" y="6"/>
                  <a:pt x="154" y="6"/>
                  <a:pt x="154" y="6"/>
                </a:cubicBezTo>
                <a:cubicBezTo>
                  <a:pt x="151" y="2"/>
                  <a:pt x="151" y="2"/>
                  <a:pt x="151" y="2"/>
                </a:cubicBezTo>
                <a:cubicBezTo>
                  <a:pt x="150" y="5"/>
                  <a:pt x="150" y="5"/>
                  <a:pt x="150" y="5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6" y="12"/>
                  <a:pt x="146" y="12"/>
                  <a:pt x="146" y="12"/>
                </a:cubicBezTo>
                <a:cubicBezTo>
                  <a:pt x="143" y="12"/>
                  <a:pt x="140" y="12"/>
                  <a:pt x="137" y="10"/>
                </a:cubicBezTo>
                <a:cubicBezTo>
                  <a:pt x="135" y="10"/>
                  <a:pt x="134" y="8"/>
                  <a:pt x="134" y="5"/>
                </a:cubicBezTo>
                <a:cubicBezTo>
                  <a:pt x="134" y="4"/>
                  <a:pt x="134" y="4"/>
                  <a:pt x="134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24" y="6"/>
                  <a:pt x="124" y="6"/>
                  <a:pt x="124" y="6"/>
                </a:cubicBezTo>
                <a:cubicBezTo>
                  <a:pt x="118" y="0"/>
                  <a:pt x="118" y="0"/>
                  <a:pt x="1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17" y="6"/>
                  <a:pt x="117" y="6"/>
                  <a:pt x="117" y="6"/>
                </a:cubicBezTo>
                <a:cubicBezTo>
                  <a:pt x="118" y="7"/>
                  <a:pt x="118" y="7"/>
                  <a:pt x="118" y="7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93" y="25"/>
                  <a:pt x="93" y="25"/>
                  <a:pt x="93" y="25"/>
                </a:cubicBezTo>
                <a:lnTo>
                  <a:pt x="86" y="23"/>
                </a:lnTo>
                <a:close/>
              </a:path>
            </a:pathLst>
          </a:custGeom>
          <a:solidFill>
            <a:srgbClr val="47B3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28"/>
          <p:cNvSpPr>
            <a:spLocks/>
          </p:cNvSpPr>
          <p:nvPr/>
        </p:nvSpPr>
        <p:spPr bwMode="auto">
          <a:xfrm>
            <a:off x="7483525" y="1863725"/>
            <a:ext cx="1006475" cy="684213"/>
          </a:xfrm>
          <a:custGeom>
            <a:avLst/>
            <a:gdLst>
              <a:gd name="T0" fmla="*/ 47 w 268"/>
              <a:gd name="T1" fmla="*/ 3 h 182"/>
              <a:gd name="T2" fmla="*/ 36 w 268"/>
              <a:gd name="T3" fmla="*/ 6 h 182"/>
              <a:gd name="T4" fmla="*/ 34 w 268"/>
              <a:gd name="T5" fmla="*/ 10 h 182"/>
              <a:gd name="T6" fmla="*/ 29 w 268"/>
              <a:gd name="T7" fmla="*/ 18 h 182"/>
              <a:gd name="T8" fmla="*/ 21 w 268"/>
              <a:gd name="T9" fmla="*/ 24 h 182"/>
              <a:gd name="T10" fmla="*/ 11 w 268"/>
              <a:gd name="T11" fmla="*/ 17 h 182"/>
              <a:gd name="T12" fmla="*/ 0 w 268"/>
              <a:gd name="T13" fmla="*/ 20 h 182"/>
              <a:gd name="T14" fmla="*/ 16 w 268"/>
              <a:gd name="T15" fmla="*/ 30 h 182"/>
              <a:gd name="T16" fmla="*/ 17 w 268"/>
              <a:gd name="T17" fmla="*/ 32 h 182"/>
              <a:gd name="T18" fmla="*/ 18 w 268"/>
              <a:gd name="T19" fmla="*/ 52 h 182"/>
              <a:gd name="T20" fmla="*/ 30 w 268"/>
              <a:gd name="T21" fmla="*/ 76 h 182"/>
              <a:gd name="T22" fmla="*/ 38 w 268"/>
              <a:gd name="T23" fmla="*/ 68 h 182"/>
              <a:gd name="T24" fmla="*/ 49 w 268"/>
              <a:gd name="T25" fmla="*/ 66 h 182"/>
              <a:gd name="T26" fmla="*/ 49 w 268"/>
              <a:gd name="T27" fmla="*/ 66 h 182"/>
              <a:gd name="T28" fmla="*/ 60 w 268"/>
              <a:gd name="T29" fmla="*/ 78 h 182"/>
              <a:gd name="T30" fmla="*/ 63 w 268"/>
              <a:gd name="T31" fmla="*/ 88 h 182"/>
              <a:gd name="T32" fmla="*/ 62 w 268"/>
              <a:gd name="T33" fmla="*/ 98 h 182"/>
              <a:gd name="T34" fmla="*/ 69 w 268"/>
              <a:gd name="T35" fmla="*/ 107 h 182"/>
              <a:gd name="T36" fmla="*/ 79 w 268"/>
              <a:gd name="T37" fmla="*/ 104 h 182"/>
              <a:gd name="T38" fmla="*/ 84 w 268"/>
              <a:gd name="T39" fmla="*/ 109 h 182"/>
              <a:gd name="T40" fmla="*/ 96 w 268"/>
              <a:gd name="T41" fmla="*/ 114 h 182"/>
              <a:gd name="T42" fmla="*/ 105 w 268"/>
              <a:gd name="T43" fmla="*/ 111 h 182"/>
              <a:gd name="T44" fmla="*/ 110 w 268"/>
              <a:gd name="T45" fmla="*/ 106 h 182"/>
              <a:gd name="T46" fmla="*/ 116 w 268"/>
              <a:gd name="T47" fmla="*/ 121 h 182"/>
              <a:gd name="T48" fmla="*/ 131 w 268"/>
              <a:gd name="T49" fmla="*/ 137 h 182"/>
              <a:gd name="T50" fmla="*/ 134 w 268"/>
              <a:gd name="T51" fmla="*/ 162 h 182"/>
              <a:gd name="T52" fmla="*/ 144 w 268"/>
              <a:gd name="T53" fmla="*/ 166 h 182"/>
              <a:gd name="T54" fmla="*/ 150 w 268"/>
              <a:gd name="T55" fmla="*/ 182 h 182"/>
              <a:gd name="T56" fmla="*/ 186 w 268"/>
              <a:gd name="T57" fmla="*/ 152 h 182"/>
              <a:gd name="T58" fmla="*/ 200 w 268"/>
              <a:gd name="T59" fmla="*/ 136 h 182"/>
              <a:gd name="T60" fmla="*/ 226 w 268"/>
              <a:gd name="T61" fmla="*/ 114 h 182"/>
              <a:gd name="T62" fmla="*/ 236 w 268"/>
              <a:gd name="T63" fmla="*/ 106 h 182"/>
              <a:gd name="T64" fmla="*/ 238 w 268"/>
              <a:gd name="T65" fmla="*/ 85 h 182"/>
              <a:gd name="T66" fmla="*/ 247 w 268"/>
              <a:gd name="T67" fmla="*/ 84 h 182"/>
              <a:gd name="T68" fmla="*/ 262 w 268"/>
              <a:gd name="T69" fmla="*/ 99 h 182"/>
              <a:gd name="T70" fmla="*/ 259 w 268"/>
              <a:gd name="T71" fmla="*/ 88 h 182"/>
              <a:gd name="T72" fmla="*/ 268 w 268"/>
              <a:gd name="T73" fmla="*/ 79 h 182"/>
              <a:gd name="T74" fmla="*/ 263 w 268"/>
              <a:gd name="T75" fmla="*/ 63 h 182"/>
              <a:gd name="T76" fmla="*/ 246 w 268"/>
              <a:gd name="T77" fmla="*/ 55 h 182"/>
              <a:gd name="T78" fmla="*/ 240 w 268"/>
              <a:gd name="T79" fmla="*/ 54 h 182"/>
              <a:gd name="T80" fmla="*/ 234 w 268"/>
              <a:gd name="T81" fmla="*/ 55 h 182"/>
              <a:gd name="T82" fmla="*/ 223 w 268"/>
              <a:gd name="T83" fmla="*/ 55 h 182"/>
              <a:gd name="T84" fmla="*/ 222 w 268"/>
              <a:gd name="T85" fmla="*/ 69 h 182"/>
              <a:gd name="T86" fmla="*/ 208 w 268"/>
              <a:gd name="T87" fmla="*/ 72 h 182"/>
              <a:gd name="T88" fmla="*/ 188 w 268"/>
              <a:gd name="T89" fmla="*/ 54 h 182"/>
              <a:gd name="T90" fmla="*/ 183 w 268"/>
              <a:gd name="T91" fmla="*/ 44 h 182"/>
              <a:gd name="T92" fmla="*/ 184 w 268"/>
              <a:gd name="T93" fmla="*/ 50 h 182"/>
              <a:gd name="T94" fmla="*/ 179 w 268"/>
              <a:gd name="T95" fmla="*/ 60 h 182"/>
              <a:gd name="T96" fmla="*/ 168 w 268"/>
              <a:gd name="T97" fmla="*/ 57 h 182"/>
              <a:gd name="T98" fmla="*/ 166 w 268"/>
              <a:gd name="T99" fmla="*/ 47 h 182"/>
              <a:gd name="T100" fmla="*/ 156 w 268"/>
              <a:gd name="T101" fmla="*/ 43 h 182"/>
              <a:gd name="T102" fmla="*/ 144 w 268"/>
              <a:gd name="T103" fmla="*/ 35 h 182"/>
              <a:gd name="T104" fmla="*/ 128 w 268"/>
              <a:gd name="T105" fmla="*/ 29 h 182"/>
              <a:gd name="T106" fmla="*/ 117 w 268"/>
              <a:gd name="T107" fmla="*/ 34 h 182"/>
              <a:gd name="T108" fmla="*/ 112 w 268"/>
              <a:gd name="T109" fmla="*/ 24 h 182"/>
              <a:gd name="T110" fmla="*/ 98 w 268"/>
              <a:gd name="T111" fmla="*/ 24 h 182"/>
              <a:gd name="T112" fmla="*/ 82 w 268"/>
              <a:gd name="T113" fmla="*/ 27 h 182"/>
              <a:gd name="T114" fmla="*/ 67 w 268"/>
              <a:gd name="T115" fmla="*/ 2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8" h="182">
                <a:moveTo>
                  <a:pt x="52" y="9"/>
                </a:moveTo>
                <a:cubicBezTo>
                  <a:pt x="51" y="0"/>
                  <a:pt x="51" y="0"/>
                  <a:pt x="51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0"/>
                  <a:pt x="35" y="10"/>
                  <a:pt x="35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5" y="22"/>
                  <a:pt x="12" y="19"/>
                  <a:pt x="11" y="17"/>
                </a:cubicBezTo>
                <a:cubicBezTo>
                  <a:pt x="10" y="16"/>
                  <a:pt x="10" y="16"/>
                  <a:pt x="9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9" y="27"/>
                  <a:pt x="9" y="27"/>
                  <a:pt x="9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52"/>
                  <a:pt x="18" y="52"/>
                  <a:pt x="18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70"/>
                  <a:pt x="25" y="70"/>
                  <a:pt x="25" y="70"/>
                </a:cubicBezTo>
                <a:cubicBezTo>
                  <a:pt x="30" y="76"/>
                  <a:pt x="30" y="76"/>
                  <a:pt x="30" y="76"/>
                </a:cubicBezTo>
                <a:cubicBezTo>
                  <a:pt x="35" y="72"/>
                  <a:pt x="35" y="72"/>
                  <a:pt x="35" y="72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44" y="61"/>
                  <a:pt x="44" y="61"/>
                  <a:pt x="44" y="61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8"/>
                  <a:pt x="60" y="78"/>
                  <a:pt x="60" y="7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98"/>
                  <a:pt x="62" y="98"/>
                  <a:pt x="62" y="98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93" y="106"/>
                  <a:pt x="95" y="108"/>
                  <a:pt x="96" y="110"/>
                </a:cubicBezTo>
                <a:cubicBezTo>
                  <a:pt x="96" y="114"/>
                  <a:pt x="96" y="114"/>
                  <a:pt x="96" y="114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07"/>
                  <a:pt x="105" y="106"/>
                  <a:pt x="106" y="105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4" y="108"/>
                  <a:pt x="116" y="110"/>
                  <a:pt x="116" y="114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21"/>
                  <a:pt x="116" y="121"/>
                  <a:pt x="116" y="121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7" y="135"/>
                  <a:pt x="129" y="136"/>
                  <a:pt x="131" y="137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133" y="138"/>
                  <a:pt x="134" y="140"/>
                  <a:pt x="134" y="144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34" y="164"/>
                  <a:pt x="136" y="165"/>
                  <a:pt x="137" y="165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40" y="164"/>
                  <a:pt x="142" y="164"/>
                  <a:pt x="144" y="166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7" y="168"/>
                  <a:pt x="148" y="169"/>
                  <a:pt x="149" y="17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9" y="164"/>
                  <a:pt x="159" y="164"/>
                  <a:pt x="159" y="164"/>
                </a:cubicBezTo>
                <a:cubicBezTo>
                  <a:pt x="162" y="154"/>
                  <a:pt x="165" y="148"/>
                  <a:pt x="169" y="147"/>
                </a:cubicBezTo>
                <a:cubicBezTo>
                  <a:pt x="173" y="146"/>
                  <a:pt x="178" y="148"/>
                  <a:pt x="186" y="152"/>
                </a:cubicBezTo>
                <a:cubicBezTo>
                  <a:pt x="212" y="154"/>
                  <a:pt x="212" y="154"/>
                  <a:pt x="212" y="154"/>
                </a:cubicBezTo>
                <a:cubicBezTo>
                  <a:pt x="212" y="148"/>
                  <a:pt x="212" y="148"/>
                  <a:pt x="212" y="148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5" y="133"/>
                  <a:pt x="192" y="131"/>
                  <a:pt x="193" y="129"/>
                </a:cubicBezTo>
                <a:cubicBezTo>
                  <a:pt x="202" y="130"/>
                  <a:pt x="202" y="130"/>
                  <a:pt x="202" y="130"/>
                </a:cubicBezTo>
                <a:cubicBezTo>
                  <a:pt x="211" y="132"/>
                  <a:pt x="219" y="128"/>
                  <a:pt x="226" y="114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7" y="114"/>
                  <a:pt x="227" y="114"/>
                  <a:pt x="227" y="114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37" y="85"/>
                  <a:pt x="237" y="85"/>
                  <a:pt x="237" y="85"/>
                </a:cubicBezTo>
                <a:cubicBezTo>
                  <a:pt x="238" y="85"/>
                  <a:pt x="238" y="85"/>
                  <a:pt x="238" y="85"/>
                </a:cubicBezTo>
                <a:cubicBezTo>
                  <a:pt x="239" y="85"/>
                  <a:pt x="239" y="85"/>
                  <a:pt x="239" y="85"/>
                </a:cubicBezTo>
                <a:cubicBezTo>
                  <a:pt x="246" y="84"/>
                  <a:pt x="246" y="84"/>
                  <a:pt x="246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266" y="95"/>
                  <a:pt x="266" y="95"/>
                  <a:pt x="266" y="95"/>
                </a:cubicBezTo>
                <a:cubicBezTo>
                  <a:pt x="259" y="88"/>
                  <a:pt x="259" y="88"/>
                  <a:pt x="259" y="88"/>
                </a:cubicBezTo>
                <a:cubicBezTo>
                  <a:pt x="258" y="87"/>
                  <a:pt x="258" y="87"/>
                  <a:pt x="258" y="87"/>
                </a:cubicBezTo>
                <a:cubicBezTo>
                  <a:pt x="257" y="86"/>
                  <a:pt x="257" y="86"/>
                  <a:pt x="257" y="86"/>
                </a:cubicBezTo>
                <a:cubicBezTo>
                  <a:pt x="268" y="79"/>
                  <a:pt x="268" y="79"/>
                  <a:pt x="268" y="79"/>
                </a:cubicBezTo>
                <a:cubicBezTo>
                  <a:pt x="268" y="62"/>
                  <a:pt x="268" y="62"/>
                  <a:pt x="268" y="62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4" y="60"/>
                  <a:pt x="250" y="58"/>
                  <a:pt x="246" y="55"/>
                </a:cubicBezTo>
                <a:cubicBezTo>
                  <a:pt x="243" y="54"/>
                  <a:pt x="242" y="53"/>
                  <a:pt x="242" y="51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242" y="53"/>
                  <a:pt x="241" y="54"/>
                  <a:pt x="240" y="54"/>
                </a:cubicBezTo>
                <a:cubicBezTo>
                  <a:pt x="239" y="55"/>
                  <a:pt x="238" y="56"/>
                  <a:pt x="235" y="56"/>
                </a:cubicBezTo>
                <a:cubicBezTo>
                  <a:pt x="234" y="56"/>
                  <a:pt x="234" y="56"/>
                  <a:pt x="234" y="5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28" y="51"/>
                  <a:pt x="228" y="51"/>
                  <a:pt x="228" y="51"/>
                </a:cubicBezTo>
                <a:cubicBezTo>
                  <a:pt x="223" y="55"/>
                  <a:pt x="223" y="55"/>
                  <a:pt x="223" y="55"/>
                </a:cubicBezTo>
                <a:cubicBezTo>
                  <a:pt x="221" y="57"/>
                  <a:pt x="219" y="59"/>
                  <a:pt x="219" y="60"/>
                </a:cubicBezTo>
                <a:cubicBezTo>
                  <a:pt x="222" y="66"/>
                  <a:pt x="222" y="66"/>
                  <a:pt x="222" y="66"/>
                </a:cubicBezTo>
                <a:cubicBezTo>
                  <a:pt x="223" y="67"/>
                  <a:pt x="223" y="68"/>
                  <a:pt x="222" y="69"/>
                </a:cubicBezTo>
                <a:cubicBezTo>
                  <a:pt x="222" y="70"/>
                  <a:pt x="220" y="72"/>
                  <a:pt x="217" y="72"/>
                </a:cubicBezTo>
                <a:cubicBezTo>
                  <a:pt x="214" y="73"/>
                  <a:pt x="214" y="73"/>
                  <a:pt x="214" y="73"/>
                </a:cubicBezTo>
                <a:cubicBezTo>
                  <a:pt x="212" y="74"/>
                  <a:pt x="209" y="74"/>
                  <a:pt x="208" y="72"/>
                </a:cubicBezTo>
                <a:cubicBezTo>
                  <a:pt x="207" y="70"/>
                  <a:pt x="207" y="70"/>
                  <a:pt x="207" y="70"/>
                </a:cubicBezTo>
                <a:cubicBezTo>
                  <a:pt x="196" y="60"/>
                  <a:pt x="196" y="60"/>
                  <a:pt x="196" y="60"/>
                </a:cubicBezTo>
                <a:cubicBezTo>
                  <a:pt x="192" y="58"/>
                  <a:pt x="189" y="56"/>
                  <a:pt x="188" y="54"/>
                </a:cubicBezTo>
                <a:cubicBezTo>
                  <a:pt x="187" y="52"/>
                  <a:pt x="186" y="51"/>
                  <a:pt x="187" y="50"/>
                </a:cubicBezTo>
                <a:cubicBezTo>
                  <a:pt x="186" y="47"/>
                  <a:pt x="186" y="44"/>
                  <a:pt x="185" y="43"/>
                </a:cubicBezTo>
                <a:cubicBezTo>
                  <a:pt x="183" y="44"/>
                  <a:pt x="183" y="44"/>
                  <a:pt x="183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2" y="46"/>
                  <a:pt x="183" y="48"/>
                  <a:pt x="184" y="49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79" y="60"/>
                  <a:pt x="179" y="60"/>
                  <a:pt x="179" y="60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54"/>
                  <a:pt x="168" y="52"/>
                  <a:pt x="168" y="5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8" y="41"/>
                  <a:pt x="158" y="41"/>
                  <a:pt x="158" y="41"/>
                </a:cubicBezTo>
                <a:cubicBezTo>
                  <a:pt x="158" y="42"/>
                  <a:pt x="157" y="42"/>
                  <a:pt x="156" y="43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2"/>
                  <a:pt x="145" y="41"/>
                  <a:pt x="144" y="40"/>
                </a:cubicBezTo>
                <a:cubicBezTo>
                  <a:pt x="144" y="39"/>
                  <a:pt x="144" y="37"/>
                  <a:pt x="144" y="35"/>
                </a:cubicBezTo>
                <a:cubicBezTo>
                  <a:pt x="145" y="34"/>
                  <a:pt x="145" y="34"/>
                  <a:pt x="145" y="34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31"/>
                  <a:pt x="128" y="32"/>
                  <a:pt x="127" y="34"/>
                </a:cubicBezTo>
                <a:cubicBezTo>
                  <a:pt x="126" y="35"/>
                  <a:pt x="125" y="36"/>
                  <a:pt x="124" y="36"/>
                </a:cubicBezTo>
                <a:cubicBezTo>
                  <a:pt x="122" y="36"/>
                  <a:pt x="119" y="36"/>
                  <a:pt x="117" y="34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4" y="30"/>
                  <a:pt x="112" y="27"/>
                  <a:pt x="112" y="2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2" y="25"/>
                  <a:pt x="100" y="25"/>
                  <a:pt x="98" y="24"/>
                </a:cubicBezTo>
                <a:cubicBezTo>
                  <a:pt x="97" y="23"/>
                  <a:pt x="97" y="23"/>
                  <a:pt x="97" y="23"/>
                </a:cubicBezTo>
                <a:cubicBezTo>
                  <a:pt x="93" y="24"/>
                  <a:pt x="93" y="24"/>
                  <a:pt x="93" y="24"/>
                </a:cubicBezTo>
                <a:cubicBezTo>
                  <a:pt x="82" y="27"/>
                  <a:pt x="82" y="27"/>
                  <a:pt x="82" y="27"/>
                </a:cubicBezTo>
                <a:cubicBezTo>
                  <a:pt x="80" y="29"/>
                  <a:pt x="78" y="29"/>
                  <a:pt x="76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1" y="29"/>
                  <a:pt x="68" y="28"/>
                  <a:pt x="67" y="26"/>
                </a:cubicBezTo>
                <a:cubicBezTo>
                  <a:pt x="60" y="21"/>
                  <a:pt x="60" y="21"/>
                  <a:pt x="60" y="21"/>
                </a:cubicBezTo>
                <a:lnTo>
                  <a:pt x="52" y="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7269212" y="890588"/>
            <a:ext cx="1352550" cy="1233488"/>
          </a:xfrm>
          <a:custGeom>
            <a:avLst/>
            <a:gdLst>
              <a:gd name="T0" fmla="*/ 353 w 360"/>
              <a:gd name="T1" fmla="*/ 153 h 328"/>
              <a:gd name="T2" fmla="*/ 346 w 360"/>
              <a:gd name="T3" fmla="*/ 119 h 328"/>
              <a:gd name="T4" fmla="*/ 314 w 360"/>
              <a:gd name="T5" fmla="*/ 153 h 328"/>
              <a:gd name="T6" fmla="*/ 309 w 360"/>
              <a:gd name="T7" fmla="*/ 162 h 328"/>
              <a:gd name="T8" fmla="*/ 268 w 360"/>
              <a:gd name="T9" fmla="*/ 169 h 328"/>
              <a:gd name="T10" fmla="*/ 259 w 360"/>
              <a:gd name="T11" fmla="*/ 153 h 328"/>
              <a:gd name="T12" fmla="*/ 248 w 360"/>
              <a:gd name="T13" fmla="*/ 142 h 328"/>
              <a:gd name="T14" fmla="*/ 235 w 360"/>
              <a:gd name="T15" fmla="*/ 131 h 328"/>
              <a:gd name="T16" fmla="*/ 168 w 360"/>
              <a:gd name="T17" fmla="*/ 119 h 328"/>
              <a:gd name="T18" fmla="*/ 129 w 360"/>
              <a:gd name="T19" fmla="*/ 57 h 328"/>
              <a:gd name="T20" fmla="*/ 54 w 360"/>
              <a:gd name="T21" fmla="*/ 8 h 328"/>
              <a:gd name="T22" fmla="*/ 4 w 360"/>
              <a:gd name="T23" fmla="*/ 14 h 328"/>
              <a:gd name="T24" fmla="*/ 4 w 360"/>
              <a:gd name="T25" fmla="*/ 21 h 328"/>
              <a:gd name="T26" fmla="*/ 1 w 360"/>
              <a:gd name="T27" fmla="*/ 28 h 328"/>
              <a:gd name="T28" fmla="*/ 5 w 360"/>
              <a:gd name="T29" fmla="*/ 45 h 328"/>
              <a:gd name="T30" fmla="*/ 21 w 360"/>
              <a:gd name="T31" fmla="*/ 37 h 328"/>
              <a:gd name="T32" fmla="*/ 37 w 360"/>
              <a:gd name="T33" fmla="*/ 49 h 328"/>
              <a:gd name="T34" fmla="*/ 60 w 360"/>
              <a:gd name="T35" fmla="*/ 77 h 328"/>
              <a:gd name="T36" fmla="*/ 74 w 360"/>
              <a:gd name="T37" fmla="*/ 66 h 328"/>
              <a:gd name="T38" fmla="*/ 97 w 360"/>
              <a:gd name="T39" fmla="*/ 52 h 328"/>
              <a:gd name="T40" fmla="*/ 115 w 360"/>
              <a:gd name="T41" fmla="*/ 71 h 328"/>
              <a:gd name="T42" fmla="*/ 119 w 360"/>
              <a:gd name="T43" fmla="*/ 100 h 328"/>
              <a:gd name="T44" fmla="*/ 121 w 360"/>
              <a:gd name="T45" fmla="*/ 131 h 328"/>
              <a:gd name="T46" fmla="*/ 116 w 360"/>
              <a:gd name="T47" fmla="*/ 144 h 328"/>
              <a:gd name="T48" fmla="*/ 112 w 360"/>
              <a:gd name="T49" fmla="*/ 149 h 328"/>
              <a:gd name="T50" fmla="*/ 114 w 360"/>
              <a:gd name="T51" fmla="*/ 168 h 328"/>
              <a:gd name="T52" fmla="*/ 109 w 360"/>
              <a:gd name="T53" fmla="*/ 184 h 328"/>
              <a:gd name="T54" fmla="*/ 95 w 360"/>
              <a:gd name="T55" fmla="*/ 181 h 328"/>
              <a:gd name="T56" fmla="*/ 84 w 360"/>
              <a:gd name="T57" fmla="*/ 204 h 328"/>
              <a:gd name="T58" fmla="*/ 68 w 360"/>
              <a:gd name="T59" fmla="*/ 219 h 328"/>
              <a:gd name="T60" fmla="*/ 80 w 360"/>
              <a:gd name="T61" fmla="*/ 236 h 328"/>
              <a:gd name="T62" fmla="*/ 90 w 360"/>
              <a:gd name="T63" fmla="*/ 249 h 328"/>
              <a:gd name="T64" fmla="*/ 109 w 360"/>
              <a:gd name="T65" fmla="*/ 253 h 328"/>
              <a:gd name="T66" fmla="*/ 118 w 360"/>
              <a:gd name="T67" fmla="*/ 272 h 328"/>
              <a:gd name="T68" fmla="*/ 133 w 360"/>
              <a:gd name="T69" fmla="*/ 284 h 328"/>
              <a:gd name="T70" fmla="*/ 154 w 360"/>
              <a:gd name="T71" fmla="*/ 278 h 328"/>
              <a:gd name="T72" fmla="*/ 167 w 360"/>
              <a:gd name="T73" fmla="*/ 275 h 328"/>
              <a:gd name="T74" fmla="*/ 177 w 360"/>
              <a:gd name="T75" fmla="*/ 289 h 328"/>
              <a:gd name="T76" fmla="*/ 180 w 360"/>
              <a:gd name="T77" fmla="*/ 289 h 328"/>
              <a:gd name="T78" fmla="*/ 200 w 360"/>
              <a:gd name="T79" fmla="*/ 283 h 328"/>
              <a:gd name="T80" fmla="*/ 206 w 360"/>
              <a:gd name="T81" fmla="*/ 292 h 328"/>
              <a:gd name="T82" fmla="*/ 211 w 360"/>
              <a:gd name="T83" fmla="*/ 297 h 328"/>
              <a:gd name="T84" fmla="*/ 229 w 360"/>
              <a:gd name="T85" fmla="*/ 308 h 328"/>
              <a:gd name="T86" fmla="*/ 235 w 360"/>
              <a:gd name="T87" fmla="*/ 303 h 328"/>
              <a:gd name="T88" fmla="*/ 243 w 360"/>
              <a:gd name="T89" fmla="*/ 297 h 328"/>
              <a:gd name="T90" fmla="*/ 255 w 360"/>
              <a:gd name="T91" fmla="*/ 315 h 328"/>
              <a:gd name="T92" fmla="*/ 269 w 360"/>
              <a:gd name="T93" fmla="*/ 328 h 328"/>
              <a:gd name="T94" fmla="*/ 278 w 360"/>
              <a:gd name="T95" fmla="*/ 311 h 328"/>
              <a:gd name="T96" fmla="*/ 296 w 360"/>
              <a:gd name="T97" fmla="*/ 301 h 328"/>
              <a:gd name="T98" fmla="*/ 306 w 360"/>
              <a:gd name="T99" fmla="*/ 305 h 328"/>
              <a:gd name="T100" fmla="*/ 315 w 360"/>
              <a:gd name="T101" fmla="*/ 315 h 328"/>
              <a:gd name="T102" fmla="*/ 318 w 360"/>
              <a:gd name="T103" fmla="*/ 288 h 328"/>
              <a:gd name="T104" fmla="*/ 325 w 360"/>
              <a:gd name="T105" fmla="*/ 243 h 328"/>
              <a:gd name="T106" fmla="*/ 336 w 360"/>
              <a:gd name="T107" fmla="*/ 245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0" h="328">
                <a:moveTo>
                  <a:pt x="358" y="193"/>
                </a:moveTo>
                <a:cubicBezTo>
                  <a:pt x="352" y="153"/>
                  <a:pt x="352" y="153"/>
                  <a:pt x="352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6" y="148"/>
                  <a:pt x="357" y="145"/>
                  <a:pt x="357" y="142"/>
                </a:cubicBezTo>
                <a:cubicBezTo>
                  <a:pt x="355" y="139"/>
                  <a:pt x="355" y="139"/>
                  <a:pt x="355" y="139"/>
                </a:cubicBezTo>
                <a:cubicBezTo>
                  <a:pt x="351" y="137"/>
                  <a:pt x="349" y="130"/>
                  <a:pt x="350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3" y="119"/>
                  <a:pt x="340" y="120"/>
                  <a:pt x="337" y="122"/>
                </a:cubicBezTo>
                <a:cubicBezTo>
                  <a:pt x="334" y="125"/>
                  <a:pt x="332" y="127"/>
                  <a:pt x="331" y="129"/>
                </a:cubicBezTo>
                <a:cubicBezTo>
                  <a:pt x="330" y="134"/>
                  <a:pt x="325" y="137"/>
                  <a:pt x="316" y="140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3" y="153"/>
                  <a:pt x="313" y="153"/>
                  <a:pt x="313" y="153"/>
                </a:cubicBezTo>
                <a:cubicBezTo>
                  <a:pt x="309" y="161"/>
                  <a:pt x="309" y="161"/>
                  <a:pt x="309" y="161"/>
                </a:cubicBezTo>
                <a:cubicBezTo>
                  <a:pt x="309" y="162"/>
                  <a:pt x="309" y="162"/>
                  <a:pt x="30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55" y="156"/>
                  <a:pt x="255" y="156"/>
                  <a:pt x="255" y="156"/>
                </a:cubicBezTo>
                <a:cubicBezTo>
                  <a:pt x="259" y="153"/>
                  <a:pt x="259" y="153"/>
                  <a:pt x="259" y="153"/>
                </a:cubicBezTo>
                <a:cubicBezTo>
                  <a:pt x="254" y="147"/>
                  <a:pt x="254" y="147"/>
                  <a:pt x="254" y="147"/>
                </a:cubicBezTo>
                <a:cubicBezTo>
                  <a:pt x="249" y="143"/>
                  <a:pt x="249" y="143"/>
                  <a:pt x="249" y="143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1"/>
                  <a:pt x="248" y="141"/>
                  <a:pt x="248" y="14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26" y="125"/>
                  <a:pt x="226" y="125"/>
                  <a:pt x="226" y="125"/>
                </a:cubicBezTo>
                <a:cubicBezTo>
                  <a:pt x="194" y="120"/>
                  <a:pt x="194" y="120"/>
                  <a:pt x="194" y="120"/>
                </a:cubicBezTo>
                <a:cubicBezTo>
                  <a:pt x="168" y="119"/>
                  <a:pt x="168" y="119"/>
                  <a:pt x="168" y="119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166" y="119"/>
                  <a:pt x="165" y="119"/>
                  <a:pt x="165" y="118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8" y="81"/>
                  <a:pt x="141" y="72"/>
                  <a:pt x="129" y="57"/>
                </a:cubicBezTo>
                <a:cubicBezTo>
                  <a:pt x="117" y="42"/>
                  <a:pt x="110" y="34"/>
                  <a:pt x="108" y="33"/>
                </a:cubicBezTo>
                <a:cubicBezTo>
                  <a:pt x="85" y="11"/>
                  <a:pt x="85" y="11"/>
                  <a:pt x="85" y="11"/>
                </a:cubicBezTo>
                <a:cubicBezTo>
                  <a:pt x="82" y="9"/>
                  <a:pt x="82" y="9"/>
                  <a:pt x="82" y="9"/>
                </a:cubicBezTo>
                <a:cubicBezTo>
                  <a:pt x="54" y="8"/>
                  <a:pt x="54" y="8"/>
                  <a:pt x="5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7"/>
                  <a:pt x="53" y="7"/>
                  <a:pt x="53" y="7"/>
                </a:cubicBezTo>
                <a:cubicBezTo>
                  <a:pt x="50" y="5"/>
                  <a:pt x="46" y="3"/>
                  <a:pt x="40" y="2"/>
                </a:cubicBezTo>
                <a:cubicBezTo>
                  <a:pt x="35" y="0"/>
                  <a:pt x="23" y="4"/>
                  <a:pt x="4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1" y="40"/>
                  <a:pt x="2" y="43"/>
                </a:cubicBezTo>
                <a:cubicBezTo>
                  <a:pt x="5" y="45"/>
                  <a:pt x="5" y="45"/>
                  <a:pt x="5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6" y="46"/>
                  <a:pt x="16" y="46"/>
                  <a:pt x="16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1"/>
                  <a:pt x="19" y="38"/>
                  <a:pt x="21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39" y="41"/>
                  <a:pt x="39" y="41"/>
                  <a:pt x="39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61"/>
                  <a:pt x="41" y="65"/>
                  <a:pt x="48" y="72"/>
                </a:cubicBezTo>
                <a:cubicBezTo>
                  <a:pt x="53" y="75"/>
                  <a:pt x="55" y="77"/>
                  <a:pt x="58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62" y="76"/>
                  <a:pt x="62" y="76"/>
                  <a:pt x="62" y="76"/>
                </a:cubicBezTo>
                <a:cubicBezTo>
                  <a:pt x="69" y="69"/>
                  <a:pt x="69" y="69"/>
                  <a:pt x="69" y="69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85" y="64"/>
                  <a:pt x="85" y="64"/>
                  <a:pt x="85" y="64"/>
                </a:cubicBezTo>
                <a:cubicBezTo>
                  <a:pt x="88" y="57"/>
                  <a:pt x="88" y="57"/>
                  <a:pt x="88" y="57"/>
                </a:cubicBezTo>
                <a:cubicBezTo>
                  <a:pt x="97" y="52"/>
                  <a:pt x="97" y="52"/>
                  <a:pt x="97" y="52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9" y="125"/>
                  <a:pt x="121" y="130"/>
                  <a:pt x="121" y="131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2" y="149"/>
                  <a:pt x="112" y="149"/>
                  <a:pt x="112" y="149"/>
                </a:cubicBezTo>
                <a:cubicBezTo>
                  <a:pt x="111" y="158"/>
                  <a:pt x="111" y="158"/>
                  <a:pt x="111" y="158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1" y="182"/>
                  <a:pt x="111" y="182"/>
                  <a:pt x="111" y="182"/>
                </a:cubicBezTo>
                <a:cubicBezTo>
                  <a:pt x="109" y="184"/>
                  <a:pt x="109" y="184"/>
                  <a:pt x="109" y="184"/>
                </a:cubicBezTo>
                <a:cubicBezTo>
                  <a:pt x="108" y="185"/>
                  <a:pt x="106" y="185"/>
                  <a:pt x="103" y="184"/>
                </a:cubicBezTo>
                <a:cubicBezTo>
                  <a:pt x="103" y="184"/>
                  <a:pt x="103" y="184"/>
                  <a:pt x="103" y="184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84" y="203"/>
                  <a:pt x="84" y="203"/>
                  <a:pt x="84" y="203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78" y="209"/>
                  <a:pt x="78" y="209"/>
                  <a:pt x="78" y="209"/>
                </a:cubicBezTo>
                <a:cubicBezTo>
                  <a:pt x="77" y="209"/>
                  <a:pt x="77" y="209"/>
                  <a:pt x="77" y="209"/>
                </a:cubicBezTo>
                <a:cubicBezTo>
                  <a:pt x="74" y="209"/>
                  <a:pt x="74" y="209"/>
                  <a:pt x="74" y="209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71" y="225"/>
                  <a:pt x="71" y="225"/>
                  <a:pt x="71" y="225"/>
                </a:cubicBezTo>
                <a:cubicBezTo>
                  <a:pt x="72" y="225"/>
                  <a:pt x="72" y="225"/>
                  <a:pt x="72" y="225"/>
                </a:cubicBezTo>
                <a:cubicBezTo>
                  <a:pt x="80" y="235"/>
                  <a:pt x="80" y="235"/>
                  <a:pt x="80" y="235"/>
                </a:cubicBezTo>
                <a:cubicBezTo>
                  <a:pt x="80" y="236"/>
                  <a:pt x="80" y="236"/>
                  <a:pt x="80" y="236"/>
                </a:cubicBezTo>
                <a:cubicBezTo>
                  <a:pt x="80" y="239"/>
                  <a:pt x="80" y="239"/>
                  <a:pt x="80" y="239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90" y="248"/>
                  <a:pt x="90" y="248"/>
                  <a:pt x="90" y="248"/>
                </a:cubicBezTo>
                <a:cubicBezTo>
                  <a:pt x="90" y="249"/>
                  <a:pt x="90" y="249"/>
                  <a:pt x="90" y="249"/>
                </a:cubicBezTo>
                <a:cubicBezTo>
                  <a:pt x="91" y="258"/>
                  <a:pt x="91" y="258"/>
                  <a:pt x="91" y="258"/>
                </a:cubicBezTo>
                <a:cubicBezTo>
                  <a:pt x="94" y="260"/>
                  <a:pt x="94" y="260"/>
                  <a:pt x="94" y="260"/>
                </a:cubicBezTo>
                <a:cubicBezTo>
                  <a:pt x="102" y="258"/>
                  <a:pt x="102" y="258"/>
                  <a:pt x="102" y="258"/>
                </a:cubicBezTo>
                <a:cubicBezTo>
                  <a:pt x="109" y="253"/>
                  <a:pt x="109" y="253"/>
                  <a:pt x="109" y="253"/>
                </a:cubicBezTo>
                <a:cubicBezTo>
                  <a:pt x="111" y="253"/>
                  <a:pt x="111" y="253"/>
                  <a:pt x="111" y="253"/>
                </a:cubicBezTo>
                <a:cubicBezTo>
                  <a:pt x="113" y="266"/>
                  <a:pt x="113" y="266"/>
                  <a:pt x="113" y="266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18" y="272"/>
                  <a:pt x="118" y="272"/>
                  <a:pt x="118" y="272"/>
                </a:cubicBezTo>
                <a:cubicBezTo>
                  <a:pt x="121" y="277"/>
                  <a:pt x="121" y="277"/>
                  <a:pt x="121" y="277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27" y="283"/>
                  <a:pt x="129" y="283"/>
                  <a:pt x="131" y="283"/>
                </a:cubicBezTo>
                <a:cubicBezTo>
                  <a:pt x="133" y="284"/>
                  <a:pt x="133" y="284"/>
                  <a:pt x="133" y="284"/>
                </a:cubicBezTo>
                <a:cubicBezTo>
                  <a:pt x="137" y="282"/>
                  <a:pt x="137" y="282"/>
                  <a:pt x="137" y="282"/>
                </a:cubicBezTo>
                <a:cubicBezTo>
                  <a:pt x="140" y="281"/>
                  <a:pt x="143" y="280"/>
                  <a:pt x="146" y="279"/>
                </a:cubicBezTo>
                <a:cubicBezTo>
                  <a:pt x="148" y="278"/>
                  <a:pt x="148" y="278"/>
                  <a:pt x="148" y="278"/>
                </a:cubicBezTo>
                <a:cubicBezTo>
                  <a:pt x="154" y="278"/>
                  <a:pt x="154" y="278"/>
                  <a:pt x="154" y="278"/>
                </a:cubicBezTo>
                <a:cubicBezTo>
                  <a:pt x="156" y="278"/>
                  <a:pt x="157" y="278"/>
                  <a:pt x="158" y="279"/>
                </a:cubicBezTo>
                <a:cubicBezTo>
                  <a:pt x="166" y="274"/>
                  <a:pt x="166" y="274"/>
                  <a:pt x="166" y="274"/>
                </a:cubicBezTo>
                <a:cubicBezTo>
                  <a:pt x="167" y="274"/>
                  <a:pt x="167" y="274"/>
                  <a:pt x="167" y="274"/>
                </a:cubicBezTo>
                <a:cubicBezTo>
                  <a:pt x="167" y="275"/>
                  <a:pt x="167" y="275"/>
                  <a:pt x="167" y="275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9" y="275"/>
                  <a:pt x="169" y="275"/>
                  <a:pt x="169" y="275"/>
                </a:cubicBezTo>
                <a:cubicBezTo>
                  <a:pt x="172" y="279"/>
                  <a:pt x="173" y="282"/>
                  <a:pt x="173" y="283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1" y="290"/>
                  <a:pt x="181" y="290"/>
                  <a:pt x="181" y="290"/>
                </a:cubicBezTo>
                <a:cubicBezTo>
                  <a:pt x="180" y="289"/>
                  <a:pt x="180" y="289"/>
                  <a:pt x="180" y="289"/>
                </a:cubicBezTo>
                <a:cubicBezTo>
                  <a:pt x="179" y="287"/>
                  <a:pt x="179" y="286"/>
                  <a:pt x="180" y="285"/>
                </a:cubicBezTo>
                <a:cubicBezTo>
                  <a:pt x="181" y="284"/>
                  <a:pt x="182" y="283"/>
                  <a:pt x="185" y="283"/>
                </a:cubicBezTo>
                <a:cubicBezTo>
                  <a:pt x="199" y="283"/>
                  <a:pt x="199" y="283"/>
                  <a:pt x="199" y="283"/>
                </a:cubicBezTo>
                <a:cubicBezTo>
                  <a:pt x="200" y="283"/>
                  <a:pt x="200" y="283"/>
                  <a:pt x="200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6" y="292"/>
                  <a:pt x="206" y="292"/>
                  <a:pt x="206" y="292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6"/>
                  <a:pt x="211" y="295"/>
                  <a:pt x="211" y="295"/>
                </a:cubicBezTo>
                <a:cubicBezTo>
                  <a:pt x="213" y="294"/>
                  <a:pt x="213" y="294"/>
                  <a:pt x="213" y="294"/>
                </a:cubicBezTo>
                <a:cubicBezTo>
                  <a:pt x="227" y="303"/>
                  <a:pt x="227" y="303"/>
                  <a:pt x="227" y="303"/>
                </a:cubicBezTo>
                <a:cubicBezTo>
                  <a:pt x="228" y="305"/>
                  <a:pt x="229" y="306"/>
                  <a:pt x="229" y="308"/>
                </a:cubicBezTo>
                <a:cubicBezTo>
                  <a:pt x="229" y="314"/>
                  <a:pt x="229" y="314"/>
                  <a:pt x="229" y="314"/>
                </a:cubicBezTo>
                <a:cubicBezTo>
                  <a:pt x="234" y="315"/>
                  <a:pt x="234" y="315"/>
                  <a:pt x="234" y="315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35" y="307"/>
                  <a:pt x="235" y="305"/>
                  <a:pt x="235" y="303"/>
                </a:cubicBezTo>
                <a:cubicBezTo>
                  <a:pt x="235" y="302"/>
                  <a:pt x="236" y="301"/>
                  <a:pt x="237" y="300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39" y="298"/>
                  <a:pt x="239" y="297"/>
                  <a:pt x="240" y="297"/>
                </a:cubicBezTo>
                <a:cubicBezTo>
                  <a:pt x="243" y="297"/>
                  <a:pt x="243" y="297"/>
                  <a:pt x="243" y="297"/>
                </a:cubicBezTo>
                <a:cubicBezTo>
                  <a:pt x="245" y="299"/>
                  <a:pt x="247" y="303"/>
                  <a:pt x="248" y="309"/>
                </a:cubicBezTo>
                <a:cubicBezTo>
                  <a:pt x="248" y="310"/>
                  <a:pt x="248" y="310"/>
                  <a:pt x="248" y="310"/>
                </a:cubicBezTo>
                <a:cubicBezTo>
                  <a:pt x="249" y="311"/>
                  <a:pt x="249" y="311"/>
                  <a:pt x="249" y="311"/>
                </a:cubicBezTo>
                <a:cubicBezTo>
                  <a:pt x="249" y="312"/>
                  <a:pt x="251" y="313"/>
                  <a:pt x="255" y="315"/>
                </a:cubicBezTo>
                <a:cubicBezTo>
                  <a:pt x="255" y="315"/>
                  <a:pt x="255" y="315"/>
                  <a:pt x="255" y="315"/>
                </a:cubicBezTo>
                <a:cubicBezTo>
                  <a:pt x="256" y="315"/>
                  <a:pt x="256" y="315"/>
                  <a:pt x="256" y="315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75" y="326"/>
                  <a:pt x="275" y="326"/>
                  <a:pt x="275" y="326"/>
                </a:cubicBezTo>
                <a:cubicBezTo>
                  <a:pt x="274" y="324"/>
                  <a:pt x="274" y="324"/>
                  <a:pt x="274" y="324"/>
                </a:cubicBezTo>
                <a:cubicBezTo>
                  <a:pt x="272" y="322"/>
                  <a:pt x="272" y="320"/>
                  <a:pt x="272" y="319"/>
                </a:cubicBezTo>
                <a:cubicBezTo>
                  <a:pt x="272" y="316"/>
                  <a:pt x="274" y="313"/>
                  <a:pt x="278" y="311"/>
                </a:cubicBezTo>
                <a:cubicBezTo>
                  <a:pt x="285" y="305"/>
                  <a:pt x="285" y="305"/>
                  <a:pt x="285" y="305"/>
                </a:cubicBezTo>
                <a:cubicBezTo>
                  <a:pt x="293" y="310"/>
                  <a:pt x="293" y="310"/>
                  <a:pt x="293" y="310"/>
                </a:cubicBezTo>
                <a:cubicBezTo>
                  <a:pt x="294" y="310"/>
                  <a:pt x="294" y="310"/>
                  <a:pt x="294" y="310"/>
                </a:cubicBezTo>
                <a:cubicBezTo>
                  <a:pt x="296" y="301"/>
                  <a:pt x="296" y="301"/>
                  <a:pt x="296" y="301"/>
                </a:cubicBezTo>
                <a:cubicBezTo>
                  <a:pt x="296" y="300"/>
                  <a:pt x="296" y="300"/>
                  <a:pt x="296" y="300"/>
                </a:cubicBezTo>
                <a:cubicBezTo>
                  <a:pt x="297" y="299"/>
                  <a:pt x="297" y="299"/>
                  <a:pt x="297" y="299"/>
                </a:cubicBezTo>
                <a:cubicBezTo>
                  <a:pt x="304" y="300"/>
                  <a:pt x="304" y="300"/>
                  <a:pt x="304" y="300"/>
                </a:cubicBezTo>
                <a:cubicBezTo>
                  <a:pt x="305" y="301"/>
                  <a:pt x="306" y="303"/>
                  <a:pt x="306" y="305"/>
                </a:cubicBezTo>
                <a:cubicBezTo>
                  <a:pt x="306" y="306"/>
                  <a:pt x="305" y="308"/>
                  <a:pt x="303" y="310"/>
                </a:cubicBezTo>
                <a:cubicBezTo>
                  <a:pt x="305" y="311"/>
                  <a:pt x="305" y="311"/>
                  <a:pt x="305" y="311"/>
                </a:cubicBezTo>
                <a:cubicBezTo>
                  <a:pt x="309" y="313"/>
                  <a:pt x="312" y="314"/>
                  <a:pt x="314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20" y="317"/>
                  <a:pt x="320" y="317"/>
                  <a:pt x="320" y="317"/>
                </a:cubicBezTo>
                <a:cubicBezTo>
                  <a:pt x="324" y="317"/>
                  <a:pt x="324" y="317"/>
                  <a:pt x="324" y="317"/>
                </a:cubicBezTo>
                <a:cubicBezTo>
                  <a:pt x="318" y="288"/>
                  <a:pt x="318" y="288"/>
                  <a:pt x="318" y="288"/>
                </a:cubicBezTo>
                <a:cubicBezTo>
                  <a:pt x="314" y="285"/>
                  <a:pt x="310" y="281"/>
                  <a:pt x="307" y="275"/>
                </a:cubicBezTo>
                <a:cubicBezTo>
                  <a:pt x="304" y="270"/>
                  <a:pt x="305" y="263"/>
                  <a:pt x="312" y="255"/>
                </a:cubicBezTo>
                <a:cubicBezTo>
                  <a:pt x="315" y="251"/>
                  <a:pt x="320" y="247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6" y="245"/>
                  <a:pt x="336" y="245"/>
                  <a:pt x="336" y="245"/>
                </a:cubicBezTo>
                <a:cubicBezTo>
                  <a:pt x="346" y="245"/>
                  <a:pt x="346" y="245"/>
                  <a:pt x="346" y="245"/>
                </a:cubicBezTo>
                <a:cubicBezTo>
                  <a:pt x="350" y="243"/>
                  <a:pt x="353" y="237"/>
                  <a:pt x="357" y="228"/>
                </a:cubicBezTo>
                <a:cubicBezTo>
                  <a:pt x="360" y="222"/>
                  <a:pt x="360" y="211"/>
                  <a:pt x="358" y="1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0"/>
          <p:cNvSpPr>
            <a:spLocks/>
          </p:cNvSpPr>
          <p:nvPr/>
        </p:nvSpPr>
        <p:spPr bwMode="auto">
          <a:xfrm>
            <a:off x="7002512" y="3097213"/>
            <a:ext cx="814388" cy="511175"/>
          </a:xfrm>
          <a:custGeom>
            <a:avLst/>
            <a:gdLst>
              <a:gd name="T0" fmla="*/ 198 w 217"/>
              <a:gd name="T1" fmla="*/ 4 h 136"/>
              <a:gd name="T2" fmla="*/ 179 w 217"/>
              <a:gd name="T3" fmla="*/ 6 h 136"/>
              <a:gd name="T4" fmla="*/ 135 w 217"/>
              <a:gd name="T5" fmla="*/ 21 h 136"/>
              <a:gd name="T6" fmla="*/ 136 w 217"/>
              <a:gd name="T7" fmla="*/ 30 h 136"/>
              <a:gd name="T8" fmla="*/ 106 w 217"/>
              <a:gd name="T9" fmla="*/ 26 h 136"/>
              <a:gd name="T10" fmla="*/ 84 w 217"/>
              <a:gd name="T11" fmla="*/ 0 h 136"/>
              <a:gd name="T12" fmla="*/ 75 w 217"/>
              <a:gd name="T13" fmla="*/ 10 h 136"/>
              <a:gd name="T14" fmla="*/ 64 w 217"/>
              <a:gd name="T15" fmla="*/ 4 h 136"/>
              <a:gd name="T16" fmla="*/ 59 w 217"/>
              <a:gd name="T17" fmla="*/ 10 h 136"/>
              <a:gd name="T18" fmla="*/ 51 w 217"/>
              <a:gd name="T19" fmla="*/ 12 h 136"/>
              <a:gd name="T20" fmla="*/ 6 w 217"/>
              <a:gd name="T21" fmla="*/ 64 h 136"/>
              <a:gd name="T22" fmla="*/ 11 w 217"/>
              <a:gd name="T23" fmla="*/ 76 h 136"/>
              <a:gd name="T24" fmla="*/ 10 w 217"/>
              <a:gd name="T25" fmla="*/ 76 h 136"/>
              <a:gd name="T26" fmla="*/ 17 w 217"/>
              <a:gd name="T27" fmla="*/ 103 h 136"/>
              <a:gd name="T28" fmla="*/ 0 w 217"/>
              <a:gd name="T29" fmla="*/ 114 h 136"/>
              <a:gd name="T30" fmla="*/ 8 w 217"/>
              <a:gd name="T31" fmla="*/ 122 h 136"/>
              <a:gd name="T32" fmla="*/ 9 w 217"/>
              <a:gd name="T33" fmla="*/ 124 h 136"/>
              <a:gd name="T34" fmla="*/ 32 w 217"/>
              <a:gd name="T35" fmla="*/ 136 h 136"/>
              <a:gd name="T36" fmla="*/ 42 w 217"/>
              <a:gd name="T37" fmla="*/ 126 h 136"/>
              <a:gd name="T38" fmla="*/ 57 w 217"/>
              <a:gd name="T39" fmla="*/ 119 h 136"/>
              <a:gd name="T40" fmla="*/ 59 w 217"/>
              <a:gd name="T41" fmla="*/ 121 h 136"/>
              <a:gd name="T42" fmla="*/ 59 w 217"/>
              <a:gd name="T43" fmla="*/ 122 h 136"/>
              <a:gd name="T44" fmla="*/ 74 w 217"/>
              <a:gd name="T45" fmla="*/ 132 h 136"/>
              <a:gd name="T46" fmla="*/ 92 w 217"/>
              <a:gd name="T47" fmla="*/ 126 h 136"/>
              <a:gd name="T48" fmla="*/ 106 w 217"/>
              <a:gd name="T49" fmla="*/ 125 h 136"/>
              <a:gd name="T50" fmla="*/ 108 w 217"/>
              <a:gd name="T51" fmla="*/ 124 h 136"/>
              <a:gd name="T52" fmla="*/ 119 w 217"/>
              <a:gd name="T53" fmla="*/ 110 h 136"/>
              <a:gd name="T54" fmla="*/ 125 w 217"/>
              <a:gd name="T55" fmla="*/ 106 h 136"/>
              <a:gd name="T56" fmla="*/ 126 w 217"/>
              <a:gd name="T57" fmla="*/ 107 h 136"/>
              <a:gd name="T58" fmla="*/ 129 w 217"/>
              <a:gd name="T59" fmla="*/ 108 h 136"/>
              <a:gd name="T60" fmla="*/ 134 w 217"/>
              <a:gd name="T61" fmla="*/ 88 h 136"/>
              <a:gd name="T62" fmla="*/ 140 w 217"/>
              <a:gd name="T63" fmla="*/ 86 h 136"/>
              <a:gd name="T64" fmla="*/ 148 w 217"/>
              <a:gd name="T65" fmla="*/ 69 h 136"/>
              <a:gd name="T66" fmla="*/ 151 w 217"/>
              <a:gd name="T67" fmla="*/ 60 h 136"/>
              <a:gd name="T68" fmla="*/ 161 w 217"/>
              <a:gd name="T69" fmla="*/ 56 h 136"/>
              <a:gd name="T70" fmla="*/ 161 w 217"/>
              <a:gd name="T71" fmla="*/ 54 h 136"/>
              <a:gd name="T72" fmla="*/ 169 w 217"/>
              <a:gd name="T73" fmla="*/ 48 h 136"/>
              <a:gd name="T74" fmla="*/ 164 w 217"/>
              <a:gd name="T75" fmla="*/ 47 h 136"/>
              <a:gd name="T76" fmla="*/ 164 w 217"/>
              <a:gd name="T77" fmla="*/ 44 h 136"/>
              <a:gd name="T78" fmla="*/ 166 w 217"/>
              <a:gd name="T79" fmla="*/ 43 h 136"/>
              <a:gd name="T80" fmla="*/ 176 w 217"/>
              <a:gd name="T81" fmla="*/ 38 h 136"/>
              <a:gd name="T82" fmla="*/ 202 w 217"/>
              <a:gd name="T83" fmla="*/ 20 h 136"/>
              <a:gd name="T84" fmla="*/ 214 w 217"/>
              <a:gd name="T85" fmla="*/ 24 h 136"/>
              <a:gd name="T86" fmla="*/ 212 w 217"/>
              <a:gd name="T87" fmla="*/ 14 h 136"/>
              <a:gd name="T88" fmla="*/ 212 w 217"/>
              <a:gd name="T89" fmla="*/ 14 h 136"/>
              <a:gd name="T90" fmla="*/ 216 w 217"/>
              <a:gd name="T91" fmla="*/ 6 h 136"/>
              <a:gd name="T92" fmla="*/ 213 w 217"/>
              <a:gd name="T93" fmla="*/ 7 h 136"/>
              <a:gd name="T94" fmla="*/ 204 w 217"/>
              <a:gd name="T95" fmla="*/ 8 h 136"/>
              <a:gd name="T96" fmla="*/ 202 w 217"/>
              <a:gd name="T97" fmla="*/ 8 h 136"/>
              <a:gd name="T98" fmla="*/ 202 w 217"/>
              <a:gd name="T99" fmla="*/ 6 h 136"/>
              <a:gd name="T100" fmla="*/ 198 w 217"/>
              <a:gd name="T101" fmla="*/ 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7" h="136">
                <a:moveTo>
                  <a:pt x="198" y="4"/>
                </a:moveTo>
                <a:cubicBezTo>
                  <a:pt x="198" y="4"/>
                  <a:pt x="198" y="4"/>
                  <a:pt x="198" y="4"/>
                </a:cubicBezTo>
                <a:cubicBezTo>
                  <a:pt x="198" y="6"/>
                  <a:pt x="196" y="7"/>
                  <a:pt x="194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68" y="4"/>
                  <a:pt x="161" y="2"/>
                  <a:pt x="157" y="0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17" y="33"/>
                  <a:pt x="108" y="32"/>
                  <a:pt x="106" y="26"/>
                </a:cubicBezTo>
                <a:cubicBezTo>
                  <a:pt x="104" y="1"/>
                  <a:pt x="104" y="1"/>
                  <a:pt x="104" y="1"/>
                </a:cubicBezTo>
                <a:cubicBezTo>
                  <a:pt x="84" y="0"/>
                  <a:pt x="84" y="0"/>
                  <a:pt x="84" y="0"/>
                </a:cubicBezTo>
                <a:cubicBezTo>
                  <a:pt x="76" y="18"/>
                  <a:pt x="76" y="18"/>
                  <a:pt x="76" y="18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4"/>
                  <a:pt x="74" y="0"/>
                  <a:pt x="72" y="0"/>
                </a:cubicBezTo>
                <a:cubicBezTo>
                  <a:pt x="64" y="4"/>
                  <a:pt x="64" y="4"/>
                  <a:pt x="64" y="4"/>
                </a:cubicBezTo>
                <a:cubicBezTo>
                  <a:pt x="60" y="9"/>
                  <a:pt x="60" y="9"/>
                  <a:pt x="60" y="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1" y="12"/>
                  <a:pt x="51" y="12"/>
                  <a:pt x="51" y="12"/>
                </a:cubicBezTo>
                <a:cubicBezTo>
                  <a:pt x="42" y="20"/>
                  <a:pt x="34" y="27"/>
                  <a:pt x="28" y="35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74"/>
                  <a:pt x="11" y="74"/>
                  <a:pt x="11" y="74"/>
                </a:cubicBezTo>
                <a:cubicBezTo>
                  <a:pt x="11" y="76"/>
                  <a:pt x="11" y="76"/>
                  <a:pt x="11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8"/>
                  <a:pt x="10" y="82"/>
                  <a:pt x="12" y="86"/>
                </a:cubicBezTo>
                <a:cubicBezTo>
                  <a:pt x="15" y="91"/>
                  <a:pt x="17" y="97"/>
                  <a:pt x="17" y="103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8"/>
                  <a:pt x="0" y="118"/>
                  <a:pt x="0" y="118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122"/>
                  <a:pt x="9" y="123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8" y="126"/>
                  <a:pt x="12" y="129"/>
                  <a:pt x="18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57" y="126"/>
                  <a:pt x="58" y="130"/>
                  <a:pt x="62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9" y="131"/>
                  <a:pt x="82" y="130"/>
                  <a:pt x="85" y="128"/>
                </a:cubicBezTo>
                <a:cubicBezTo>
                  <a:pt x="86" y="126"/>
                  <a:pt x="89" y="125"/>
                  <a:pt x="92" y="126"/>
                </a:cubicBezTo>
                <a:cubicBezTo>
                  <a:pt x="97" y="126"/>
                  <a:pt x="101" y="128"/>
                  <a:pt x="104" y="132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1" y="120"/>
                  <a:pt x="112" y="118"/>
                </a:cubicBezTo>
                <a:cubicBezTo>
                  <a:pt x="114" y="115"/>
                  <a:pt x="116" y="112"/>
                  <a:pt x="119" y="110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40" y="86"/>
                  <a:pt x="140" y="86"/>
                  <a:pt x="140" y="86"/>
                </a:cubicBezTo>
                <a:cubicBezTo>
                  <a:pt x="147" y="82"/>
                  <a:pt x="150" y="78"/>
                  <a:pt x="150" y="75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47" y="65"/>
                  <a:pt x="147" y="62"/>
                  <a:pt x="148" y="61"/>
                </a:cubicBezTo>
                <a:cubicBezTo>
                  <a:pt x="149" y="60"/>
                  <a:pt x="150" y="60"/>
                  <a:pt x="151" y="60"/>
                </a:cubicBezTo>
                <a:cubicBezTo>
                  <a:pt x="154" y="60"/>
                  <a:pt x="157" y="60"/>
                  <a:pt x="160" y="62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161" y="54"/>
                  <a:pt x="161" y="54"/>
                  <a:pt x="161" y="54"/>
                </a:cubicBezTo>
                <a:cubicBezTo>
                  <a:pt x="168" y="51"/>
                  <a:pt x="168" y="51"/>
                  <a:pt x="168" y="51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4"/>
                  <a:pt x="164" y="44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7" y="43"/>
                  <a:pt x="167" y="43"/>
                  <a:pt x="167" y="43"/>
                </a:cubicBezTo>
                <a:cubicBezTo>
                  <a:pt x="170" y="43"/>
                  <a:pt x="173" y="42"/>
                  <a:pt x="176" y="38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10" y="24"/>
                  <a:pt x="210" y="24"/>
                  <a:pt x="210" y="24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2" y="15"/>
                  <a:pt x="212" y="15"/>
                  <a:pt x="212" y="15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7" y="6"/>
                  <a:pt x="217" y="6"/>
                  <a:pt x="217" y="6"/>
                </a:cubicBezTo>
                <a:cubicBezTo>
                  <a:pt x="216" y="6"/>
                  <a:pt x="216" y="6"/>
                  <a:pt x="216" y="6"/>
                </a:cubicBezTo>
                <a:cubicBezTo>
                  <a:pt x="213" y="6"/>
                  <a:pt x="213" y="6"/>
                  <a:pt x="213" y="6"/>
                </a:cubicBezTo>
                <a:cubicBezTo>
                  <a:pt x="213" y="7"/>
                  <a:pt x="213" y="7"/>
                  <a:pt x="213" y="7"/>
                </a:cubicBezTo>
                <a:cubicBezTo>
                  <a:pt x="212" y="7"/>
                  <a:pt x="212" y="7"/>
                  <a:pt x="212" y="7"/>
                </a:cubicBezTo>
                <a:cubicBezTo>
                  <a:pt x="204" y="8"/>
                  <a:pt x="204" y="8"/>
                  <a:pt x="204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6"/>
                  <a:pt x="202" y="6"/>
                  <a:pt x="202" y="6"/>
                </a:cubicBezTo>
                <a:cubicBezTo>
                  <a:pt x="200" y="4"/>
                  <a:pt x="200" y="4"/>
                  <a:pt x="200" y="4"/>
                </a:cubicBezTo>
                <a:lnTo>
                  <a:pt x="198" y="4"/>
                </a:lnTo>
                <a:close/>
              </a:path>
            </a:pathLst>
          </a:custGeom>
          <a:solidFill>
            <a:srgbClr val="FFC3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31"/>
          <p:cNvSpPr>
            <a:spLocks/>
          </p:cNvSpPr>
          <p:nvPr/>
        </p:nvSpPr>
        <p:spPr bwMode="auto">
          <a:xfrm>
            <a:off x="7764512" y="3941763"/>
            <a:ext cx="128588" cy="117475"/>
          </a:xfrm>
          <a:custGeom>
            <a:avLst/>
            <a:gdLst>
              <a:gd name="T0" fmla="*/ 31 w 34"/>
              <a:gd name="T1" fmla="*/ 17 h 31"/>
              <a:gd name="T2" fmla="*/ 34 w 34"/>
              <a:gd name="T3" fmla="*/ 13 h 31"/>
              <a:gd name="T4" fmla="*/ 34 w 34"/>
              <a:gd name="T5" fmla="*/ 13 h 31"/>
              <a:gd name="T6" fmla="*/ 34 w 34"/>
              <a:gd name="T7" fmla="*/ 13 h 31"/>
              <a:gd name="T8" fmla="*/ 34 w 34"/>
              <a:gd name="T9" fmla="*/ 13 h 31"/>
              <a:gd name="T10" fmla="*/ 24 w 34"/>
              <a:gd name="T11" fmla="*/ 5 h 31"/>
              <a:gd name="T12" fmla="*/ 11 w 34"/>
              <a:gd name="T13" fmla="*/ 1 h 31"/>
              <a:gd name="T14" fmla="*/ 7 w 34"/>
              <a:gd name="T15" fmla="*/ 2 h 31"/>
              <a:gd name="T16" fmla="*/ 7 w 34"/>
              <a:gd name="T17" fmla="*/ 11 h 31"/>
              <a:gd name="T18" fmla="*/ 2 w 34"/>
              <a:gd name="T19" fmla="*/ 19 h 31"/>
              <a:gd name="T20" fmla="*/ 0 w 34"/>
              <a:gd name="T21" fmla="*/ 21 h 31"/>
              <a:gd name="T22" fmla="*/ 4 w 34"/>
              <a:gd name="T23" fmla="*/ 25 h 31"/>
              <a:gd name="T24" fmla="*/ 5 w 34"/>
              <a:gd name="T25" fmla="*/ 25 h 31"/>
              <a:gd name="T26" fmla="*/ 6 w 34"/>
              <a:gd name="T27" fmla="*/ 29 h 31"/>
              <a:gd name="T28" fmla="*/ 11 w 34"/>
              <a:gd name="T29" fmla="*/ 31 h 31"/>
              <a:gd name="T30" fmla="*/ 17 w 34"/>
              <a:gd name="T31" fmla="*/ 28 h 31"/>
              <a:gd name="T32" fmla="*/ 26 w 34"/>
              <a:gd name="T33" fmla="*/ 30 h 31"/>
              <a:gd name="T34" fmla="*/ 26 w 34"/>
              <a:gd name="T35" fmla="*/ 27 h 31"/>
              <a:gd name="T36" fmla="*/ 31 w 34"/>
              <a:gd name="T37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" h="31">
                <a:moveTo>
                  <a:pt x="31" y="17"/>
                </a:move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4" y="5"/>
                  <a:pt x="24" y="5"/>
                  <a:pt x="24" y="5"/>
                </a:cubicBezTo>
                <a:cubicBezTo>
                  <a:pt x="19" y="1"/>
                  <a:pt x="14" y="0"/>
                  <a:pt x="11" y="1"/>
                </a:cubicBezTo>
                <a:cubicBezTo>
                  <a:pt x="7" y="2"/>
                  <a:pt x="7" y="2"/>
                  <a:pt x="7" y="2"/>
                </a:cubicBezTo>
                <a:cubicBezTo>
                  <a:pt x="7" y="11"/>
                  <a:pt x="7" y="11"/>
                  <a:pt x="7" y="11"/>
                </a:cubicBezTo>
                <a:cubicBezTo>
                  <a:pt x="6" y="13"/>
                  <a:pt x="5" y="17"/>
                  <a:pt x="2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9"/>
                  <a:pt x="6" y="29"/>
                  <a:pt x="6" y="29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29"/>
                  <a:pt x="15" y="28"/>
                  <a:pt x="17" y="28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1"/>
                  <a:pt x="29" y="18"/>
                  <a:pt x="31" y="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32"/>
          <p:cNvSpPr>
            <a:spLocks/>
          </p:cNvSpPr>
          <p:nvPr/>
        </p:nvSpPr>
        <p:spPr bwMode="auto">
          <a:xfrm>
            <a:off x="7167612" y="3513138"/>
            <a:ext cx="709613" cy="549275"/>
          </a:xfrm>
          <a:custGeom>
            <a:avLst/>
            <a:gdLst>
              <a:gd name="T0" fmla="*/ 120 w 189"/>
              <a:gd name="T1" fmla="*/ 23 h 146"/>
              <a:gd name="T2" fmla="*/ 85 w 189"/>
              <a:gd name="T3" fmla="*/ 9 h 146"/>
              <a:gd name="T4" fmla="*/ 85 w 189"/>
              <a:gd name="T5" fmla="*/ 1 h 146"/>
              <a:gd name="T6" fmla="*/ 82 w 189"/>
              <a:gd name="T7" fmla="*/ 0 h 146"/>
              <a:gd name="T8" fmla="*/ 66 w 189"/>
              <a:gd name="T9" fmla="*/ 16 h 146"/>
              <a:gd name="T10" fmla="*/ 58 w 189"/>
              <a:gd name="T11" fmla="*/ 24 h 146"/>
              <a:gd name="T12" fmla="*/ 48 w 189"/>
              <a:gd name="T13" fmla="*/ 19 h 146"/>
              <a:gd name="T14" fmla="*/ 31 w 189"/>
              <a:gd name="T15" fmla="*/ 25 h 146"/>
              <a:gd name="T16" fmla="*/ 10 w 189"/>
              <a:gd name="T17" fmla="*/ 11 h 146"/>
              <a:gd name="T18" fmla="*/ 2 w 189"/>
              <a:gd name="T19" fmla="*/ 17 h 146"/>
              <a:gd name="T20" fmla="*/ 2 w 189"/>
              <a:gd name="T21" fmla="*/ 18 h 146"/>
              <a:gd name="T22" fmla="*/ 0 w 189"/>
              <a:gd name="T23" fmla="*/ 20 h 146"/>
              <a:gd name="T24" fmla="*/ 4 w 189"/>
              <a:gd name="T25" fmla="*/ 21 h 146"/>
              <a:gd name="T26" fmla="*/ 5 w 189"/>
              <a:gd name="T27" fmla="*/ 21 h 146"/>
              <a:gd name="T28" fmla="*/ 34 w 189"/>
              <a:gd name="T29" fmla="*/ 43 h 146"/>
              <a:gd name="T30" fmla="*/ 62 w 189"/>
              <a:gd name="T31" fmla="*/ 75 h 146"/>
              <a:gd name="T32" fmla="*/ 90 w 189"/>
              <a:gd name="T33" fmla="*/ 72 h 146"/>
              <a:gd name="T34" fmla="*/ 91 w 189"/>
              <a:gd name="T35" fmla="*/ 71 h 146"/>
              <a:gd name="T36" fmla="*/ 99 w 189"/>
              <a:gd name="T37" fmla="*/ 73 h 146"/>
              <a:gd name="T38" fmla="*/ 100 w 189"/>
              <a:gd name="T39" fmla="*/ 75 h 146"/>
              <a:gd name="T40" fmla="*/ 93 w 189"/>
              <a:gd name="T41" fmla="*/ 93 h 146"/>
              <a:gd name="T42" fmla="*/ 84 w 189"/>
              <a:gd name="T43" fmla="*/ 93 h 146"/>
              <a:gd name="T44" fmla="*/ 74 w 189"/>
              <a:gd name="T45" fmla="*/ 117 h 146"/>
              <a:gd name="T46" fmla="*/ 89 w 189"/>
              <a:gd name="T47" fmla="*/ 127 h 146"/>
              <a:gd name="T48" fmla="*/ 93 w 189"/>
              <a:gd name="T49" fmla="*/ 133 h 146"/>
              <a:gd name="T50" fmla="*/ 100 w 189"/>
              <a:gd name="T51" fmla="*/ 133 h 146"/>
              <a:gd name="T52" fmla="*/ 115 w 189"/>
              <a:gd name="T53" fmla="*/ 139 h 146"/>
              <a:gd name="T54" fmla="*/ 118 w 189"/>
              <a:gd name="T55" fmla="*/ 143 h 146"/>
              <a:gd name="T56" fmla="*/ 132 w 189"/>
              <a:gd name="T57" fmla="*/ 144 h 146"/>
              <a:gd name="T58" fmla="*/ 152 w 189"/>
              <a:gd name="T59" fmla="*/ 143 h 146"/>
              <a:gd name="T60" fmla="*/ 159 w 189"/>
              <a:gd name="T61" fmla="*/ 139 h 146"/>
              <a:gd name="T62" fmla="*/ 158 w 189"/>
              <a:gd name="T63" fmla="*/ 131 h 146"/>
              <a:gd name="T64" fmla="*/ 162 w 189"/>
              <a:gd name="T65" fmla="*/ 119 h 146"/>
              <a:gd name="T66" fmla="*/ 170 w 189"/>
              <a:gd name="T67" fmla="*/ 111 h 146"/>
              <a:gd name="T68" fmla="*/ 186 w 189"/>
              <a:gd name="T69" fmla="*/ 111 h 146"/>
              <a:gd name="T70" fmla="*/ 181 w 189"/>
              <a:gd name="T71" fmla="*/ 98 h 146"/>
              <a:gd name="T72" fmla="*/ 174 w 189"/>
              <a:gd name="T73" fmla="*/ 97 h 146"/>
              <a:gd name="T74" fmla="*/ 174 w 189"/>
              <a:gd name="T75" fmla="*/ 97 h 146"/>
              <a:gd name="T76" fmla="*/ 156 w 189"/>
              <a:gd name="T77" fmla="*/ 86 h 146"/>
              <a:gd name="T78" fmla="*/ 147 w 189"/>
              <a:gd name="T79" fmla="*/ 83 h 146"/>
              <a:gd name="T80" fmla="*/ 132 w 189"/>
              <a:gd name="T81" fmla="*/ 4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" h="146">
                <a:moveTo>
                  <a:pt x="132" y="43"/>
                </a:moveTo>
                <a:cubicBezTo>
                  <a:pt x="128" y="39"/>
                  <a:pt x="124" y="33"/>
                  <a:pt x="120" y="23"/>
                </a:cubicBezTo>
                <a:cubicBezTo>
                  <a:pt x="109" y="23"/>
                  <a:pt x="102" y="21"/>
                  <a:pt x="99" y="17"/>
                </a:cubicBezTo>
                <a:cubicBezTo>
                  <a:pt x="96" y="13"/>
                  <a:pt x="92" y="11"/>
                  <a:pt x="85" y="9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1"/>
                  <a:pt x="85" y="1"/>
                  <a:pt x="85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7" y="3"/>
                  <a:pt x="74" y="5"/>
                  <a:pt x="72" y="8"/>
                </a:cubicBezTo>
                <a:cubicBezTo>
                  <a:pt x="71" y="11"/>
                  <a:pt x="69" y="14"/>
                  <a:pt x="66" y="16"/>
                </a:cubicBezTo>
                <a:cubicBezTo>
                  <a:pt x="64" y="23"/>
                  <a:pt x="62" y="26"/>
                  <a:pt x="60" y="26"/>
                </a:cubicBezTo>
                <a:cubicBezTo>
                  <a:pt x="59" y="26"/>
                  <a:pt x="58" y="25"/>
                  <a:pt x="58" y="24"/>
                </a:cubicBezTo>
                <a:cubicBezTo>
                  <a:pt x="54" y="21"/>
                  <a:pt x="54" y="21"/>
                  <a:pt x="54" y="21"/>
                </a:cubicBezTo>
                <a:cubicBezTo>
                  <a:pt x="52" y="20"/>
                  <a:pt x="50" y="19"/>
                  <a:pt x="48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1" y="23"/>
                  <a:pt x="37" y="25"/>
                  <a:pt x="3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1" y="22"/>
                  <a:pt x="9" y="17"/>
                  <a:pt x="10" y="11"/>
                </a:cubicBezTo>
                <a:cubicBezTo>
                  <a:pt x="4" y="9"/>
                  <a:pt x="4" y="9"/>
                  <a:pt x="4" y="9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31"/>
                  <a:pt x="17" y="37"/>
                  <a:pt x="20" y="38"/>
                </a:cubicBezTo>
                <a:cubicBezTo>
                  <a:pt x="21" y="39"/>
                  <a:pt x="26" y="41"/>
                  <a:pt x="34" y="43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50"/>
                  <a:pt x="58" y="59"/>
                  <a:pt x="62" y="75"/>
                </a:cubicBezTo>
                <a:cubicBezTo>
                  <a:pt x="69" y="79"/>
                  <a:pt x="73" y="81"/>
                  <a:pt x="76" y="81"/>
                </a:cubicBezTo>
                <a:cubicBezTo>
                  <a:pt x="78" y="79"/>
                  <a:pt x="83" y="77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2" y="72"/>
                  <a:pt x="92" y="72"/>
                  <a:pt x="92" y="72"/>
                </a:cubicBezTo>
                <a:cubicBezTo>
                  <a:pt x="99" y="73"/>
                  <a:pt x="99" y="73"/>
                  <a:pt x="99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99" y="76"/>
                  <a:pt x="99" y="76"/>
                  <a:pt x="99" y="76"/>
                </a:cubicBezTo>
                <a:cubicBezTo>
                  <a:pt x="97" y="85"/>
                  <a:pt x="95" y="91"/>
                  <a:pt x="93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7"/>
                  <a:pt x="81" y="103"/>
                  <a:pt x="76" y="111"/>
                </a:cubicBezTo>
                <a:cubicBezTo>
                  <a:pt x="74" y="113"/>
                  <a:pt x="74" y="115"/>
                  <a:pt x="74" y="117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5" y="126"/>
                  <a:pt x="87" y="127"/>
                  <a:pt x="89" y="127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101" y="131"/>
                  <a:pt x="102" y="131"/>
                  <a:pt x="104" y="131"/>
                </a:cubicBezTo>
                <a:cubicBezTo>
                  <a:pt x="108" y="131"/>
                  <a:pt x="111" y="133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19" y="143"/>
                  <a:pt x="119" y="143"/>
                </a:cubicBezTo>
                <a:cubicBezTo>
                  <a:pt x="121" y="141"/>
                  <a:pt x="126" y="142"/>
                  <a:pt x="132" y="144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6" y="135"/>
                  <a:pt x="156" y="133"/>
                  <a:pt x="158" y="131"/>
                </a:cubicBezTo>
                <a:cubicBezTo>
                  <a:pt x="161" y="129"/>
                  <a:pt x="162" y="127"/>
                  <a:pt x="162" y="124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62" y="117"/>
                  <a:pt x="162" y="115"/>
                  <a:pt x="163" y="115"/>
                </a:cubicBezTo>
                <a:cubicBezTo>
                  <a:pt x="164" y="113"/>
                  <a:pt x="166" y="112"/>
                  <a:pt x="170" y="111"/>
                </a:cubicBezTo>
                <a:cubicBezTo>
                  <a:pt x="175" y="111"/>
                  <a:pt x="181" y="113"/>
                  <a:pt x="189" y="119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0" y="57"/>
                  <a:pt x="136" y="46"/>
                  <a:pt x="132" y="43"/>
                </a:cubicBezTo>
                <a:close/>
              </a:path>
            </a:pathLst>
          </a:custGeom>
          <a:solidFill>
            <a:srgbClr val="FFC3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33"/>
          <p:cNvSpPr>
            <a:spLocks/>
          </p:cNvSpPr>
          <p:nvPr/>
        </p:nvSpPr>
        <p:spPr bwMode="auto">
          <a:xfrm>
            <a:off x="6796137" y="2465388"/>
            <a:ext cx="660400" cy="942975"/>
          </a:xfrm>
          <a:custGeom>
            <a:avLst/>
            <a:gdLst>
              <a:gd name="T0" fmla="*/ 158 w 176"/>
              <a:gd name="T1" fmla="*/ 74 h 251"/>
              <a:gd name="T2" fmla="*/ 140 w 176"/>
              <a:gd name="T3" fmla="*/ 69 h 251"/>
              <a:gd name="T4" fmla="*/ 139 w 176"/>
              <a:gd name="T5" fmla="*/ 52 h 251"/>
              <a:gd name="T6" fmla="*/ 134 w 176"/>
              <a:gd name="T7" fmla="*/ 46 h 251"/>
              <a:gd name="T8" fmla="*/ 117 w 176"/>
              <a:gd name="T9" fmla="*/ 38 h 251"/>
              <a:gd name="T10" fmla="*/ 117 w 176"/>
              <a:gd name="T11" fmla="*/ 24 h 251"/>
              <a:gd name="T12" fmla="*/ 113 w 176"/>
              <a:gd name="T13" fmla="*/ 20 h 251"/>
              <a:gd name="T14" fmla="*/ 105 w 176"/>
              <a:gd name="T15" fmla="*/ 15 h 251"/>
              <a:gd name="T16" fmla="*/ 100 w 176"/>
              <a:gd name="T17" fmla="*/ 0 h 251"/>
              <a:gd name="T18" fmla="*/ 89 w 176"/>
              <a:gd name="T19" fmla="*/ 8 h 251"/>
              <a:gd name="T20" fmla="*/ 78 w 176"/>
              <a:gd name="T21" fmla="*/ 24 h 251"/>
              <a:gd name="T22" fmla="*/ 71 w 176"/>
              <a:gd name="T23" fmla="*/ 33 h 251"/>
              <a:gd name="T24" fmla="*/ 59 w 176"/>
              <a:gd name="T25" fmla="*/ 39 h 251"/>
              <a:gd name="T26" fmla="*/ 45 w 176"/>
              <a:gd name="T27" fmla="*/ 39 h 251"/>
              <a:gd name="T28" fmla="*/ 32 w 176"/>
              <a:gd name="T29" fmla="*/ 50 h 251"/>
              <a:gd name="T30" fmla="*/ 24 w 176"/>
              <a:gd name="T31" fmla="*/ 45 h 251"/>
              <a:gd name="T32" fmla="*/ 17 w 176"/>
              <a:gd name="T33" fmla="*/ 32 h 251"/>
              <a:gd name="T34" fmla="*/ 8 w 176"/>
              <a:gd name="T35" fmla="*/ 48 h 251"/>
              <a:gd name="T36" fmla="*/ 7 w 176"/>
              <a:gd name="T37" fmla="*/ 48 h 251"/>
              <a:gd name="T38" fmla="*/ 15 w 176"/>
              <a:gd name="T39" fmla="*/ 84 h 251"/>
              <a:gd name="T40" fmla="*/ 18 w 176"/>
              <a:gd name="T41" fmla="*/ 94 h 251"/>
              <a:gd name="T42" fmla="*/ 6 w 176"/>
              <a:gd name="T43" fmla="*/ 100 h 251"/>
              <a:gd name="T44" fmla="*/ 24 w 176"/>
              <a:gd name="T45" fmla="*/ 120 h 251"/>
              <a:gd name="T46" fmla="*/ 24 w 176"/>
              <a:gd name="T47" fmla="*/ 120 h 251"/>
              <a:gd name="T48" fmla="*/ 19 w 176"/>
              <a:gd name="T49" fmla="*/ 140 h 251"/>
              <a:gd name="T50" fmla="*/ 8 w 176"/>
              <a:gd name="T51" fmla="*/ 147 h 251"/>
              <a:gd name="T52" fmla="*/ 18 w 176"/>
              <a:gd name="T53" fmla="*/ 179 h 251"/>
              <a:gd name="T54" fmla="*/ 24 w 176"/>
              <a:gd name="T55" fmla="*/ 189 h 251"/>
              <a:gd name="T56" fmla="*/ 16 w 176"/>
              <a:gd name="T57" fmla="*/ 208 h 251"/>
              <a:gd name="T58" fmla="*/ 10 w 176"/>
              <a:gd name="T59" fmla="*/ 225 h 251"/>
              <a:gd name="T60" fmla="*/ 11 w 176"/>
              <a:gd name="T61" fmla="*/ 238 h 251"/>
              <a:gd name="T62" fmla="*/ 13 w 176"/>
              <a:gd name="T63" fmla="*/ 241 h 251"/>
              <a:gd name="T64" fmla="*/ 14 w 176"/>
              <a:gd name="T65" fmla="*/ 244 h 251"/>
              <a:gd name="T66" fmla="*/ 14 w 176"/>
              <a:gd name="T67" fmla="*/ 244 h 251"/>
              <a:gd name="T68" fmla="*/ 47 w 176"/>
              <a:gd name="T69" fmla="*/ 248 h 251"/>
              <a:gd name="T70" fmla="*/ 56 w 176"/>
              <a:gd name="T71" fmla="*/ 232 h 251"/>
              <a:gd name="T72" fmla="*/ 104 w 176"/>
              <a:gd name="T73" fmla="*/ 176 h 251"/>
              <a:gd name="T74" fmla="*/ 125 w 176"/>
              <a:gd name="T75" fmla="*/ 164 h 251"/>
              <a:gd name="T76" fmla="*/ 117 w 176"/>
              <a:gd name="T77" fmla="*/ 156 h 251"/>
              <a:gd name="T78" fmla="*/ 115 w 176"/>
              <a:gd name="T79" fmla="*/ 147 h 251"/>
              <a:gd name="T80" fmla="*/ 87 w 176"/>
              <a:gd name="T81" fmla="*/ 119 h 251"/>
              <a:gd name="T82" fmla="*/ 61 w 176"/>
              <a:gd name="T83" fmla="*/ 114 h 251"/>
              <a:gd name="T84" fmla="*/ 51 w 176"/>
              <a:gd name="T85" fmla="*/ 100 h 251"/>
              <a:gd name="T86" fmla="*/ 67 w 176"/>
              <a:gd name="T87" fmla="*/ 74 h 251"/>
              <a:gd name="T88" fmla="*/ 71 w 176"/>
              <a:gd name="T89" fmla="*/ 61 h 251"/>
              <a:gd name="T90" fmla="*/ 104 w 176"/>
              <a:gd name="T91" fmla="*/ 67 h 251"/>
              <a:gd name="T92" fmla="*/ 101 w 176"/>
              <a:gd name="T93" fmla="*/ 80 h 251"/>
              <a:gd name="T94" fmla="*/ 120 w 176"/>
              <a:gd name="T95" fmla="*/ 95 h 251"/>
              <a:gd name="T96" fmla="*/ 150 w 176"/>
              <a:gd name="T97" fmla="*/ 122 h 251"/>
              <a:gd name="T98" fmla="*/ 166 w 176"/>
              <a:gd name="T99" fmla="*/ 102 h 251"/>
              <a:gd name="T100" fmla="*/ 168 w 176"/>
              <a:gd name="T101" fmla="*/ 92 h 251"/>
              <a:gd name="T102" fmla="*/ 175 w 176"/>
              <a:gd name="T103" fmla="*/ 87 h 251"/>
              <a:gd name="T104" fmla="*/ 163 w 176"/>
              <a:gd name="T105" fmla="*/ 7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251">
                <a:moveTo>
                  <a:pt x="162" y="76"/>
                </a:moveTo>
                <a:cubicBezTo>
                  <a:pt x="159" y="74"/>
                  <a:pt x="159" y="74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3" y="4"/>
                  <a:pt x="103" y="4"/>
                  <a:pt x="103" y="4"/>
                </a:cubicBezTo>
                <a:cubicBezTo>
                  <a:pt x="100" y="0"/>
                  <a:pt x="100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7"/>
                  <a:pt x="90" y="7"/>
                  <a:pt x="90" y="7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8"/>
                  <a:pt x="89" y="8"/>
                  <a:pt x="89" y="8"/>
                </a:cubicBezTo>
                <a:cubicBezTo>
                  <a:pt x="80" y="6"/>
                  <a:pt x="80" y="6"/>
                  <a:pt x="80" y="6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73" y="33"/>
                  <a:pt x="73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65" y="34"/>
                  <a:pt x="65" y="34"/>
                  <a:pt x="6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46" y="35"/>
                  <a:pt x="46" y="35"/>
                  <a:pt x="46" y="3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5" y="40"/>
                  <a:pt x="45" y="40"/>
                </a:cubicBezTo>
                <a:cubicBezTo>
                  <a:pt x="40" y="48"/>
                  <a:pt x="40" y="48"/>
                  <a:pt x="40" y="48"/>
                </a:cubicBezTo>
                <a:cubicBezTo>
                  <a:pt x="39" y="49"/>
                  <a:pt x="38" y="50"/>
                  <a:pt x="37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25" y="47"/>
                  <a:pt x="25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28"/>
                  <a:pt x="21" y="28"/>
                  <a:pt x="21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2" y="38"/>
                  <a:pt x="12" y="38"/>
                  <a:pt x="12" y="3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8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84"/>
                  <a:pt x="15" y="84"/>
                  <a:pt x="15" y="84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3"/>
                  <a:pt x="19" y="93"/>
                  <a:pt x="19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8"/>
                  <a:pt x="15" y="98"/>
                  <a:pt x="15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7" y="106"/>
                  <a:pt x="7" y="106"/>
                  <a:pt x="7" y="106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7"/>
                  <a:pt x="8" y="147"/>
                  <a:pt x="8" y="147"/>
                </a:cubicBezTo>
                <a:cubicBezTo>
                  <a:pt x="5" y="156"/>
                  <a:pt x="5" y="156"/>
                  <a:pt x="5" y="156"/>
                </a:cubicBezTo>
                <a:cubicBezTo>
                  <a:pt x="4" y="166"/>
                  <a:pt x="4" y="166"/>
                  <a:pt x="4" y="166"/>
                </a:cubicBezTo>
                <a:cubicBezTo>
                  <a:pt x="6" y="172"/>
                  <a:pt x="6" y="172"/>
                  <a:pt x="6" y="172"/>
                </a:cubicBezTo>
                <a:cubicBezTo>
                  <a:pt x="18" y="179"/>
                  <a:pt x="18" y="179"/>
                  <a:pt x="18" y="179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90"/>
                  <a:pt x="24" y="190"/>
                  <a:pt x="24" y="190"/>
                </a:cubicBezTo>
                <a:cubicBezTo>
                  <a:pt x="17" y="204"/>
                  <a:pt x="17" y="204"/>
                  <a:pt x="17" y="204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2" y="217"/>
                  <a:pt x="12" y="217"/>
                  <a:pt x="12" y="217"/>
                </a:cubicBezTo>
                <a:cubicBezTo>
                  <a:pt x="10" y="224"/>
                  <a:pt x="10" y="224"/>
                  <a:pt x="10" y="224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8" y="227"/>
                  <a:pt x="7" y="228"/>
                  <a:pt x="6" y="231"/>
                </a:cubicBezTo>
                <a:cubicBezTo>
                  <a:pt x="5" y="232"/>
                  <a:pt x="5" y="232"/>
                  <a:pt x="6" y="233"/>
                </a:cubicBezTo>
                <a:cubicBezTo>
                  <a:pt x="7" y="234"/>
                  <a:pt x="7" y="234"/>
                  <a:pt x="7" y="234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5" y="246"/>
                  <a:pt x="15" y="246"/>
                  <a:pt x="15" y="246"/>
                </a:cubicBezTo>
                <a:cubicBezTo>
                  <a:pt x="18" y="248"/>
                  <a:pt x="18" y="248"/>
                  <a:pt x="18" y="248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7" y="251"/>
                  <a:pt x="42" y="250"/>
                  <a:pt x="47" y="248"/>
                </a:cubicBezTo>
                <a:cubicBezTo>
                  <a:pt x="51" y="246"/>
                  <a:pt x="56" y="245"/>
                  <a:pt x="61" y="246"/>
                </a:cubicBezTo>
                <a:cubicBezTo>
                  <a:pt x="61" y="243"/>
                  <a:pt x="61" y="243"/>
                  <a:pt x="61" y="243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79" y="200"/>
                  <a:pt x="79" y="200"/>
                  <a:pt x="79" y="200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12" y="174"/>
                  <a:pt x="112" y="174"/>
                  <a:pt x="112" y="174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9" y="166"/>
                  <a:pt x="122" y="165"/>
                  <a:pt x="125" y="164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5" y="147"/>
                  <a:pt x="115" y="147"/>
                  <a:pt x="115" y="147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98" y="146"/>
                  <a:pt x="98" y="146"/>
                  <a:pt x="98" y="146"/>
                </a:cubicBezTo>
                <a:cubicBezTo>
                  <a:pt x="94" y="144"/>
                  <a:pt x="91" y="141"/>
                  <a:pt x="90" y="138"/>
                </a:cubicBezTo>
                <a:cubicBezTo>
                  <a:pt x="88" y="131"/>
                  <a:pt x="87" y="125"/>
                  <a:pt x="87" y="119"/>
                </a:cubicBezTo>
                <a:cubicBezTo>
                  <a:pt x="86" y="121"/>
                  <a:pt x="84" y="122"/>
                  <a:pt x="82" y="122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6" y="114"/>
                  <a:pt x="53" y="113"/>
                  <a:pt x="52" y="112"/>
                </a:cubicBezTo>
                <a:cubicBezTo>
                  <a:pt x="49" y="110"/>
                  <a:pt x="48" y="108"/>
                  <a:pt x="48" y="107"/>
                </a:cubicBezTo>
                <a:cubicBezTo>
                  <a:pt x="47" y="104"/>
                  <a:pt x="48" y="102"/>
                  <a:pt x="51" y="100"/>
                </a:cubicBezTo>
                <a:cubicBezTo>
                  <a:pt x="53" y="98"/>
                  <a:pt x="57" y="94"/>
                  <a:pt x="59" y="90"/>
                </a:cubicBezTo>
                <a:cubicBezTo>
                  <a:pt x="57" y="87"/>
                  <a:pt x="55" y="83"/>
                  <a:pt x="57" y="80"/>
                </a:cubicBezTo>
                <a:cubicBezTo>
                  <a:pt x="57" y="79"/>
                  <a:pt x="57" y="79"/>
                  <a:pt x="57" y="79"/>
                </a:cubicBezTo>
                <a:cubicBezTo>
                  <a:pt x="57" y="77"/>
                  <a:pt x="61" y="76"/>
                  <a:pt x="67" y="74"/>
                </a:cubicBezTo>
                <a:cubicBezTo>
                  <a:pt x="67" y="72"/>
                  <a:pt x="68" y="70"/>
                  <a:pt x="69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0" y="67"/>
                  <a:pt x="69" y="64"/>
                  <a:pt x="71" y="61"/>
                </a:cubicBezTo>
                <a:cubicBezTo>
                  <a:pt x="74" y="59"/>
                  <a:pt x="74" y="59"/>
                  <a:pt x="74" y="59"/>
                </a:cubicBezTo>
                <a:cubicBezTo>
                  <a:pt x="77" y="58"/>
                  <a:pt x="82" y="58"/>
                  <a:pt x="86" y="60"/>
                </a:cubicBezTo>
                <a:cubicBezTo>
                  <a:pt x="95" y="67"/>
                  <a:pt x="95" y="67"/>
                  <a:pt x="95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72"/>
                  <a:pt x="107" y="72"/>
                  <a:pt x="107" y="72"/>
                </a:cubicBezTo>
                <a:cubicBezTo>
                  <a:pt x="107" y="74"/>
                  <a:pt x="106" y="76"/>
                  <a:pt x="105" y="76"/>
                </a:cubicBezTo>
                <a:cubicBezTo>
                  <a:pt x="103" y="76"/>
                  <a:pt x="102" y="78"/>
                  <a:pt x="101" y="80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8" y="86"/>
                  <a:pt x="110" y="84"/>
                  <a:pt x="113" y="84"/>
                </a:cubicBezTo>
                <a:cubicBezTo>
                  <a:pt x="114" y="84"/>
                  <a:pt x="115" y="84"/>
                  <a:pt x="117" y="86"/>
                </a:cubicBezTo>
                <a:cubicBezTo>
                  <a:pt x="118" y="88"/>
                  <a:pt x="119" y="92"/>
                  <a:pt x="120" y="95"/>
                </a:cubicBezTo>
                <a:cubicBezTo>
                  <a:pt x="120" y="100"/>
                  <a:pt x="121" y="103"/>
                  <a:pt x="123" y="105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1" y="116"/>
                  <a:pt x="133" y="120"/>
                  <a:pt x="134" y="124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7" y="118"/>
                  <a:pt x="157" y="118"/>
                  <a:pt x="157" y="118"/>
                </a:cubicBezTo>
                <a:cubicBezTo>
                  <a:pt x="163" y="110"/>
                  <a:pt x="163" y="110"/>
                  <a:pt x="163" y="110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8" y="94"/>
                  <a:pt x="168" y="94"/>
                  <a:pt x="168" y="94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9" y="92"/>
                  <a:pt x="169" y="92"/>
                  <a:pt x="169" y="92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3" y="78"/>
                  <a:pt x="163" y="78"/>
                  <a:pt x="163" y="78"/>
                </a:cubicBezTo>
                <a:lnTo>
                  <a:pt x="162" y="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34"/>
          <p:cNvSpPr>
            <a:spLocks/>
          </p:cNvSpPr>
          <p:nvPr/>
        </p:nvSpPr>
        <p:spPr bwMode="auto">
          <a:xfrm>
            <a:off x="6491337" y="3370263"/>
            <a:ext cx="698500" cy="688975"/>
          </a:xfrm>
          <a:custGeom>
            <a:avLst/>
            <a:gdLst>
              <a:gd name="T0" fmla="*/ 41 w 186"/>
              <a:gd name="T1" fmla="*/ 60 h 183"/>
              <a:gd name="T2" fmla="*/ 2 w 186"/>
              <a:gd name="T3" fmla="*/ 81 h 183"/>
              <a:gd name="T4" fmla="*/ 15 w 186"/>
              <a:gd name="T5" fmla="*/ 111 h 183"/>
              <a:gd name="T6" fmla="*/ 16 w 186"/>
              <a:gd name="T7" fmla="*/ 111 h 183"/>
              <a:gd name="T8" fmla="*/ 34 w 186"/>
              <a:gd name="T9" fmla="*/ 143 h 183"/>
              <a:gd name="T10" fmla="*/ 44 w 186"/>
              <a:gd name="T11" fmla="*/ 145 h 183"/>
              <a:gd name="T12" fmla="*/ 53 w 186"/>
              <a:gd name="T13" fmla="*/ 150 h 183"/>
              <a:gd name="T14" fmla="*/ 106 w 186"/>
              <a:gd name="T15" fmla="*/ 155 h 183"/>
              <a:gd name="T16" fmla="*/ 109 w 186"/>
              <a:gd name="T17" fmla="*/ 173 h 183"/>
              <a:gd name="T18" fmla="*/ 130 w 186"/>
              <a:gd name="T19" fmla="*/ 171 h 183"/>
              <a:gd name="T20" fmla="*/ 142 w 186"/>
              <a:gd name="T21" fmla="*/ 183 h 183"/>
              <a:gd name="T22" fmla="*/ 151 w 186"/>
              <a:gd name="T23" fmla="*/ 174 h 183"/>
              <a:gd name="T24" fmla="*/ 163 w 186"/>
              <a:gd name="T25" fmla="*/ 175 h 183"/>
              <a:gd name="T26" fmla="*/ 174 w 186"/>
              <a:gd name="T27" fmla="*/ 165 h 183"/>
              <a:gd name="T28" fmla="*/ 172 w 186"/>
              <a:gd name="T29" fmla="*/ 163 h 183"/>
              <a:gd name="T30" fmla="*/ 173 w 186"/>
              <a:gd name="T31" fmla="*/ 153 h 183"/>
              <a:gd name="T32" fmla="*/ 152 w 186"/>
              <a:gd name="T33" fmla="*/ 147 h 183"/>
              <a:gd name="T34" fmla="*/ 142 w 186"/>
              <a:gd name="T35" fmla="*/ 131 h 183"/>
              <a:gd name="T36" fmla="*/ 138 w 186"/>
              <a:gd name="T37" fmla="*/ 118 h 183"/>
              <a:gd name="T38" fmla="*/ 149 w 186"/>
              <a:gd name="T39" fmla="*/ 113 h 183"/>
              <a:gd name="T40" fmla="*/ 156 w 186"/>
              <a:gd name="T41" fmla="*/ 102 h 183"/>
              <a:gd name="T42" fmla="*/ 160 w 186"/>
              <a:gd name="T43" fmla="*/ 98 h 183"/>
              <a:gd name="T44" fmla="*/ 160 w 186"/>
              <a:gd name="T45" fmla="*/ 81 h 183"/>
              <a:gd name="T46" fmla="*/ 170 w 186"/>
              <a:gd name="T47" fmla="*/ 83 h 183"/>
              <a:gd name="T48" fmla="*/ 171 w 186"/>
              <a:gd name="T49" fmla="*/ 84 h 183"/>
              <a:gd name="T50" fmla="*/ 186 w 186"/>
              <a:gd name="T51" fmla="*/ 81 h 183"/>
              <a:gd name="T52" fmla="*/ 169 w 186"/>
              <a:gd name="T53" fmla="*/ 68 h 183"/>
              <a:gd name="T54" fmla="*/ 152 w 186"/>
              <a:gd name="T55" fmla="*/ 63 h 183"/>
              <a:gd name="T56" fmla="*/ 152 w 186"/>
              <a:gd name="T57" fmla="*/ 63 h 183"/>
              <a:gd name="T58" fmla="*/ 131 w 186"/>
              <a:gd name="T59" fmla="*/ 48 h 183"/>
              <a:gd name="T60" fmla="*/ 148 w 186"/>
              <a:gd name="T61" fmla="*/ 29 h 183"/>
              <a:gd name="T62" fmla="*/ 142 w 186"/>
              <a:gd name="T63" fmla="*/ 9 h 183"/>
              <a:gd name="T64" fmla="*/ 114 w 186"/>
              <a:gd name="T65" fmla="*/ 14 h 183"/>
              <a:gd name="T66" fmla="*/ 101 w 186"/>
              <a:gd name="T67" fmla="*/ 7 h 183"/>
              <a:gd name="T68" fmla="*/ 96 w 186"/>
              <a:gd name="T69" fmla="*/ 5 h 183"/>
              <a:gd name="T70" fmla="*/ 95 w 186"/>
              <a:gd name="T71" fmla="*/ 3 h 183"/>
              <a:gd name="T72" fmla="*/ 95 w 186"/>
              <a:gd name="T73" fmla="*/ 3 h 183"/>
              <a:gd name="T74" fmla="*/ 94 w 186"/>
              <a:gd name="T75" fmla="*/ 1 h 183"/>
              <a:gd name="T76" fmla="*/ 94 w 186"/>
              <a:gd name="T77" fmla="*/ 0 h 183"/>
              <a:gd name="T78" fmla="*/ 93 w 186"/>
              <a:gd name="T79" fmla="*/ 11 h 183"/>
              <a:gd name="T80" fmla="*/ 92 w 186"/>
              <a:gd name="T81" fmla="*/ 18 h 183"/>
              <a:gd name="T82" fmla="*/ 93 w 186"/>
              <a:gd name="T83" fmla="*/ 34 h 183"/>
              <a:gd name="T84" fmla="*/ 92 w 186"/>
              <a:gd name="T85" fmla="*/ 35 h 183"/>
              <a:gd name="T86" fmla="*/ 87 w 186"/>
              <a:gd name="T87" fmla="*/ 48 h 183"/>
              <a:gd name="T88" fmla="*/ 67 w 186"/>
              <a:gd name="T89" fmla="*/ 55 h 183"/>
              <a:gd name="T90" fmla="*/ 42 w 186"/>
              <a:gd name="T91" fmla="*/ 6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83">
                <a:moveTo>
                  <a:pt x="42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11" y="73"/>
                  <a:pt x="11" y="73"/>
                  <a:pt x="11" y="73"/>
                </a:cubicBezTo>
                <a:cubicBezTo>
                  <a:pt x="2" y="81"/>
                  <a:pt x="2" y="81"/>
                  <a:pt x="2" y="81"/>
                </a:cubicBezTo>
                <a:cubicBezTo>
                  <a:pt x="0" y="95"/>
                  <a:pt x="2" y="103"/>
                  <a:pt x="6" y="105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6" y="136"/>
                  <a:pt x="31" y="141"/>
                  <a:pt x="34" y="143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5" y="147"/>
                  <a:pt x="48" y="149"/>
                  <a:pt x="53" y="150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94" y="151"/>
                  <a:pt x="104" y="153"/>
                  <a:pt x="106" y="155"/>
                </a:cubicBezTo>
                <a:cubicBezTo>
                  <a:pt x="108" y="156"/>
                  <a:pt x="109" y="160"/>
                  <a:pt x="108" y="166"/>
                </a:cubicBezTo>
                <a:cubicBezTo>
                  <a:pt x="108" y="170"/>
                  <a:pt x="108" y="173"/>
                  <a:pt x="109" y="173"/>
                </a:cubicBezTo>
                <a:cubicBezTo>
                  <a:pt x="118" y="171"/>
                  <a:pt x="118" y="171"/>
                  <a:pt x="118" y="171"/>
                </a:cubicBezTo>
                <a:cubicBezTo>
                  <a:pt x="124" y="169"/>
                  <a:pt x="128" y="169"/>
                  <a:pt x="130" y="171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8" y="181"/>
                  <a:pt x="142" y="183"/>
                  <a:pt x="142" y="183"/>
                </a:cubicBezTo>
                <a:cubicBezTo>
                  <a:pt x="145" y="182"/>
                  <a:pt x="148" y="179"/>
                  <a:pt x="150" y="175"/>
                </a:cubicBezTo>
                <a:cubicBezTo>
                  <a:pt x="151" y="174"/>
                  <a:pt x="151" y="174"/>
                  <a:pt x="151" y="174"/>
                </a:cubicBezTo>
                <a:cubicBezTo>
                  <a:pt x="158" y="179"/>
                  <a:pt x="158" y="179"/>
                  <a:pt x="158" y="179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4" y="169"/>
                  <a:pt x="167" y="167"/>
                  <a:pt x="172" y="166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3" y="153"/>
                  <a:pt x="173" y="153"/>
                  <a:pt x="173" y="153"/>
                </a:cubicBezTo>
                <a:cubicBezTo>
                  <a:pt x="170" y="148"/>
                  <a:pt x="166" y="146"/>
                  <a:pt x="161" y="147"/>
                </a:cubicBezTo>
                <a:cubicBezTo>
                  <a:pt x="157" y="148"/>
                  <a:pt x="154" y="148"/>
                  <a:pt x="152" y="147"/>
                </a:cubicBezTo>
                <a:cubicBezTo>
                  <a:pt x="152" y="145"/>
                  <a:pt x="152" y="145"/>
                  <a:pt x="152" y="143"/>
                </a:cubicBezTo>
                <a:cubicBezTo>
                  <a:pt x="149" y="138"/>
                  <a:pt x="146" y="134"/>
                  <a:pt x="142" y="131"/>
                </a:cubicBezTo>
                <a:cubicBezTo>
                  <a:pt x="138" y="127"/>
                  <a:pt x="136" y="123"/>
                  <a:pt x="138" y="119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8" y="109"/>
                  <a:pt x="149" y="107"/>
                  <a:pt x="151" y="105"/>
                </a:cubicBezTo>
                <a:cubicBezTo>
                  <a:pt x="152" y="103"/>
                  <a:pt x="154" y="102"/>
                  <a:pt x="156" y="102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57" y="91"/>
                  <a:pt x="156" y="85"/>
                  <a:pt x="157" y="83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1" y="80"/>
                  <a:pt x="165" y="81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1" y="83"/>
                  <a:pt x="171" y="83"/>
                  <a:pt x="171" y="83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5" y="89"/>
                  <a:pt x="178" y="93"/>
                  <a:pt x="179" y="93"/>
                </a:cubicBezTo>
                <a:cubicBezTo>
                  <a:pt x="186" y="81"/>
                  <a:pt x="186" y="81"/>
                  <a:pt x="186" y="81"/>
                </a:cubicBezTo>
                <a:cubicBezTo>
                  <a:pt x="180" y="73"/>
                  <a:pt x="176" y="67"/>
                  <a:pt x="175" y="64"/>
                </a:cubicBezTo>
                <a:cubicBezTo>
                  <a:pt x="169" y="68"/>
                  <a:pt x="169" y="68"/>
                  <a:pt x="169" y="6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45" y="60"/>
                  <a:pt x="141" y="56"/>
                  <a:pt x="140" y="53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48" y="24"/>
                  <a:pt x="146" y="19"/>
                  <a:pt x="144" y="15"/>
                </a:cubicBezTo>
                <a:cubicBezTo>
                  <a:pt x="142" y="9"/>
                  <a:pt x="142" y="9"/>
                  <a:pt x="142" y="9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24" y="13"/>
                  <a:pt x="119" y="14"/>
                  <a:pt x="114" y="14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1" y="7"/>
                  <a:pt x="101" y="7"/>
                  <a:pt x="101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96" y="5"/>
                  <a:pt x="96" y="5"/>
                  <a:pt x="96" y="5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6"/>
                  <a:pt x="91" y="17"/>
                  <a:pt x="92" y="18"/>
                </a:cubicBezTo>
                <a:cubicBezTo>
                  <a:pt x="94" y="21"/>
                  <a:pt x="93" y="24"/>
                  <a:pt x="91" y="27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5"/>
                  <a:pt x="92" y="35"/>
                  <a:pt x="92" y="35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48"/>
                  <a:pt x="87" y="48"/>
                  <a:pt x="87" y="48"/>
                </a:cubicBezTo>
                <a:cubicBezTo>
                  <a:pt x="86" y="49"/>
                  <a:pt x="86" y="49"/>
                  <a:pt x="86" y="49"/>
                </a:cubicBezTo>
                <a:cubicBezTo>
                  <a:pt x="77" y="53"/>
                  <a:pt x="71" y="55"/>
                  <a:pt x="67" y="55"/>
                </a:cubicBezTo>
                <a:cubicBezTo>
                  <a:pt x="50" y="53"/>
                  <a:pt x="50" y="53"/>
                  <a:pt x="50" y="53"/>
                </a:cubicBezTo>
                <a:cubicBezTo>
                  <a:pt x="42" y="60"/>
                  <a:pt x="42" y="60"/>
                  <a:pt x="42" y="6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35"/>
          <p:cNvSpPr>
            <a:spLocks/>
          </p:cNvSpPr>
          <p:nvPr/>
        </p:nvSpPr>
        <p:spPr bwMode="auto">
          <a:xfrm>
            <a:off x="7802612" y="4840288"/>
            <a:ext cx="198438" cy="481013"/>
          </a:xfrm>
          <a:custGeom>
            <a:avLst/>
            <a:gdLst>
              <a:gd name="T0" fmla="*/ 40 w 53"/>
              <a:gd name="T1" fmla="*/ 0 h 128"/>
              <a:gd name="T2" fmla="*/ 12 w 53"/>
              <a:gd name="T3" fmla="*/ 35 h 128"/>
              <a:gd name="T4" fmla="*/ 0 w 53"/>
              <a:gd name="T5" fmla="*/ 54 h 128"/>
              <a:gd name="T6" fmla="*/ 3 w 53"/>
              <a:gd name="T7" fmla="*/ 76 h 128"/>
              <a:gd name="T8" fmla="*/ 3 w 53"/>
              <a:gd name="T9" fmla="*/ 77 h 128"/>
              <a:gd name="T10" fmla="*/ 3 w 53"/>
              <a:gd name="T11" fmla="*/ 77 h 128"/>
              <a:gd name="T12" fmla="*/ 1 w 53"/>
              <a:gd name="T13" fmla="*/ 92 h 128"/>
              <a:gd name="T14" fmla="*/ 2 w 53"/>
              <a:gd name="T15" fmla="*/ 101 h 128"/>
              <a:gd name="T16" fmla="*/ 18 w 53"/>
              <a:gd name="T17" fmla="*/ 112 h 128"/>
              <a:gd name="T18" fmla="*/ 18 w 53"/>
              <a:gd name="T19" fmla="*/ 112 h 128"/>
              <a:gd name="T20" fmla="*/ 19 w 53"/>
              <a:gd name="T21" fmla="*/ 112 h 128"/>
              <a:gd name="T22" fmla="*/ 19 w 53"/>
              <a:gd name="T23" fmla="*/ 113 h 128"/>
              <a:gd name="T24" fmla="*/ 19 w 53"/>
              <a:gd name="T25" fmla="*/ 113 h 128"/>
              <a:gd name="T26" fmla="*/ 25 w 53"/>
              <a:gd name="T27" fmla="*/ 124 h 128"/>
              <a:gd name="T28" fmla="*/ 31 w 53"/>
              <a:gd name="T29" fmla="*/ 128 h 128"/>
              <a:gd name="T30" fmla="*/ 33 w 53"/>
              <a:gd name="T31" fmla="*/ 102 h 128"/>
              <a:gd name="T32" fmla="*/ 33 w 53"/>
              <a:gd name="T33" fmla="*/ 101 h 128"/>
              <a:gd name="T34" fmla="*/ 45 w 53"/>
              <a:gd name="T35" fmla="*/ 73 h 128"/>
              <a:gd name="T36" fmla="*/ 49 w 53"/>
              <a:gd name="T37" fmla="*/ 40 h 128"/>
              <a:gd name="T38" fmla="*/ 49 w 53"/>
              <a:gd name="T39" fmla="*/ 39 h 128"/>
              <a:gd name="T40" fmla="*/ 49 w 53"/>
              <a:gd name="T41" fmla="*/ 39 h 128"/>
              <a:gd name="T42" fmla="*/ 53 w 53"/>
              <a:gd name="T43" fmla="*/ 30 h 128"/>
              <a:gd name="T44" fmla="*/ 50 w 53"/>
              <a:gd name="T45" fmla="*/ 22 h 128"/>
              <a:gd name="T46" fmla="*/ 50 w 53"/>
              <a:gd name="T47" fmla="*/ 22 h 128"/>
              <a:gd name="T48" fmla="*/ 49 w 53"/>
              <a:gd name="T49" fmla="*/ 22 h 128"/>
              <a:gd name="T50" fmla="*/ 49 w 53"/>
              <a:gd name="T51" fmla="*/ 12 h 128"/>
              <a:gd name="T52" fmla="*/ 49 w 53"/>
              <a:gd name="T53" fmla="*/ 11 h 128"/>
              <a:gd name="T54" fmla="*/ 49 w 53"/>
              <a:gd name="T55" fmla="*/ 11 h 128"/>
              <a:gd name="T56" fmla="*/ 51 w 53"/>
              <a:gd name="T57" fmla="*/ 8 h 128"/>
              <a:gd name="T58" fmla="*/ 53 w 53"/>
              <a:gd name="T59" fmla="*/ 6 h 128"/>
              <a:gd name="T60" fmla="*/ 40 w 53"/>
              <a:gd name="T6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3" h="128">
                <a:moveTo>
                  <a:pt x="40" y="0"/>
                </a:moveTo>
                <a:cubicBezTo>
                  <a:pt x="27" y="9"/>
                  <a:pt x="18" y="21"/>
                  <a:pt x="12" y="35"/>
                </a:cubicBezTo>
                <a:cubicBezTo>
                  <a:pt x="7" y="47"/>
                  <a:pt x="3" y="53"/>
                  <a:pt x="0" y="54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92"/>
                  <a:pt x="1" y="92"/>
                  <a:pt x="1" y="92"/>
                </a:cubicBezTo>
                <a:cubicBezTo>
                  <a:pt x="0" y="97"/>
                  <a:pt x="1" y="100"/>
                  <a:pt x="2" y="10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20" y="116"/>
                  <a:pt x="22" y="120"/>
                  <a:pt x="25" y="124"/>
                </a:cubicBezTo>
                <a:cubicBezTo>
                  <a:pt x="27" y="126"/>
                  <a:pt x="29" y="127"/>
                  <a:pt x="31" y="128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45" y="73"/>
                  <a:pt x="45" y="73"/>
                  <a:pt x="45" y="73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53" y="30"/>
                  <a:pt x="53" y="30"/>
                  <a:pt x="53" y="30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1" y="8"/>
                  <a:pt x="51" y="8"/>
                  <a:pt x="51" y="8"/>
                </a:cubicBezTo>
                <a:cubicBezTo>
                  <a:pt x="53" y="6"/>
                  <a:pt x="53" y="6"/>
                  <a:pt x="53" y="6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36"/>
          <p:cNvSpPr>
            <a:spLocks/>
          </p:cNvSpPr>
          <p:nvPr/>
        </p:nvSpPr>
        <p:spPr bwMode="auto">
          <a:xfrm>
            <a:off x="6332587" y="5692775"/>
            <a:ext cx="309563" cy="263525"/>
          </a:xfrm>
          <a:custGeom>
            <a:avLst/>
            <a:gdLst>
              <a:gd name="T0" fmla="*/ 37 w 82"/>
              <a:gd name="T1" fmla="*/ 7 h 70"/>
              <a:gd name="T2" fmla="*/ 36 w 82"/>
              <a:gd name="T3" fmla="*/ 9 h 70"/>
              <a:gd name="T4" fmla="*/ 36 w 82"/>
              <a:gd name="T5" fmla="*/ 9 h 70"/>
              <a:gd name="T6" fmla="*/ 35 w 82"/>
              <a:gd name="T7" fmla="*/ 10 h 70"/>
              <a:gd name="T8" fmla="*/ 19 w 82"/>
              <a:gd name="T9" fmla="*/ 14 h 70"/>
              <a:gd name="T10" fmla="*/ 20 w 82"/>
              <a:gd name="T11" fmla="*/ 16 h 70"/>
              <a:gd name="T12" fmla="*/ 25 w 82"/>
              <a:gd name="T13" fmla="*/ 22 h 70"/>
              <a:gd name="T14" fmla="*/ 23 w 82"/>
              <a:gd name="T15" fmla="*/ 23 h 70"/>
              <a:gd name="T16" fmla="*/ 16 w 82"/>
              <a:gd name="T17" fmla="*/ 27 h 70"/>
              <a:gd name="T18" fmla="*/ 4 w 82"/>
              <a:gd name="T19" fmla="*/ 36 h 70"/>
              <a:gd name="T20" fmla="*/ 6 w 82"/>
              <a:gd name="T21" fmla="*/ 63 h 70"/>
              <a:gd name="T22" fmla="*/ 18 w 82"/>
              <a:gd name="T23" fmla="*/ 64 h 70"/>
              <a:gd name="T24" fmla="*/ 19 w 82"/>
              <a:gd name="T25" fmla="*/ 64 h 70"/>
              <a:gd name="T26" fmla="*/ 19 w 82"/>
              <a:gd name="T27" fmla="*/ 64 h 70"/>
              <a:gd name="T28" fmla="*/ 31 w 82"/>
              <a:gd name="T29" fmla="*/ 70 h 70"/>
              <a:gd name="T30" fmla="*/ 44 w 82"/>
              <a:gd name="T31" fmla="*/ 68 h 70"/>
              <a:gd name="T32" fmla="*/ 62 w 82"/>
              <a:gd name="T33" fmla="*/ 53 h 70"/>
              <a:gd name="T34" fmla="*/ 63 w 82"/>
              <a:gd name="T35" fmla="*/ 53 h 70"/>
              <a:gd name="T36" fmla="*/ 64 w 82"/>
              <a:gd name="T37" fmla="*/ 52 h 70"/>
              <a:gd name="T38" fmla="*/ 69 w 82"/>
              <a:gd name="T39" fmla="*/ 50 h 70"/>
              <a:gd name="T40" fmla="*/ 68 w 82"/>
              <a:gd name="T41" fmla="*/ 33 h 70"/>
              <a:gd name="T42" fmla="*/ 68 w 82"/>
              <a:gd name="T43" fmla="*/ 33 h 70"/>
              <a:gd name="T44" fmla="*/ 75 w 82"/>
              <a:gd name="T45" fmla="*/ 22 h 70"/>
              <a:gd name="T46" fmla="*/ 75 w 82"/>
              <a:gd name="T47" fmla="*/ 22 h 70"/>
              <a:gd name="T48" fmla="*/ 75 w 82"/>
              <a:gd name="T49" fmla="*/ 22 h 70"/>
              <a:gd name="T50" fmla="*/ 81 w 82"/>
              <a:gd name="T51" fmla="*/ 17 h 70"/>
              <a:gd name="T52" fmla="*/ 79 w 82"/>
              <a:gd name="T53" fmla="*/ 5 h 70"/>
              <a:gd name="T54" fmla="*/ 74 w 82"/>
              <a:gd name="T55" fmla="*/ 0 h 70"/>
              <a:gd name="T56" fmla="*/ 74 w 82"/>
              <a:gd name="T57" fmla="*/ 6 h 70"/>
              <a:gd name="T58" fmla="*/ 64 w 82"/>
              <a:gd name="T59" fmla="*/ 4 h 70"/>
              <a:gd name="T60" fmla="*/ 59 w 82"/>
              <a:gd name="T61" fmla="*/ 7 h 70"/>
              <a:gd name="T62" fmla="*/ 58 w 82"/>
              <a:gd name="T63" fmla="*/ 7 h 70"/>
              <a:gd name="T64" fmla="*/ 58 w 82"/>
              <a:gd name="T65" fmla="*/ 7 h 70"/>
              <a:gd name="T66" fmla="*/ 37 w 82"/>
              <a:gd name="T67" fmla="*/ 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" h="70">
                <a:moveTo>
                  <a:pt x="37" y="7"/>
                </a:move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22"/>
                  <a:pt x="25" y="22"/>
                  <a:pt x="25" y="22"/>
                </a:cubicBezTo>
                <a:cubicBezTo>
                  <a:pt x="24" y="22"/>
                  <a:pt x="24" y="23"/>
                  <a:pt x="23" y="23"/>
                </a:cubicBezTo>
                <a:cubicBezTo>
                  <a:pt x="16" y="27"/>
                  <a:pt x="16" y="27"/>
                  <a:pt x="16" y="27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41"/>
                  <a:pt x="0" y="49"/>
                  <a:pt x="6" y="63"/>
                </a:cubicBezTo>
                <a:cubicBezTo>
                  <a:pt x="18" y="64"/>
                  <a:pt x="18" y="64"/>
                  <a:pt x="18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70"/>
                  <a:pt x="31" y="70"/>
                  <a:pt x="31" y="70"/>
                </a:cubicBezTo>
                <a:cubicBezTo>
                  <a:pt x="44" y="68"/>
                  <a:pt x="44" y="68"/>
                  <a:pt x="44" y="68"/>
                </a:cubicBezTo>
                <a:cubicBezTo>
                  <a:pt x="49" y="67"/>
                  <a:pt x="55" y="62"/>
                  <a:pt x="62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4" y="52"/>
                  <a:pt x="64" y="52"/>
                  <a:pt x="64" y="52"/>
                </a:cubicBezTo>
                <a:cubicBezTo>
                  <a:pt x="69" y="50"/>
                  <a:pt x="69" y="50"/>
                  <a:pt x="69" y="50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81" y="17"/>
                  <a:pt x="81" y="17"/>
                  <a:pt x="81" y="17"/>
                </a:cubicBezTo>
                <a:cubicBezTo>
                  <a:pt x="82" y="13"/>
                  <a:pt x="81" y="8"/>
                  <a:pt x="79" y="5"/>
                </a:cubicBezTo>
                <a:cubicBezTo>
                  <a:pt x="78" y="1"/>
                  <a:pt x="76" y="0"/>
                  <a:pt x="74" y="0"/>
                </a:cubicBezTo>
                <a:cubicBezTo>
                  <a:pt x="74" y="6"/>
                  <a:pt x="74" y="6"/>
                  <a:pt x="74" y="6"/>
                </a:cubicBezTo>
                <a:cubicBezTo>
                  <a:pt x="64" y="4"/>
                  <a:pt x="64" y="4"/>
                  <a:pt x="64" y="4"/>
                </a:cubicBezTo>
                <a:cubicBezTo>
                  <a:pt x="59" y="7"/>
                  <a:pt x="59" y="7"/>
                  <a:pt x="59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lnTo>
                  <a:pt x="37" y="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633182" y="836712"/>
            <a:ext cx="1313518" cy="1313518"/>
          </a:xfrm>
          <a:prstGeom prst="ellipse">
            <a:avLst/>
          </a:prstGeom>
          <a:solidFill>
            <a:srgbClr val="ED55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269572" y="1460594"/>
            <a:ext cx="717083" cy="717083"/>
          </a:xfrm>
          <a:prstGeom prst="ellipse">
            <a:avLst/>
          </a:prstGeom>
          <a:solidFill>
            <a:srgbClr val="47B3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3.5m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088363" y="3212976"/>
            <a:ext cx="1158223" cy="1158223"/>
          </a:xfrm>
          <a:prstGeom prst="ellipse">
            <a:avLst/>
          </a:prstGeom>
          <a:solidFill>
            <a:srgbClr val="FFC3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456537" y="5013004"/>
            <a:ext cx="1158223" cy="1158223"/>
          </a:xfrm>
          <a:prstGeom prst="ellipse">
            <a:avLst/>
          </a:prstGeom>
          <a:solidFill>
            <a:srgbClr val="AC92E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73688" y="908720"/>
            <a:ext cx="2663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60535" y="1330896"/>
            <a:ext cx="182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补充详细内容补充详细内容补充详细内容补充详细内容补充详细内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9200968" y="1496397"/>
            <a:ext cx="2663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187815" y="1918573"/>
            <a:ext cx="182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补充详细内容补充详细内容补充详细内容补充详细内容补充详细内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310830" y="3366066"/>
            <a:ext cx="2663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297676" y="3725961"/>
            <a:ext cx="24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补充详细内容补充详细内容补充详细内容补充详细内容补充详细内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692502" y="5275147"/>
            <a:ext cx="2663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679348" y="5635042"/>
            <a:ext cx="24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补充详细内容补充详细内容补充详细内容补充详细内容补充详细内</a:t>
            </a:r>
          </a:p>
        </p:txBody>
      </p:sp>
      <p:sp>
        <p:nvSpPr>
          <p:cNvPr id="55" name="椭圆 54"/>
          <p:cNvSpPr/>
          <p:nvPr/>
        </p:nvSpPr>
        <p:spPr>
          <a:xfrm>
            <a:off x="4220277" y="4216597"/>
            <a:ext cx="1158223" cy="1158223"/>
          </a:xfrm>
          <a:prstGeom prst="ellipse">
            <a:avLst/>
          </a:prstGeom>
          <a:solidFill>
            <a:srgbClr val="434A5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847897" y="4911696"/>
            <a:ext cx="2663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34743" y="5271591"/>
            <a:ext cx="24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补充详细内容补充详细内容补充详细内容补充详细内容补充详细内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312955" y="1572497"/>
            <a:ext cx="1619058" cy="1800200"/>
          </a:xfrm>
          <a:prstGeom prst="roundRect">
            <a:avLst>
              <a:gd name="adj" fmla="val 3822"/>
            </a:avLst>
          </a:prstGeom>
          <a:solidFill>
            <a:srgbClr val="43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36524" y="1788521"/>
            <a:ext cx="112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12955" y="2357864"/>
            <a:ext cx="159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在这里补充详细内容补充详细内容补充详细内容</a:t>
            </a:r>
          </a:p>
        </p:txBody>
      </p:sp>
    </p:spTree>
    <p:extLst>
      <p:ext uri="{BB962C8B-B14F-4D97-AF65-F5344CB8AC3E}">
        <p14:creationId xmlns:p14="http://schemas.microsoft.com/office/powerpoint/2010/main" val="3855841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e5ba01fbf8cfde2178868a8efab82deffa88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Qingri-7</cp:lastModifiedBy>
  <cp:revision>7</cp:revision>
  <dcterms:created xsi:type="dcterms:W3CDTF">2015-07-15T07:19:39Z</dcterms:created>
  <dcterms:modified xsi:type="dcterms:W3CDTF">2019-04-26T05:43:06Z</dcterms:modified>
</cp:coreProperties>
</file>