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339"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8898"/>
    <a:srgbClr val="EA5322"/>
    <a:srgbClr val="FCC818"/>
    <a:srgbClr val="2E648B"/>
    <a:srgbClr val="8CBF00"/>
    <a:srgbClr val="FF6977"/>
    <a:srgbClr val="C9AE00"/>
    <a:srgbClr val="595959"/>
    <a:srgbClr val="EE44A5"/>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5" autoAdjust="0"/>
    <p:restoredTop sz="86443" autoAdjust="0"/>
  </p:normalViewPr>
  <p:slideViewPr>
    <p:cSldViewPr snapToGrid="0">
      <p:cViewPr varScale="1">
        <p:scale>
          <a:sx n="91" d="100"/>
          <a:sy n="91" d="100"/>
        </p:scale>
        <p:origin x="1500" y="78"/>
      </p:cViewPr>
      <p:guideLst>
        <p:guide orient="horz" pos="913"/>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47C8E-FAE5-43D1-82C0-196E816DC300}" type="datetimeFigureOut">
              <a:rPr lang="zh-CN" altLang="en-US" smtClean="0"/>
              <a:pPr/>
              <a:t>2019/4/25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2AF99-A73B-44C9-96FA-736798B6D18B}" type="slidenum">
              <a:rPr lang="zh-CN" altLang="en-US" smtClean="0"/>
              <a:pPr/>
              <a:t>‹#›</a:t>
            </a:fld>
            <a:endParaRPr lang="zh-CN" altLang="en-US"/>
          </a:p>
        </p:txBody>
      </p:sp>
    </p:spTree>
    <p:extLst>
      <p:ext uri="{BB962C8B-B14F-4D97-AF65-F5344CB8AC3E}">
        <p14:creationId xmlns:p14="http://schemas.microsoft.com/office/powerpoint/2010/main" val="1378247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3048"/>
            <a:ext cx="12192000" cy="6851904"/>
          </a:xfrm>
          <a:prstGeom prst="rect">
            <a:avLst/>
          </a:prstGeom>
        </p:spPr>
      </p:pic>
    </p:spTree>
    <p:extLst>
      <p:ext uri="{BB962C8B-B14F-4D97-AF65-F5344CB8AC3E}">
        <p14:creationId xmlns:p14="http://schemas.microsoft.com/office/powerpoint/2010/main" val="159343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40D9B-40DE-40F2-B1F7-10F71B5D2BB1}" type="datetimeFigureOut">
              <a:rPr lang="zh-CN" altLang="en-US" smtClean="0"/>
              <a:pPr/>
              <a:t>2019/4/25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F500A-20A7-471A-86E3-34823246EEC6}" type="slidenum">
              <a:rPr lang="zh-CN" altLang="en-US" smtClean="0"/>
              <a:pPr/>
              <a:t>‹#›</a:t>
            </a:fld>
            <a:endParaRPr lang="zh-CN" altLang="en-US"/>
          </a:p>
        </p:txBody>
      </p:sp>
    </p:spTree>
    <p:extLst>
      <p:ext uri="{BB962C8B-B14F-4D97-AF65-F5344CB8AC3E}">
        <p14:creationId xmlns:p14="http://schemas.microsoft.com/office/powerpoint/2010/main" val="2347183735"/>
      </p:ext>
    </p:extLst>
  </p:cSld>
  <p:clrMap bg1="lt1" tx1="dk1" bg2="lt2" tx2="dk2" accent1="accent1" accent2="accent2" accent3="accent3" accent4="accent4" accent5="accent5" accent6="accent6" hlink="hlink" folHlink="folHlink"/>
  <p:sldLayoutIdLst>
    <p:sldLayoutId id="2147483655"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065584" y="2375370"/>
            <a:ext cx="2479687" cy="2650935"/>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EA5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bg1"/>
              </a:solidFill>
            </a:endParaRPr>
          </a:p>
        </p:txBody>
      </p:sp>
      <p:sp>
        <p:nvSpPr>
          <p:cNvPr id="3" name="椭圆 2"/>
          <p:cNvSpPr/>
          <p:nvPr/>
        </p:nvSpPr>
        <p:spPr>
          <a:xfrm>
            <a:off x="8508593" y="2397030"/>
            <a:ext cx="2650935" cy="2650935"/>
          </a:xfrm>
          <a:prstGeom prst="ellipse">
            <a:avLst/>
          </a:prstGeom>
          <a:solidFill>
            <a:srgbClr val="3A8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4" name="椭圆 1"/>
          <p:cNvSpPr/>
          <p:nvPr/>
        </p:nvSpPr>
        <p:spPr>
          <a:xfrm>
            <a:off x="3545271" y="2397030"/>
            <a:ext cx="2479687" cy="2650935"/>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2E64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5" name="椭圆 1"/>
          <p:cNvSpPr/>
          <p:nvPr/>
        </p:nvSpPr>
        <p:spPr>
          <a:xfrm>
            <a:off x="6024958" y="2397030"/>
            <a:ext cx="2479687" cy="2650935"/>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CC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bg1"/>
              </a:solidFill>
            </a:endParaRPr>
          </a:p>
        </p:txBody>
      </p:sp>
      <p:sp>
        <p:nvSpPr>
          <p:cNvPr id="6" name="TextBox 14"/>
          <p:cNvSpPr txBox="1"/>
          <p:nvPr/>
        </p:nvSpPr>
        <p:spPr>
          <a:xfrm>
            <a:off x="2056117" y="2390256"/>
            <a:ext cx="601447" cy="754694"/>
          </a:xfrm>
          <a:prstGeom prst="rect">
            <a:avLst/>
          </a:prstGeom>
          <a:noFill/>
        </p:spPr>
        <p:txBody>
          <a:bodyPr wrap="none" rtlCol="0">
            <a:spAutoFit/>
          </a:bodyPr>
          <a:lstStyle/>
          <a:p>
            <a:pPr algn="ctr">
              <a:lnSpc>
                <a:spcPct val="150000"/>
              </a:lnSpc>
            </a:pPr>
            <a:r>
              <a:rPr lang="en-US" altLang="zh-CN" sz="3200" b="1" dirty="0">
                <a:solidFill>
                  <a:schemeClr val="bg1"/>
                </a:solidFill>
              </a:rPr>
              <a:t>01</a:t>
            </a:r>
            <a:endParaRPr lang="zh-CN" altLang="en-US" sz="3200" b="1" dirty="0">
              <a:solidFill>
                <a:schemeClr val="bg1"/>
              </a:solidFill>
            </a:endParaRPr>
          </a:p>
        </p:txBody>
      </p:sp>
      <p:sp>
        <p:nvSpPr>
          <p:cNvPr id="7" name="TextBox 15"/>
          <p:cNvSpPr txBox="1"/>
          <p:nvPr/>
        </p:nvSpPr>
        <p:spPr>
          <a:xfrm>
            <a:off x="4576683" y="2390256"/>
            <a:ext cx="601448" cy="830997"/>
          </a:xfrm>
          <a:prstGeom prst="rect">
            <a:avLst/>
          </a:prstGeom>
          <a:noFill/>
        </p:spPr>
        <p:txBody>
          <a:bodyPr wrap="none" rtlCol="0">
            <a:spAutoFit/>
          </a:bodyPr>
          <a:lstStyle/>
          <a:p>
            <a:pPr algn="ctr">
              <a:lnSpc>
                <a:spcPct val="150000"/>
              </a:lnSpc>
            </a:pPr>
            <a:r>
              <a:rPr lang="en-US" altLang="zh-CN" sz="3200" b="1" dirty="0">
                <a:solidFill>
                  <a:schemeClr val="bg1"/>
                </a:solidFill>
              </a:rPr>
              <a:t>02</a:t>
            </a:r>
            <a:endParaRPr lang="zh-CN" altLang="en-US" sz="3200" b="1" dirty="0">
              <a:solidFill>
                <a:schemeClr val="bg1"/>
              </a:solidFill>
            </a:endParaRPr>
          </a:p>
        </p:txBody>
      </p:sp>
      <p:sp>
        <p:nvSpPr>
          <p:cNvPr id="8" name="TextBox 16"/>
          <p:cNvSpPr txBox="1"/>
          <p:nvPr/>
        </p:nvSpPr>
        <p:spPr>
          <a:xfrm>
            <a:off x="7000077" y="2390256"/>
            <a:ext cx="601447" cy="754694"/>
          </a:xfrm>
          <a:prstGeom prst="rect">
            <a:avLst/>
          </a:prstGeom>
          <a:noFill/>
        </p:spPr>
        <p:txBody>
          <a:bodyPr wrap="none" rtlCol="0">
            <a:spAutoFit/>
          </a:bodyPr>
          <a:lstStyle/>
          <a:p>
            <a:pPr algn="ctr">
              <a:lnSpc>
                <a:spcPct val="150000"/>
              </a:lnSpc>
            </a:pPr>
            <a:r>
              <a:rPr lang="en-US" altLang="zh-CN" sz="3200" b="1" dirty="0">
                <a:solidFill>
                  <a:schemeClr val="bg1"/>
                </a:solidFill>
              </a:rPr>
              <a:t>03</a:t>
            </a:r>
            <a:endParaRPr lang="zh-CN" altLang="en-US" sz="3200" b="1" dirty="0">
              <a:solidFill>
                <a:schemeClr val="bg1"/>
              </a:solidFill>
            </a:endParaRPr>
          </a:p>
        </p:txBody>
      </p:sp>
      <p:sp>
        <p:nvSpPr>
          <p:cNvPr id="9" name="TextBox 17"/>
          <p:cNvSpPr txBox="1"/>
          <p:nvPr/>
        </p:nvSpPr>
        <p:spPr>
          <a:xfrm>
            <a:off x="9569336" y="2390256"/>
            <a:ext cx="601448" cy="830997"/>
          </a:xfrm>
          <a:prstGeom prst="rect">
            <a:avLst/>
          </a:prstGeom>
          <a:noFill/>
        </p:spPr>
        <p:txBody>
          <a:bodyPr wrap="none" rtlCol="0">
            <a:spAutoFit/>
          </a:bodyPr>
          <a:lstStyle/>
          <a:p>
            <a:pPr algn="ctr">
              <a:lnSpc>
                <a:spcPct val="150000"/>
              </a:lnSpc>
            </a:pPr>
            <a:r>
              <a:rPr lang="en-US" altLang="zh-CN" sz="3200" b="1" dirty="0">
                <a:solidFill>
                  <a:schemeClr val="bg1"/>
                </a:solidFill>
              </a:rPr>
              <a:t>04</a:t>
            </a:r>
            <a:endParaRPr lang="zh-CN" altLang="en-US" sz="3200" b="1" dirty="0">
              <a:solidFill>
                <a:schemeClr val="bg1"/>
              </a:solidFill>
            </a:endParaRPr>
          </a:p>
        </p:txBody>
      </p:sp>
      <p:cxnSp>
        <p:nvCxnSpPr>
          <p:cNvPr id="10" name="直接连接符 9"/>
          <p:cNvCxnSpPr/>
          <p:nvPr/>
        </p:nvCxnSpPr>
        <p:spPr>
          <a:xfrm>
            <a:off x="1371460" y="3218262"/>
            <a:ext cx="1819467" cy="0"/>
          </a:xfrm>
          <a:prstGeom prst="line">
            <a:avLst/>
          </a:prstGeom>
          <a:ln>
            <a:solidFill>
              <a:srgbClr val="3B3B3B"/>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875381" y="3218262"/>
            <a:ext cx="1819467"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355066" y="3218262"/>
            <a:ext cx="1819467" cy="0"/>
          </a:xfrm>
          <a:prstGeom prst="line">
            <a:avLst/>
          </a:prstGeom>
          <a:ln>
            <a:solidFill>
              <a:srgbClr val="3B3B3B"/>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847258" y="3218262"/>
            <a:ext cx="203128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 name="TextBox 22"/>
          <p:cNvSpPr txBox="1"/>
          <p:nvPr/>
        </p:nvSpPr>
        <p:spPr>
          <a:xfrm>
            <a:off x="1110191" y="3385111"/>
            <a:ext cx="2473754" cy="438518"/>
          </a:xfrm>
          <a:prstGeom prst="rect">
            <a:avLst/>
          </a:prstGeom>
          <a:noFill/>
        </p:spPr>
        <p:txBody>
          <a:bodyPr wrap="square" rtlCol="0">
            <a:spAutoFit/>
          </a:bodyPr>
          <a:lstStyle/>
          <a:p>
            <a:pPr algn="ctr">
              <a:lnSpc>
                <a:spcPct val="150000"/>
              </a:lnSpc>
            </a:pPr>
            <a:r>
              <a:rPr lang="zh-CN" altLang="en-US" sz="1700" b="1" dirty="0">
                <a:solidFill>
                  <a:schemeClr val="bg1"/>
                </a:solidFill>
                <a:latin typeface="微软雅黑" pitchFamily="34" charset="-122"/>
                <a:ea typeface="微软雅黑" pitchFamily="34" charset="-122"/>
              </a:rPr>
              <a:t>点此输入标题</a:t>
            </a:r>
          </a:p>
        </p:txBody>
      </p:sp>
      <p:sp>
        <p:nvSpPr>
          <p:cNvPr id="15" name="TextBox 23"/>
          <p:cNvSpPr txBox="1"/>
          <p:nvPr/>
        </p:nvSpPr>
        <p:spPr>
          <a:xfrm>
            <a:off x="1110191" y="3874916"/>
            <a:ext cx="2473754" cy="377411"/>
          </a:xfrm>
          <a:prstGeom prst="rect">
            <a:avLst/>
          </a:prstGeom>
          <a:noFill/>
        </p:spPr>
        <p:txBody>
          <a:bodyPr wrap="square" rtlCol="0">
            <a:spAutoFit/>
          </a:bodyPr>
          <a:lstStyle/>
          <a:p>
            <a:pPr algn="ctr">
              <a:lnSpc>
                <a:spcPct val="150000"/>
              </a:lnSpc>
            </a:pPr>
            <a:r>
              <a:rPr lang="zh-CN" altLang="en-US" sz="1400" dirty="0">
                <a:solidFill>
                  <a:schemeClr val="bg1"/>
                </a:solidFill>
                <a:latin typeface="微软雅黑" pitchFamily="34" charset="-122"/>
                <a:ea typeface="微软雅黑" pitchFamily="34" charset="-122"/>
              </a:rPr>
              <a:t>点此输入文字</a:t>
            </a:r>
          </a:p>
        </p:txBody>
      </p:sp>
      <p:sp>
        <p:nvSpPr>
          <p:cNvPr id="16" name="TextBox 24"/>
          <p:cNvSpPr txBox="1"/>
          <p:nvPr/>
        </p:nvSpPr>
        <p:spPr>
          <a:xfrm>
            <a:off x="3669786" y="3385111"/>
            <a:ext cx="2473754" cy="484749"/>
          </a:xfrm>
          <a:prstGeom prst="rect">
            <a:avLst/>
          </a:prstGeom>
          <a:noFill/>
        </p:spPr>
        <p:txBody>
          <a:bodyPr wrap="square" rtlCol="0">
            <a:spAutoFit/>
          </a:bodyPr>
          <a:lstStyle/>
          <a:p>
            <a:pPr algn="ctr">
              <a:lnSpc>
                <a:spcPct val="150000"/>
              </a:lnSpc>
            </a:pPr>
            <a:r>
              <a:rPr lang="zh-CN" altLang="en-US" sz="1700" b="1" dirty="0">
                <a:solidFill>
                  <a:schemeClr val="bg1"/>
                </a:solidFill>
                <a:latin typeface="微软雅黑" pitchFamily="34" charset="-122"/>
                <a:ea typeface="微软雅黑" pitchFamily="34" charset="-122"/>
              </a:rPr>
              <a:t>点此输入标题</a:t>
            </a:r>
          </a:p>
        </p:txBody>
      </p:sp>
      <p:sp>
        <p:nvSpPr>
          <p:cNvPr id="17" name="TextBox 25"/>
          <p:cNvSpPr txBox="1"/>
          <p:nvPr/>
        </p:nvSpPr>
        <p:spPr>
          <a:xfrm>
            <a:off x="3700780" y="3874916"/>
            <a:ext cx="2473754" cy="415498"/>
          </a:xfrm>
          <a:prstGeom prst="rect">
            <a:avLst/>
          </a:prstGeom>
          <a:noFill/>
        </p:spPr>
        <p:txBody>
          <a:bodyPr wrap="square" rtlCol="0">
            <a:spAutoFit/>
          </a:bodyPr>
          <a:lstStyle/>
          <a:p>
            <a:pPr algn="ctr">
              <a:lnSpc>
                <a:spcPct val="150000"/>
              </a:lnSpc>
            </a:pPr>
            <a:r>
              <a:rPr lang="zh-CN" altLang="en-US" sz="1400" dirty="0">
                <a:solidFill>
                  <a:schemeClr val="bg1"/>
                </a:solidFill>
                <a:latin typeface="微软雅黑" pitchFamily="34" charset="-122"/>
                <a:ea typeface="微软雅黑" pitchFamily="34" charset="-122"/>
              </a:rPr>
              <a:t>点此输入文字</a:t>
            </a:r>
          </a:p>
        </p:txBody>
      </p:sp>
      <p:sp>
        <p:nvSpPr>
          <p:cNvPr id="18" name="TextBox 26"/>
          <p:cNvSpPr txBox="1"/>
          <p:nvPr/>
        </p:nvSpPr>
        <p:spPr>
          <a:xfrm>
            <a:off x="6071034" y="3385111"/>
            <a:ext cx="2473754" cy="438518"/>
          </a:xfrm>
          <a:prstGeom prst="rect">
            <a:avLst/>
          </a:prstGeom>
          <a:noFill/>
        </p:spPr>
        <p:txBody>
          <a:bodyPr wrap="square" rtlCol="0">
            <a:spAutoFit/>
          </a:bodyPr>
          <a:lstStyle/>
          <a:p>
            <a:pPr algn="ctr">
              <a:lnSpc>
                <a:spcPct val="150000"/>
              </a:lnSpc>
            </a:pPr>
            <a:r>
              <a:rPr lang="zh-CN" altLang="en-US" sz="1700" b="1" dirty="0">
                <a:solidFill>
                  <a:schemeClr val="bg1"/>
                </a:solidFill>
                <a:latin typeface="微软雅黑" pitchFamily="34" charset="-122"/>
                <a:ea typeface="微软雅黑" pitchFamily="34" charset="-122"/>
              </a:rPr>
              <a:t>点此输入标题</a:t>
            </a:r>
          </a:p>
        </p:txBody>
      </p:sp>
      <p:sp>
        <p:nvSpPr>
          <p:cNvPr id="19" name="TextBox 27"/>
          <p:cNvSpPr txBox="1"/>
          <p:nvPr/>
        </p:nvSpPr>
        <p:spPr>
          <a:xfrm>
            <a:off x="6071034" y="3874916"/>
            <a:ext cx="2473754" cy="377411"/>
          </a:xfrm>
          <a:prstGeom prst="rect">
            <a:avLst/>
          </a:prstGeom>
          <a:noFill/>
        </p:spPr>
        <p:txBody>
          <a:bodyPr wrap="square" rtlCol="0">
            <a:spAutoFit/>
          </a:bodyPr>
          <a:lstStyle/>
          <a:p>
            <a:pPr algn="ctr">
              <a:lnSpc>
                <a:spcPct val="150000"/>
              </a:lnSpc>
            </a:pPr>
            <a:r>
              <a:rPr lang="zh-CN" altLang="en-US" sz="1400" dirty="0">
                <a:solidFill>
                  <a:schemeClr val="bg1"/>
                </a:solidFill>
                <a:latin typeface="微软雅黑" pitchFamily="34" charset="-122"/>
                <a:ea typeface="微软雅黑" pitchFamily="34" charset="-122"/>
              </a:rPr>
              <a:t>点此输入文字</a:t>
            </a:r>
          </a:p>
        </p:txBody>
      </p:sp>
      <p:sp>
        <p:nvSpPr>
          <p:cNvPr id="20" name="TextBox 28"/>
          <p:cNvSpPr txBox="1"/>
          <p:nvPr/>
        </p:nvSpPr>
        <p:spPr>
          <a:xfrm>
            <a:off x="8709944" y="3425107"/>
            <a:ext cx="2473754" cy="484749"/>
          </a:xfrm>
          <a:prstGeom prst="rect">
            <a:avLst/>
          </a:prstGeom>
          <a:noFill/>
        </p:spPr>
        <p:txBody>
          <a:bodyPr wrap="square" rtlCol="0">
            <a:spAutoFit/>
          </a:bodyPr>
          <a:lstStyle/>
          <a:p>
            <a:pPr algn="ctr">
              <a:lnSpc>
                <a:spcPct val="150000"/>
              </a:lnSpc>
            </a:pPr>
            <a:r>
              <a:rPr lang="zh-CN" altLang="en-US" sz="1700" b="1" dirty="0">
                <a:solidFill>
                  <a:schemeClr val="bg1"/>
                </a:solidFill>
                <a:latin typeface="微软雅黑" pitchFamily="34" charset="-122"/>
                <a:ea typeface="微软雅黑" pitchFamily="34" charset="-122"/>
              </a:rPr>
              <a:t>点此输入标题</a:t>
            </a:r>
          </a:p>
        </p:txBody>
      </p:sp>
      <p:sp>
        <p:nvSpPr>
          <p:cNvPr id="21" name="TextBox 29"/>
          <p:cNvSpPr txBox="1"/>
          <p:nvPr/>
        </p:nvSpPr>
        <p:spPr>
          <a:xfrm>
            <a:off x="8740938" y="3914912"/>
            <a:ext cx="2473754" cy="415498"/>
          </a:xfrm>
          <a:prstGeom prst="rect">
            <a:avLst/>
          </a:prstGeom>
          <a:noFill/>
        </p:spPr>
        <p:txBody>
          <a:bodyPr wrap="square" rtlCol="0">
            <a:spAutoFit/>
          </a:bodyPr>
          <a:lstStyle/>
          <a:p>
            <a:pPr algn="ctr">
              <a:lnSpc>
                <a:spcPct val="150000"/>
              </a:lnSpc>
            </a:pPr>
            <a:r>
              <a:rPr lang="zh-CN" altLang="en-US" sz="1400" dirty="0">
                <a:solidFill>
                  <a:schemeClr val="bg1"/>
                </a:solidFill>
                <a:latin typeface="微软雅黑" pitchFamily="34" charset="-122"/>
                <a:ea typeface="微软雅黑" pitchFamily="34" charset="-122"/>
              </a:rPr>
              <a:t>点此输入文字</a:t>
            </a:r>
          </a:p>
        </p:txBody>
      </p:sp>
      <p:sp>
        <p:nvSpPr>
          <p:cNvPr id="22" name="KSO_Shape"/>
          <p:cNvSpPr/>
          <p:nvPr/>
        </p:nvSpPr>
        <p:spPr>
          <a:xfrm>
            <a:off x="1852179" y="1317638"/>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2E648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KSO_Shape"/>
          <p:cNvSpPr/>
          <p:nvPr/>
        </p:nvSpPr>
        <p:spPr>
          <a:xfrm>
            <a:off x="1819207" y="5464712"/>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EA532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KSO_Shape"/>
          <p:cNvSpPr/>
          <p:nvPr/>
        </p:nvSpPr>
        <p:spPr>
          <a:xfrm flipH="1">
            <a:off x="10509983" y="1317638"/>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FCC81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KSO_Shape"/>
          <p:cNvSpPr/>
          <p:nvPr/>
        </p:nvSpPr>
        <p:spPr>
          <a:xfrm flipH="1">
            <a:off x="10823309" y="5499408"/>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3A8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文本框 25"/>
          <p:cNvSpPr txBox="1"/>
          <p:nvPr/>
        </p:nvSpPr>
        <p:spPr>
          <a:xfrm>
            <a:off x="2463861" y="1073142"/>
            <a:ext cx="1407758" cy="369332"/>
          </a:xfrm>
          <a:prstGeom prst="rect">
            <a:avLst/>
          </a:prstGeom>
          <a:noFill/>
        </p:spPr>
        <p:txBody>
          <a:bodyPr wrap="none" rtlCol="0">
            <a:spAutoFit/>
          </a:bodyPr>
          <a:lstStyle/>
          <a:p>
            <a:r>
              <a:rPr lang="en-US" altLang="zh-CN" b="1" dirty="0">
                <a:solidFill>
                  <a:srgbClr val="2E648B"/>
                </a:solidFill>
                <a:latin typeface="微软雅黑" panose="020B0503020204020204" pitchFamily="34" charset="-122"/>
                <a:ea typeface="微软雅黑" panose="020B0503020204020204" pitchFamily="34" charset="-122"/>
              </a:rPr>
              <a:t>KEYWORD</a:t>
            </a:r>
            <a:endParaRPr lang="zh-CN" altLang="en-US" b="1" dirty="0">
              <a:solidFill>
                <a:srgbClr val="2E648B"/>
              </a:solidFill>
              <a:latin typeface="微软雅黑" panose="020B0503020204020204" pitchFamily="34" charset="-122"/>
              <a:ea typeface="微软雅黑" panose="020B0503020204020204" pitchFamily="34" charset="-122"/>
            </a:endParaRPr>
          </a:p>
        </p:txBody>
      </p:sp>
      <p:sp>
        <p:nvSpPr>
          <p:cNvPr id="27" name="TextBox 15"/>
          <p:cNvSpPr txBox="1"/>
          <p:nvPr/>
        </p:nvSpPr>
        <p:spPr>
          <a:xfrm>
            <a:off x="2463861" y="1344519"/>
            <a:ext cx="3294820" cy="646331"/>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a:t>
            </a:r>
          </a:p>
        </p:txBody>
      </p:sp>
      <p:sp>
        <p:nvSpPr>
          <p:cNvPr id="28" name="文本框 27"/>
          <p:cNvSpPr txBox="1"/>
          <p:nvPr/>
        </p:nvSpPr>
        <p:spPr>
          <a:xfrm>
            <a:off x="2400028" y="5189656"/>
            <a:ext cx="1407758" cy="369332"/>
          </a:xfrm>
          <a:prstGeom prst="rect">
            <a:avLst/>
          </a:prstGeom>
          <a:noFill/>
        </p:spPr>
        <p:txBody>
          <a:bodyPr wrap="none" rtlCol="0">
            <a:spAutoFit/>
          </a:bodyPr>
          <a:lstStyle/>
          <a:p>
            <a:r>
              <a:rPr lang="en-US" altLang="zh-CN" b="1" dirty="0">
                <a:solidFill>
                  <a:srgbClr val="EA5322"/>
                </a:solidFill>
                <a:latin typeface="微软雅黑" panose="020B0503020204020204" pitchFamily="34" charset="-122"/>
                <a:ea typeface="微软雅黑" panose="020B0503020204020204" pitchFamily="34" charset="-122"/>
              </a:rPr>
              <a:t>KEYWORD</a:t>
            </a:r>
            <a:endParaRPr lang="zh-CN" altLang="en-US" b="1" dirty="0">
              <a:solidFill>
                <a:srgbClr val="EA5322"/>
              </a:solidFill>
              <a:latin typeface="微软雅黑" panose="020B0503020204020204" pitchFamily="34" charset="-122"/>
              <a:ea typeface="微软雅黑" panose="020B0503020204020204" pitchFamily="34" charset="-122"/>
            </a:endParaRPr>
          </a:p>
        </p:txBody>
      </p:sp>
      <p:sp>
        <p:nvSpPr>
          <p:cNvPr id="29" name="TextBox 15"/>
          <p:cNvSpPr txBox="1"/>
          <p:nvPr/>
        </p:nvSpPr>
        <p:spPr>
          <a:xfrm>
            <a:off x="2400028" y="5461033"/>
            <a:ext cx="3294820" cy="646331"/>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a:t>
            </a:r>
          </a:p>
        </p:txBody>
      </p:sp>
      <p:sp>
        <p:nvSpPr>
          <p:cNvPr id="30" name="文本框 29"/>
          <p:cNvSpPr txBox="1"/>
          <p:nvPr/>
        </p:nvSpPr>
        <p:spPr>
          <a:xfrm>
            <a:off x="8826859" y="1073142"/>
            <a:ext cx="1407758" cy="369332"/>
          </a:xfrm>
          <a:prstGeom prst="rect">
            <a:avLst/>
          </a:prstGeom>
          <a:noFill/>
        </p:spPr>
        <p:txBody>
          <a:bodyPr wrap="none" rtlCol="0">
            <a:spAutoFit/>
          </a:bodyPr>
          <a:lstStyle/>
          <a:p>
            <a:pPr algn="r"/>
            <a:r>
              <a:rPr lang="en-US" altLang="zh-CN" b="1" dirty="0">
                <a:solidFill>
                  <a:srgbClr val="FCC818"/>
                </a:solidFill>
                <a:latin typeface="微软雅黑" panose="020B0503020204020204" pitchFamily="34" charset="-122"/>
                <a:ea typeface="微软雅黑" panose="020B0503020204020204" pitchFamily="34" charset="-122"/>
              </a:rPr>
              <a:t>KEYWORD</a:t>
            </a:r>
            <a:endParaRPr lang="zh-CN" altLang="en-US" b="1" dirty="0">
              <a:solidFill>
                <a:srgbClr val="FCC818"/>
              </a:solidFill>
              <a:latin typeface="微软雅黑" panose="020B0503020204020204" pitchFamily="34" charset="-122"/>
              <a:ea typeface="微软雅黑" panose="020B0503020204020204" pitchFamily="34" charset="-122"/>
            </a:endParaRPr>
          </a:p>
        </p:txBody>
      </p:sp>
      <p:sp>
        <p:nvSpPr>
          <p:cNvPr id="31" name="TextBox 15"/>
          <p:cNvSpPr txBox="1"/>
          <p:nvPr/>
        </p:nvSpPr>
        <p:spPr>
          <a:xfrm>
            <a:off x="7000077" y="1344519"/>
            <a:ext cx="3234540" cy="646331"/>
          </a:xfrm>
          <a:prstGeom prst="rect">
            <a:avLst/>
          </a:prstGeom>
          <a:noFill/>
        </p:spPr>
        <p:txBody>
          <a:bodyPr wrap="square" rtlCol="0">
            <a:spAutoFit/>
          </a:bodyPr>
          <a:lstStyle/>
          <a:p>
            <a:pPr algn="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a:t>
            </a:r>
          </a:p>
        </p:txBody>
      </p:sp>
      <p:sp>
        <p:nvSpPr>
          <p:cNvPr id="32" name="文本框 31"/>
          <p:cNvSpPr txBox="1"/>
          <p:nvPr/>
        </p:nvSpPr>
        <p:spPr>
          <a:xfrm>
            <a:off x="9173157" y="5208362"/>
            <a:ext cx="1407758" cy="369332"/>
          </a:xfrm>
          <a:prstGeom prst="rect">
            <a:avLst/>
          </a:prstGeom>
          <a:noFill/>
        </p:spPr>
        <p:txBody>
          <a:bodyPr wrap="none" rtlCol="0">
            <a:spAutoFit/>
          </a:bodyPr>
          <a:lstStyle/>
          <a:p>
            <a:pPr algn="r"/>
            <a:r>
              <a:rPr lang="en-US" altLang="zh-CN" b="1" dirty="0">
                <a:solidFill>
                  <a:srgbClr val="3A8898"/>
                </a:solidFill>
                <a:latin typeface="微软雅黑" panose="020B0503020204020204" pitchFamily="34" charset="-122"/>
                <a:ea typeface="微软雅黑" panose="020B0503020204020204" pitchFamily="34" charset="-122"/>
              </a:rPr>
              <a:t>KEYWORD</a:t>
            </a:r>
            <a:endParaRPr lang="zh-CN" altLang="en-US" b="1" dirty="0">
              <a:solidFill>
                <a:srgbClr val="3A8898"/>
              </a:solidFill>
              <a:latin typeface="微软雅黑" panose="020B0503020204020204" pitchFamily="34" charset="-122"/>
              <a:ea typeface="微软雅黑" panose="020B0503020204020204" pitchFamily="34" charset="-122"/>
            </a:endParaRPr>
          </a:p>
        </p:txBody>
      </p:sp>
      <p:sp>
        <p:nvSpPr>
          <p:cNvPr id="33" name="TextBox 15"/>
          <p:cNvSpPr txBox="1"/>
          <p:nvPr/>
        </p:nvSpPr>
        <p:spPr>
          <a:xfrm>
            <a:off x="7346375" y="5479739"/>
            <a:ext cx="3234540" cy="646331"/>
          </a:xfrm>
          <a:prstGeom prst="rect">
            <a:avLst/>
          </a:prstGeom>
          <a:noFill/>
        </p:spPr>
        <p:txBody>
          <a:bodyPr wrap="square" rtlCol="0">
            <a:spAutoFit/>
          </a:bodyPr>
          <a:lstStyle/>
          <a:p>
            <a:pPr algn="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a:t>
            </a:r>
          </a:p>
        </p:txBody>
      </p:sp>
    </p:spTree>
    <p:extLst>
      <p:ext uri="{BB962C8B-B14F-4D97-AF65-F5344CB8AC3E}">
        <p14:creationId xmlns:p14="http://schemas.microsoft.com/office/powerpoint/2010/main" val="3111376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10063</TotalTime>
  <Words>124</Words>
  <Application>Microsoft Office PowerPoint</Application>
  <PresentationFormat>宽屏</PresentationFormat>
  <Paragraphs>20</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微软雅黑</vt:lpstr>
      <vt:lpstr>Arial</vt:lpstr>
      <vt:lpstr>Calibri</vt:lpstr>
      <vt:lpstr>Calibri Light</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Qingri-7</cp:lastModifiedBy>
  <cp:revision>326</cp:revision>
  <dcterms:created xsi:type="dcterms:W3CDTF">2014-08-08T03:06:53Z</dcterms:created>
  <dcterms:modified xsi:type="dcterms:W3CDTF">2019-04-25T09:16:44Z</dcterms:modified>
</cp:coreProperties>
</file>