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27" r:id="rId2"/>
    <p:sldId id="428" r:id="rId3"/>
    <p:sldId id="429" r:id="rId4"/>
    <p:sldId id="430" r:id="rId5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792485" y="4620071"/>
            <a:ext cx="10166350" cy="0"/>
          </a:xfrm>
          <a:prstGeom prst="line">
            <a:avLst/>
          </a:prstGeom>
          <a:ln w="12700">
            <a:solidFill>
              <a:srgbClr val="09839B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460" y="2807146"/>
            <a:ext cx="1346200" cy="2833688"/>
            <a:chOff x="1574800" y="2070100"/>
            <a:chExt cx="1346200" cy="2833688"/>
          </a:xfrm>
        </p:grpSpPr>
        <p:pic>
          <p:nvPicPr>
            <p:cNvPr id="4" name="组合 1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075" y="2070100"/>
              <a:ext cx="1260475" cy="241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1831975" y="2359025"/>
              <a:ext cx="839788" cy="815975"/>
            </a:xfrm>
            <a:custGeom>
              <a:avLst/>
              <a:gdLst>
                <a:gd name="T0" fmla="*/ 2147483646 w 4656"/>
                <a:gd name="T1" fmla="*/ 2147483646 h 4524"/>
                <a:gd name="T2" fmla="*/ 2147483646 w 4656"/>
                <a:gd name="T3" fmla="*/ 2147483646 h 4524"/>
                <a:gd name="T4" fmla="*/ 2147483646 w 4656"/>
                <a:gd name="T5" fmla="*/ 2147483646 h 4524"/>
                <a:gd name="T6" fmla="*/ 2147483646 w 4656"/>
                <a:gd name="T7" fmla="*/ 2147483646 h 4524"/>
                <a:gd name="T8" fmla="*/ 2147483646 w 4656"/>
                <a:gd name="T9" fmla="*/ 2147483646 h 4524"/>
                <a:gd name="T10" fmla="*/ 2147483646 w 4656"/>
                <a:gd name="T11" fmla="*/ 2147483646 h 4524"/>
                <a:gd name="T12" fmla="*/ 2147483646 w 4656"/>
                <a:gd name="T13" fmla="*/ 2147483646 h 4524"/>
                <a:gd name="T14" fmla="*/ 2147483646 w 4656"/>
                <a:gd name="T15" fmla="*/ 2147483646 h 4524"/>
                <a:gd name="T16" fmla="*/ 2147483646 w 4656"/>
                <a:gd name="T17" fmla="*/ 2147483646 h 4524"/>
                <a:gd name="T18" fmla="*/ 2147483646 w 4656"/>
                <a:gd name="T19" fmla="*/ 2147483646 h 4524"/>
                <a:gd name="T20" fmla="*/ 2147483646 w 4656"/>
                <a:gd name="T21" fmla="*/ 0 h 4524"/>
                <a:gd name="T22" fmla="*/ 2147483646 w 4656"/>
                <a:gd name="T23" fmla="*/ 2147483646 h 4524"/>
                <a:gd name="T24" fmla="*/ 2147483646 w 4656"/>
                <a:gd name="T25" fmla="*/ 2147483646 h 4524"/>
                <a:gd name="T26" fmla="*/ 2147483646 w 4656"/>
                <a:gd name="T27" fmla="*/ 2147483646 h 4524"/>
                <a:gd name="T28" fmla="*/ 2147483646 w 4656"/>
                <a:gd name="T29" fmla="*/ 2147483646 h 4524"/>
                <a:gd name="T30" fmla="*/ 2147483646 w 4656"/>
                <a:gd name="T31" fmla="*/ 2147483646 h 4524"/>
                <a:gd name="T32" fmla="*/ 2147483646 w 4656"/>
                <a:gd name="T33" fmla="*/ 2147483646 h 4524"/>
                <a:gd name="T34" fmla="*/ 2147483646 w 4656"/>
                <a:gd name="T35" fmla="*/ 2147483646 h 4524"/>
                <a:gd name="T36" fmla="*/ 2147483646 w 4656"/>
                <a:gd name="T37" fmla="*/ 2147483646 h 4524"/>
                <a:gd name="T38" fmla="*/ 2147483646 w 4656"/>
                <a:gd name="T39" fmla="*/ 2147483646 h 4524"/>
                <a:gd name="T40" fmla="*/ 2147483646 w 4656"/>
                <a:gd name="T41" fmla="*/ 2147483646 h 4524"/>
                <a:gd name="T42" fmla="*/ 0 w 4656"/>
                <a:gd name="T43" fmla="*/ 2147483646 h 4524"/>
                <a:gd name="T44" fmla="*/ 2147483646 w 4656"/>
                <a:gd name="T45" fmla="*/ 2147483646 h 4524"/>
                <a:gd name="T46" fmla="*/ 2147483646 w 4656"/>
                <a:gd name="T47" fmla="*/ 2147483646 h 4524"/>
                <a:gd name="T48" fmla="*/ 2147483646 w 4656"/>
                <a:gd name="T49" fmla="*/ 2147483646 h 4524"/>
                <a:gd name="T50" fmla="*/ 2147483646 w 4656"/>
                <a:gd name="T51" fmla="*/ 2147483646 h 4524"/>
                <a:gd name="T52" fmla="*/ 2147483646 w 4656"/>
                <a:gd name="T53" fmla="*/ 2147483646 h 4524"/>
                <a:gd name="T54" fmla="*/ 2147483646 w 4656"/>
                <a:gd name="T55" fmla="*/ 2147483646 h 4524"/>
                <a:gd name="T56" fmla="*/ 2147483646 w 4656"/>
                <a:gd name="T57" fmla="*/ 2147483646 h 4524"/>
                <a:gd name="T58" fmla="*/ 2147483646 w 4656"/>
                <a:gd name="T59" fmla="*/ 2147483646 h 4524"/>
                <a:gd name="T60" fmla="*/ 2147483646 w 4656"/>
                <a:gd name="T61" fmla="*/ 2147483646 h 4524"/>
                <a:gd name="T62" fmla="*/ 2147483646 w 4656"/>
                <a:gd name="T63" fmla="*/ 2147483646 h 4524"/>
                <a:gd name="T64" fmla="*/ 2147483646 w 4656"/>
                <a:gd name="T65" fmla="*/ 2147483646 h 4524"/>
                <a:gd name="T66" fmla="*/ 2147483646 w 4656"/>
                <a:gd name="T67" fmla="*/ 2147483646 h 4524"/>
                <a:gd name="T68" fmla="*/ 2147483646 w 4656"/>
                <a:gd name="T69" fmla="*/ 2147483646 h 4524"/>
                <a:gd name="T70" fmla="*/ 2147483646 w 4656"/>
                <a:gd name="T71" fmla="*/ 2147483646 h 4524"/>
                <a:gd name="T72" fmla="*/ 2147483646 w 4656"/>
                <a:gd name="T73" fmla="*/ 2147483646 h 4524"/>
                <a:gd name="T74" fmla="*/ 2147483646 w 4656"/>
                <a:gd name="T75" fmla="*/ 2147483646 h 4524"/>
                <a:gd name="T76" fmla="*/ 2147483646 w 4656"/>
                <a:gd name="T77" fmla="*/ 2147483646 h 4524"/>
                <a:gd name="T78" fmla="*/ 2147483646 w 4656"/>
                <a:gd name="T79" fmla="*/ 2147483646 h 4524"/>
                <a:gd name="T80" fmla="*/ 2147483646 w 4656"/>
                <a:gd name="T81" fmla="*/ 2147483646 h 4524"/>
                <a:gd name="T82" fmla="*/ 2147483646 w 4656"/>
                <a:gd name="T83" fmla="*/ 2147483646 h 4524"/>
                <a:gd name="T84" fmla="*/ 2147483646 w 4656"/>
                <a:gd name="T85" fmla="*/ 2147483646 h 4524"/>
                <a:gd name="T86" fmla="*/ 2147483646 w 4656"/>
                <a:gd name="T87" fmla="*/ 2147483646 h 4524"/>
                <a:gd name="T88" fmla="*/ 2147483646 w 4656"/>
                <a:gd name="T89" fmla="*/ 2147483646 h 4524"/>
                <a:gd name="T90" fmla="*/ 2147483646 w 4656"/>
                <a:gd name="T91" fmla="*/ 2147483646 h 4524"/>
                <a:gd name="T92" fmla="*/ 2147483646 w 4656"/>
                <a:gd name="T93" fmla="*/ 2147483646 h 4524"/>
                <a:gd name="T94" fmla="*/ 2147483646 w 4656"/>
                <a:gd name="T95" fmla="*/ 2147483646 h 4524"/>
                <a:gd name="T96" fmla="*/ 2147483646 w 4656"/>
                <a:gd name="T97" fmla="*/ 2147483646 h 4524"/>
                <a:gd name="T98" fmla="*/ 2147483646 w 4656"/>
                <a:gd name="T99" fmla="*/ 2147483646 h 4524"/>
                <a:gd name="T100" fmla="*/ 2147483646 w 4656"/>
                <a:gd name="T101" fmla="*/ 2147483646 h 4524"/>
                <a:gd name="T102" fmla="*/ 2147483646 w 4656"/>
                <a:gd name="T103" fmla="*/ 2147483646 h 4524"/>
                <a:gd name="T104" fmla="*/ 2147483646 w 4656"/>
                <a:gd name="T105" fmla="*/ 2147483646 h 4524"/>
                <a:gd name="T106" fmla="*/ 2147483646 w 4656"/>
                <a:gd name="T107" fmla="*/ 2147483646 h 45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56"/>
                <a:gd name="T163" fmla="*/ 0 h 4524"/>
                <a:gd name="T164" fmla="*/ 4656 w 4656"/>
                <a:gd name="T165" fmla="*/ 4524 h 45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56" h="4524">
                  <a:moveTo>
                    <a:pt x="3336" y="0"/>
                  </a:moveTo>
                  <a:lnTo>
                    <a:pt x="3336" y="0"/>
                  </a:lnTo>
                  <a:lnTo>
                    <a:pt x="3295" y="0"/>
                  </a:lnTo>
                  <a:lnTo>
                    <a:pt x="3256" y="3"/>
                  </a:lnTo>
                  <a:lnTo>
                    <a:pt x="3217" y="5"/>
                  </a:lnTo>
                  <a:lnTo>
                    <a:pt x="3179" y="9"/>
                  </a:lnTo>
                  <a:lnTo>
                    <a:pt x="3142" y="14"/>
                  </a:lnTo>
                  <a:lnTo>
                    <a:pt x="3103" y="21"/>
                  </a:lnTo>
                  <a:lnTo>
                    <a:pt x="3068" y="28"/>
                  </a:lnTo>
                  <a:lnTo>
                    <a:pt x="3031" y="37"/>
                  </a:lnTo>
                  <a:lnTo>
                    <a:pt x="2995" y="46"/>
                  </a:lnTo>
                  <a:lnTo>
                    <a:pt x="2960" y="57"/>
                  </a:lnTo>
                  <a:lnTo>
                    <a:pt x="2926" y="68"/>
                  </a:lnTo>
                  <a:lnTo>
                    <a:pt x="2892" y="81"/>
                  </a:lnTo>
                  <a:lnTo>
                    <a:pt x="2859" y="95"/>
                  </a:lnTo>
                  <a:lnTo>
                    <a:pt x="2825" y="110"/>
                  </a:lnTo>
                  <a:lnTo>
                    <a:pt x="2793" y="125"/>
                  </a:lnTo>
                  <a:lnTo>
                    <a:pt x="2762" y="141"/>
                  </a:lnTo>
                  <a:lnTo>
                    <a:pt x="2730" y="160"/>
                  </a:lnTo>
                  <a:lnTo>
                    <a:pt x="2699" y="177"/>
                  </a:lnTo>
                  <a:lnTo>
                    <a:pt x="2669" y="197"/>
                  </a:lnTo>
                  <a:lnTo>
                    <a:pt x="2640" y="217"/>
                  </a:lnTo>
                  <a:lnTo>
                    <a:pt x="2610" y="238"/>
                  </a:lnTo>
                  <a:lnTo>
                    <a:pt x="2582" y="260"/>
                  </a:lnTo>
                  <a:lnTo>
                    <a:pt x="2555" y="282"/>
                  </a:lnTo>
                  <a:lnTo>
                    <a:pt x="2527" y="306"/>
                  </a:lnTo>
                  <a:lnTo>
                    <a:pt x="2500" y="331"/>
                  </a:lnTo>
                  <a:lnTo>
                    <a:pt x="2474" y="355"/>
                  </a:lnTo>
                  <a:lnTo>
                    <a:pt x="2448" y="381"/>
                  </a:lnTo>
                  <a:lnTo>
                    <a:pt x="2423" y="408"/>
                  </a:lnTo>
                  <a:lnTo>
                    <a:pt x="2399" y="435"/>
                  </a:lnTo>
                  <a:lnTo>
                    <a:pt x="2375" y="462"/>
                  </a:lnTo>
                  <a:lnTo>
                    <a:pt x="2351" y="491"/>
                  </a:lnTo>
                  <a:lnTo>
                    <a:pt x="2328" y="520"/>
                  </a:lnTo>
                  <a:lnTo>
                    <a:pt x="2305" y="491"/>
                  </a:lnTo>
                  <a:lnTo>
                    <a:pt x="2282" y="462"/>
                  </a:lnTo>
                  <a:lnTo>
                    <a:pt x="2258" y="435"/>
                  </a:lnTo>
                  <a:lnTo>
                    <a:pt x="2232" y="408"/>
                  </a:lnTo>
                  <a:lnTo>
                    <a:pt x="2208" y="381"/>
                  </a:lnTo>
                  <a:lnTo>
                    <a:pt x="2182" y="355"/>
                  </a:lnTo>
                  <a:lnTo>
                    <a:pt x="2156" y="331"/>
                  </a:lnTo>
                  <a:lnTo>
                    <a:pt x="2129" y="306"/>
                  </a:lnTo>
                  <a:lnTo>
                    <a:pt x="2102" y="282"/>
                  </a:lnTo>
                  <a:lnTo>
                    <a:pt x="2074" y="260"/>
                  </a:lnTo>
                  <a:lnTo>
                    <a:pt x="2045" y="238"/>
                  </a:lnTo>
                  <a:lnTo>
                    <a:pt x="2016" y="217"/>
                  </a:lnTo>
                  <a:lnTo>
                    <a:pt x="1986" y="197"/>
                  </a:lnTo>
                  <a:lnTo>
                    <a:pt x="1956" y="177"/>
                  </a:lnTo>
                  <a:lnTo>
                    <a:pt x="1925" y="160"/>
                  </a:lnTo>
                  <a:lnTo>
                    <a:pt x="1894" y="141"/>
                  </a:lnTo>
                  <a:lnTo>
                    <a:pt x="1863" y="125"/>
                  </a:lnTo>
                  <a:lnTo>
                    <a:pt x="1830" y="110"/>
                  </a:lnTo>
                  <a:lnTo>
                    <a:pt x="1797" y="95"/>
                  </a:lnTo>
                  <a:lnTo>
                    <a:pt x="1763" y="81"/>
                  </a:lnTo>
                  <a:lnTo>
                    <a:pt x="1730" y="68"/>
                  </a:lnTo>
                  <a:lnTo>
                    <a:pt x="1695" y="57"/>
                  </a:lnTo>
                  <a:lnTo>
                    <a:pt x="1661" y="46"/>
                  </a:lnTo>
                  <a:lnTo>
                    <a:pt x="1625" y="37"/>
                  </a:lnTo>
                  <a:lnTo>
                    <a:pt x="1589" y="28"/>
                  </a:lnTo>
                  <a:lnTo>
                    <a:pt x="1552" y="21"/>
                  </a:lnTo>
                  <a:lnTo>
                    <a:pt x="1515" y="14"/>
                  </a:lnTo>
                  <a:lnTo>
                    <a:pt x="1477" y="9"/>
                  </a:lnTo>
                  <a:lnTo>
                    <a:pt x="1439" y="5"/>
                  </a:lnTo>
                  <a:lnTo>
                    <a:pt x="1400" y="3"/>
                  </a:lnTo>
                  <a:lnTo>
                    <a:pt x="1360" y="0"/>
                  </a:lnTo>
                  <a:lnTo>
                    <a:pt x="1320" y="0"/>
                  </a:lnTo>
                  <a:lnTo>
                    <a:pt x="1286" y="0"/>
                  </a:lnTo>
                  <a:lnTo>
                    <a:pt x="1253" y="1"/>
                  </a:lnTo>
                  <a:lnTo>
                    <a:pt x="1218" y="4"/>
                  </a:lnTo>
                  <a:lnTo>
                    <a:pt x="1185" y="6"/>
                  </a:lnTo>
                  <a:lnTo>
                    <a:pt x="1152" y="11"/>
                  </a:lnTo>
                  <a:lnTo>
                    <a:pt x="1119" y="15"/>
                  </a:lnTo>
                  <a:lnTo>
                    <a:pt x="1087" y="20"/>
                  </a:lnTo>
                  <a:lnTo>
                    <a:pt x="1054" y="27"/>
                  </a:lnTo>
                  <a:lnTo>
                    <a:pt x="1022" y="34"/>
                  </a:lnTo>
                  <a:lnTo>
                    <a:pt x="991" y="42"/>
                  </a:lnTo>
                  <a:lnTo>
                    <a:pt x="958" y="50"/>
                  </a:lnTo>
                  <a:lnTo>
                    <a:pt x="927" y="59"/>
                  </a:lnTo>
                  <a:lnTo>
                    <a:pt x="897" y="70"/>
                  </a:lnTo>
                  <a:lnTo>
                    <a:pt x="866" y="80"/>
                  </a:lnTo>
                  <a:lnTo>
                    <a:pt x="836" y="91"/>
                  </a:lnTo>
                  <a:lnTo>
                    <a:pt x="806" y="103"/>
                  </a:lnTo>
                  <a:lnTo>
                    <a:pt x="777" y="117"/>
                  </a:lnTo>
                  <a:lnTo>
                    <a:pt x="748" y="130"/>
                  </a:lnTo>
                  <a:lnTo>
                    <a:pt x="719" y="145"/>
                  </a:lnTo>
                  <a:lnTo>
                    <a:pt x="690" y="158"/>
                  </a:lnTo>
                  <a:lnTo>
                    <a:pt x="663" y="175"/>
                  </a:lnTo>
                  <a:lnTo>
                    <a:pt x="635" y="191"/>
                  </a:lnTo>
                  <a:lnTo>
                    <a:pt x="608" y="208"/>
                  </a:lnTo>
                  <a:lnTo>
                    <a:pt x="582" y="225"/>
                  </a:lnTo>
                  <a:lnTo>
                    <a:pt x="555" y="243"/>
                  </a:lnTo>
                  <a:lnTo>
                    <a:pt x="530" y="262"/>
                  </a:lnTo>
                  <a:lnTo>
                    <a:pt x="504" y="281"/>
                  </a:lnTo>
                  <a:lnTo>
                    <a:pt x="480" y="302"/>
                  </a:lnTo>
                  <a:lnTo>
                    <a:pt x="456" y="321"/>
                  </a:lnTo>
                  <a:lnTo>
                    <a:pt x="432" y="343"/>
                  </a:lnTo>
                  <a:lnTo>
                    <a:pt x="408" y="364"/>
                  </a:lnTo>
                  <a:lnTo>
                    <a:pt x="387" y="386"/>
                  </a:lnTo>
                  <a:lnTo>
                    <a:pt x="365" y="409"/>
                  </a:lnTo>
                  <a:lnTo>
                    <a:pt x="343" y="432"/>
                  </a:lnTo>
                  <a:lnTo>
                    <a:pt x="322" y="457"/>
                  </a:lnTo>
                  <a:lnTo>
                    <a:pt x="301" y="481"/>
                  </a:lnTo>
                  <a:lnTo>
                    <a:pt x="281" y="505"/>
                  </a:lnTo>
                  <a:lnTo>
                    <a:pt x="262" y="530"/>
                  </a:lnTo>
                  <a:lnTo>
                    <a:pt x="243" y="556"/>
                  </a:lnTo>
                  <a:lnTo>
                    <a:pt x="225" y="582"/>
                  </a:lnTo>
                  <a:lnTo>
                    <a:pt x="207" y="609"/>
                  </a:lnTo>
                  <a:lnTo>
                    <a:pt x="190" y="636"/>
                  </a:lnTo>
                  <a:lnTo>
                    <a:pt x="174" y="663"/>
                  </a:lnTo>
                  <a:lnTo>
                    <a:pt x="159" y="691"/>
                  </a:lnTo>
                  <a:lnTo>
                    <a:pt x="144" y="719"/>
                  </a:lnTo>
                  <a:lnTo>
                    <a:pt x="129" y="748"/>
                  </a:lnTo>
                  <a:lnTo>
                    <a:pt x="116" y="777"/>
                  </a:lnTo>
                  <a:lnTo>
                    <a:pt x="104" y="807"/>
                  </a:lnTo>
                  <a:lnTo>
                    <a:pt x="91" y="837"/>
                  </a:lnTo>
                  <a:lnTo>
                    <a:pt x="79" y="867"/>
                  </a:lnTo>
                  <a:lnTo>
                    <a:pt x="69" y="897"/>
                  </a:lnTo>
                  <a:lnTo>
                    <a:pt x="58" y="928"/>
                  </a:lnTo>
                  <a:lnTo>
                    <a:pt x="49" y="959"/>
                  </a:lnTo>
                  <a:lnTo>
                    <a:pt x="41" y="990"/>
                  </a:lnTo>
                  <a:lnTo>
                    <a:pt x="33" y="1023"/>
                  </a:lnTo>
                  <a:lnTo>
                    <a:pt x="26" y="1055"/>
                  </a:lnTo>
                  <a:lnTo>
                    <a:pt x="20" y="1087"/>
                  </a:lnTo>
                  <a:lnTo>
                    <a:pt x="15" y="1120"/>
                  </a:lnTo>
                  <a:lnTo>
                    <a:pt x="10" y="1153"/>
                  </a:lnTo>
                  <a:lnTo>
                    <a:pt x="6" y="1185"/>
                  </a:lnTo>
                  <a:lnTo>
                    <a:pt x="3" y="1219"/>
                  </a:lnTo>
                  <a:lnTo>
                    <a:pt x="1" y="1252"/>
                  </a:lnTo>
                  <a:lnTo>
                    <a:pt x="0" y="1287"/>
                  </a:lnTo>
                  <a:lnTo>
                    <a:pt x="0" y="1321"/>
                  </a:lnTo>
                  <a:lnTo>
                    <a:pt x="1" y="1383"/>
                  </a:lnTo>
                  <a:lnTo>
                    <a:pt x="4" y="1444"/>
                  </a:lnTo>
                  <a:lnTo>
                    <a:pt x="10" y="1504"/>
                  </a:lnTo>
                  <a:lnTo>
                    <a:pt x="18" y="1563"/>
                  </a:lnTo>
                  <a:lnTo>
                    <a:pt x="30" y="1622"/>
                  </a:lnTo>
                  <a:lnTo>
                    <a:pt x="42" y="1679"/>
                  </a:lnTo>
                  <a:lnTo>
                    <a:pt x="57" y="1735"/>
                  </a:lnTo>
                  <a:lnTo>
                    <a:pt x="75" y="1791"/>
                  </a:lnTo>
                  <a:lnTo>
                    <a:pt x="93" y="1845"/>
                  </a:lnTo>
                  <a:lnTo>
                    <a:pt x="114" y="1898"/>
                  </a:lnTo>
                  <a:lnTo>
                    <a:pt x="137" y="1950"/>
                  </a:lnTo>
                  <a:lnTo>
                    <a:pt x="161" y="2002"/>
                  </a:lnTo>
                  <a:lnTo>
                    <a:pt x="188" y="2053"/>
                  </a:lnTo>
                  <a:lnTo>
                    <a:pt x="217" y="2103"/>
                  </a:lnTo>
                  <a:lnTo>
                    <a:pt x="246" y="2151"/>
                  </a:lnTo>
                  <a:lnTo>
                    <a:pt x="278" y="2200"/>
                  </a:lnTo>
                  <a:lnTo>
                    <a:pt x="310" y="2247"/>
                  </a:lnTo>
                  <a:lnTo>
                    <a:pt x="345" y="2293"/>
                  </a:lnTo>
                  <a:lnTo>
                    <a:pt x="380" y="2338"/>
                  </a:lnTo>
                  <a:lnTo>
                    <a:pt x="417" y="2383"/>
                  </a:lnTo>
                  <a:lnTo>
                    <a:pt x="456" y="2427"/>
                  </a:lnTo>
                  <a:lnTo>
                    <a:pt x="495" y="2470"/>
                  </a:lnTo>
                  <a:lnTo>
                    <a:pt x="536" y="2513"/>
                  </a:lnTo>
                  <a:lnTo>
                    <a:pt x="577" y="2554"/>
                  </a:lnTo>
                  <a:lnTo>
                    <a:pt x="620" y="2595"/>
                  </a:lnTo>
                  <a:lnTo>
                    <a:pt x="663" y="2635"/>
                  </a:lnTo>
                  <a:lnTo>
                    <a:pt x="708" y="2675"/>
                  </a:lnTo>
                  <a:lnTo>
                    <a:pt x="753" y="2713"/>
                  </a:lnTo>
                  <a:lnTo>
                    <a:pt x="799" y="2751"/>
                  </a:lnTo>
                  <a:lnTo>
                    <a:pt x="845" y="2788"/>
                  </a:lnTo>
                  <a:lnTo>
                    <a:pt x="892" y="2825"/>
                  </a:lnTo>
                  <a:lnTo>
                    <a:pt x="940" y="2861"/>
                  </a:lnTo>
                  <a:lnTo>
                    <a:pt x="1032" y="2930"/>
                  </a:lnTo>
                  <a:lnTo>
                    <a:pt x="1129" y="3006"/>
                  </a:lnTo>
                  <a:lnTo>
                    <a:pt x="1229" y="3087"/>
                  </a:lnTo>
                  <a:lnTo>
                    <a:pt x="1279" y="3131"/>
                  </a:lnTo>
                  <a:lnTo>
                    <a:pt x="1331" y="3175"/>
                  </a:lnTo>
                  <a:lnTo>
                    <a:pt x="1383" y="3221"/>
                  </a:lnTo>
                  <a:lnTo>
                    <a:pt x="1435" y="3267"/>
                  </a:lnTo>
                  <a:lnTo>
                    <a:pt x="1487" y="3316"/>
                  </a:lnTo>
                  <a:lnTo>
                    <a:pt x="1539" y="3365"/>
                  </a:lnTo>
                  <a:lnTo>
                    <a:pt x="1590" y="3415"/>
                  </a:lnTo>
                  <a:lnTo>
                    <a:pt x="1642" y="3467"/>
                  </a:lnTo>
                  <a:lnTo>
                    <a:pt x="1692" y="3520"/>
                  </a:lnTo>
                  <a:lnTo>
                    <a:pt x="1743" y="3573"/>
                  </a:lnTo>
                  <a:lnTo>
                    <a:pt x="1791" y="3628"/>
                  </a:lnTo>
                  <a:lnTo>
                    <a:pt x="1840" y="3683"/>
                  </a:lnTo>
                  <a:lnTo>
                    <a:pt x="1886" y="3740"/>
                  </a:lnTo>
                  <a:lnTo>
                    <a:pt x="1932" y="3796"/>
                  </a:lnTo>
                  <a:lnTo>
                    <a:pt x="1976" y="3854"/>
                  </a:lnTo>
                  <a:lnTo>
                    <a:pt x="2019" y="3913"/>
                  </a:lnTo>
                  <a:lnTo>
                    <a:pt x="2059" y="3972"/>
                  </a:lnTo>
                  <a:lnTo>
                    <a:pt x="2098" y="4031"/>
                  </a:lnTo>
                  <a:lnTo>
                    <a:pt x="2135" y="4091"/>
                  </a:lnTo>
                  <a:lnTo>
                    <a:pt x="2171" y="4152"/>
                  </a:lnTo>
                  <a:lnTo>
                    <a:pt x="2204" y="4213"/>
                  </a:lnTo>
                  <a:lnTo>
                    <a:pt x="2234" y="4274"/>
                  </a:lnTo>
                  <a:lnTo>
                    <a:pt x="2261" y="4337"/>
                  </a:lnTo>
                  <a:lnTo>
                    <a:pt x="2287" y="4399"/>
                  </a:lnTo>
                  <a:lnTo>
                    <a:pt x="2298" y="4430"/>
                  </a:lnTo>
                  <a:lnTo>
                    <a:pt x="2309" y="4462"/>
                  </a:lnTo>
                  <a:lnTo>
                    <a:pt x="2319" y="4493"/>
                  </a:lnTo>
                  <a:lnTo>
                    <a:pt x="2328" y="4524"/>
                  </a:lnTo>
                  <a:lnTo>
                    <a:pt x="2338" y="4493"/>
                  </a:lnTo>
                  <a:lnTo>
                    <a:pt x="2347" y="4462"/>
                  </a:lnTo>
                  <a:lnTo>
                    <a:pt x="2358" y="4430"/>
                  </a:lnTo>
                  <a:lnTo>
                    <a:pt x="2369" y="4399"/>
                  </a:lnTo>
                  <a:lnTo>
                    <a:pt x="2394" y="4337"/>
                  </a:lnTo>
                  <a:lnTo>
                    <a:pt x="2422" y="4274"/>
                  </a:lnTo>
                  <a:lnTo>
                    <a:pt x="2452" y="4213"/>
                  </a:lnTo>
                  <a:lnTo>
                    <a:pt x="2484" y="4152"/>
                  </a:lnTo>
                  <a:lnTo>
                    <a:pt x="2520" y="4091"/>
                  </a:lnTo>
                  <a:lnTo>
                    <a:pt x="2557" y="4031"/>
                  </a:lnTo>
                  <a:lnTo>
                    <a:pt x="2596" y="3972"/>
                  </a:lnTo>
                  <a:lnTo>
                    <a:pt x="2637" y="3913"/>
                  </a:lnTo>
                  <a:lnTo>
                    <a:pt x="2680" y="3854"/>
                  </a:lnTo>
                  <a:lnTo>
                    <a:pt x="2723" y="3796"/>
                  </a:lnTo>
                  <a:lnTo>
                    <a:pt x="2770" y="3740"/>
                  </a:lnTo>
                  <a:lnTo>
                    <a:pt x="2817" y="3683"/>
                  </a:lnTo>
                  <a:lnTo>
                    <a:pt x="2864" y="3628"/>
                  </a:lnTo>
                  <a:lnTo>
                    <a:pt x="2914" y="3573"/>
                  </a:lnTo>
                  <a:lnTo>
                    <a:pt x="2964" y="3520"/>
                  </a:lnTo>
                  <a:lnTo>
                    <a:pt x="3015" y="3467"/>
                  </a:lnTo>
                  <a:lnTo>
                    <a:pt x="3065" y="3415"/>
                  </a:lnTo>
                  <a:lnTo>
                    <a:pt x="3117" y="3365"/>
                  </a:lnTo>
                  <a:lnTo>
                    <a:pt x="3168" y="3316"/>
                  </a:lnTo>
                  <a:lnTo>
                    <a:pt x="3220" y="3267"/>
                  </a:lnTo>
                  <a:lnTo>
                    <a:pt x="3272" y="3221"/>
                  </a:lnTo>
                  <a:lnTo>
                    <a:pt x="3324" y="3175"/>
                  </a:lnTo>
                  <a:lnTo>
                    <a:pt x="3376" y="3131"/>
                  </a:lnTo>
                  <a:lnTo>
                    <a:pt x="3427" y="3087"/>
                  </a:lnTo>
                  <a:lnTo>
                    <a:pt x="3527" y="3006"/>
                  </a:lnTo>
                  <a:lnTo>
                    <a:pt x="3623" y="2930"/>
                  </a:lnTo>
                  <a:lnTo>
                    <a:pt x="3716" y="2861"/>
                  </a:lnTo>
                  <a:lnTo>
                    <a:pt x="3763" y="2825"/>
                  </a:lnTo>
                  <a:lnTo>
                    <a:pt x="3810" y="2788"/>
                  </a:lnTo>
                  <a:lnTo>
                    <a:pt x="3858" y="2751"/>
                  </a:lnTo>
                  <a:lnTo>
                    <a:pt x="3903" y="2713"/>
                  </a:lnTo>
                  <a:lnTo>
                    <a:pt x="3948" y="2675"/>
                  </a:lnTo>
                  <a:lnTo>
                    <a:pt x="3993" y="2635"/>
                  </a:lnTo>
                  <a:lnTo>
                    <a:pt x="4037" y="2595"/>
                  </a:lnTo>
                  <a:lnTo>
                    <a:pt x="4078" y="2554"/>
                  </a:lnTo>
                  <a:lnTo>
                    <a:pt x="4120" y="2513"/>
                  </a:lnTo>
                  <a:lnTo>
                    <a:pt x="4160" y="2470"/>
                  </a:lnTo>
                  <a:lnTo>
                    <a:pt x="4201" y="2427"/>
                  </a:lnTo>
                  <a:lnTo>
                    <a:pt x="4239" y="2383"/>
                  </a:lnTo>
                  <a:lnTo>
                    <a:pt x="4276" y="2338"/>
                  </a:lnTo>
                  <a:lnTo>
                    <a:pt x="4311" y="2293"/>
                  </a:lnTo>
                  <a:lnTo>
                    <a:pt x="4345" y="2247"/>
                  </a:lnTo>
                  <a:lnTo>
                    <a:pt x="4378" y="2200"/>
                  </a:lnTo>
                  <a:lnTo>
                    <a:pt x="4410" y="2151"/>
                  </a:lnTo>
                  <a:lnTo>
                    <a:pt x="4439" y="2103"/>
                  </a:lnTo>
                  <a:lnTo>
                    <a:pt x="4468" y="2053"/>
                  </a:lnTo>
                  <a:lnTo>
                    <a:pt x="4494" y="2002"/>
                  </a:lnTo>
                  <a:lnTo>
                    <a:pt x="4519" y="1950"/>
                  </a:lnTo>
                  <a:lnTo>
                    <a:pt x="4542" y="1898"/>
                  </a:lnTo>
                  <a:lnTo>
                    <a:pt x="4562" y="1845"/>
                  </a:lnTo>
                  <a:lnTo>
                    <a:pt x="4581" y="1791"/>
                  </a:lnTo>
                  <a:lnTo>
                    <a:pt x="4598" y="1735"/>
                  </a:lnTo>
                  <a:lnTo>
                    <a:pt x="4613" y="1679"/>
                  </a:lnTo>
                  <a:lnTo>
                    <a:pt x="4626" y="1622"/>
                  </a:lnTo>
                  <a:lnTo>
                    <a:pt x="4636" y="1563"/>
                  </a:lnTo>
                  <a:lnTo>
                    <a:pt x="4646" y="1504"/>
                  </a:lnTo>
                  <a:lnTo>
                    <a:pt x="4651" y="1444"/>
                  </a:lnTo>
                  <a:lnTo>
                    <a:pt x="4655" y="1383"/>
                  </a:lnTo>
                  <a:lnTo>
                    <a:pt x="4656" y="1321"/>
                  </a:lnTo>
                  <a:lnTo>
                    <a:pt x="4656" y="1287"/>
                  </a:lnTo>
                  <a:lnTo>
                    <a:pt x="4655" y="1252"/>
                  </a:lnTo>
                  <a:lnTo>
                    <a:pt x="4653" y="1219"/>
                  </a:lnTo>
                  <a:lnTo>
                    <a:pt x="4649" y="1185"/>
                  </a:lnTo>
                  <a:lnTo>
                    <a:pt x="4646" y="1153"/>
                  </a:lnTo>
                  <a:lnTo>
                    <a:pt x="4641" y="1120"/>
                  </a:lnTo>
                  <a:lnTo>
                    <a:pt x="4635" y="1087"/>
                  </a:lnTo>
                  <a:lnTo>
                    <a:pt x="4629" y="1055"/>
                  </a:lnTo>
                  <a:lnTo>
                    <a:pt x="4623" y="1023"/>
                  </a:lnTo>
                  <a:lnTo>
                    <a:pt x="4614" y="990"/>
                  </a:lnTo>
                  <a:lnTo>
                    <a:pt x="4606" y="959"/>
                  </a:lnTo>
                  <a:lnTo>
                    <a:pt x="4597" y="928"/>
                  </a:lnTo>
                  <a:lnTo>
                    <a:pt x="4587" y="897"/>
                  </a:lnTo>
                  <a:lnTo>
                    <a:pt x="4576" y="867"/>
                  </a:lnTo>
                  <a:lnTo>
                    <a:pt x="4565" y="837"/>
                  </a:lnTo>
                  <a:lnTo>
                    <a:pt x="4552" y="807"/>
                  </a:lnTo>
                  <a:lnTo>
                    <a:pt x="4539" y="777"/>
                  </a:lnTo>
                  <a:lnTo>
                    <a:pt x="4527" y="748"/>
                  </a:lnTo>
                  <a:lnTo>
                    <a:pt x="4512" y="719"/>
                  </a:lnTo>
                  <a:lnTo>
                    <a:pt x="4497" y="691"/>
                  </a:lnTo>
                  <a:lnTo>
                    <a:pt x="4482" y="663"/>
                  </a:lnTo>
                  <a:lnTo>
                    <a:pt x="4465" y="636"/>
                  </a:lnTo>
                  <a:lnTo>
                    <a:pt x="4448" y="609"/>
                  </a:lnTo>
                  <a:lnTo>
                    <a:pt x="4431" y="582"/>
                  </a:lnTo>
                  <a:lnTo>
                    <a:pt x="4412" y="556"/>
                  </a:lnTo>
                  <a:lnTo>
                    <a:pt x="4394" y="530"/>
                  </a:lnTo>
                  <a:lnTo>
                    <a:pt x="4374" y="505"/>
                  </a:lnTo>
                  <a:lnTo>
                    <a:pt x="4355" y="481"/>
                  </a:lnTo>
                  <a:lnTo>
                    <a:pt x="4334" y="457"/>
                  </a:lnTo>
                  <a:lnTo>
                    <a:pt x="4313" y="432"/>
                  </a:lnTo>
                  <a:lnTo>
                    <a:pt x="4291" y="409"/>
                  </a:lnTo>
                  <a:lnTo>
                    <a:pt x="4269" y="386"/>
                  </a:lnTo>
                  <a:lnTo>
                    <a:pt x="4247" y="364"/>
                  </a:lnTo>
                  <a:lnTo>
                    <a:pt x="4224" y="343"/>
                  </a:lnTo>
                  <a:lnTo>
                    <a:pt x="4200" y="321"/>
                  </a:lnTo>
                  <a:lnTo>
                    <a:pt x="4175" y="302"/>
                  </a:lnTo>
                  <a:lnTo>
                    <a:pt x="4151" y="281"/>
                  </a:lnTo>
                  <a:lnTo>
                    <a:pt x="4126" y="262"/>
                  </a:lnTo>
                  <a:lnTo>
                    <a:pt x="4100" y="243"/>
                  </a:lnTo>
                  <a:lnTo>
                    <a:pt x="4074" y="225"/>
                  </a:lnTo>
                  <a:lnTo>
                    <a:pt x="4047" y="208"/>
                  </a:lnTo>
                  <a:lnTo>
                    <a:pt x="4021" y="191"/>
                  </a:lnTo>
                  <a:lnTo>
                    <a:pt x="3993" y="175"/>
                  </a:lnTo>
                  <a:lnTo>
                    <a:pt x="3965" y="158"/>
                  </a:lnTo>
                  <a:lnTo>
                    <a:pt x="3936" y="145"/>
                  </a:lnTo>
                  <a:lnTo>
                    <a:pt x="3907" y="130"/>
                  </a:lnTo>
                  <a:lnTo>
                    <a:pt x="3879" y="117"/>
                  </a:lnTo>
                  <a:lnTo>
                    <a:pt x="3850" y="103"/>
                  </a:lnTo>
                  <a:lnTo>
                    <a:pt x="3820" y="91"/>
                  </a:lnTo>
                  <a:lnTo>
                    <a:pt x="3790" y="80"/>
                  </a:lnTo>
                  <a:lnTo>
                    <a:pt x="3758" y="70"/>
                  </a:lnTo>
                  <a:lnTo>
                    <a:pt x="3728" y="59"/>
                  </a:lnTo>
                  <a:lnTo>
                    <a:pt x="3697" y="50"/>
                  </a:lnTo>
                  <a:lnTo>
                    <a:pt x="3665" y="42"/>
                  </a:lnTo>
                  <a:lnTo>
                    <a:pt x="3634" y="34"/>
                  </a:lnTo>
                  <a:lnTo>
                    <a:pt x="3601" y="27"/>
                  </a:lnTo>
                  <a:lnTo>
                    <a:pt x="3569" y="20"/>
                  </a:lnTo>
                  <a:lnTo>
                    <a:pt x="3537" y="15"/>
                  </a:lnTo>
                  <a:lnTo>
                    <a:pt x="3503" y="11"/>
                  </a:lnTo>
                  <a:lnTo>
                    <a:pt x="3470" y="6"/>
                  </a:lnTo>
                  <a:lnTo>
                    <a:pt x="3437" y="4"/>
                  </a:lnTo>
                  <a:lnTo>
                    <a:pt x="3403" y="1"/>
                  </a:lnTo>
                  <a:lnTo>
                    <a:pt x="3369" y="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文本框 30"/>
            <p:cNvSpPr txBox="1">
              <a:spLocks noChangeArrowheads="1"/>
            </p:cNvSpPr>
            <p:nvPr/>
          </p:nvSpPr>
          <p:spPr bwMode="auto">
            <a:xfrm>
              <a:off x="1574800" y="4533900"/>
              <a:ext cx="1346200" cy="369888"/>
            </a:xfrm>
            <a:prstGeom prst="rect">
              <a:avLst/>
            </a:prstGeom>
            <a:solidFill>
              <a:srgbClr val="F0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92823" y="1875284"/>
            <a:ext cx="1981200" cy="3765550"/>
            <a:chOff x="3713163" y="1138238"/>
            <a:chExt cx="1981200" cy="3765550"/>
          </a:xfrm>
        </p:grpSpPr>
        <p:pic>
          <p:nvPicPr>
            <p:cNvPr id="8" name="组合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163" y="1138238"/>
              <a:ext cx="1981200" cy="33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089400" y="1531938"/>
              <a:ext cx="1198563" cy="1200150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2147483646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2147483646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08"/>
                <a:gd name="T178" fmla="*/ 0 h 4408"/>
                <a:gd name="T179" fmla="*/ 4408 w 4408"/>
                <a:gd name="T180" fmla="*/ 4408 h 440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31"/>
            <p:cNvSpPr txBox="1">
              <a:spLocks noChangeArrowheads="1"/>
            </p:cNvSpPr>
            <p:nvPr/>
          </p:nvSpPr>
          <p:spPr bwMode="auto">
            <a:xfrm>
              <a:off x="4043363" y="4533900"/>
              <a:ext cx="1346200" cy="369888"/>
            </a:xfrm>
            <a:prstGeom prst="rect">
              <a:avLst/>
            </a:prstGeom>
            <a:solidFill>
              <a:srgbClr val="8BC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59835" y="1875284"/>
            <a:ext cx="1987550" cy="3765550"/>
            <a:chOff x="6480175" y="1138238"/>
            <a:chExt cx="1987550" cy="3765550"/>
          </a:xfrm>
        </p:grpSpPr>
        <p:pic>
          <p:nvPicPr>
            <p:cNvPr id="12" name="组合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175" y="1138238"/>
              <a:ext cx="1987550" cy="33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7002463" y="1624013"/>
              <a:ext cx="944562" cy="1201737"/>
            </a:xfrm>
            <a:custGeom>
              <a:avLst/>
              <a:gdLst>
                <a:gd name="T0" fmla="*/ 2147483646 w 4116"/>
                <a:gd name="T1" fmla="*/ 2147483646 h 5239"/>
                <a:gd name="T2" fmla="*/ 2147483646 w 4116"/>
                <a:gd name="T3" fmla="*/ 2147483646 h 5239"/>
                <a:gd name="T4" fmla="*/ 2147483646 w 4116"/>
                <a:gd name="T5" fmla="*/ 2147483646 h 5239"/>
                <a:gd name="T6" fmla="*/ 2147483646 w 4116"/>
                <a:gd name="T7" fmla="*/ 2147483646 h 5239"/>
                <a:gd name="T8" fmla="*/ 2147483646 w 4116"/>
                <a:gd name="T9" fmla="*/ 2147483646 h 5239"/>
                <a:gd name="T10" fmla="*/ 2147483646 w 4116"/>
                <a:gd name="T11" fmla="*/ 2147483646 h 5239"/>
                <a:gd name="T12" fmla="*/ 2147483646 w 4116"/>
                <a:gd name="T13" fmla="*/ 2147483646 h 5239"/>
                <a:gd name="T14" fmla="*/ 2147483646 w 4116"/>
                <a:gd name="T15" fmla="*/ 2147483646 h 5239"/>
                <a:gd name="T16" fmla="*/ 2147483646 w 4116"/>
                <a:gd name="T17" fmla="*/ 2147483646 h 5239"/>
                <a:gd name="T18" fmla="*/ 2147483646 w 4116"/>
                <a:gd name="T19" fmla="*/ 2147483646 h 5239"/>
                <a:gd name="T20" fmla="*/ 2147483646 w 4116"/>
                <a:gd name="T21" fmla="*/ 2147483646 h 5239"/>
                <a:gd name="T22" fmla="*/ 2147483646 w 4116"/>
                <a:gd name="T23" fmla="*/ 2147483646 h 5239"/>
                <a:gd name="T24" fmla="*/ 2147483646 w 4116"/>
                <a:gd name="T25" fmla="*/ 2147483646 h 5239"/>
                <a:gd name="T26" fmla="*/ 2147483646 w 4116"/>
                <a:gd name="T27" fmla="*/ 2147483646 h 5239"/>
                <a:gd name="T28" fmla="*/ 2147483646 w 4116"/>
                <a:gd name="T29" fmla="*/ 2147483646 h 5239"/>
                <a:gd name="T30" fmla="*/ 2147483646 w 4116"/>
                <a:gd name="T31" fmla="*/ 2147483646 h 5239"/>
                <a:gd name="T32" fmla="*/ 2147483646 w 4116"/>
                <a:gd name="T33" fmla="*/ 2147483646 h 5239"/>
                <a:gd name="T34" fmla="*/ 2147483646 w 4116"/>
                <a:gd name="T35" fmla="*/ 2147483646 h 5239"/>
                <a:gd name="T36" fmla="*/ 2147483646 w 4116"/>
                <a:gd name="T37" fmla="*/ 2147483646 h 5239"/>
                <a:gd name="T38" fmla="*/ 2147483646 w 4116"/>
                <a:gd name="T39" fmla="*/ 2147483646 h 5239"/>
                <a:gd name="T40" fmla="*/ 2147483646 w 4116"/>
                <a:gd name="T41" fmla="*/ 2147483646 h 5239"/>
                <a:gd name="T42" fmla="*/ 2147483646 w 4116"/>
                <a:gd name="T43" fmla="*/ 2147483646 h 5239"/>
                <a:gd name="T44" fmla="*/ 2147483646 w 4116"/>
                <a:gd name="T45" fmla="*/ 2147483646 h 5239"/>
                <a:gd name="T46" fmla="*/ 2147483646 w 4116"/>
                <a:gd name="T47" fmla="*/ 2147483646 h 5239"/>
                <a:gd name="T48" fmla="*/ 2147483646 w 4116"/>
                <a:gd name="T49" fmla="*/ 2147483646 h 5239"/>
                <a:gd name="T50" fmla="*/ 2147483646 w 4116"/>
                <a:gd name="T51" fmla="*/ 2147483646 h 5239"/>
                <a:gd name="T52" fmla="*/ 2147483646 w 4116"/>
                <a:gd name="T53" fmla="*/ 2147483646 h 5239"/>
                <a:gd name="T54" fmla="*/ 2147483646 w 4116"/>
                <a:gd name="T55" fmla="*/ 2147483646 h 5239"/>
                <a:gd name="T56" fmla="*/ 2147483646 w 4116"/>
                <a:gd name="T57" fmla="*/ 2147483646 h 5239"/>
                <a:gd name="T58" fmla="*/ 2147483646 w 4116"/>
                <a:gd name="T59" fmla="*/ 2147483646 h 5239"/>
                <a:gd name="T60" fmla="*/ 2147483646 w 4116"/>
                <a:gd name="T61" fmla="*/ 2147483646 h 5239"/>
                <a:gd name="T62" fmla="*/ 2147483646 w 4116"/>
                <a:gd name="T63" fmla="*/ 2147483646 h 5239"/>
                <a:gd name="T64" fmla="*/ 2147483646 w 4116"/>
                <a:gd name="T65" fmla="*/ 2147483646 h 5239"/>
                <a:gd name="T66" fmla="*/ 2147483646 w 4116"/>
                <a:gd name="T67" fmla="*/ 2147483646 h 5239"/>
                <a:gd name="T68" fmla="*/ 2147483646 w 4116"/>
                <a:gd name="T69" fmla="*/ 2147483646 h 5239"/>
                <a:gd name="T70" fmla="*/ 2147483646 w 4116"/>
                <a:gd name="T71" fmla="*/ 2147483646 h 5239"/>
                <a:gd name="T72" fmla="*/ 2147483646 w 4116"/>
                <a:gd name="T73" fmla="*/ 2147483646 h 5239"/>
                <a:gd name="T74" fmla="*/ 2147483646 w 4116"/>
                <a:gd name="T75" fmla="*/ 2147483646 h 5239"/>
                <a:gd name="T76" fmla="*/ 2147483646 w 4116"/>
                <a:gd name="T77" fmla="*/ 2147483646 h 5239"/>
                <a:gd name="T78" fmla="*/ 2147483646 w 4116"/>
                <a:gd name="T79" fmla="*/ 2147483646 h 5239"/>
                <a:gd name="T80" fmla="*/ 2147483646 w 4116"/>
                <a:gd name="T81" fmla="*/ 2147483646 h 5239"/>
                <a:gd name="T82" fmla="*/ 2147483646 w 4116"/>
                <a:gd name="T83" fmla="*/ 2147483646 h 5239"/>
                <a:gd name="T84" fmla="*/ 2147483646 w 4116"/>
                <a:gd name="T85" fmla="*/ 2147483646 h 5239"/>
                <a:gd name="T86" fmla="*/ 2147483646 w 4116"/>
                <a:gd name="T87" fmla="*/ 2147483646 h 5239"/>
                <a:gd name="T88" fmla="*/ 2147483646 w 4116"/>
                <a:gd name="T89" fmla="*/ 2147483646 h 5239"/>
                <a:gd name="T90" fmla="*/ 2147483646 w 4116"/>
                <a:gd name="T91" fmla="*/ 2147483646 h 5239"/>
                <a:gd name="T92" fmla="*/ 0 w 4116"/>
                <a:gd name="T93" fmla="*/ 2147483646 h 5239"/>
                <a:gd name="T94" fmla="*/ 2147483646 w 4116"/>
                <a:gd name="T95" fmla="*/ 2147483646 h 5239"/>
                <a:gd name="T96" fmla="*/ 2147483646 w 4116"/>
                <a:gd name="T97" fmla="*/ 2147483646 h 5239"/>
                <a:gd name="T98" fmla="*/ 2147483646 w 4116"/>
                <a:gd name="T99" fmla="*/ 2147483646 h 5239"/>
                <a:gd name="T100" fmla="*/ 2147483646 w 4116"/>
                <a:gd name="T101" fmla="*/ 2147483646 h 5239"/>
                <a:gd name="T102" fmla="*/ 2147483646 w 4116"/>
                <a:gd name="T103" fmla="*/ 2147483646 h 5239"/>
                <a:gd name="T104" fmla="*/ 2147483646 w 4116"/>
                <a:gd name="T105" fmla="*/ 2147483646 h 5239"/>
                <a:gd name="T106" fmla="*/ 2147483646 w 4116"/>
                <a:gd name="T107" fmla="*/ 2147483646 h 5239"/>
                <a:gd name="T108" fmla="*/ 2147483646 w 4116"/>
                <a:gd name="T109" fmla="*/ 2147483646 h 5239"/>
                <a:gd name="T110" fmla="*/ 2147483646 w 4116"/>
                <a:gd name="T111" fmla="*/ 2147483646 h 5239"/>
                <a:gd name="T112" fmla="*/ 2147483646 w 4116"/>
                <a:gd name="T113" fmla="*/ 2147483646 h 5239"/>
                <a:gd name="T114" fmla="*/ 2147483646 w 4116"/>
                <a:gd name="T115" fmla="*/ 2147483646 h 52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116"/>
                <a:gd name="T175" fmla="*/ 0 h 5239"/>
                <a:gd name="T176" fmla="*/ 4116 w 4116"/>
                <a:gd name="T177" fmla="*/ 5239 h 523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116" h="5239">
                  <a:moveTo>
                    <a:pt x="2496" y="2121"/>
                  </a:moveTo>
                  <a:lnTo>
                    <a:pt x="2496" y="2121"/>
                  </a:lnTo>
                  <a:lnTo>
                    <a:pt x="2443" y="2107"/>
                  </a:lnTo>
                  <a:lnTo>
                    <a:pt x="2390" y="2095"/>
                  </a:lnTo>
                  <a:lnTo>
                    <a:pt x="2336" y="2084"/>
                  </a:lnTo>
                  <a:lnTo>
                    <a:pt x="2282" y="2075"/>
                  </a:lnTo>
                  <a:lnTo>
                    <a:pt x="2227" y="2068"/>
                  </a:lnTo>
                  <a:lnTo>
                    <a:pt x="2171" y="2063"/>
                  </a:lnTo>
                  <a:lnTo>
                    <a:pt x="2115" y="2060"/>
                  </a:lnTo>
                  <a:lnTo>
                    <a:pt x="2058" y="2059"/>
                  </a:lnTo>
                  <a:lnTo>
                    <a:pt x="2002" y="2060"/>
                  </a:lnTo>
                  <a:lnTo>
                    <a:pt x="1945" y="2063"/>
                  </a:lnTo>
                  <a:lnTo>
                    <a:pt x="1890" y="2068"/>
                  </a:lnTo>
                  <a:lnTo>
                    <a:pt x="1835" y="2075"/>
                  </a:lnTo>
                  <a:lnTo>
                    <a:pt x="1780" y="2084"/>
                  </a:lnTo>
                  <a:lnTo>
                    <a:pt x="1726" y="2095"/>
                  </a:lnTo>
                  <a:lnTo>
                    <a:pt x="1673" y="2107"/>
                  </a:lnTo>
                  <a:lnTo>
                    <a:pt x="1621" y="2121"/>
                  </a:lnTo>
                  <a:lnTo>
                    <a:pt x="1621" y="761"/>
                  </a:lnTo>
                  <a:lnTo>
                    <a:pt x="452" y="761"/>
                  </a:lnTo>
                  <a:lnTo>
                    <a:pt x="452" y="1438"/>
                  </a:lnTo>
                  <a:lnTo>
                    <a:pt x="1020" y="2446"/>
                  </a:lnTo>
                  <a:lnTo>
                    <a:pt x="989" y="2473"/>
                  </a:lnTo>
                  <a:lnTo>
                    <a:pt x="958" y="2502"/>
                  </a:lnTo>
                  <a:lnTo>
                    <a:pt x="928" y="2532"/>
                  </a:lnTo>
                  <a:lnTo>
                    <a:pt x="900" y="2561"/>
                  </a:lnTo>
                  <a:lnTo>
                    <a:pt x="871" y="2593"/>
                  </a:lnTo>
                  <a:lnTo>
                    <a:pt x="844" y="2624"/>
                  </a:lnTo>
                  <a:lnTo>
                    <a:pt x="817" y="2656"/>
                  </a:lnTo>
                  <a:lnTo>
                    <a:pt x="792" y="2689"/>
                  </a:lnTo>
                  <a:lnTo>
                    <a:pt x="767" y="2723"/>
                  </a:lnTo>
                  <a:lnTo>
                    <a:pt x="743" y="2758"/>
                  </a:lnTo>
                  <a:lnTo>
                    <a:pt x="720" y="2792"/>
                  </a:lnTo>
                  <a:lnTo>
                    <a:pt x="697" y="2828"/>
                  </a:lnTo>
                  <a:lnTo>
                    <a:pt x="676" y="2864"/>
                  </a:lnTo>
                  <a:lnTo>
                    <a:pt x="655" y="2901"/>
                  </a:lnTo>
                  <a:lnTo>
                    <a:pt x="636" y="2938"/>
                  </a:lnTo>
                  <a:lnTo>
                    <a:pt x="618" y="2977"/>
                  </a:lnTo>
                  <a:lnTo>
                    <a:pt x="600" y="3015"/>
                  </a:lnTo>
                  <a:lnTo>
                    <a:pt x="584" y="3054"/>
                  </a:lnTo>
                  <a:lnTo>
                    <a:pt x="569" y="3094"/>
                  </a:lnTo>
                  <a:lnTo>
                    <a:pt x="554" y="3134"/>
                  </a:lnTo>
                  <a:lnTo>
                    <a:pt x="540" y="3174"/>
                  </a:lnTo>
                  <a:lnTo>
                    <a:pt x="528" y="3216"/>
                  </a:lnTo>
                  <a:lnTo>
                    <a:pt x="517" y="3257"/>
                  </a:lnTo>
                  <a:lnTo>
                    <a:pt x="507" y="3300"/>
                  </a:lnTo>
                  <a:lnTo>
                    <a:pt x="499" y="3341"/>
                  </a:lnTo>
                  <a:lnTo>
                    <a:pt x="490" y="3384"/>
                  </a:lnTo>
                  <a:lnTo>
                    <a:pt x="483" y="3428"/>
                  </a:lnTo>
                  <a:lnTo>
                    <a:pt x="478" y="3472"/>
                  </a:lnTo>
                  <a:lnTo>
                    <a:pt x="474" y="3515"/>
                  </a:lnTo>
                  <a:lnTo>
                    <a:pt x="471" y="3559"/>
                  </a:lnTo>
                  <a:lnTo>
                    <a:pt x="469" y="3604"/>
                  </a:lnTo>
                  <a:lnTo>
                    <a:pt x="468" y="3649"/>
                  </a:lnTo>
                  <a:lnTo>
                    <a:pt x="469" y="3691"/>
                  </a:lnTo>
                  <a:lnTo>
                    <a:pt x="470" y="3731"/>
                  </a:lnTo>
                  <a:lnTo>
                    <a:pt x="473" y="3771"/>
                  </a:lnTo>
                  <a:lnTo>
                    <a:pt x="476" y="3812"/>
                  </a:lnTo>
                  <a:lnTo>
                    <a:pt x="481" y="3852"/>
                  </a:lnTo>
                  <a:lnTo>
                    <a:pt x="486" y="3891"/>
                  </a:lnTo>
                  <a:lnTo>
                    <a:pt x="493" y="3931"/>
                  </a:lnTo>
                  <a:lnTo>
                    <a:pt x="501" y="3970"/>
                  </a:lnTo>
                  <a:lnTo>
                    <a:pt x="509" y="4008"/>
                  </a:lnTo>
                  <a:lnTo>
                    <a:pt x="519" y="4046"/>
                  </a:lnTo>
                  <a:lnTo>
                    <a:pt x="529" y="4085"/>
                  </a:lnTo>
                  <a:lnTo>
                    <a:pt x="540" y="4122"/>
                  </a:lnTo>
                  <a:lnTo>
                    <a:pt x="552" y="4159"/>
                  </a:lnTo>
                  <a:lnTo>
                    <a:pt x="565" y="4196"/>
                  </a:lnTo>
                  <a:lnTo>
                    <a:pt x="579" y="4233"/>
                  </a:lnTo>
                  <a:lnTo>
                    <a:pt x="593" y="4268"/>
                  </a:lnTo>
                  <a:lnTo>
                    <a:pt x="609" y="4304"/>
                  </a:lnTo>
                  <a:lnTo>
                    <a:pt x="625" y="4339"/>
                  </a:lnTo>
                  <a:lnTo>
                    <a:pt x="642" y="4373"/>
                  </a:lnTo>
                  <a:lnTo>
                    <a:pt x="661" y="4407"/>
                  </a:lnTo>
                  <a:lnTo>
                    <a:pt x="679" y="4440"/>
                  </a:lnTo>
                  <a:lnTo>
                    <a:pt x="698" y="4474"/>
                  </a:lnTo>
                  <a:lnTo>
                    <a:pt x="719" y="4507"/>
                  </a:lnTo>
                  <a:lnTo>
                    <a:pt x="740" y="4538"/>
                  </a:lnTo>
                  <a:lnTo>
                    <a:pt x="761" y="4570"/>
                  </a:lnTo>
                  <a:lnTo>
                    <a:pt x="785" y="4600"/>
                  </a:lnTo>
                  <a:lnTo>
                    <a:pt x="807" y="4631"/>
                  </a:lnTo>
                  <a:lnTo>
                    <a:pt x="832" y="4660"/>
                  </a:lnTo>
                  <a:lnTo>
                    <a:pt x="856" y="4690"/>
                  </a:lnTo>
                  <a:lnTo>
                    <a:pt x="882" y="4718"/>
                  </a:lnTo>
                  <a:lnTo>
                    <a:pt x="907" y="4746"/>
                  </a:lnTo>
                  <a:lnTo>
                    <a:pt x="935" y="4773"/>
                  </a:lnTo>
                  <a:lnTo>
                    <a:pt x="961" y="4800"/>
                  </a:lnTo>
                  <a:lnTo>
                    <a:pt x="990" y="4826"/>
                  </a:lnTo>
                  <a:lnTo>
                    <a:pt x="1018" y="4852"/>
                  </a:lnTo>
                  <a:lnTo>
                    <a:pt x="1047" y="4876"/>
                  </a:lnTo>
                  <a:lnTo>
                    <a:pt x="1077" y="4900"/>
                  </a:lnTo>
                  <a:lnTo>
                    <a:pt x="1107" y="4923"/>
                  </a:lnTo>
                  <a:lnTo>
                    <a:pt x="1138" y="4946"/>
                  </a:lnTo>
                  <a:lnTo>
                    <a:pt x="1170" y="4968"/>
                  </a:lnTo>
                  <a:lnTo>
                    <a:pt x="1201" y="4988"/>
                  </a:lnTo>
                  <a:lnTo>
                    <a:pt x="1234" y="5009"/>
                  </a:lnTo>
                  <a:lnTo>
                    <a:pt x="1267" y="5028"/>
                  </a:lnTo>
                  <a:lnTo>
                    <a:pt x="1300" y="5047"/>
                  </a:lnTo>
                  <a:lnTo>
                    <a:pt x="1335" y="5065"/>
                  </a:lnTo>
                  <a:lnTo>
                    <a:pt x="1370" y="5082"/>
                  </a:lnTo>
                  <a:lnTo>
                    <a:pt x="1404" y="5098"/>
                  </a:lnTo>
                  <a:lnTo>
                    <a:pt x="1440" y="5114"/>
                  </a:lnTo>
                  <a:lnTo>
                    <a:pt x="1476" y="5129"/>
                  </a:lnTo>
                  <a:lnTo>
                    <a:pt x="1512" y="5142"/>
                  </a:lnTo>
                  <a:lnTo>
                    <a:pt x="1549" y="5155"/>
                  </a:lnTo>
                  <a:lnTo>
                    <a:pt x="1586" y="5168"/>
                  </a:lnTo>
                  <a:lnTo>
                    <a:pt x="1623" y="5179"/>
                  </a:lnTo>
                  <a:lnTo>
                    <a:pt x="1661" y="5189"/>
                  </a:lnTo>
                  <a:lnTo>
                    <a:pt x="1700" y="5198"/>
                  </a:lnTo>
                  <a:lnTo>
                    <a:pt x="1738" y="5206"/>
                  </a:lnTo>
                  <a:lnTo>
                    <a:pt x="1777" y="5214"/>
                  </a:lnTo>
                  <a:lnTo>
                    <a:pt x="1817" y="5221"/>
                  </a:lnTo>
                  <a:lnTo>
                    <a:pt x="1855" y="5227"/>
                  </a:lnTo>
                  <a:lnTo>
                    <a:pt x="1896" y="5231"/>
                  </a:lnTo>
                  <a:lnTo>
                    <a:pt x="1936" y="5235"/>
                  </a:lnTo>
                  <a:lnTo>
                    <a:pt x="1977" y="5237"/>
                  </a:lnTo>
                  <a:lnTo>
                    <a:pt x="2017" y="5239"/>
                  </a:lnTo>
                  <a:lnTo>
                    <a:pt x="2058" y="5239"/>
                  </a:lnTo>
                  <a:lnTo>
                    <a:pt x="2099" y="5239"/>
                  </a:lnTo>
                  <a:lnTo>
                    <a:pt x="2141" y="5237"/>
                  </a:lnTo>
                  <a:lnTo>
                    <a:pt x="2180" y="5235"/>
                  </a:lnTo>
                  <a:lnTo>
                    <a:pt x="2221" y="5231"/>
                  </a:lnTo>
                  <a:lnTo>
                    <a:pt x="2261" y="5227"/>
                  </a:lnTo>
                  <a:lnTo>
                    <a:pt x="2301" y="5221"/>
                  </a:lnTo>
                  <a:lnTo>
                    <a:pt x="2339" y="5214"/>
                  </a:lnTo>
                  <a:lnTo>
                    <a:pt x="2379" y="5206"/>
                  </a:lnTo>
                  <a:lnTo>
                    <a:pt x="2418" y="5198"/>
                  </a:lnTo>
                  <a:lnTo>
                    <a:pt x="2456" y="5189"/>
                  </a:lnTo>
                  <a:lnTo>
                    <a:pt x="2494" y="5179"/>
                  </a:lnTo>
                  <a:lnTo>
                    <a:pt x="2531" y="5168"/>
                  </a:lnTo>
                  <a:lnTo>
                    <a:pt x="2569" y="5155"/>
                  </a:lnTo>
                  <a:lnTo>
                    <a:pt x="2605" y="5142"/>
                  </a:lnTo>
                  <a:lnTo>
                    <a:pt x="2642" y="5129"/>
                  </a:lnTo>
                  <a:lnTo>
                    <a:pt x="2678" y="5114"/>
                  </a:lnTo>
                  <a:lnTo>
                    <a:pt x="2713" y="5098"/>
                  </a:lnTo>
                  <a:lnTo>
                    <a:pt x="2748" y="5082"/>
                  </a:lnTo>
                  <a:lnTo>
                    <a:pt x="2783" y="5065"/>
                  </a:lnTo>
                  <a:lnTo>
                    <a:pt x="2816" y="5047"/>
                  </a:lnTo>
                  <a:lnTo>
                    <a:pt x="2850" y="5028"/>
                  </a:lnTo>
                  <a:lnTo>
                    <a:pt x="2883" y="5009"/>
                  </a:lnTo>
                  <a:lnTo>
                    <a:pt x="2915" y="4988"/>
                  </a:lnTo>
                  <a:lnTo>
                    <a:pt x="2948" y="4968"/>
                  </a:lnTo>
                  <a:lnTo>
                    <a:pt x="2979" y="4946"/>
                  </a:lnTo>
                  <a:lnTo>
                    <a:pt x="3010" y="4923"/>
                  </a:lnTo>
                  <a:lnTo>
                    <a:pt x="3040" y="4900"/>
                  </a:lnTo>
                  <a:lnTo>
                    <a:pt x="3070" y="4876"/>
                  </a:lnTo>
                  <a:lnTo>
                    <a:pt x="3099" y="4852"/>
                  </a:lnTo>
                  <a:lnTo>
                    <a:pt x="3128" y="4826"/>
                  </a:lnTo>
                  <a:lnTo>
                    <a:pt x="3155" y="4800"/>
                  </a:lnTo>
                  <a:lnTo>
                    <a:pt x="3183" y="4773"/>
                  </a:lnTo>
                  <a:lnTo>
                    <a:pt x="3209" y="4746"/>
                  </a:lnTo>
                  <a:lnTo>
                    <a:pt x="3236" y="4718"/>
                  </a:lnTo>
                  <a:lnTo>
                    <a:pt x="3260" y="4690"/>
                  </a:lnTo>
                  <a:lnTo>
                    <a:pt x="3286" y="4660"/>
                  </a:lnTo>
                  <a:lnTo>
                    <a:pt x="3309" y="4631"/>
                  </a:lnTo>
                  <a:lnTo>
                    <a:pt x="3333" y="4600"/>
                  </a:lnTo>
                  <a:lnTo>
                    <a:pt x="3355" y="4570"/>
                  </a:lnTo>
                  <a:lnTo>
                    <a:pt x="3376" y="4538"/>
                  </a:lnTo>
                  <a:lnTo>
                    <a:pt x="3398" y="4507"/>
                  </a:lnTo>
                  <a:lnTo>
                    <a:pt x="3418" y="4474"/>
                  </a:lnTo>
                  <a:lnTo>
                    <a:pt x="3438" y="4440"/>
                  </a:lnTo>
                  <a:lnTo>
                    <a:pt x="3457" y="4407"/>
                  </a:lnTo>
                  <a:lnTo>
                    <a:pt x="3474" y="4373"/>
                  </a:lnTo>
                  <a:lnTo>
                    <a:pt x="3492" y="4339"/>
                  </a:lnTo>
                  <a:lnTo>
                    <a:pt x="3508" y="4304"/>
                  </a:lnTo>
                  <a:lnTo>
                    <a:pt x="3523" y="4268"/>
                  </a:lnTo>
                  <a:lnTo>
                    <a:pt x="3538" y="4233"/>
                  </a:lnTo>
                  <a:lnTo>
                    <a:pt x="3552" y="4196"/>
                  </a:lnTo>
                  <a:lnTo>
                    <a:pt x="3565" y="4159"/>
                  </a:lnTo>
                  <a:lnTo>
                    <a:pt x="3577" y="4122"/>
                  </a:lnTo>
                  <a:lnTo>
                    <a:pt x="3588" y="4085"/>
                  </a:lnTo>
                  <a:lnTo>
                    <a:pt x="3599" y="4046"/>
                  </a:lnTo>
                  <a:lnTo>
                    <a:pt x="3608" y="4008"/>
                  </a:lnTo>
                  <a:lnTo>
                    <a:pt x="3616" y="3970"/>
                  </a:lnTo>
                  <a:lnTo>
                    <a:pt x="3624" y="3931"/>
                  </a:lnTo>
                  <a:lnTo>
                    <a:pt x="3630" y="3891"/>
                  </a:lnTo>
                  <a:lnTo>
                    <a:pt x="3635" y="3852"/>
                  </a:lnTo>
                  <a:lnTo>
                    <a:pt x="3640" y="3812"/>
                  </a:lnTo>
                  <a:lnTo>
                    <a:pt x="3643" y="3771"/>
                  </a:lnTo>
                  <a:lnTo>
                    <a:pt x="3646" y="3731"/>
                  </a:lnTo>
                  <a:lnTo>
                    <a:pt x="3648" y="3691"/>
                  </a:lnTo>
                  <a:lnTo>
                    <a:pt x="3648" y="3649"/>
                  </a:lnTo>
                  <a:lnTo>
                    <a:pt x="3647" y="3601"/>
                  </a:lnTo>
                  <a:lnTo>
                    <a:pt x="3645" y="3552"/>
                  </a:lnTo>
                  <a:lnTo>
                    <a:pt x="3642" y="3504"/>
                  </a:lnTo>
                  <a:lnTo>
                    <a:pt x="3637" y="3457"/>
                  </a:lnTo>
                  <a:lnTo>
                    <a:pt x="3631" y="3411"/>
                  </a:lnTo>
                  <a:lnTo>
                    <a:pt x="3623" y="3364"/>
                  </a:lnTo>
                  <a:lnTo>
                    <a:pt x="3614" y="3318"/>
                  </a:lnTo>
                  <a:lnTo>
                    <a:pt x="3604" y="3272"/>
                  </a:lnTo>
                  <a:lnTo>
                    <a:pt x="3591" y="3227"/>
                  </a:lnTo>
                  <a:lnTo>
                    <a:pt x="3579" y="3182"/>
                  </a:lnTo>
                  <a:lnTo>
                    <a:pt x="3565" y="3139"/>
                  </a:lnTo>
                  <a:lnTo>
                    <a:pt x="3550" y="3095"/>
                  </a:lnTo>
                  <a:lnTo>
                    <a:pt x="3532" y="3052"/>
                  </a:lnTo>
                  <a:lnTo>
                    <a:pt x="3515" y="3010"/>
                  </a:lnTo>
                  <a:lnTo>
                    <a:pt x="3496" y="2969"/>
                  </a:lnTo>
                  <a:lnTo>
                    <a:pt x="3475" y="2928"/>
                  </a:lnTo>
                  <a:lnTo>
                    <a:pt x="3454" y="2887"/>
                  </a:lnTo>
                  <a:lnTo>
                    <a:pt x="3431" y="2847"/>
                  </a:lnTo>
                  <a:lnTo>
                    <a:pt x="3408" y="2809"/>
                  </a:lnTo>
                  <a:lnTo>
                    <a:pt x="3384" y="2771"/>
                  </a:lnTo>
                  <a:lnTo>
                    <a:pt x="3358" y="2733"/>
                  </a:lnTo>
                  <a:lnTo>
                    <a:pt x="3332" y="2697"/>
                  </a:lnTo>
                  <a:lnTo>
                    <a:pt x="3304" y="2661"/>
                  </a:lnTo>
                  <a:lnTo>
                    <a:pt x="3276" y="2626"/>
                  </a:lnTo>
                  <a:lnTo>
                    <a:pt x="3246" y="2592"/>
                  </a:lnTo>
                  <a:lnTo>
                    <a:pt x="3215" y="2559"/>
                  </a:lnTo>
                  <a:lnTo>
                    <a:pt x="3184" y="2526"/>
                  </a:lnTo>
                  <a:lnTo>
                    <a:pt x="3151" y="2495"/>
                  </a:lnTo>
                  <a:lnTo>
                    <a:pt x="3118" y="2464"/>
                  </a:lnTo>
                  <a:lnTo>
                    <a:pt x="3084" y="2435"/>
                  </a:lnTo>
                  <a:lnTo>
                    <a:pt x="3049" y="2406"/>
                  </a:lnTo>
                  <a:lnTo>
                    <a:pt x="3014" y="2378"/>
                  </a:lnTo>
                  <a:lnTo>
                    <a:pt x="3666" y="1453"/>
                  </a:lnTo>
                  <a:lnTo>
                    <a:pt x="3666" y="761"/>
                  </a:lnTo>
                  <a:lnTo>
                    <a:pt x="2496" y="761"/>
                  </a:lnTo>
                  <a:lnTo>
                    <a:pt x="2496" y="2121"/>
                  </a:lnTo>
                  <a:close/>
                  <a:moveTo>
                    <a:pt x="3080" y="3649"/>
                  </a:moveTo>
                  <a:lnTo>
                    <a:pt x="3080" y="3649"/>
                  </a:lnTo>
                  <a:lnTo>
                    <a:pt x="3079" y="3675"/>
                  </a:lnTo>
                  <a:lnTo>
                    <a:pt x="3078" y="3702"/>
                  </a:lnTo>
                  <a:lnTo>
                    <a:pt x="3077" y="3727"/>
                  </a:lnTo>
                  <a:lnTo>
                    <a:pt x="3074" y="3754"/>
                  </a:lnTo>
                  <a:lnTo>
                    <a:pt x="3072" y="3779"/>
                  </a:lnTo>
                  <a:lnTo>
                    <a:pt x="3068" y="3805"/>
                  </a:lnTo>
                  <a:lnTo>
                    <a:pt x="3064" y="3829"/>
                  </a:lnTo>
                  <a:lnTo>
                    <a:pt x="3059" y="3855"/>
                  </a:lnTo>
                  <a:lnTo>
                    <a:pt x="3053" y="3879"/>
                  </a:lnTo>
                  <a:lnTo>
                    <a:pt x="3047" y="3905"/>
                  </a:lnTo>
                  <a:lnTo>
                    <a:pt x="3041" y="3928"/>
                  </a:lnTo>
                  <a:lnTo>
                    <a:pt x="3033" y="3952"/>
                  </a:lnTo>
                  <a:lnTo>
                    <a:pt x="3026" y="3976"/>
                  </a:lnTo>
                  <a:lnTo>
                    <a:pt x="3018" y="4000"/>
                  </a:lnTo>
                  <a:lnTo>
                    <a:pt x="3009" y="4023"/>
                  </a:lnTo>
                  <a:lnTo>
                    <a:pt x="3000" y="4046"/>
                  </a:lnTo>
                  <a:lnTo>
                    <a:pt x="2979" y="4091"/>
                  </a:lnTo>
                  <a:lnTo>
                    <a:pt x="2956" y="4136"/>
                  </a:lnTo>
                  <a:lnTo>
                    <a:pt x="2931" y="4179"/>
                  </a:lnTo>
                  <a:lnTo>
                    <a:pt x="2905" y="4219"/>
                  </a:lnTo>
                  <a:lnTo>
                    <a:pt x="2876" y="4260"/>
                  </a:lnTo>
                  <a:lnTo>
                    <a:pt x="2846" y="4299"/>
                  </a:lnTo>
                  <a:lnTo>
                    <a:pt x="2814" y="4335"/>
                  </a:lnTo>
                  <a:lnTo>
                    <a:pt x="2780" y="4371"/>
                  </a:lnTo>
                  <a:lnTo>
                    <a:pt x="2745" y="4405"/>
                  </a:lnTo>
                  <a:lnTo>
                    <a:pt x="2707" y="4437"/>
                  </a:lnTo>
                  <a:lnTo>
                    <a:pt x="2669" y="4467"/>
                  </a:lnTo>
                  <a:lnTo>
                    <a:pt x="2629" y="4495"/>
                  </a:lnTo>
                  <a:lnTo>
                    <a:pt x="2588" y="4522"/>
                  </a:lnTo>
                  <a:lnTo>
                    <a:pt x="2545" y="4547"/>
                  </a:lnTo>
                  <a:lnTo>
                    <a:pt x="2500" y="4570"/>
                  </a:lnTo>
                  <a:lnTo>
                    <a:pt x="2456" y="4590"/>
                  </a:lnTo>
                  <a:lnTo>
                    <a:pt x="2432" y="4599"/>
                  </a:lnTo>
                  <a:lnTo>
                    <a:pt x="2410" y="4608"/>
                  </a:lnTo>
                  <a:lnTo>
                    <a:pt x="2385" y="4617"/>
                  </a:lnTo>
                  <a:lnTo>
                    <a:pt x="2362" y="4625"/>
                  </a:lnTo>
                  <a:lnTo>
                    <a:pt x="2337" y="4632"/>
                  </a:lnTo>
                  <a:lnTo>
                    <a:pt x="2313" y="4638"/>
                  </a:lnTo>
                  <a:lnTo>
                    <a:pt x="2288" y="4644"/>
                  </a:lnTo>
                  <a:lnTo>
                    <a:pt x="2264" y="4649"/>
                  </a:lnTo>
                  <a:lnTo>
                    <a:pt x="2239" y="4654"/>
                  </a:lnTo>
                  <a:lnTo>
                    <a:pt x="2214" y="4658"/>
                  </a:lnTo>
                  <a:lnTo>
                    <a:pt x="2189" y="4662"/>
                  </a:lnTo>
                  <a:lnTo>
                    <a:pt x="2163" y="4665"/>
                  </a:lnTo>
                  <a:lnTo>
                    <a:pt x="2137" y="4668"/>
                  </a:lnTo>
                  <a:lnTo>
                    <a:pt x="2111" y="4669"/>
                  </a:lnTo>
                  <a:lnTo>
                    <a:pt x="2085" y="4670"/>
                  </a:lnTo>
                  <a:lnTo>
                    <a:pt x="2058" y="4671"/>
                  </a:lnTo>
                  <a:lnTo>
                    <a:pt x="2032" y="4670"/>
                  </a:lnTo>
                  <a:lnTo>
                    <a:pt x="2006" y="4669"/>
                  </a:lnTo>
                  <a:lnTo>
                    <a:pt x="1980" y="4668"/>
                  </a:lnTo>
                  <a:lnTo>
                    <a:pt x="1954" y="4665"/>
                  </a:lnTo>
                  <a:lnTo>
                    <a:pt x="1929" y="4662"/>
                  </a:lnTo>
                  <a:lnTo>
                    <a:pt x="1903" y="4658"/>
                  </a:lnTo>
                  <a:lnTo>
                    <a:pt x="1878" y="4654"/>
                  </a:lnTo>
                  <a:lnTo>
                    <a:pt x="1852" y="4649"/>
                  </a:lnTo>
                  <a:lnTo>
                    <a:pt x="1828" y="4644"/>
                  </a:lnTo>
                  <a:lnTo>
                    <a:pt x="1804" y="4638"/>
                  </a:lnTo>
                  <a:lnTo>
                    <a:pt x="1779" y="4632"/>
                  </a:lnTo>
                  <a:lnTo>
                    <a:pt x="1755" y="4625"/>
                  </a:lnTo>
                  <a:lnTo>
                    <a:pt x="1731" y="4617"/>
                  </a:lnTo>
                  <a:lnTo>
                    <a:pt x="1708" y="4608"/>
                  </a:lnTo>
                  <a:lnTo>
                    <a:pt x="1684" y="4599"/>
                  </a:lnTo>
                  <a:lnTo>
                    <a:pt x="1661" y="4590"/>
                  </a:lnTo>
                  <a:lnTo>
                    <a:pt x="1616" y="4570"/>
                  </a:lnTo>
                  <a:lnTo>
                    <a:pt x="1572" y="4547"/>
                  </a:lnTo>
                  <a:lnTo>
                    <a:pt x="1530" y="4522"/>
                  </a:lnTo>
                  <a:lnTo>
                    <a:pt x="1488" y="4495"/>
                  </a:lnTo>
                  <a:lnTo>
                    <a:pt x="1448" y="4467"/>
                  </a:lnTo>
                  <a:lnTo>
                    <a:pt x="1409" y="4437"/>
                  </a:lnTo>
                  <a:lnTo>
                    <a:pt x="1373" y="4405"/>
                  </a:lnTo>
                  <a:lnTo>
                    <a:pt x="1337" y="4371"/>
                  </a:lnTo>
                  <a:lnTo>
                    <a:pt x="1303" y="4335"/>
                  </a:lnTo>
                  <a:lnTo>
                    <a:pt x="1271" y="4299"/>
                  </a:lnTo>
                  <a:lnTo>
                    <a:pt x="1240" y="4260"/>
                  </a:lnTo>
                  <a:lnTo>
                    <a:pt x="1212" y="4219"/>
                  </a:lnTo>
                  <a:lnTo>
                    <a:pt x="1185" y="4179"/>
                  </a:lnTo>
                  <a:lnTo>
                    <a:pt x="1161" y="4136"/>
                  </a:lnTo>
                  <a:lnTo>
                    <a:pt x="1138" y="4091"/>
                  </a:lnTo>
                  <a:lnTo>
                    <a:pt x="1118" y="4046"/>
                  </a:lnTo>
                  <a:lnTo>
                    <a:pt x="1108" y="4023"/>
                  </a:lnTo>
                  <a:lnTo>
                    <a:pt x="1100" y="4000"/>
                  </a:lnTo>
                  <a:lnTo>
                    <a:pt x="1091" y="3976"/>
                  </a:lnTo>
                  <a:lnTo>
                    <a:pt x="1083" y="3952"/>
                  </a:lnTo>
                  <a:lnTo>
                    <a:pt x="1076" y="3928"/>
                  </a:lnTo>
                  <a:lnTo>
                    <a:pt x="1069" y="3905"/>
                  </a:lnTo>
                  <a:lnTo>
                    <a:pt x="1064" y="3879"/>
                  </a:lnTo>
                  <a:lnTo>
                    <a:pt x="1058" y="3855"/>
                  </a:lnTo>
                  <a:lnTo>
                    <a:pt x="1053" y="3829"/>
                  </a:lnTo>
                  <a:lnTo>
                    <a:pt x="1049" y="3805"/>
                  </a:lnTo>
                  <a:lnTo>
                    <a:pt x="1046" y="3779"/>
                  </a:lnTo>
                  <a:lnTo>
                    <a:pt x="1043" y="3754"/>
                  </a:lnTo>
                  <a:lnTo>
                    <a:pt x="1041" y="3727"/>
                  </a:lnTo>
                  <a:lnTo>
                    <a:pt x="1038" y="3702"/>
                  </a:lnTo>
                  <a:lnTo>
                    <a:pt x="1037" y="3675"/>
                  </a:lnTo>
                  <a:lnTo>
                    <a:pt x="1037" y="3649"/>
                  </a:lnTo>
                  <a:lnTo>
                    <a:pt x="1037" y="3622"/>
                  </a:lnTo>
                  <a:lnTo>
                    <a:pt x="1038" y="3597"/>
                  </a:lnTo>
                  <a:lnTo>
                    <a:pt x="1041" y="3571"/>
                  </a:lnTo>
                  <a:lnTo>
                    <a:pt x="1043" y="3545"/>
                  </a:lnTo>
                  <a:lnTo>
                    <a:pt x="1046" y="3520"/>
                  </a:lnTo>
                  <a:lnTo>
                    <a:pt x="1049" y="3494"/>
                  </a:lnTo>
                  <a:lnTo>
                    <a:pt x="1053" y="3469"/>
                  </a:lnTo>
                  <a:lnTo>
                    <a:pt x="1058" y="3444"/>
                  </a:lnTo>
                  <a:lnTo>
                    <a:pt x="1064" y="3419"/>
                  </a:lnTo>
                  <a:lnTo>
                    <a:pt x="1069" y="3394"/>
                  </a:lnTo>
                  <a:lnTo>
                    <a:pt x="1076" y="3370"/>
                  </a:lnTo>
                  <a:lnTo>
                    <a:pt x="1083" y="3346"/>
                  </a:lnTo>
                  <a:lnTo>
                    <a:pt x="1091" y="3322"/>
                  </a:lnTo>
                  <a:lnTo>
                    <a:pt x="1100" y="3299"/>
                  </a:lnTo>
                  <a:lnTo>
                    <a:pt x="1108" y="3275"/>
                  </a:lnTo>
                  <a:lnTo>
                    <a:pt x="1118" y="3252"/>
                  </a:lnTo>
                  <a:lnTo>
                    <a:pt x="1138" y="3207"/>
                  </a:lnTo>
                  <a:lnTo>
                    <a:pt x="1161" y="3163"/>
                  </a:lnTo>
                  <a:lnTo>
                    <a:pt x="1185" y="3120"/>
                  </a:lnTo>
                  <a:lnTo>
                    <a:pt x="1212" y="3079"/>
                  </a:lnTo>
                  <a:lnTo>
                    <a:pt x="1240" y="3039"/>
                  </a:lnTo>
                  <a:lnTo>
                    <a:pt x="1271" y="3000"/>
                  </a:lnTo>
                  <a:lnTo>
                    <a:pt x="1303" y="2963"/>
                  </a:lnTo>
                  <a:lnTo>
                    <a:pt x="1337" y="2928"/>
                  </a:lnTo>
                  <a:lnTo>
                    <a:pt x="1373" y="2894"/>
                  </a:lnTo>
                  <a:lnTo>
                    <a:pt x="1409" y="2862"/>
                  </a:lnTo>
                  <a:lnTo>
                    <a:pt x="1448" y="2831"/>
                  </a:lnTo>
                  <a:lnTo>
                    <a:pt x="1488" y="2802"/>
                  </a:lnTo>
                  <a:lnTo>
                    <a:pt x="1530" y="2776"/>
                  </a:lnTo>
                  <a:lnTo>
                    <a:pt x="1572" y="2752"/>
                  </a:lnTo>
                  <a:lnTo>
                    <a:pt x="1616" y="2729"/>
                  </a:lnTo>
                  <a:lnTo>
                    <a:pt x="1661" y="2709"/>
                  </a:lnTo>
                  <a:lnTo>
                    <a:pt x="1684" y="2700"/>
                  </a:lnTo>
                  <a:lnTo>
                    <a:pt x="1708" y="2690"/>
                  </a:lnTo>
                  <a:lnTo>
                    <a:pt x="1731" y="2682"/>
                  </a:lnTo>
                  <a:lnTo>
                    <a:pt x="1755" y="2674"/>
                  </a:lnTo>
                  <a:lnTo>
                    <a:pt x="1779" y="2667"/>
                  </a:lnTo>
                  <a:lnTo>
                    <a:pt x="1804" y="2661"/>
                  </a:lnTo>
                  <a:lnTo>
                    <a:pt x="1828" y="2655"/>
                  </a:lnTo>
                  <a:lnTo>
                    <a:pt x="1852" y="2649"/>
                  </a:lnTo>
                  <a:lnTo>
                    <a:pt x="1878" y="2645"/>
                  </a:lnTo>
                  <a:lnTo>
                    <a:pt x="1903" y="2640"/>
                  </a:lnTo>
                  <a:lnTo>
                    <a:pt x="1929" y="2636"/>
                  </a:lnTo>
                  <a:lnTo>
                    <a:pt x="1954" y="2633"/>
                  </a:lnTo>
                  <a:lnTo>
                    <a:pt x="1980" y="2631"/>
                  </a:lnTo>
                  <a:lnTo>
                    <a:pt x="2006" y="2629"/>
                  </a:lnTo>
                  <a:lnTo>
                    <a:pt x="2032" y="2628"/>
                  </a:lnTo>
                  <a:lnTo>
                    <a:pt x="2058" y="2628"/>
                  </a:lnTo>
                  <a:lnTo>
                    <a:pt x="2085" y="2628"/>
                  </a:lnTo>
                  <a:lnTo>
                    <a:pt x="2111" y="2629"/>
                  </a:lnTo>
                  <a:lnTo>
                    <a:pt x="2137" y="2631"/>
                  </a:lnTo>
                  <a:lnTo>
                    <a:pt x="2163" y="2633"/>
                  </a:lnTo>
                  <a:lnTo>
                    <a:pt x="2189" y="2636"/>
                  </a:lnTo>
                  <a:lnTo>
                    <a:pt x="2214" y="2640"/>
                  </a:lnTo>
                  <a:lnTo>
                    <a:pt x="2239" y="2645"/>
                  </a:lnTo>
                  <a:lnTo>
                    <a:pt x="2264" y="2649"/>
                  </a:lnTo>
                  <a:lnTo>
                    <a:pt x="2288" y="2655"/>
                  </a:lnTo>
                  <a:lnTo>
                    <a:pt x="2313" y="2661"/>
                  </a:lnTo>
                  <a:lnTo>
                    <a:pt x="2337" y="2667"/>
                  </a:lnTo>
                  <a:lnTo>
                    <a:pt x="2362" y="2674"/>
                  </a:lnTo>
                  <a:lnTo>
                    <a:pt x="2385" y="2682"/>
                  </a:lnTo>
                  <a:lnTo>
                    <a:pt x="2410" y="2690"/>
                  </a:lnTo>
                  <a:lnTo>
                    <a:pt x="2432" y="2700"/>
                  </a:lnTo>
                  <a:lnTo>
                    <a:pt x="2456" y="2709"/>
                  </a:lnTo>
                  <a:lnTo>
                    <a:pt x="2500" y="2729"/>
                  </a:lnTo>
                  <a:lnTo>
                    <a:pt x="2545" y="2752"/>
                  </a:lnTo>
                  <a:lnTo>
                    <a:pt x="2588" y="2776"/>
                  </a:lnTo>
                  <a:lnTo>
                    <a:pt x="2629" y="2802"/>
                  </a:lnTo>
                  <a:lnTo>
                    <a:pt x="2669" y="2831"/>
                  </a:lnTo>
                  <a:lnTo>
                    <a:pt x="2707" y="2862"/>
                  </a:lnTo>
                  <a:lnTo>
                    <a:pt x="2745" y="2894"/>
                  </a:lnTo>
                  <a:lnTo>
                    <a:pt x="2780" y="2928"/>
                  </a:lnTo>
                  <a:lnTo>
                    <a:pt x="2814" y="2963"/>
                  </a:lnTo>
                  <a:lnTo>
                    <a:pt x="2846" y="3000"/>
                  </a:lnTo>
                  <a:lnTo>
                    <a:pt x="2876" y="3039"/>
                  </a:lnTo>
                  <a:lnTo>
                    <a:pt x="2905" y="3079"/>
                  </a:lnTo>
                  <a:lnTo>
                    <a:pt x="2931" y="3120"/>
                  </a:lnTo>
                  <a:lnTo>
                    <a:pt x="2956" y="3163"/>
                  </a:lnTo>
                  <a:lnTo>
                    <a:pt x="2979" y="3207"/>
                  </a:lnTo>
                  <a:lnTo>
                    <a:pt x="3000" y="3252"/>
                  </a:lnTo>
                  <a:lnTo>
                    <a:pt x="3009" y="3275"/>
                  </a:lnTo>
                  <a:lnTo>
                    <a:pt x="3018" y="3299"/>
                  </a:lnTo>
                  <a:lnTo>
                    <a:pt x="3026" y="3322"/>
                  </a:lnTo>
                  <a:lnTo>
                    <a:pt x="3033" y="3346"/>
                  </a:lnTo>
                  <a:lnTo>
                    <a:pt x="3041" y="3370"/>
                  </a:lnTo>
                  <a:lnTo>
                    <a:pt x="3047" y="3394"/>
                  </a:lnTo>
                  <a:lnTo>
                    <a:pt x="3053" y="3419"/>
                  </a:lnTo>
                  <a:lnTo>
                    <a:pt x="3059" y="3444"/>
                  </a:lnTo>
                  <a:lnTo>
                    <a:pt x="3064" y="3469"/>
                  </a:lnTo>
                  <a:lnTo>
                    <a:pt x="3068" y="3494"/>
                  </a:lnTo>
                  <a:lnTo>
                    <a:pt x="3072" y="3520"/>
                  </a:lnTo>
                  <a:lnTo>
                    <a:pt x="3074" y="3545"/>
                  </a:lnTo>
                  <a:lnTo>
                    <a:pt x="3077" y="3571"/>
                  </a:lnTo>
                  <a:lnTo>
                    <a:pt x="3078" y="3597"/>
                  </a:lnTo>
                  <a:lnTo>
                    <a:pt x="3079" y="3622"/>
                  </a:lnTo>
                  <a:lnTo>
                    <a:pt x="3080" y="3649"/>
                  </a:lnTo>
                  <a:close/>
                  <a:moveTo>
                    <a:pt x="0" y="0"/>
                  </a:moveTo>
                  <a:lnTo>
                    <a:pt x="0" y="462"/>
                  </a:lnTo>
                  <a:lnTo>
                    <a:pt x="4116" y="462"/>
                  </a:lnTo>
                  <a:lnTo>
                    <a:pt x="4116" y="0"/>
                  </a:lnTo>
                  <a:lnTo>
                    <a:pt x="0" y="0"/>
                  </a:lnTo>
                  <a:close/>
                  <a:moveTo>
                    <a:pt x="2024" y="2698"/>
                  </a:moveTo>
                  <a:lnTo>
                    <a:pt x="1820" y="3321"/>
                  </a:lnTo>
                  <a:lnTo>
                    <a:pt x="1165" y="3321"/>
                  </a:lnTo>
                  <a:lnTo>
                    <a:pt x="1159" y="3321"/>
                  </a:lnTo>
                  <a:lnTo>
                    <a:pt x="1154" y="3323"/>
                  </a:lnTo>
                  <a:lnTo>
                    <a:pt x="1149" y="3325"/>
                  </a:lnTo>
                  <a:lnTo>
                    <a:pt x="1143" y="3328"/>
                  </a:lnTo>
                  <a:lnTo>
                    <a:pt x="1139" y="3331"/>
                  </a:lnTo>
                  <a:lnTo>
                    <a:pt x="1135" y="3335"/>
                  </a:lnTo>
                  <a:lnTo>
                    <a:pt x="1133" y="3340"/>
                  </a:lnTo>
                  <a:lnTo>
                    <a:pt x="1130" y="3345"/>
                  </a:lnTo>
                  <a:lnTo>
                    <a:pt x="1129" y="3352"/>
                  </a:lnTo>
                  <a:lnTo>
                    <a:pt x="1129" y="3357"/>
                  </a:lnTo>
                  <a:lnTo>
                    <a:pt x="1129" y="3363"/>
                  </a:lnTo>
                  <a:lnTo>
                    <a:pt x="1130" y="3368"/>
                  </a:lnTo>
                  <a:lnTo>
                    <a:pt x="1132" y="3373"/>
                  </a:lnTo>
                  <a:lnTo>
                    <a:pt x="1135" y="3378"/>
                  </a:lnTo>
                  <a:lnTo>
                    <a:pt x="1139" y="3382"/>
                  </a:lnTo>
                  <a:lnTo>
                    <a:pt x="1143" y="3386"/>
                  </a:lnTo>
                  <a:lnTo>
                    <a:pt x="1673" y="3772"/>
                  </a:lnTo>
                  <a:lnTo>
                    <a:pt x="1469" y="4400"/>
                  </a:lnTo>
                  <a:lnTo>
                    <a:pt x="1468" y="4405"/>
                  </a:lnTo>
                  <a:lnTo>
                    <a:pt x="1467" y="4411"/>
                  </a:lnTo>
                  <a:lnTo>
                    <a:pt x="1468" y="4416"/>
                  </a:lnTo>
                  <a:lnTo>
                    <a:pt x="1469" y="4422"/>
                  </a:lnTo>
                  <a:lnTo>
                    <a:pt x="1471" y="4427"/>
                  </a:lnTo>
                  <a:lnTo>
                    <a:pt x="1475" y="4431"/>
                  </a:lnTo>
                  <a:lnTo>
                    <a:pt x="1479" y="4436"/>
                  </a:lnTo>
                  <a:lnTo>
                    <a:pt x="1483" y="4439"/>
                  </a:lnTo>
                  <a:lnTo>
                    <a:pt x="1488" y="4442"/>
                  </a:lnTo>
                  <a:lnTo>
                    <a:pt x="1493" y="4444"/>
                  </a:lnTo>
                  <a:lnTo>
                    <a:pt x="1498" y="4446"/>
                  </a:lnTo>
                  <a:lnTo>
                    <a:pt x="1504" y="4446"/>
                  </a:lnTo>
                  <a:lnTo>
                    <a:pt x="1509" y="4446"/>
                  </a:lnTo>
                  <a:lnTo>
                    <a:pt x="1515" y="4444"/>
                  </a:lnTo>
                  <a:lnTo>
                    <a:pt x="1520" y="4442"/>
                  </a:lnTo>
                  <a:lnTo>
                    <a:pt x="1525" y="4439"/>
                  </a:lnTo>
                  <a:lnTo>
                    <a:pt x="2058" y="4052"/>
                  </a:lnTo>
                  <a:lnTo>
                    <a:pt x="2591" y="4439"/>
                  </a:lnTo>
                  <a:lnTo>
                    <a:pt x="2596" y="4442"/>
                  </a:lnTo>
                  <a:lnTo>
                    <a:pt x="2601" y="4444"/>
                  </a:lnTo>
                  <a:lnTo>
                    <a:pt x="2606" y="4446"/>
                  </a:lnTo>
                  <a:lnTo>
                    <a:pt x="2612" y="4446"/>
                  </a:lnTo>
                  <a:lnTo>
                    <a:pt x="2617" y="4446"/>
                  </a:lnTo>
                  <a:lnTo>
                    <a:pt x="2623" y="4444"/>
                  </a:lnTo>
                  <a:lnTo>
                    <a:pt x="2628" y="4442"/>
                  </a:lnTo>
                  <a:lnTo>
                    <a:pt x="2633" y="4439"/>
                  </a:lnTo>
                  <a:lnTo>
                    <a:pt x="2638" y="4436"/>
                  </a:lnTo>
                  <a:lnTo>
                    <a:pt x="2641" y="4431"/>
                  </a:lnTo>
                  <a:lnTo>
                    <a:pt x="2644" y="4427"/>
                  </a:lnTo>
                  <a:lnTo>
                    <a:pt x="2646" y="4422"/>
                  </a:lnTo>
                  <a:lnTo>
                    <a:pt x="2648" y="4416"/>
                  </a:lnTo>
                  <a:lnTo>
                    <a:pt x="2648" y="4411"/>
                  </a:lnTo>
                  <a:lnTo>
                    <a:pt x="2648" y="4405"/>
                  </a:lnTo>
                  <a:lnTo>
                    <a:pt x="2646" y="4400"/>
                  </a:lnTo>
                  <a:lnTo>
                    <a:pt x="2442" y="3772"/>
                  </a:lnTo>
                  <a:lnTo>
                    <a:pt x="2973" y="3386"/>
                  </a:lnTo>
                  <a:lnTo>
                    <a:pt x="2977" y="3382"/>
                  </a:lnTo>
                  <a:lnTo>
                    <a:pt x="2981" y="3378"/>
                  </a:lnTo>
                  <a:lnTo>
                    <a:pt x="2984" y="3373"/>
                  </a:lnTo>
                  <a:lnTo>
                    <a:pt x="2986" y="3368"/>
                  </a:lnTo>
                  <a:lnTo>
                    <a:pt x="2987" y="3363"/>
                  </a:lnTo>
                  <a:lnTo>
                    <a:pt x="2988" y="3357"/>
                  </a:lnTo>
                  <a:lnTo>
                    <a:pt x="2987" y="3352"/>
                  </a:lnTo>
                  <a:lnTo>
                    <a:pt x="2986" y="3345"/>
                  </a:lnTo>
                  <a:lnTo>
                    <a:pt x="2984" y="3340"/>
                  </a:lnTo>
                  <a:lnTo>
                    <a:pt x="2981" y="3335"/>
                  </a:lnTo>
                  <a:lnTo>
                    <a:pt x="2977" y="3331"/>
                  </a:lnTo>
                  <a:lnTo>
                    <a:pt x="2973" y="3328"/>
                  </a:lnTo>
                  <a:lnTo>
                    <a:pt x="2968" y="3325"/>
                  </a:lnTo>
                  <a:lnTo>
                    <a:pt x="2963" y="3323"/>
                  </a:lnTo>
                  <a:lnTo>
                    <a:pt x="2958" y="3321"/>
                  </a:lnTo>
                  <a:lnTo>
                    <a:pt x="2952" y="3321"/>
                  </a:lnTo>
                  <a:lnTo>
                    <a:pt x="2296" y="3321"/>
                  </a:lnTo>
                  <a:lnTo>
                    <a:pt x="2093" y="2698"/>
                  </a:lnTo>
                  <a:lnTo>
                    <a:pt x="2091" y="2691"/>
                  </a:lnTo>
                  <a:lnTo>
                    <a:pt x="2088" y="2687"/>
                  </a:lnTo>
                  <a:lnTo>
                    <a:pt x="2084" y="2682"/>
                  </a:lnTo>
                  <a:lnTo>
                    <a:pt x="2080" y="2679"/>
                  </a:lnTo>
                  <a:lnTo>
                    <a:pt x="2075" y="2676"/>
                  </a:lnTo>
                  <a:lnTo>
                    <a:pt x="2069" y="2674"/>
                  </a:lnTo>
                  <a:lnTo>
                    <a:pt x="2064" y="2673"/>
                  </a:lnTo>
                  <a:lnTo>
                    <a:pt x="2058" y="2672"/>
                  </a:lnTo>
                  <a:lnTo>
                    <a:pt x="2053" y="2673"/>
                  </a:lnTo>
                  <a:lnTo>
                    <a:pt x="2047" y="2674"/>
                  </a:lnTo>
                  <a:lnTo>
                    <a:pt x="2042" y="2676"/>
                  </a:lnTo>
                  <a:lnTo>
                    <a:pt x="2037" y="2679"/>
                  </a:lnTo>
                  <a:lnTo>
                    <a:pt x="2033" y="2682"/>
                  </a:lnTo>
                  <a:lnTo>
                    <a:pt x="2030" y="2687"/>
                  </a:lnTo>
                  <a:lnTo>
                    <a:pt x="2027" y="2691"/>
                  </a:lnTo>
                  <a:lnTo>
                    <a:pt x="2024" y="2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32"/>
            <p:cNvSpPr txBox="1">
              <a:spLocks noChangeArrowheads="1"/>
            </p:cNvSpPr>
            <p:nvPr/>
          </p:nvSpPr>
          <p:spPr bwMode="auto">
            <a:xfrm>
              <a:off x="6804025" y="4533900"/>
              <a:ext cx="1346200" cy="369888"/>
            </a:xfrm>
            <a:prstGeom prst="rect">
              <a:avLst/>
            </a:prstGeom>
            <a:solidFill>
              <a:srgbClr val="A36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057010" y="2807146"/>
            <a:ext cx="1352550" cy="2833688"/>
            <a:chOff x="9277350" y="2070100"/>
            <a:chExt cx="1352550" cy="2833688"/>
          </a:xfrm>
        </p:grpSpPr>
        <p:pic>
          <p:nvPicPr>
            <p:cNvPr id="16" name="组合 2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7350" y="2070100"/>
              <a:ext cx="1262063" cy="241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KSO_Shape"/>
            <p:cNvSpPr/>
            <p:nvPr/>
          </p:nvSpPr>
          <p:spPr>
            <a:xfrm>
              <a:off x="9655175" y="2343150"/>
              <a:ext cx="504825" cy="839788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33"/>
            <p:cNvSpPr txBox="1">
              <a:spLocks noChangeArrowheads="1"/>
            </p:cNvSpPr>
            <p:nvPr/>
          </p:nvSpPr>
          <p:spPr bwMode="auto">
            <a:xfrm>
              <a:off x="9282113" y="4533900"/>
              <a:ext cx="1347787" cy="369888"/>
            </a:xfrm>
            <a:prstGeom prst="rect">
              <a:avLst/>
            </a:pr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025848" y="5834509"/>
            <a:ext cx="2003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这里输入简单的文字概述这里输入简单字概述</a:t>
            </a: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478535" y="5834509"/>
            <a:ext cx="2003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这里输入简单的文字概述这里输入简单字概述</a:t>
            </a: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194748" y="5834509"/>
            <a:ext cx="2003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这里输入简单的文字概述这里输入简单字概述</a:t>
            </a: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685535" y="5834509"/>
            <a:ext cx="2003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这里输入简单的文字概述这里输入简单字概述</a:t>
            </a: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648469" y="2033587"/>
            <a:ext cx="4592637" cy="4591050"/>
            <a:chOff x="925513" y="1133475"/>
            <a:chExt cx="4592637" cy="4591050"/>
          </a:xfrm>
        </p:grpSpPr>
        <p:sp>
          <p:nvSpPr>
            <p:cNvPr id="33" name="十字箭头 32"/>
            <p:cNvSpPr/>
            <p:nvPr/>
          </p:nvSpPr>
          <p:spPr>
            <a:xfrm>
              <a:off x="925513" y="1133475"/>
              <a:ext cx="4592637" cy="459105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ysClr val="window" lastClr="FFFFFF">
                <a:lumMod val="50000"/>
              </a:sysClr>
            </a:solidFill>
            <a:ln>
              <a:noFill/>
            </a:ln>
            <a:effectLst/>
          </p:spPr>
        </p:sp>
        <p:sp>
          <p:nvSpPr>
            <p:cNvPr id="34" name="任意多边形 33"/>
            <p:cNvSpPr/>
            <p:nvPr/>
          </p:nvSpPr>
          <p:spPr>
            <a:xfrm>
              <a:off x="1223963" y="1431925"/>
              <a:ext cx="1836737" cy="1836738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A362C4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lIns="284877" tIns="284877" rIns="284877" bIns="284877" spcCol="1270" anchor="ctr"/>
            <a:lstStyle/>
            <a:p>
              <a:pPr marL="0" marR="0" lvl="0" indent="0" algn="ctr" defTabSz="20891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381375" y="1431925"/>
              <a:ext cx="1836738" cy="1836738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FAAF3B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lIns="284877" tIns="284877" rIns="284877" bIns="284877" spcCol="1270" anchor="ctr"/>
            <a:lstStyle/>
            <a:p>
              <a:pPr marL="0" marR="0" lvl="0" indent="0" algn="ctr" defTabSz="20891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223963" y="3589338"/>
              <a:ext cx="1836737" cy="1836737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F05A24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lIns="284877" tIns="284877" rIns="284877" bIns="284877" spcCol="1270" anchor="ctr"/>
            <a:lstStyle/>
            <a:p>
              <a:pPr marL="0" marR="0" lvl="0" indent="0" algn="ctr" defTabSz="20891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381375" y="3589338"/>
              <a:ext cx="1836738" cy="1836737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179A44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lIns="284877" tIns="284877" rIns="284877" bIns="284877" spcCol="1270" anchor="ctr"/>
            <a:lstStyle/>
            <a:p>
              <a:pPr marL="0" marR="0" lvl="0" indent="0" algn="ctr" defTabSz="20891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8" name="KSO_Shape"/>
            <p:cNvSpPr/>
            <p:nvPr/>
          </p:nvSpPr>
          <p:spPr>
            <a:xfrm>
              <a:off x="1835150" y="3910013"/>
              <a:ext cx="612775" cy="1017587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9" name="KSO_Shape"/>
            <p:cNvSpPr>
              <a:spLocks/>
            </p:cNvSpPr>
            <p:nvPr/>
          </p:nvSpPr>
          <p:spPr bwMode="auto">
            <a:xfrm>
              <a:off x="1649413" y="1731963"/>
              <a:ext cx="1017587" cy="989012"/>
            </a:xfrm>
            <a:custGeom>
              <a:avLst/>
              <a:gdLst>
                <a:gd name="T0" fmla="*/ 2147483646 w 4656"/>
                <a:gd name="T1" fmla="*/ 2147483646 h 4524"/>
                <a:gd name="T2" fmla="*/ 2147483646 w 4656"/>
                <a:gd name="T3" fmla="*/ 2147483646 h 4524"/>
                <a:gd name="T4" fmla="*/ 2147483646 w 4656"/>
                <a:gd name="T5" fmla="*/ 2147483646 h 4524"/>
                <a:gd name="T6" fmla="*/ 2147483646 w 4656"/>
                <a:gd name="T7" fmla="*/ 2147483646 h 4524"/>
                <a:gd name="T8" fmla="*/ 2147483646 w 4656"/>
                <a:gd name="T9" fmla="*/ 2147483646 h 4524"/>
                <a:gd name="T10" fmla="*/ 2147483646 w 4656"/>
                <a:gd name="T11" fmla="*/ 2147483646 h 4524"/>
                <a:gd name="T12" fmla="*/ 2147483646 w 4656"/>
                <a:gd name="T13" fmla="*/ 2147483646 h 4524"/>
                <a:gd name="T14" fmla="*/ 2147483646 w 4656"/>
                <a:gd name="T15" fmla="*/ 2147483646 h 4524"/>
                <a:gd name="T16" fmla="*/ 2147483646 w 4656"/>
                <a:gd name="T17" fmla="*/ 2147483646 h 4524"/>
                <a:gd name="T18" fmla="*/ 2147483646 w 4656"/>
                <a:gd name="T19" fmla="*/ 2147483646 h 4524"/>
                <a:gd name="T20" fmla="*/ 2147483646 w 4656"/>
                <a:gd name="T21" fmla="*/ 0 h 4524"/>
                <a:gd name="T22" fmla="*/ 2147483646 w 4656"/>
                <a:gd name="T23" fmla="*/ 2147483646 h 4524"/>
                <a:gd name="T24" fmla="*/ 2147483646 w 4656"/>
                <a:gd name="T25" fmla="*/ 2147483646 h 4524"/>
                <a:gd name="T26" fmla="*/ 2147483646 w 4656"/>
                <a:gd name="T27" fmla="*/ 2147483646 h 4524"/>
                <a:gd name="T28" fmla="*/ 2147483646 w 4656"/>
                <a:gd name="T29" fmla="*/ 2147483646 h 4524"/>
                <a:gd name="T30" fmla="*/ 2147483646 w 4656"/>
                <a:gd name="T31" fmla="*/ 2147483646 h 4524"/>
                <a:gd name="T32" fmla="*/ 2147483646 w 4656"/>
                <a:gd name="T33" fmla="*/ 2147483646 h 4524"/>
                <a:gd name="T34" fmla="*/ 2147483646 w 4656"/>
                <a:gd name="T35" fmla="*/ 2147483646 h 4524"/>
                <a:gd name="T36" fmla="*/ 2147483646 w 4656"/>
                <a:gd name="T37" fmla="*/ 2147483646 h 4524"/>
                <a:gd name="T38" fmla="*/ 2147483646 w 4656"/>
                <a:gd name="T39" fmla="*/ 2147483646 h 4524"/>
                <a:gd name="T40" fmla="*/ 2147483646 w 4656"/>
                <a:gd name="T41" fmla="*/ 2147483646 h 4524"/>
                <a:gd name="T42" fmla="*/ 0 w 4656"/>
                <a:gd name="T43" fmla="*/ 2147483646 h 4524"/>
                <a:gd name="T44" fmla="*/ 2147483646 w 4656"/>
                <a:gd name="T45" fmla="*/ 2147483646 h 4524"/>
                <a:gd name="T46" fmla="*/ 2147483646 w 4656"/>
                <a:gd name="T47" fmla="*/ 2147483646 h 4524"/>
                <a:gd name="T48" fmla="*/ 2147483646 w 4656"/>
                <a:gd name="T49" fmla="*/ 2147483646 h 4524"/>
                <a:gd name="T50" fmla="*/ 2147483646 w 4656"/>
                <a:gd name="T51" fmla="*/ 2147483646 h 4524"/>
                <a:gd name="T52" fmla="*/ 2147483646 w 4656"/>
                <a:gd name="T53" fmla="*/ 2147483646 h 4524"/>
                <a:gd name="T54" fmla="*/ 2147483646 w 4656"/>
                <a:gd name="T55" fmla="*/ 2147483646 h 4524"/>
                <a:gd name="T56" fmla="*/ 2147483646 w 4656"/>
                <a:gd name="T57" fmla="*/ 2147483646 h 4524"/>
                <a:gd name="T58" fmla="*/ 2147483646 w 4656"/>
                <a:gd name="T59" fmla="*/ 2147483646 h 4524"/>
                <a:gd name="T60" fmla="*/ 2147483646 w 4656"/>
                <a:gd name="T61" fmla="*/ 2147483646 h 4524"/>
                <a:gd name="T62" fmla="*/ 2147483646 w 4656"/>
                <a:gd name="T63" fmla="*/ 2147483646 h 4524"/>
                <a:gd name="T64" fmla="*/ 2147483646 w 4656"/>
                <a:gd name="T65" fmla="*/ 2147483646 h 4524"/>
                <a:gd name="T66" fmla="*/ 2147483646 w 4656"/>
                <a:gd name="T67" fmla="*/ 2147483646 h 4524"/>
                <a:gd name="T68" fmla="*/ 2147483646 w 4656"/>
                <a:gd name="T69" fmla="*/ 2147483646 h 4524"/>
                <a:gd name="T70" fmla="*/ 2147483646 w 4656"/>
                <a:gd name="T71" fmla="*/ 2147483646 h 4524"/>
                <a:gd name="T72" fmla="*/ 2147483646 w 4656"/>
                <a:gd name="T73" fmla="*/ 2147483646 h 4524"/>
                <a:gd name="T74" fmla="*/ 2147483646 w 4656"/>
                <a:gd name="T75" fmla="*/ 2147483646 h 4524"/>
                <a:gd name="T76" fmla="*/ 2147483646 w 4656"/>
                <a:gd name="T77" fmla="*/ 2147483646 h 4524"/>
                <a:gd name="T78" fmla="*/ 2147483646 w 4656"/>
                <a:gd name="T79" fmla="*/ 2147483646 h 4524"/>
                <a:gd name="T80" fmla="*/ 2147483646 w 4656"/>
                <a:gd name="T81" fmla="*/ 2147483646 h 4524"/>
                <a:gd name="T82" fmla="*/ 2147483646 w 4656"/>
                <a:gd name="T83" fmla="*/ 2147483646 h 4524"/>
                <a:gd name="T84" fmla="*/ 2147483646 w 4656"/>
                <a:gd name="T85" fmla="*/ 2147483646 h 4524"/>
                <a:gd name="T86" fmla="*/ 2147483646 w 4656"/>
                <a:gd name="T87" fmla="*/ 2147483646 h 4524"/>
                <a:gd name="T88" fmla="*/ 2147483646 w 4656"/>
                <a:gd name="T89" fmla="*/ 2147483646 h 4524"/>
                <a:gd name="T90" fmla="*/ 2147483646 w 4656"/>
                <a:gd name="T91" fmla="*/ 2147483646 h 4524"/>
                <a:gd name="T92" fmla="*/ 2147483646 w 4656"/>
                <a:gd name="T93" fmla="*/ 2147483646 h 4524"/>
                <a:gd name="T94" fmla="*/ 2147483646 w 4656"/>
                <a:gd name="T95" fmla="*/ 2147483646 h 4524"/>
                <a:gd name="T96" fmla="*/ 2147483646 w 4656"/>
                <a:gd name="T97" fmla="*/ 2147483646 h 4524"/>
                <a:gd name="T98" fmla="*/ 2147483646 w 4656"/>
                <a:gd name="T99" fmla="*/ 2147483646 h 4524"/>
                <a:gd name="T100" fmla="*/ 2147483646 w 4656"/>
                <a:gd name="T101" fmla="*/ 2147483646 h 4524"/>
                <a:gd name="T102" fmla="*/ 2147483646 w 4656"/>
                <a:gd name="T103" fmla="*/ 2147483646 h 4524"/>
                <a:gd name="T104" fmla="*/ 2147483646 w 4656"/>
                <a:gd name="T105" fmla="*/ 2147483646 h 4524"/>
                <a:gd name="T106" fmla="*/ 2147483646 w 4656"/>
                <a:gd name="T107" fmla="*/ 2147483646 h 45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56"/>
                <a:gd name="T163" fmla="*/ 0 h 4524"/>
                <a:gd name="T164" fmla="*/ 4656 w 4656"/>
                <a:gd name="T165" fmla="*/ 4524 h 45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56" h="4524">
                  <a:moveTo>
                    <a:pt x="3336" y="0"/>
                  </a:moveTo>
                  <a:lnTo>
                    <a:pt x="3336" y="0"/>
                  </a:lnTo>
                  <a:lnTo>
                    <a:pt x="3295" y="0"/>
                  </a:lnTo>
                  <a:lnTo>
                    <a:pt x="3256" y="3"/>
                  </a:lnTo>
                  <a:lnTo>
                    <a:pt x="3217" y="5"/>
                  </a:lnTo>
                  <a:lnTo>
                    <a:pt x="3179" y="9"/>
                  </a:lnTo>
                  <a:lnTo>
                    <a:pt x="3142" y="14"/>
                  </a:lnTo>
                  <a:lnTo>
                    <a:pt x="3103" y="21"/>
                  </a:lnTo>
                  <a:lnTo>
                    <a:pt x="3068" y="28"/>
                  </a:lnTo>
                  <a:lnTo>
                    <a:pt x="3031" y="37"/>
                  </a:lnTo>
                  <a:lnTo>
                    <a:pt x="2995" y="46"/>
                  </a:lnTo>
                  <a:lnTo>
                    <a:pt x="2960" y="57"/>
                  </a:lnTo>
                  <a:lnTo>
                    <a:pt x="2926" y="68"/>
                  </a:lnTo>
                  <a:lnTo>
                    <a:pt x="2892" y="81"/>
                  </a:lnTo>
                  <a:lnTo>
                    <a:pt x="2859" y="95"/>
                  </a:lnTo>
                  <a:lnTo>
                    <a:pt x="2825" y="110"/>
                  </a:lnTo>
                  <a:lnTo>
                    <a:pt x="2793" y="125"/>
                  </a:lnTo>
                  <a:lnTo>
                    <a:pt x="2762" y="141"/>
                  </a:lnTo>
                  <a:lnTo>
                    <a:pt x="2730" y="160"/>
                  </a:lnTo>
                  <a:lnTo>
                    <a:pt x="2699" y="177"/>
                  </a:lnTo>
                  <a:lnTo>
                    <a:pt x="2669" y="197"/>
                  </a:lnTo>
                  <a:lnTo>
                    <a:pt x="2640" y="217"/>
                  </a:lnTo>
                  <a:lnTo>
                    <a:pt x="2610" y="238"/>
                  </a:lnTo>
                  <a:lnTo>
                    <a:pt x="2582" y="260"/>
                  </a:lnTo>
                  <a:lnTo>
                    <a:pt x="2555" y="282"/>
                  </a:lnTo>
                  <a:lnTo>
                    <a:pt x="2527" y="306"/>
                  </a:lnTo>
                  <a:lnTo>
                    <a:pt x="2500" y="331"/>
                  </a:lnTo>
                  <a:lnTo>
                    <a:pt x="2474" y="355"/>
                  </a:lnTo>
                  <a:lnTo>
                    <a:pt x="2448" y="381"/>
                  </a:lnTo>
                  <a:lnTo>
                    <a:pt x="2423" y="408"/>
                  </a:lnTo>
                  <a:lnTo>
                    <a:pt x="2399" y="435"/>
                  </a:lnTo>
                  <a:lnTo>
                    <a:pt x="2375" y="462"/>
                  </a:lnTo>
                  <a:lnTo>
                    <a:pt x="2351" y="491"/>
                  </a:lnTo>
                  <a:lnTo>
                    <a:pt x="2328" y="520"/>
                  </a:lnTo>
                  <a:lnTo>
                    <a:pt x="2305" y="491"/>
                  </a:lnTo>
                  <a:lnTo>
                    <a:pt x="2282" y="462"/>
                  </a:lnTo>
                  <a:lnTo>
                    <a:pt x="2258" y="435"/>
                  </a:lnTo>
                  <a:lnTo>
                    <a:pt x="2232" y="408"/>
                  </a:lnTo>
                  <a:lnTo>
                    <a:pt x="2208" y="381"/>
                  </a:lnTo>
                  <a:lnTo>
                    <a:pt x="2182" y="355"/>
                  </a:lnTo>
                  <a:lnTo>
                    <a:pt x="2156" y="331"/>
                  </a:lnTo>
                  <a:lnTo>
                    <a:pt x="2129" y="306"/>
                  </a:lnTo>
                  <a:lnTo>
                    <a:pt x="2102" y="282"/>
                  </a:lnTo>
                  <a:lnTo>
                    <a:pt x="2074" y="260"/>
                  </a:lnTo>
                  <a:lnTo>
                    <a:pt x="2045" y="238"/>
                  </a:lnTo>
                  <a:lnTo>
                    <a:pt x="2016" y="217"/>
                  </a:lnTo>
                  <a:lnTo>
                    <a:pt x="1986" y="197"/>
                  </a:lnTo>
                  <a:lnTo>
                    <a:pt x="1956" y="177"/>
                  </a:lnTo>
                  <a:lnTo>
                    <a:pt x="1925" y="160"/>
                  </a:lnTo>
                  <a:lnTo>
                    <a:pt x="1894" y="141"/>
                  </a:lnTo>
                  <a:lnTo>
                    <a:pt x="1863" y="125"/>
                  </a:lnTo>
                  <a:lnTo>
                    <a:pt x="1830" y="110"/>
                  </a:lnTo>
                  <a:lnTo>
                    <a:pt x="1797" y="95"/>
                  </a:lnTo>
                  <a:lnTo>
                    <a:pt x="1763" y="81"/>
                  </a:lnTo>
                  <a:lnTo>
                    <a:pt x="1730" y="68"/>
                  </a:lnTo>
                  <a:lnTo>
                    <a:pt x="1695" y="57"/>
                  </a:lnTo>
                  <a:lnTo>
                    <a:pt x="1661" y="46"/>
                  </a:lnTo>
                  <a:lnTo>
                    <a:pt x="1625" y="37"/>
                  </a:lnTo>
                  <a:lnTo>
                    <a:pt x="1589" y="28"/>
                  </a:lnTo>
                  <a:lnTo>
                    <a:pt x="1552" y="21"/>
                  </a:lnTo>
                  <a:lnTo>
                    <a:pt x="1515" y="14"/>
                  </a:lnTo>
                  <a:lnTo>
                    <a:pt x="1477" y="9"/>
                  </a:lnTo>
                  <a:lnTo>
                    <a:pt x="1439" y="5"/>
                  </a:lnTo>
                  <a:lnTo>
                    <a:pt x="1400" y="3"/>
                  </a:lnTo>
                  <a:lnTo>
                    <a:pt x="1360" y="0"/>
                  </a:lnTo>
                  <a:lnTo>
                    <a:pt x="1320" y="0"/>
                  </a:lnTo>
                  <a:lnTo>
                    <a:pt x="1286" y="0"/>
                  </a:lnTo>
                  <a:lnTo>
                    <a:pt x="1253" y="1"/>
                  </a:lnTo>
                  <a:lnTo>
                    <a:pt x="1218" y="4"/>
                  </a:lnTo>
                  <a:lnTo>
                    <a:pt x="1185" y="6"/>
                  </a:lnTo>
                  <a:lnTo>
                    <a:pt x="1152" y="11"/>
                  </a:lnTo>
                  <a:lnTo>
                    <a:pt x="1119" y="15"/>
                  </a:lnTo>
                  <a:lnTo>
                    <a:pt x="1087" y="20"/>
                  </a:lnTo>
                  <a:lnTo>
                    <a:pt x="1054" y="27"/>
                  </a:lnTo>
                  <a:lnTo>
                    <a:pt x="1022" y="34"/>
                  </a:lnTo>
                  <a:lnTo>
                    <a:pt x="991" y="42"/>
                  </a:lnTo>
                  <a:lnTo>
                    <a:pt x="958" y="50"/>
                  </a:lnTo>
                  <a:lnTo>
                    <a:pt x="927" y="59"/>
                  </a:lnTo>
                  <a:lnTo>
                    <a:pt x="897" y="70"/>
                  </a:lnTo>
                  <a:lnTo>
                    <a:pt x="866" y="80"/>
                  </a:lnTo>
                  <a:lnTo>
                    <a:pt x="836" y="91"/>
                  </a:lnTo>
                  <a:lnTo>
                    <a:pt x="806" y="103"/>
                  </a:lnTo>
                  <a:lnTo>
                    <a:pt x="777" y="117"/>
                  </a:lnTo>
                  <a:lnTo>
                    <a:pt x="748" y="130"/>
                  </a:lnTo>
                  <a:lnTo>
                    <a:pt x="719" y="145"/>
                  </a:lnTo>
                  <a:lnTo>
                    <a:pt x="690" y="158"/>
                  </a:lnTo>
                  <a:lnTo>
                    <a:pt x="663" y="175"/>
                  </a:lnTo>
                  <a:lnTo>
                    <a:pt x="635" y="191"/>
                  </a:lnTo>
                  <a:lnTo>
                    <a:pt x="608" y="208"/>
                  </a:lnTo>
                  <a:lnTo>
                    <a:pt x="582" y="225"/>
                  </a:lnTo>
                  <a:lnTo>
                    <a:pt x="555" y="243"/>
                  </a:lnTo>
                  <a:lnTo>
                    <a:pt x="530" y="262"/>
                  </a:lnTo>
                  <a:lnTo>
                    <a:pt x="504" y="281"/>
                  </a:lnTo>
                  <a:lnTo>
                    <a:pt x="480" y="302"/>
                  </a:lnTo>
                  <a:lnTo>
                    <a:pt x="456" y="321"/>
                  </a:lnTo>
                  <a:lnTo>
                    <a:pt x="432" y="343"/>
                  </a:lnTo>
                  <a:lnTo>
                    <a:pt x="408" y="364"/>
                  </a:lnTo>
                  <a:lnTo>
                    <a:pt x="387" y="386"/>
                  </a:lnTo>
                  <a:lnTo>
                    <a:pt x="365" y="409"/>
                  </a:lnTo>
                  <a:lnTo>
                    <a:pt x="343" y="432"/>
                  </a:lnTo>
                  <a:lnTo>
                    <a:pt x="322" y="457"/>
                  </a:lnTo>
                  <a:lnTo>
                    <a:pt x="301" y="481"/>
                  </a:lnTo>
                  <a:lnTo>
                    <a:pt x="281" y="505"/>
                  </a:lnTo>
                  <a:lnTo>
                    <a:pt x="262" y="530"/>
                  </a:lnTo>
                  <a:lnTo>
                    <a:pt x="243" y="556"/>
                  </a:lnTo>
                  <a:lnTo>
                    <a:pt x="225" y="582"/>
                  </a:lnTo>
                  <a:lnTo>
                    <a:pt x="207" y="609"/>
                  </a:lnTo>
                  <a:lnTo>
                    <a:pt x="190" y="636"/>
                  </a:lnTo>
                  <a:lnTo>
                    <a:pt x="174" y="663"/>
                  </a:lnTo>
                  <a:lnTo>
                    <a:pt x="159" y="691"/>
                  </a:lnTo>
                  <a:lnTo>
                    <a:pt x="144" y="719"/>
                  </a:lnTo>
                  <a:lnTo>
                    <a:pt x="129" y="748"/>
                  </a:lnTo>
                  <a:lnTo>
                    <a:pt x="116" y="777"/>
                  </a:lnTo>
                  <a:lnTo>
                    <a:pt x="104" y="807"/>
                  </a:lnTo>
                  <a:lnTo>
                    <a:pt x="91" y="837"/>
                  </a:lnTo>
                  <a:lnTo>
                    <a:pt x="79" y="867"/>
                  </a:lnTo>
                  <a:lnTo>
                    <a:pt x="69" y="897"/>
                  </a:lnTo>
                  <a:lnTo>
                    <a:pt x="58" y="928"/>
                  </a:lnTo>
                  <a:lnTo>
                    <a:pt x="49" y="959"/>
                  </a:lnTo>
                  <a:lnTo>
                    <a:pt x="41" y="990"/>
                  </a:lnTo>
                  <a:lnTo>
                    <a:pt x="33" y="1023"/>
                  </a:lnTo>
                  <a:lnTo>
                    <a:pt x="26" y="1055"/>
                  </a:lnTo>
                  <a:lnTo>
                    <a:pt x="20" y="1087"/>
                  </a:lnTo>
                  <a:lnTo>
                    <a:pt x="15" y="1120"/>
                  </a:lnTo>
                  <a:lnTo>
                    <a:pt x="10" y="1153"/>
                  </a:lnTo>
                  <a:lnTo>
                    <a:pt x="6" y="1185"/>
                  </a:lnTo>
                  <a:lnTo>
                    <a:pt x="3" y="1219"/>
                  </a:lnTo>
                  <a:lnTo>
                    <a:pt x="1" y="1252"/>
                  </a:lnTo>
                  <a:lnTo>
                    <a:pt x="0" y="1287"/>
                  </a:lnTo>
                  <a:lnTo>
                    <a:pt x="0" y="1321"/>
                  </a:lnTo>
                  <a:lnTo>
                    <a:pt x="1" y="1383"/>
                  </a:lnTo>
                  <a:lnTo>
                    <a:pt x="4" y="1444"/>
                  </a:lnTo>
                  <a:lnTo>
                    <a:pt x="10" y="1504"/>
                  </a:lnTo>
                  <a:lnTo>
                    <a:pt x="18" y="1563"/>
                  </a:lnTo>
                  <a:lnTo>
                    <a:pt x="30" y="1622"/>
                  </a:lnTo>
                  <a:lnTo>
                    <a:pt x="42" y="1679"/>
                  </a:lnTo>
                  <a:lnTo>
                    <a:pt x="57" y="1735"/>
                  </a:lnTo>
                  <a:lnTo>
                    <a:pt x="75" y="1791"/>
                  </a:lnTo>
                  <a:lnTo>
                    <a:pt x="93" y="1845"/>
                  </a:lnTo>
                  <a:lnTo>
                    <a:pt x="114" y="1898"/>
                  </a:lnTo>
                  <a:lnTo>
                    <a:pt x="137" y="1950"/>
                  </a:lnTo>
                  <a:lnTo>
                    <a:pt x="161" y="2002"/>
                  </a:lnTo>
                  <a:lnTo>
                    <a:pt x="188" y="2053"/>
                  </a:lnTo>
                  <a:lnTo>
                    <a:pt x="217" y="2103"/>
                  </a:lnTo>
                  <a:lnTo>
                    <a:pt x="246" y="2151"/>
                  </a:lnTo>
                  <a:lnTo>
                    <a:pt x="278" y="2200"/>
                  </a:lnTo>
                  <a:lnTo>
                    <a:pt x="310" y="2247"/>
                  </a:lnTo>
                  <a:lnTo>
                    <a:pt x="345" y="2293"/>
                  </a:lnTo>
                  <a:lnTo>
                    <a:pt x="380" y="2338"/>
                  </a:lnTo>
                  <a:lnTo>
                    <a:pt x="417" y="2383"/>
                  </a:lnTo>
                  <a:lnTo>
                    <a:pt x="456" y="2427"/>
                  </a:lnTo>
                  <a:lnTo>
                    <a:pt x="495" y="2470"/>
                  </a:lnTo>
                  <a:lnTo>
                    <a:pt x="536" y="2513"/>
                  </a:lnTo>
                  <a:lnTo>
                    <a:pt x="577" y="2554"/>
                  </a:lnTo>
                  <a:lnTo>
                    <a:pt x="620" y="2595"/>
                  </a:lnTo>
                  <a:lnTo>
                    <a:pt x="663" y="2635"/>
                  </a:lnTo>
                  <a:lnTo>
                    <a:pt x="708" y="2675"/>
                  </a:lnTo>
                  <a:lnTo>
                    <a:pt x="753" y="2713"/>
                  </a:lnTo>
                  <a:lnTo>
                    <a:pt x="799" y="2751"/>
                  </a:lnTo>
                  <a:lnTo>
                    <a:pt x="845" y="2788"/>
                  </a:lnTo>
                  <a:lnTo>
                    <a:pt x="892" y="2825"/>
                  </a:lnTo>
                  <a:lnTo>
                    <a:pt x="940" y="2861"/>
                  </a:lnTo>
                  <a:lnTo>
                    <a:pt x="1032" y="2930"/>
                  </a:lnTo>
                  <a:lnTo>
                    <a:pt x="1129" y="3006"/>
                  </a:lnTo>
                  <a:lnTo>
                    <a:pt x="1229" y="3087"/>
                  </a:lnTo>
                  <a:lnTo>
                    <a:pt x="1279" y="3131"/>
                  </a:lnTo>
                  <a:lnTo>
                    <a:pt x="1331" y="3175"/>
                  </a:lnTo>
                  <a:lnTo>
                    <a:pt x="1383" y="3221"/>
                  </a:lnTo>
                  <a:lnTo>
                    <a:pt x="1435" y="3267"/>
                  </a:lnTo>
                  <a:lnTo>
                    <a:pt x="1487" y="3316"/>
                  </a:lnTo>
                  <a:lnTo>
                    <a:pt x="1539" y="3365"/>
                  </a:lnTo>
                  <a:lnTo>
                    <a:pt x="1590" y="3415"/>
                  </a:lnTo>
                  <a:lnTo>
                    <a:pt x="1642" y="3467"/>
                  </a:lnTo>
                  <a:lnTo>
                    <a:pt x="1692" y="3520"/>
                  </a:lnTo>
                  <a:lnTo>
                    <a:pt x="1743" y="3573"/>
                  </a:lnTo>
                  <a:lnTo>
                    <a:pt x="1791" y="3628"/>
                  </a:lnTo>
                  <a:lnTo>
                    <a:pt x="1840" y="3683"/>
                  </a:lnTo>
                  <a:lnTo>
                    <a:pt x="1886" y="3740"/>
                  </a:lnTo>
                  <a:lnTo>
                    <a:pt x="1932" y="3796"/>
                  </a:lnTo>
                  <a:lnTo>
                    <a:pt x="1976" y="3854"/>
                  </a:lnTo>
                  <a:lnTo>
                    <a:pt x="2019" y="3913"/>
                  </a:lnTo>
                  <a:lnTo>
                    <a:pt x="2059" y="3972"/>
                  </a:lnTo>
                  <a:lnTo>
                    <a:pt x="2098" y="4031"/>
                  </a:lnTo>
                  <a:lnTo>
                    <a:pt x="2135" y="4091"/>
                  </a:lnTo>
                  <a:lnTo>
                    <a:pt x="2171" y="4152"/>
                  </a:lnTo>
                  <a:lnTo>
                    <a:pt x="2204" y="4213"/>
                  </a:lnTo>
                  <a:lnTo>
                    <a:pt x="2234" y="4274"/>
                  </a:lnTo>
                  <a:lnTo>
                    <a:pt x="2261" y="4337"/>
                  </a:lnTo>
                  <a:lnTo>
                    <a:pt x="2287" y="4399"/>
                  </a:lnTo>
                  <a:lnTo>
                    <a:pt x="2298" y="4430"/>
                  </a:lnTo>
                  <a:lnTo>
                    <a:pt x="2309" y="4462"/>
                  </a:lnTo>
                  <a:lnTo>
                    <a:pt x="2319" y="4493"/>
                  </a:lnTo>
                  <a:lnTo>
                    <a:pt x="2328" y="4524"/>
                  </a:lnTo>
                  <a:lnTo>
                    <a:pt x="2338" y="4493"/>
                  </a:lnTo>
                  <a:lnTo>
                    <a:pt x="2347" y="4462"/>
                  </a:lnTo>
                  <a:lnTo>
                    <a:pt x="2358" y="4430"/>
                  </a:lnTo>
                  <a:lnTo>
                    <a:pt x="2369" y="4399"/>
                  </a:lnTo>
                  <a:lnTo>
                    <a:pt x="2394" y="4337"/>
                  </a:lnTo>
                  <a:lnTo>
                    <a:pt x="2422" y="4274"/>
                  </a:lnTo>
                  <a:lnTo>
                    <a:pt x="2452" y="4213"/>
                  </a:lnTo>
                  <a:lnTo>
                    <a:pt x="2484" y="4152"/>
                  </a:lnTo>
                  <a:lnTo>
                    <a:pt x="2520" y="4091"/>
                  </a:lnTo>
                  <a:lnTo>
                    <a:pt x="2557" y="4031"/>
                  </a:lnTo>
                  <a:lnTo>
                    <a:pt x="2596" y="3972"/>
                  </a:lnTo>
                  <a:lnTo>
                    <a:pt x="2637" y="3913"/>
                  </a:lnTo>
                  <a:lnTo>
                    <a:pt x="2680" y="3854"/>
                  </a:lnTo>
                  <a:lnTo>
                    <a:pt x="2723" y="3796"/>
                  </a:lnTo>
                  <a:lnTo>
                    <a:pt x="2770" y="3740"/>
                  </a:lnTo>
                  <a:lnTo>
                    <a:pt x="2817" y="3683"/>
                  </a:lnTo>
                  <a:lnTo>
                    <a:pt x="2864" y="3628"/>
                  </a:lnTo>
                  <a:lnTo>
                    <a:pt x="2914" y="3573"/>
                  </a:lnTo>
                  <a:lnTo>
                    <a:pt x="2964" y="3520"/>
                  </a:lnTo>
                  <a:lnTo>
                    <a:pt x="3015" y="3467"/>
                  </a:lnTo>
                  <a:lnTo>
                    <a:pt x="3065" y="3415"/>
                  </a:lnTo>
                  <a:lnTo>
                    <a:pt x="3117" y="3365"/>
                  </a:lnTo>
                  <a:lnTo>
                    <a:pt x="3168" y="3316"/>
                  </a:lnTo>
                  <a:lnTo>
                    <a:pt x="3220" y="3267"/>
                  </a:lnTo>
                  <a:lnTo>
                    <a:pt x="3272" y="3221"/>
                  </a:lnTo>
                  <a:lnTo>
                    <a:pt x="3324" y="3175"/>
                  </a:lnTo>
                  <a:lnTo>
                    <a:pt x="3376" y="3131"/>
                  </a:lnTo>
                  <a:lnTo>
                    <a:pt x="3427" y="3087"/>
                  </a:lnTo>
                  <a:lnTo>
                    <a:pt x="3527" y="3006"/>
                  </a:lnTo>
                  <a:lnTo>
                    <a:pt x="3623" y="2930"/>
                  </a:lnTo>
                  <a:lnTo>
                    <a:pt x="3716" y="2861"/>
                  </a:lnTo>
                  <a:lnTo>
                    <a:pt x="3763" y="2825"/>
                  </a:lnTo>
                  <a:lnTo>
                    <a:pt x="3810" y="2788"/>
                  </a:lnTo>
                  <a:lnTo>
                    <a:pt x="3858" y="2751"/>
                  </a:lnTo>
                  <a:lnTo>
                    <a:pt x="3903" y="2713"/>
                  </a:lnTo>
                  <a:lnTo>
                    <a:pt x="3948" y="2675"/>
                  </a:lnTo>
                  <a:lnTo>
                    <a:pt x="3993" y="2635"/>
                  </a:lnTo>
                  <a:lnTo>
                    <a:pt x="4037" y="2595"/>
                  </a:lnTo>
                  <a:lnTo>
                    <a:pt x="4078" y="2554"/>
                  </a:lnTo>
                  <a:lnTo>
                    <a:pt x="4120" y="2513"/>
                  </a:lnTo>
                  <a:lnTo>
                    <a:pt x="4160" y="2470"/>
                  </a:lnTo>
                  <a:lnTo>
                    <a:pt x="4201" y="2427"/>
                  </a:lnTo>
                  <a:lnTo>
                    <a:pt x="4239" y="2383"/>
                  </a:lnTo>
                  <a:lnTo>
                    <a:pt x="4276" y="2338"/>
                  </a:lnTo>
                  <a:lnTo>
                    <a:pt x="4311" y="2293"/>
                  </a:lnTo>
                  <a:lnTo>
                    <a:pt x="4345" y="2247"/>
                  </a:lnTo>
                  <a:lnTo>
                    <a:pt x="4378" y="2200"/>
                  </a:lnTo>
                  <a:lnTo>
                    <a:pt x="4410" y="2151"/>
                  </a:lnTo>
                  <a:lnTo>
                    <a:pt x="4439" y="2103"/>
                  </a:lnTo>
                  <a:lnTo>
                    <a:pt x="4468" y="2053"/>
                  </a:lnTo>
                  <a:lnTo>
                    <a:pt x="4494" y="2002"/>
                  </a:lnTo>
                  <a:lnTo>
                    <a:pt x="4519" y="1950"/>
                  </a:lnTo>
                  <a:lnTo>
                    <a:pt x="4542" y="1898"/>
                  </a:lnTo>
                  <a:lnTo>
                    <a:pt x="4562" y="1845"/>
                  </a:lnTo>
                  <a:lnTo>
                    <a:pt x="4581" y="1791"/>
                  </a:lnTo>
                  <a:lnTo>
                    <a:pt x="4598" y="1735"/>
                  </a:lnTo>
                  <a:lnTo>
                    <a:pt x="4613" y="1679"/>
                  </a:lnTo>
                  <a:lnTo>
                    <a:pt x="4626" y="1622"/>
                  </a:lnTo>
                  <a:lnTo>
                    <a:pt x="4636" y="1563"/>
                  </a:lnTo>
                  <a:lnTo>
                    <a:pt x="4646" y="1504"/>
                  </a:lnTo>
                  <a:lnTo>
                    <a:pt x="4651" y="1444"/>
                  </a:lnTo>
                  <a:lnTo>
                    <a:pt x="4655" y="1383"/>
                  </a:lnTo>
                  <a:lnTo>
                    <a:pt x="4656" y="1321"/>
                  </a:lnTo>
                  <a:lnTo>
                    <a:pt x="4656" y="1287"/>
                  </a:lnTo>
                  <a:lnTo>
                    <a:pt x="4655" y="1252"/>
                  </a:lnTo>
                  <a:lnTo>
                    <a:pt x="4653" y="1219"/>
                  </a:lnTo>
                  <a:lnTo>
                    <a:pt x="4649" y="1185"/>
                  </a:lnTo>
                  <a:lnTo>
                    <a:pt x="4646" y="1153"/>
                  </a:lnTo>
                  <a:lnTo>
                    <a:pt x="4641" y="1120"/>
                  </a:lnTo>
                  <a:lnTo>
                    <a:pt x="4635" y="1087"/>
                  </a:lnTo>
                  <a:lnTo>
                    <a:pt x="4629" y="1055"/>
                  </a:lnTo>
                  <a:lnTo>
                    <a:pt x="4623" y="1023"/>
                  </a:lnTo>
                  <a:lnTo>
                    <a:pt x="4614" y="990"/>
                  </a:lnTo>
                  <a:lnTo>
                    <a:pt x="4606" y="959"/>
                  </a:lnTo>
                  <a:lnTo>
                    <a:pt x="4597" y="928"/>
                  </a:lnTo>
                  <a:lnTo>
                    <a:pt x="4587" y="897"/>
                  </a:lnTo>
                  <a:lnTo>
                    <a:pt x="4576" y="867"/>
                  </a:lnTo>
                  <a:lnTo>
                    <a:pt x="4565" y="837"/>
                  </a:lnTo>
                  <a:lnTo>
                    <a:pt x="4552" y="807"/>
                  </a:lnTo>
                  <a:lnTo>
                    <a:pt x="4539" y="777"/>
                  </a:lnTo>
                  <a:lnTo>
                    <a:pt x="4527" y="748"/>
                  </a:lnTo>
                  <a:lnTo>
                    <a:pt x="4512" y="719"/>
                  </a:lnTo>
                  <a:lnTo>
                    <a:pt x="4497" y="691"/>
                  </a:lnTo>
                  <a:lnTo>
                    <a:pt x="4482" y="663"/>
                  </a:lnTo>
                  <a:lnTo>
                    <a:pt x="4465" y="636"/>
                  </a:lnTo>
                  <a:lnTo>
                    <a:pt x="4448" y="609"/>
                  </a:lnTo>
                  <a:lnTo>
                    <a:pt x="4431" y="582"/>
                  </a:lnTo>
                  <a:lnTo>
                    <a:pt x="4412" y="556"/>
                  </a:lnTo>
                  <a:lnTo>
                    <a:pt x="4394" y="530"/>
                  </a:lnTo>
                  <a:lnTo>
                    <a:pt x="4374" y="505"/>
                  </a:lnTo>
                  <a:lnTo>
                    <a:pt x="4355" y="481"/>
                  </a:lnTo>
                  <a:lnTo>
                    <a:pt x="4334" y="457"/>
                  </a:lnTo>
                  <a:lnTo>
                    <a:pt x="4313" y="432"/>
                  </a:lnTo>
                  <a:lnTo>
                    <a:pt x="4291" y="409"/>
                  </a:lnTo>
                  <a:lnTo>
                    <a:pt x="4269" y="386"/>
                  </a:lnTo>
                  <a:lnTo>
                    <a:pt x="4247" y="364"/>
                  </a:lnTo>
                  <a:lnTo>
                    <a:pt x="4224" y="343"/>
                  </a:lnTo>
                  <a:lnTo>
                    <a:pt x="4200" y="321"/>
                  </a:lnTo>
                  <a:lnTo>
                    <a:pt x="4175" y="302"/>
                  </a:lnTo>
                  <a:lnTo>
                    <a:pt x="4151" y="281"/>
                  </a:lnTo>
                  <a:lnTo>
                    <a:pt x="4126" y="262"/>
                  </a:lnTo>
                  <a:lnTo>
                    <a:pt x="4100" y="243"/>
                  </a:lnTo>
                  <a:lnTo>
                    <a:pt x="4074" y="225"/>
                  </a:lnTo>
                  <a:lnTo>
                    <a:pt x="4047" y="208"/>
                  </a:lnTo>
                  <a:lnTo>
                    <a:pt x="4021" y="191"/>
                  </a:lnTo>
                  <a:lnTo>
                    <a:pt x="3993" y="175"/>
                  </a:lnTo>
                  <a:lnTo>
                    <a:pt x="3965" y="158"/>
                  </a:lnTo>
                  <a:lnTo>
                    <a:pt x="3936" y="145"/>
                  </a:lnTo>
                  <a:lnTo>
                    <a:pt x="3907" y="130"/>
                  </a:lnTo>
                  <a:lnTo>
                    <a:pt x="3879" y="117"/>
                  </a:lnTo>
                  <a:lnTo>
                    <a:pt x="3850" y="103"/>
                  </a:lnTo>
                  <a:lnTo>
                    <a:pt x="3820" y="91"/>
                  </a:lnTo>
                  <a:lnTo>
                    <a:pt x="3790" y="80"/>
                  </a:lnTo>
                  <a:lnTo>
                    <a:pt x="3758" y="70"/>
                  </a:lnTo>
                  <a:lnTo>
                    <a:pt x="3728" y="59"/>
                  </a:lnTo>
                  <a:lnTo>
                    <a:pt x="3697" y="50"/>
                  </a:lnTo>
                  <a:lnTo>
                    <a:pt x="3665" y="42"/>
                  </a:lnTo>
                  <a:lnTo>
                    <a:pt x="3634" y="34"/>
                  </a:lnTo>
                  <a:lnTo>
                    <a:pt x="3601" y="27"/>
                  </a:lnTo>
                  <a:lnTo>
                    <a:pt x="3569" y="20"/>
                  </a:lnTo>
                  <a:lnTo>
                    <a:pt x="3537" y="15"/>
                  </a:lnTo>
                  <a:lnTo>
                    <a:pt x="3503" y="11"/>
                  </a:lnTo>
                  <a:lnTo>
                    <a:pt x="3470" y="6"/>
                  </a:lnTo>
                  <a:lnTo>
                    <a:pt x="3437" y="4"/>
                  </a:lnTo>
                  <a:lnTo>
                    <a:pt x="3403" y="1"/>
                  </a:lnTo>
                  <a:lnTo>
                    <a:pt x="3369" y="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KSO_Shape"/>
            <p:cNvSpPr>
              <a:spLocks/>
            </p:cNvSpPr>
            <p:nvPr/>
          </p:nvSpPr>
          <p:spPr bwMode="auto">
            <a:xfrm>
              <a:off x="3900488" y="3910013"/>
              <a:ext cx="800100" cy="1017587"/>
            </a:xfrm>
            <a:custGeom>
              <a:avLst/>
              <a:gdLst>
                <a:gd name="T0" fmla="*/ 2147483646 w 4116"/>
                <a:gd name="T1" fmla="*/ 2147483646 h 5239"/>
                <a:gd name="T2" fmla="*/ 2147483646 w 4116"/>
                <a:gd name="T3" fmla="*/ 2147483646 h 5239"/>
                <a:gd name="T4" fmla="*/ 2147483646 w 4116"/>
                <a:gd name="T5" fmla="*/ 2147483646 h 5239"/>
                <a:gd name="T6" fmla="*/ 2147483646 w 4116"/>
                <a:gd name="T7" fmla="*/ 2147483646 h 5239"/>
                <a:gd name="T8" fmla="*/ 2147483646 w 4116"/>
                <a:gd name="T9" fmla="*/ 2147483646 h 5239"/>
                <a:gd name="T10" fmla="*/ 2147483646 w 4116"/>
                <a:gd name="T11" fmla="*/ 2147483646 h 5239"/>
                <a:gd name="T12" fmla="*/ 2147483646 w 4116"/>
                <a:gd name="T13" fmla="*/ 2147483646 h 5239"/>
                <a:gd name="T14" fmla="*/ 2147483646 w 4116"/>
                <a:gd name="T15" fmla="*/ 2147483646 h 5239"/>
                <a:gd name="T16" fmla="*/ 2147483646 w 4116"/>
                <a:gd name="T17" fmla="*/ 2147483646 h 5239"/>
                <a:gd name="T18" fmla="*/ 2147483646 w 4116"/>
                <a:gd name="T19" fmla="*/ 2147483646 h 5239"/>
                <a:gd name="T20" fmla="*/ 2147483646 w 4116"/>
                <a:gd name="T21" fmla="*/ 2147483646 h 5239"/>
                <a:gd name="T22" fmla="*/ 2147483646 w 4116"/>
                <a:gd name="T23" fmla="*/ 2147483646 h 5239"/>
                <a:gd name="T24" fmla="*/ 2147483646 w 4116"/>
                <a:gd name="T25" fmla="*/ 2147483646 h 5239"/>
                <a:gd name="T26" fmla="*/ 2147483646 w 4116"/>
                <a:gd name="T27" fmla="*/ 2147483646 h 5239"/>
                <a:gd name="T28" fmla="*/ 2147483646 w 4116"/>
                <a:gd name="T29" fmla="*/ 2147483646 h 5239"/>
                <a:gd name="T30" fmla="*/ 2147483646 w 4116"/>
                <a:gd name="T31" fmla="*/ 2147483646 h 5239"/>
                <a:gd name="T32" fmla="*/ 2147483646 w 4116"/>
                <a:gd name="T33" fmla="*/ 2147483646 h 5239"/>
                <a:gd name="T34" fmla="*/ 2147483646 w 4116"/>
                <a:gd name="T35" fmla="*/ 2147483646 h 5239"/>
                <a:gd name="T36" fmla="*/ 2147483646 w 4116"/>
                <a:gd name="T37" fmla="*/ 2147483646 h 5239"/>
                <a:gd name="T38" fmla="*/ 2147483646 w 4116"/>
                <a:gd name="T39" fmla="*/ 2147483646 h 5239"/>
                <a:gd name="T40" fmla="*/ 2147483646 w 4116"/>
                <a:gd name="T41" fmla="*/ 2147483646 h 5239"/>
                <a:gd name="T42" fmla="*/ 2147483646 w 4116"/>
                <a:gd name="T43" fmla="*/ 2147483646 h 5239"/>
                <a:gd name="T44" fmla="*/ 2147483646 w 4116"/>
                <a:gd name="T45" fmla="*/ 2147483646 h 5239"/>
                <a:gd name="T46" fmla="*/ 2147483646 w 4116"/>
                <a:gd name="T47" fmla="*/ 2147483646 h 5239"/>
                <a:gd name="T48" fmla="*/ 2147483646 w 4116"/>
                <a:gd name="T49" fmla="*/ 2147483646 h 5239"/>
                <a:gd name="T50" fmla="*/ 2147483646 w 4116"/>
                <a:gd name="T51" fmla="*/ 2147483646 h 5239"/>
                <a:gd name="T52" fmla="*/ 2147483646 w 4116"/>
                <a:gd name="T53" fmla="*/ 2147483646 h 5239"/>
                <a:gd name="T54" fmla="*/ 2147483646 w 4116"/>
                <a:gd name="T55" fmla="*/ 2147483646 h 5239"/>
                <a:gd name="T56" fmla="*/ 2147483646 w 4116"/>
                <a:gd name="T57" fmla="*/ 2147483646 h 5239"/>
                <a:gd name="T58" fmla="*/ 2147483646 w 4116"/>
                <a:gd name="T59" fmla="*/ 2147483646 h 5239"/>
                <a:gd name="T60" fmla="*/ 2147483646 w 4116"/>
                <a:gd name="T61" fmla="*/ 2147483646 h 5239"/>
                <a:gd name="T62" fmla="*/ 2147483646 w 4116"/>
                <a:gd name="T63" fmla="*/ 2147483646 h 5239"/>
                <a:gd name="T64" fmla="*/ 2147483646 w 4116"/>
                <a:gd name="T65" fmla="*/ 2147483646 h 5239"/>
                <a:gd name="T66" fmla="*/ 2147483646 w 4116"/>
                <a:gd name="T67" fmla="*/ 2147483646 h 5239"/>
                <a:gd name="T68" fmla="*/ 2147483646 w 4116"/>
                <a:gd name="T69" fmla="*/ 2147483646 h 5239"/>
                <a:gd name="T70" fmla="*/ 2147483646 w 4116"/>
                <a:gd name="T71" fmla="*/ 2147483646 h 5239"/>
                <a:gd name="T72" fmla="*/ 2147483646 w 4116"/>
                <a:gd name="T73" fmla="*/ 2147483646 h 5239"/>
                <a:gd name="T74" fmla="*/ 2147483646 w 4116"/>
                <a:gd name="T75" fmla="*/ 2147483646 h 5239"/>
                <a:gd name="T76" fmla="*/ 2147483646 w 4116"/>
                <a:gd name="T77" fmla="*/ 2147483646 h 5239"/>
                <a:gd name="T78" fmla="*/ 2147483646 w 4116"/>
                <a:gd name="T79" fmla="*/ 2147483646 h 5239"/>
                <a:gd name="T80" fmla="*/ 2147483646 w 4116"/>
                <a:gd name="T81" fmla="*/ 2147483646 h 5239"/>
                <a:gd name="T82" fmla="*/ 2147483646 w 4116"/>
                <a:gd name="T83" fmla="*/ 2147483646 h 5239"/>
                <a:gd name="T84" fmla="*/ 2147483646 w 4116"/>
                <a:gd name="T85" fmla="*/ 2147483646 h 5239"/>
                <a:gd name="T86" fmla="*/ 2147483646 w 4116"/>
                <a:gd name="T87" fmla="*/ 2147483646 h 5239"/>
                <a:gd name="T88" fmla="*/ 2147483646 w 4116"/>
                <a:gd name="T89" fmla="*/ 2147483646 h 5239"/>
                <a:gd name="T90" fmla="*/ 2147483646 w 4116"/>
                <a:gd name="T91" fmla="*/ 2147483646 h 5239"/>
                <a:gd name="T92" fmla="*/ 0 w 4116"/>
                <a:gd name="T93" fmla="*/ 2147483646 h 5239"/>
                <a:gd name="T94" fmla="*/ 2147483646 w 4116"/>
                <a:gd name="T95" fmla="*/ 2147483646 h 5239"/>
                <a:gd name="T96" fmla="*/ 2147483646 w 4116"/>
                <a:gd name="T97" fmla="*/ 2147483646 h 5239"/>
                <a:gd name="T98" fmla="*/ 2147483646 w 4116"/>
                <a:gd name="T99" fmla="*/ 2147483646 h 5239"/>
                <a:gd name="T100" fmla="*/ 2147483646 w 4116"/>
                <a:gd name="T101" fmla="*/ 2147483646 h 5239"/>
                <a:gd name="T102" fmla="*/ 2147483646 w 4116"/>
                <a:gd name="T103" fmla="*/ 2147483646 h 5239"/>
                <a:gd name="T104" fmla="*/ 2147483646 w 4116"/>
                <a:gd name="T105" fmla="*/ 2147483646 h 5239"/>
                <a:gd name="T106" fmla="*/ 2147483646 w 4116"/>
                <a:gd name="T107" fmla="*/ 2147483646 h 5239"/>
                <a:gd name="T108" fmla="*/ 2147483646 w 4116"/>
                <a:gd name="T109" fmla="*/ 2147483646 h 5239"/>
                <a:gd name="T110" fmla="*/ 2147483646 w 4116"/>
                <a:gd name="T111" fmla="*/ 2147483646 h 5239"/>
                <a:gd name="T112" fmla="*/ 2147483646 w 4116"/>
                <a:gd name="T113" fmla="*/ 2147483646 h 5239"/>
                <a:gd name="T114" fmla="*/ 2147483646 w 4116"/>
                <a:gd name="T115" fmla="*/ 2147483646 h 52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116"/>
                <a:gd name="T175" fmla="*/ 0 h 5239"/>
                <a:gd name="T176" fmla="*/ 4116 w 4116"/>
                <a:gd name="T177" fmla="*/ 5239 h 523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116" h="5239">
                  <a:moveTo>
                    <a:pt x="2496" y="2121"/>
                  </a:moveTo>
                  <a:lnTo>
                    <a:pt x="2496" y="2121"/>
                  </a:lnTo>
                  <a:lnTo>
                    <a:pt x="2443" y="2107"/>
                  </a:lnTo>
                  <a:lnTo>
                    <a:pt x="2390" y="2095"/>
                  </a:lnTo>
                  <a:lnTo>
                    <a:pt x="2336" y="2084"/>
                  </a:lnTo>
                  <a:lnTo>
                    <a:pt x="2282" y="2075"/>
                  </a:lnTo>
                  <a:lnTo>
                    <a:pt x="2227" y="2068"/>
                  </a:lnTo>
                  <a:lnTo>
                    <a:pt x="2171" y="2063"/>
                  </a:lnTo>
                  <a:lnTo>
                    <a:pt x="2115" y="2060"/>
                  </a:lnTo>
                  <a:lnTo>
                    <a:pt x="2058" y="2059"/>
                  </a:lnTo>
                  <a:lnTo>
                    <a:pt x="2002" y="2060"/>
                  </a:lnTo>
                  <a:lnTo>
                    <a:pt x="1945" y="2063"/>
                  </a:lnTo>
                  <a:lnTo>
                    <a:pt x="1890" y="2068"/>
                  </a:lnTo>
                  <a:lnTo>
                    <a:pt x="1835" y="2075"/>
                  </a:lnTo>
                  <a:lnTo>
                    <a:pt x="1780" y="2084"/>
                  </a:lnTo>
                  <a:lnTo>
                    <a:pt x="1726" y="2095"/>
                  </a:lnTo>
                  <a:lnTo>
                    <a:pt x="1673" y="2107"/>
                  </a:lnTo>
                  <a:lnTo>
                    <a:pt x="1621" y="2121"/>
                  </a:lnTo>
                  <a:lnTo>
                    <a:pt x="1621" y="761"/>
                  </a:lnTo>
                  <a:lnTo>
                    <a:pt x="452" y="761"/>
                  </a:lnTo>
                  <a:lnTo>
                    <a:pt x="452" y="1438"/>
                  </a:lnTo>
                  <a:lnTo>
                    <a:pt x="1020" y="2446"/>
                  </a:lnTo>
                  <a:lnTo>
                    <a:pt x="989" y="2473"/>
                  </a:lnTo>
                  <a:lnTo>
                    <a:pt x="958" y="2502"/>
                  </a:lnTo>
                  <a:lnTo>
                    <a:pt x="928" y="2532"/>
                  </a:lnTo>
                  <a:lnTo>
                    <a:pt x="900" y="2561"/>
                  </a:lnTo>
                  <a:lnTo>
                    <a:pt x="871" y="2593"/>
                  </a:lnTo>
                  <a:lnTo>
                    <a:pt x="844" y="2624"/>
                  </a:lnTo>
                  <a:lnTo>
                    <a:pt x="817" y="2656"/>
                  </a:lnTo>
                  <a:lnTo>
                    <a:pt x="792" y="2689"/>
                  </a:lnTo>
                  <a:lnTo>
                    <a:pt x="767" y="2723"/>
                  </a:lnTo>
                  <a:lnTo>
                    <a:pt x="743" y="2758"/>
                  </a:lnTo>
                  <a:lnTo>
                    <a:pt x="720" y="2792"/>
                  </a:lnTo>
                  <a:lnTo>
                    <a:pt x="697" y="2828"/>
                  </a:lnTo>
                  <a:lnTo>
                    <a:pt x="676" y="2864"/>
                  </a:lnTo>
                  <a:lnTo>
                    <a:pt x="655" y="2901"/>
                  </a:lnTo>
                  <a:lnTo>
                    <a:pt x="636" y="2938"/>
                  </a:lnTo>
                  <a:lnTo>
                    <a:pt x="618" y="2977"/>
                  </a:lnTo>
                  <a:lnTo>
                    <a:pt x="600" y="3015"/>
                  </a:lnTo>
                  <a:lnTo>
                    <a:pt x="584" y="3054"/>
                  </a:lnTo>
                  <a:lnTo>
                    <a:pt x="569" y="3094"/>
                  </a:lnTo>
                  <a:lnTo>
                    <a:pt x="554" y="3134"/>
                  </a:lnTo>
                  <a:lnTo>
                    <a:pt x="540" y="3174"/>
                  </a:lnTo>
                  <a:lnTo>
                    <a:pt x="528" y="3216"/>
                  </a:lnTo>
                  <a:lnTo>
                    <a:pt x="517" y="3257"/>
                  </a:lnTo>
                  <a:lnTo>
                    <a:pt x="507" y="3300"/>
                  </a:lnTo>
                  <a:lnTo>
                    <a:pt x="499" y="3341"/>
                  </a:lnTo>
                  <a:lnTo>
                    <a:pt x="490" y="3384"/>
                  </a:lnTo>
                  <a:lnTo>
                    <a:pt x="483" y="3428"/>
                  </a:lnTo>
                  <a:lnTo>
                    <a:pt x="478" y="3472"/>
                  </a:lnTo>
                  <a:lnTo>
                    <a:pt x="474" y="3515"/>
                  </a:lnTo>
                  <a:lnTo>
                    <a:pt x="471" y="3559"/>
                  </a:lnTo>
                  <a:lnTo>
                    <a:pt x="469" y="3604"/>
                  </a:lnTo>
                  <a:lnTo>
                    <a:pt x="468" y="3649"/>
                  </a:lnTo>
                  <a:lnTo>
                    <a:pt x="469" y="3691"/>
                  </a:lnTo>
                  <a:lnTo>
                    <a:pt x="470" y="3731"/>
                  </a:lnTo>
                  <a:lnTo>
                    <a:pt x="473" y="3771"/>
                  </a:lnTo>
                  <a:lnTo>
                    <a:pt x="476" y="3812"/>
                  </a:lnTo>
                  <a:lnTo>
                    <a:pt x="481" y="3852"/>
                  </a:lnTo>
                  <a:lnTo>
                    <a:pt x="486" y="3891"/>
                  </a:lnTo>
                  <a:lnTo>
                    <a:pt x="493" y="3931"/>
                  </a:lnTo>
                  <a:lnTo>
                    <a:pt x="501" y="3970"/>
                  </a:lnTo>
                  <a:lnTo>
                    <a:pt x="509" y="4008"/>
                  </a:lnTo>
                  <a:lnTo>
                    <a:pt x="519" y="4046"/>
                  </a:lnTo>
                  <a:lnTo>
                    <a:pt x="529" y="4085"/>
                  </a:lnTo>
                  <a:lnTo>
                    <a:pt x="540" y="4122"/>
                  </a:lnTo>
                  <a:lnTo>
                    <a:pt x="552" y="4159"/>
                  </a:lnTo>
                  <a:lnTo>
                    <a:pt x="565" y="4196"/>
                  </a:lnTo>
                  <a:lnTo>
                    <a:pt x="579" y="4233"/>
                  </a:lnTo>
                  <a:lnTo>
                    <a:pt x="593" y="4268"/>
                  </a:lnTo>
                  <a:lnTo>
                    <a:pt x="609" y="4304"/>
                  </a:lnTo>
                  <a:lnTo>
                    <a:pt x="625" y="4339"/>
                  </a:lnTo>
                  <a:lnTo>
                    <a:pt x="642" y="4373"/>
                  </a:lnTo>
                  <a:lnTo>
                    <a:pt x="661" y="4407"/>
                  </a:lnTo>
                  <a:lnTo>
                    <a:pt x="679" y="4440"/>
                  </a:lnTo>
                  <a:lnTo>
                    <a:pt x="698" y="4474"/>
                  </a:lnTo>
                  <a:lnTo>
                    <a:pt x="719" y="4507"/>
                  </a:lnTo>
                  <a:lnTo>
                    <a:pt x="740" y="4538"/>
                  </a:lnTo>
                  <a:lnTo>
                    <a:pt x="761" y="4570"/>
                  </a:lnTo>
                  <a:lnTo>
                    <a:pt x="785" y="4600"/>
                  </a:lnTo>
                  <a:lnTo>
                    <a:pt x="807" y="4631"/>
                  </a:lnTo>
                  <a:lnTo>
                    <a:pt x="832" y="4660"/>
                  </a:lnTo>
                  <a:lnTo>
                    <a:pt x="856" y="4690"/>
                  </a:lnTo>
                  <a:lnTo>
                    <a:pt x="882" y="4718"/>
                  </a:lnTo>
                  <a:lnTo>
                    <a:pt x="907" y="4746"/>
                  </a:lnTo>
                  <a:lnTo>
                    <a:pt x="935" y="4773"/>
                  </a:lnTo>
                  <a:lnTo>
                    <a:pt x="961" y="4800"/>
                  </a:lnTo>
                  <a:lnTo>
                    <a:pt x="990" y="4826"/>
                  </a:lnTo>
                  <a:lnTo>
                    <a:pt x="1018" y="4852"/>
                  </a:lnTo>
                  <a:lnTo>
                    <a:pt x="1047" y="4876"/>
                  </a:lnTo>
                  <a:lnTo>
                    <a:pt x="1077" y="4900"/>
                  </a:lnTo>
                  <a:lnTo>
                    <a:pt x="1107" y="4923"/>
                  </a:lnTo>
                  <a:lnTo>
                    <a:pt x="1138" y="4946"/>
                  </a:lnTo>
                  <a:lnTo>
                    <a:pt x="1170" y="4968"/>
                  </a:lnTo>
                  <a:lnTo>
                    <a:pt x="1201" y="4988"/>
                  </a:lnTo>
                  <a:lnTo>
                    <a:pt x="1234" y="5009"/>
                  </a:lnTo>
                  <a:lnTo>
                    <a:pt x="1267" y="5028"/>
                  </a:lnTo>
                  <a:lnTo>
                    <a:pt x="1300" y="5047"/>
                  </a:lnTo>
                  <a:lnTo>
                    <a:pt x="1335" y="5065"/>
                  </a:lnTo>
                  <a:lnTo>
                    <a:pt x="1370" y="5082"/>
                  </a:lnTo>
                  <a:lnTo>
                    <a:pt x="1404" y="5098"/>
                  </a:lnTo>
                  <a:lnTo>
                    <a:pt x="1440" y="5114"/>
                  </a:lnTo>
                  <a:lnTo>
                    <a:pt x="1476" y="5129"/>
                  </a:lnTo>
                  <a:lnTo>
                    <a:pt x="1512" y="5142"/>
                  </a:lnTo>
                  <a:lnTo>
                    <a:pt x="1549" y="5155"/>
                  </a:lnTo>
                  <a:lnTo>
                    <a:pt x="1586" y="5168"/>
                  </a:lnTo>
                  <a:lnTo>
                    <a:pt x="1623" y="5179"/>
                  </a:lnTo>
                  <a:lnTo>
                    <a:pt x="1661" y="5189"/>
                  </a:lnTo>
                  <a:lnTo>
                    <a:pt x="1700" y="5198"/>
                  </a:lnTo>
                  <a:lnTo>
                    <a:pt x="1738" y="5206"/>
                  </a:lnTo>
                  <a:lnTo>
                    <a:pt x="1777" y="5214"/>
                  </a:lnTo>
                  <a:lnTo>
                    <a:pt x="1817" y="5221"/>
                  </a:lnTo>
                  <a:lnTo>
                    <a:pt x="1855" y="5227"/>
                  </a:lnTo>
                  <a:lnTo>
                    <a:pt x="1896" y="5231"/>
                  </a:lnTo>
                  <a:lnTo>
                    <a:pt x="1936" y="5235"/>
                  </a:lnTo>
                  <a:lnTo>
                    <a:pt x="1977" y="5237"/>
                  </a:lnTo>
                  <a:lnTo>
                    <a:pt x="2017" y="5239"/>
                  </a:lnTo>
                  <a:lnTo>
                    <a:pt x="2058" y="5239"/>
                  </a:lnTo>
                  <a:lnTo>
                    <a:pt x="2099" y="5239"/>
                  </a:lnTo>
                  <a:lnTo>
                    <a:pt x="2141" y="5237"/>
                  </a:lnTo>
                  <a:lnTo>
                    <a:pt x="2180" y="5235"/>
                  </a:lnTo>
                  <a:lnTo>
                    <a:pt x="2221" y="5231"/>
                  </a:lnTo>
                  <a:lnTo>
                    <a:pt x="2261" y="5227"/>
                  </a:lnTo>
                  <a:lnTo>
                    <a:pt x="2301" y="5221"/>
                  </a:lnTo>
                  <a:lnTo>
                    <a:pt x="2339" y="5214"/>
                  </a:lnTo>
                  <a:lnTo>
                    <a:pt x="2379" y="5206"/>
                  </a:lnTo>
                  <a:lnTo>
                    <a:pt x="2418" y="5198"/>
                  </a:lnTo>
                  <a:lnTo>
                    <a:pt x="2456" y="5189"/>
                  </a:lnTo>
                  <a:lnTo>
                    <a:pt x="2494" y="5179"/>
                  </a:lnTo>
                  <a:lnTo>
                    <a:pt x="2531" y="5168"/>
                  </a:lnTo>
                  <a:lnTo>
                    <a:pt x="2569" y="5155"/>
                  </a:lnTo>
                  <a:lnTo>
                    <a:pt x="2605" y="5142"/>
                  </a:lnTo>
                  <a:lnTo>
                    <a:pt x="2642" y="5129"/>
                  </a:lnTo>
                  <a:lnTo>
                    <a:pt x="2678" y="5114"/>
                  </a:lnTo>
                  <a:lnTo>
                    <a:pt x="2713" y="5098"/>
                  </a:lnTo>
                  <a:lnTo>
                    <a:pt x="2748" y="5082"/>
                  </a:lnTo>
                  <a:lnTo>
                    <a:pt x="2783" y="5065"/>
                  </a:lnTo>
                  <a:lnTo>
                    <a:pt x="2816" y="5047"/>
                  </a:lnTo>
                  <a:lnTo>
                    <a:pt x="2850" y="5028"/>
                  </a:lnTo>
                  <a:lnTo>
                    <a:pt x="2883" y="5009"/>
                  </a:lnTo>
                  <a:lnTo>
                    <a:pt x="2915" y="4988"/>
                  </a:lnTo>
                  <a:lnTo>
                    <a:pt x="2948" y="4968"/>
                  </a:lnTo>
                  <a:lnTo>
                    <a:pt x="2979" y="4946"/>
                  </a:lnTo>
                  <a:lnTo>
                    <a:pt x="3010" y="4923"/>
                  </a:lnTo>
                  <a:lnTo>
                    <a:pt x="3040" y="4900"/>
                  </a:lnTo>
                  <a:lnTo>
                    <a:pt x="3070" y="4876"/>
                  </a:lnTo>
                  <a:lnTo>
                    <a:pt x="3099" y="4852"/>
                  </a:lnTo>
                  <a:lnTo>
                    <a:pt x="3128" y="4826"/>
                  </a:lnTo>
                  <a:lnTo>
                    <a:pt x="3155" y="4800"/>
                  </a:lnTo>
                  <a:lnTo>
                    <a:pt x="3183" y="4773"/>
                  </a:lnTo>
                  <a:lnTo>
                    <a:pt x="3209" y="4746"/>
                  </a:lnTo>
                  <a:lnTo>
                    <a:pt x="3236" y="4718"/>
                  </a:lnTo>
                  <a:lnTo>
                    <a:pt x="3260" y="4690"/>
                  </a:lnTo>
                  <a:lnTo>
                    <a:pt x="3286" y="4660"/>
                  </a:lnTo>
                  <a:lnTo>
                    <a:pt x="3309" y="4631"/>
                  </a:lnTo>
                  <a:lnTo>
                    <a:pt x="3333" y="4600"/>
                  </a:lnTo>
                  <a:lnTo>
                    <a:pt x="3355" y="4570"/>
                  </a:lnTo>
                  <a:lnTo>
                    <a:pt x="3376" y="4538"/>
                  </a:lnTo>
                  <a:lnTo>
                    <a:pt x="3398" y="4507"/>
                  </a:lnTo>
                  <a:lnTo>
                    <a:pt x="3418" y="4474"/>
                  </a:lnTo>
                  <a:lnTo>
                    <a:pt x="3438" y="4440"/>
                  </a:lnTo>
                  <a:lnTo>
                    <a:pt x="3457" y="4407"/>
                  </a:lnTo>
                  <a:lnTo>
                    <a:pt x="3474" y="4373"/>
                  </a:lnTo>
                  <a:lnTo>
                    <a:pt x="3492" y="4339"/>
                  </a:lnTo>
                  <a:lnTo>
                    <a:pt x="3508" y="4304"/>
                  </a:lnTo>
                  <a:lnTo>
                    <a:pt x="3523" y="4268"/>
                  </a:lnTo>
                  <a:lnTo>
                    <a:pt x="3538" y="4233"/>
                  </a:lnTo>
                  <a:lnTo>
                    <a:pt x="3552" y="4196"/>
                  </a:lnTo>
                  <a:lnTo>
                    <a:pt x="3565" y="4159"/>
                  </a:lnTo>
                  <a:lnTo>
                    <a:pt x="3577" y="4122"/>
                  </a:lnTo>
                  <a:lnTo>
                    <a:pt x="3588" y="4085"/>
                  </a:lnTo>
                  <a:lnTo>
                    <a:pt x="3599" y="4046"/>
                  </a:lnTo>
                  <a:lnTo>
                    <a:pt x="3608" y="4008"/>
                  </a:lnTo>
                  <a:lnTo>
                    <a:pt x="3616" y="3970"/>
                  </a:lnTo>
                  <a:lnTo>
                    <a:pt x="3624" y="3931"/>
                  </a:lnTo>
                  <a:lnTo>
                    <a:pt x="3630" y="3891"/>
                  </a:lnTo>
                  <a:lnTo>
                    <a:pt x="3635" y="3852"/>
                  </a:lnTo>
                  <a:lnTo>
                    <a:pt x="3640" y="3812"/>
                  </a:lnTo>
                  <a:lnTo>
                    <a:pt x="3643" y="3771"/>
                  </a:lnTo>
                  <a:lnTo>
                    <a:pt x="3646" y="3731"/>
                  </a:lnTo>
                  <a:lnTo>
                    <a:pt x="3648" y="3691"/>
                  </a:lnTo>
                  <a:lnTo>
                    <a:pt x="3648" y="3649"/>
                  </a:lnTo>
                  <a:lnTo>
                    <a:pt x="3647" y="3601"/>
                  </a:lnTo>
                  <a:lnTo>
                    <a:pt x="3645" y="3552"/>
                  </a:lnTo>
                  <a:lnTo>
                    <a:pt x="3642" y="3504"/>
                  </a:lnTo>
                  <a:lnTo>
                    <a:pt x="3637" y="3457"/>
                  </a:lnTo>
                  <a:lnTo>
                    <a:pt x="3631" y="3411"/>
                  </a:lnTo>
                  <a:lnTo>
                    <a:pt x="3623" y="3364"/>
                  </a:lnTo>
                  <a:lnTo>
                    <a:pt x="3614" y="3318"/>
                  </a:lnTo>
                  <a:lnTo>
                    <a:pt x="3604" y="3272"/>
                  </a:lnTo>
                  <a:lnTo>
                    <a:pt x="3591" y="3227"/>
                  </a:lnTo>
                  <a:lnTo>
                    <a:pt x="3579" y="3182"/>
                  </a:lnTo>
                  <a:lnTo>
                    <a:pt x="3565" y="3139"/>
                  </a:lnTo>
                  <a:lnTo>
                    <a:pt x="3550" y="3095"/>
                  </a:lnTo>
                  <a:lnTo>
                    <a:pt x="3532" y="3052"/>
                  </a:lnTo>
                  <a:lnTo>
                    <a:pt x="3515" y="3010"/>
                  </a:lnTo>
                  <a:lnTo>
                    <a:pt x="3496" y="2969"/>
                  </a:lnTo>
                  <a:lnTo>
                    <a:pt x="3475" y="2928"/>
                  </a:lnTo>
                  <a:lnTo>
                    <a:pt x="3454" y="2887"/>
                  </a:lnTo>
                  <a:lnTo>
                    <a:pt x="3431" y="2847"/>
                  </a:lnTo>
                  <a:lnTo>
                    <a:pt x="3408" y="2809"/>
                  </a:lnTo>
                  <a:lnTo>
                    <a:pt x="3384" y="2771"/>
                  </a:lnTo>
                  <a:lnTo>
                    <a:pt x="3358" y="2733"/>
                  </a:lnTo>
                  <a:lnTo>
                    <a:pt x="3332" y="2697"/>
                  </a:lnTo>
                  <a:lnTo>
                    <a:pt x="3304" y="2661"/>
                  </a:lnTo>
                  <a:lnTo>
                    <a:pt x="3276" y="2626"/>
                  </a:lnTo>
                  <a:lnTo>
                    <a:pt x="3246" y="2592"/>
                  </a:lnTo>
                  <a:lnTo>
                    <a:pt x="3215" y="2559"/>
                  </a:lnTo>
                  <a:lnTo>
                    <a:pt x="3184" y="2526"/>
                  </a:lnTo>
                  <a:lnTo>
                    <a:pt x="3151" y="2495"/>
                  </a:lnTo>
                  <a:lnTo>
                    <a:pt x="3118" y="2464"/>
                  </a:lnTo>
                  <a:lnTo>
                    <a:pt x="3084" y="2435"/>
                  </a:lnTo>
                  <a:lnTo>
                    <a:pt x="3049" y="2406"/>
                  </a:lnTo>
                  <a:lnTo>
                    <a:pt x="3014" y="2378"/>
                  </a:lnTo>
                  <a:lnTo>
                    <a:pt x="3666" y="1453"/>
                  </a:lnTo>
                  <a:lnTo>
                    <a:pt x="3666" y="761"/>
                  </a:lnTo>
                  <a:lnTo>
                    <a:pt x="2496" y="761"/>
                  </a:lnTo>
                  <a:lnTo>
                    <a:pt x="2496" y="2121"/>
                  </a:lnTo>
                  <a:close/>
                  <a:moveTo>
                    <a:pt x="3080" y="3649"/>
                  </a:moveTo>
                  <a:lnTo>
                    <a:pt x="3080" y="3649"/>
                  </a:lnTo>
                  <a:lnTo>
                    <a:pt x="3079" y="3675"/>
                  </a:lnTo>
                  <a:lnTo>
                    <a:pt x="3078" y="3702"/>
                  </a:lnTo>
                  <a:lnTo>
                    <a:pt x="3077" y="3727"/>
                  </a:lnTo>
                  <a:lnTo>
                    <a:pt x="3074" y="3754"/>
                  </a:lnTo>
                  <a:lnTo>
                    <a:pt x="3072" y="3779"/>
                  </a:lnTo>
                  <a:lnTo>
                    <a:pt x="3068" y="3805"/>
                  </a:lnTo>
                  <a:lnTo>
                    <a:pt x="3064" y="3829"/>
                  </a:lnTo>
                  <a:lnTo>
                    <a:pt x="3059" y="3855"/>
                  </a:lnTo>
                  <a:lnTo>
                    <a:pt x="3053" y="3879"/>
                  </a:lnTo>
                  <a:lnTo>
                    <a:pt x="3047" y="3905"/>
                  </a:lnTo>
                  <a:lnTo>
                    <a:pt x="3041" y="3928"/>
                  </a:lnTo>
                  <a:lnTo>
                    <a:pt x="3033" y="3952"/>
                  </a:lnTo>
                  <a:lnTo>
                    <a:pt x="3026" y="3976"/>
                  </a:lnTo>
                  <a:lnTo>
                    <a:pt x="3018" y="4000"/>
                  </a:lnTo>
                  <a:lnTo>
                    <a:pt x="3009" y="4023"/>
                  </a:lnTo>
                  <a:lnTo>
                    <a:pt x="3000" y="4046"/>
                  </a:lnTo>
                  <a:lnTo>
                    <a:pt x="2979" y="4091"/>
                  </a:lnTo>
                  <a:lnTo>
                    <a:pt x="2956" y="4136"/>
                  </a:lnTo>
                  <a:lnTo>
                    <a:pt x="2931" y="4179"/>
                  </a:lnTo>
                  <a:lnTo>
                    <a:pt x="2905" y="4219"/>
                  </a:lnTo>
                  <a:lnTo>
                    <a:pt x="2876" y="4260"/>
                  </a:lnTo>
                  <a:lnTo>
                    <a:pt x="2846" y="4299"/>
                  </a:lnTo>
                  <a:lnTo>
                    <a:pt x="2814" y="4335"/>
                  </a:lnTo>
                  <a:lnTo>
                    <a:pt x="2780" y="4371"/>
                  </a:lnTo>
                  <a:lnTo>
                    <a:pt x="2745" y="4405"/>
                  </a:lnTo>
                  <a:lnTo>
                    <a:pt x="2707" y="4437"/>
                  </a:lnTo>
                  <a:lnTo>
                    <a:pt x="2669" y="4467"/>
                  </a:lnTo>
                  <a:lnTo>
                    <a:pt x="2629" y="4495"/>
                  </a:lnTo>
                  <a:lnTo>
                    <a:pt x="2588" y="4522"/>
                  </a:lnTo>
                  <a:lnTo>
                    <a:pt x="2545" y="4547"/>
                  </a:lnTo>
                  <a:lnTo>
                    <a:pt x="2500" y="4570"/>
                  </a:lnTo>
                  <a:lnTo>
                    <a:pt x="2456" y="4590"/>
                  </a:lnTo>
                  <a:lnTo>
                    <a:pt x="2432" y="4599"/>
                  </a:lnTo>
                  <a:lnTo>
                    <a:pt x="2410" y="4608"/>
                  </a:lnTo>
                  <a:lnTo>
                    <a:pt x="2385" y="4617"/>
                  </a:lnTo>
                  <a:lnTo>
                    <a:pt x="2362" y="4625"/>
                  </a:lnTo>
                  <a:lnTo>
                    <a:pt x="2337" y="4632"/>
                  </a:lnTo>
                  <a:lnTo>
                    <a:pt x="2313" y="4638"/>
                  </a:lnTo>
                  <a:lnTo>
                    <a:pt x="2288" y="4644"/>
                  </a:lnTo>
                  <a:lnTo>
                    <a:pt x="2264" y="4649"/>
                  </a:lnTo>
                  <a:lnTo>
                    <a:pt x="2239" y="4654"/>
                  </a:lnTo>
                  <a:lnTo>
                    <a:pt x="2214" y="4658"/>
                  </a:lnTo>
                  <a:lnTo>
                    <a:pt x="2189" y="4662"/>
                  </a:lnTo>
                  <a:lnTo>
                    <a:pt x="2163" y="4665"/>
                  </a:lnTo>
                  <a:lnTo>
                    <a:pt x="2137" y="4668"/>
                  </a:lnTo>
                  <a:lnTo>
                    <a:pt x="2111" y="4669"/>
                  </a:lnTo>
                  <a:lnTo>
                    <a:pt x="2085" y="4670"/>
                  </a:lnTo>
                  <a:lnTo>
                    <a:pt x="2058" y="4671"/>
                  </a:lnTo>
                  <a:lnTo>
                    <a:pt x="2032" y="4670"/>
                  </a:lnTo>
                  <a:lnTo>
                    <a:pt x="2006" y="4669"/>
                  </a:lnTo>
                  <a:lnTo>
                    <a:pt x="1980" y="4668"/>
                  </a:lnTo>
                  <a:lnTo>
                    <a:pt x="1954" y="4665"/>
                  </a:lnTo>
                  <a:lnTo>
                    <a:pt x="1929" y="4662"/>
                  </a:lnTo>
                  <a:lnTo>
                    <a:pt x="1903" y="4658"/>
                  </a:lnTo>
                  <a:lnTo>
                    <a:pt x="1878" y="4654"/>
                  </a:lnTo>
                  <a:lnTo>
                    <a:pt x="1852" y="4649"/>
                  </a:lnTo>
                  <a:lnTo>
                    <a:pt x="1828" y="4644"/>
                  </a:lnTo>
                  <a:lnTo>
                    <a:pt x="1804" y="4638"/>
                  </a:lnTo>
                  <a:lnTo>
                    <a:pt x="1779" y="4632"/>
                  </a:lnTo>
                  <a:lnTo>
                    <a:pt x="1755" y="4625"/>
                  </a:lnTo>
                  <a:lnTo>
                    <a:pt x="1731" y="4617"/>
                  </a:lnTo>
                  <a:lnTo>
                    <a:pt x="1708" y="4608"/>
                  </a:lnTo>
                  <a:lnTo>
                    <a:pt x="1684" y="4599"/>
                  </a:lnTo>
                  <a:lnTo>
                    <a:pt x="1661" y="4590"/>
                  </a:lnTo>
                  <a:lnTo>
                    <a:pt x="1616" y="4570"/>
                  </a:lnTo>
                  <a:lnTo>
                    <a:pt x="1572" y="4547"/>
                  </a:lnTo>
                  <a:lnTo>
                    <a:pt x="1530" y="4522"/>
                  </a:lnTo>
                  <a:lnTo>
                    <a:pt x="1488" y="4495"/>
                  </a:lnTo>
                  <a:lnTo>
                    <a:pt x="1448" y="4467"/>
                  </a:lnTo>
                  <a:lnTo>
                    <a:pt x="1409" y="4437"/>
                  </a:lnTo>
                  <a:lnTo>
                    <a:pt x="1373" y="4405"/>
                  </a:lnTo>
                  <a:lnTo>
                    <a:pt x="1337" y="4371"/>
                  </a:lnTo>
                  <a:lnTo>
                    <a:pt x="1303" y="4335"/>
                  </a:lnTo>
                  <a:lnTo>
                    <a:pt x="1271" y="4299"/>
                  </a:lnTo>
                  <a:lnTo>
                    <a:pt x="1240" y="4260"/>
                  </a:lnTo>
                  <a:lnTo>
                    <a:pt x="1212" y="4219"/>
                  </a:lnTo>
                  <a:lnTo>
                    <a:pt x="1185" y="4179"/>
                  </a:lnTo>
                  <a:lnTo>
                    <a:pt x="1161" y="4136"/>
                  </a:lnTo>
                  <a:lnTo>
                    <a:pt x="1138" y="4091"/>
                  </a:lnTo>
                  <a:lnTo>
                    <a:pt x="1118" y="4046"/>
                  </a:lnTo>
                  <a:lnTo>
                    <a:pt x="1108" y="4023"/>
                  </a:lnTo>
                  <a:lnTo>
                    <a:pt x="1100" y="4000"/>
                  </a:lnTo>
                  <a:lnTo>
                    <a:pt x="1091" y="3976"/>
                  </a:lnTo>
                  <a:lnTo>
                    <a:pt x="1083" y="3952"/>
                  </a:lnTo>
                  <a:lnTo>
                    <a:pt x="1076" y="3928"/>
                  </a:lnTo>
                  <a:lnTo>
                    <a:pt x="1069" y="3905"/>
                  </a:lnTo>
                  <a:lnTo>
                    <a:pt x="1064" y="3879"/>
                  </a:lnTo>
                  <a:lnTo>
                    <a:pt x="1058" y="3855"/>
                  </a:lnTo>
                  <a:lnTo>
                    <a:pt x="1053" y="3829"/>
                  </a:lnTo>
                  <a:lnTo>
                    <a:pt x="1049" y="3805"/>
                  </a:lnTo>
                  <a:lnTo>
                    <a:pt x="1046" y="3779"/>
                  </a:lnTo>
                  <a:lnTo>
                    <a:pt x="1043" y="3754"/>
                  </a:lnTo>
                  <a:lnTo>
                    <a:pt x="1041" y="3727"/>
                  </a:lnTo>
                  <a:lnTo>
                    <a:pt x="1038" y="3702"/>
                  </a:lnTo>
                  <a:lnTo>
                    <a:pt x="1037" y="3675"/>
                  </a:lnTo>
                  <a:lnTo>
                    <a:pt x="1037" y="3649"/>
                  </a:lnTo>
                  <a:lnTo>
                    <a:pt x="1037" y="3622"/>
                  </a:lnTo>
                  <a:lnTo>
                    <a:pt x="1038" y="3597"/>
                  </a:lnTo>
                  <a:lnTo>
                    <a:pt x="1041" y="3571"/>
                  </a:lnTo>
                  <a:lnTo>
                    <a:pt x="1043" y="3545"/>
                  </a:lnTo>
                  <a:lnTo>
                    <a:pt x="1046" y="3520"/>
                  </a:lnTo>
                  <a:lnTo>
                    <a:pt x="1049" y="3494"/>
                  </a:lnTo>
                  <a:lnTo>
                    <a:pt x="1053" y="3469"/>
                  </a:lnTo>
                  <a:lnTo>
                    <a:pt x="1058" y="3444"/>
                  </a:lnTo>
                  <a:lnTo>
                    <a:pt x="1064" y="3419"/>
                  </a:lnTo>
                  <a:lnTo>
                    <a:pt x="1069" y="3394"/>
                  </a:lnTo>
                  <a:lnTo>
                    <a:pt x="1076" y="3370"/>
                  </a:lnTo>
                  <a:lnTo>
                    <a:pt x="1083" y="3346"/>
                  </a:lnTo>
                  <a:lnTo>
                    <a:pt x="1091" y="3322"/>
                  </a:lnTo>
                  <a:lnTo>
                    <a:pt x="1100" y="3299"/>
                  </a:lnTo>
                  <a:lnTo>
                    <a:pt x="1108" y="3275"/>
                  </a:lnTo>
                  <a:lnTo>
                    <a:pt x="1118" y="3252"/>
                  </a:lnTo>
                  <a:lnTo>
                    <a:pt x="1138" y="3207"/>
                  </a:lnTo>
                  <a:lnTo>
                    <a:pt x="1161" y="3163"/>
                  </a:lnTo>
                  <a:lnTo>
                    <a:pt x="1185" y="3120"/>
                  </a:lnTo>
                  <a:lnTo>
                    <a:pt x="1212" y="3079"/>
                  </a:lnTo>
                  <a:lnTo>
                    <a:pt x="1240" y="3039"/>
                  </a:lnTo>
                  <a:lnTo>
                    <a:pt x="1271" y="3000"/>
                  </a:lnTo>
                  <a:lnTo>
                    <a:pt x="1303" y="2963"/>
                  </a:lnTo>
                  <a:lnTo>
                    <a:pt x="1337" y="2928"/>
                  </a:lnTo>
                  <a:lnTo>
                    <a:pt x="1373" y="2894"/>
                  </a:lnTo>
                  <a:lnTo>
                    <a:pt x="1409" y="2862"/>
                  </a:lnTo>
                  <a:lnTo>
                    <a:pt x="1448" y="2831"/>
                  </a:lnTo>
                  <a:lnTo>
                    <a:pt x="1488" y="2802"/>
                  </a:lnTo>
                  <a:lnTo>
                    <a:pt x="1530" y="2776"/>
                  </a:lnTo>
                  <a:lnTo>
                    <a:pt x="1572" y="2752"/>
                  </a:lnTo>
                  <a:lnTo>
                    <a:pt x="1616" y="2729"/>
                  </a:lnTo>
                  <a:lnTo>
                    <a:pt x="1661" y="2709"/>
                  </a:lnTo>
                  <a:lnTo>
                    <a:pt x="1684" y="2700"/>
                  </a:lnTo>
                  <a:lnTo>
                    <a:pt x="1708" y="2690"/>
                  </a:lnTo>
                  <a:lnTo>
                    <a:pt x="1731" y="2682"/>
                  </a:lnTo>
                  <a:lnTo>
                    <a:pt x="1755" y="2674"/>
                  </a:lnTo>
                  <a:lnTo>
                    <a:pt x="1779" y="2667"/>
                  </a:lnTo>
                  <a:lnTo>
                    <a:pt x="1804" y="2661"/>
                  </a:lnTo>
                  <a:lnTo>
                    <a:pt x="1828" y="2655"/>
                  </a:lnTo>
                  <a:lnTo>
                    <a:pt x="1852" y="2649"/>
                  </a:lnTo>
                  <a:lnTo>
                    <a:pt x="1878" y="2645"/>
                  </a:lnTo>
                  <a:lnTo>
                    <a:pt x="1903" y="2640"/>
                  </a:lnTo>
                  <a:lnTo>
                    <a:pt x="1929" y="2636"/>
                  </a:lnTo>
                  <a:lnTo>
                    <a:pt x="1954" y="2633"/>
                  </a:lnTo>
                  <a:lnTo>
                    <a:pt x="1980" y="2631"/>
                  </a:lnTo>
                  <a:lnTo>
                    <a:pt x="2006" y="2629"/>
                  </a:lnTo>
                  <a:lnTo>
                    <a:pt x="2032" y="2628"/>
                  </a:lnTo>
                  <a:lnTo>
                    <a:pt x="2058" y="2628"/>
                  </a:lnTo>
                  <a:lnTo>
                    <a:pt x="2085" y="2628"/>
                  </a:lnTo>
                  <a:lnTo>
                    <a:pt x="2111" y="2629"/>
                  </a:lnTo>
                  <a:lnTo>
                    <a:pt x="2137" y="2631"/>
                  </a:lnTo>
                  <a:lnTo>
                    <a:pt x="2163" y="2633"/>
                  </a:lnTo>
                  <a:lnTo>
                    <a:pt x="2189" y="2636"/>
                  </a:lnTo>
                  <a:lnTo>
                    <a:pt x="2214" y="2640"/>
                  </a:lnTo>
                  <a:lnTo>
                    <a:pt x="2239" y="2645"/>
                  </a:lnTo>
                  <a:lnTo>
                    <a:pt x="2264" y="2649"/>
                  </a:lnTo>
                  <a:lnTo>
                    <a:pt x="2288" y="2655"/>
                  </a:lnTo>
                  <a:lnTo>
                    <a:pt x="2313" y="2661"/>
                  </a:lnTo>
                  <a:lnTo>
                    <a:pt x="2337" y="2667"/>
                  </a:lnTo>
                  <a:lnTo>
                    <a:pt x="2362" y="2674"/>
                  </a:lnTo>
                  <a:lnTo>
                    <a:pt x="2385" y="2682"/>
                  </a:lnTo>
                  <a:lnTo>
                    <a:pt x="2410" y="2690"/>
                  </a:lnTo>
                  <a:lnTo>
                    <a:pt x="2432" y="2700"/>
                  </a:lnTo>
                  <a:lnTo>
                    <a:pt x="2456" y="2709"/>
                  </a:lnTo>
                  <a:lnTo>
                    <a:pt x="2500" y="2729"/>
                  </a:lnTo>
                  <a:lnTo>
                    <a:pt x="2545" y="2752"/>
                  </a:lnTo>
                  <a:lnTo>
                    <a:pt x="2588" y="2776"/>
                  </a:lnTo>
                  <a:lnTo>
                    <a:pt x="2629" y="2802"/>
                  </a:lnTo>
                  <a:lnTo>
                    <a:pt x="2669" y="2831"/>
                  </a:lnTo>
                  <a:lnTo>
                    <a:pt x="2707" y="2862"/>
                  </a:lnTo>
                  <a:lnTo>
                    <a:pt x="2745" y="2894"/>
                  </a:lnTo>
                  <a:lnTo>
                    <a:pt x="2780" y="2928"/>
                  </a:lnTo>
                  <a:lnTo>
                    <a:pt x="2814" y="2963"/>
                  </a:lnTo>
                  <a:lnTo>
                    <a:pt x="2846" y="3000"/>
                  </a:lnTo>
                  <a:lnTo>
                    <a:pt x="2876" y="3039"/>
                  </a:lnTo>
                  <a:lnTo>
                    <a:pt x="2905" y="3079"/>
                  </a:lnTo>
                  <a:lnTo>
                    <a:pt x="2931" y="3120"/>
                  </a:lnTo>
                  <a:lnTo>
                    <a:pt x="2956" y="3163"/>
                  </a:lnTo>
                  <a:lnTo>
                    <a:pt x="2979" y="3207"/>
                  </a:lnTo>
                  <a:lnTo>
                    <a:pt x="3000" y="3252"/>
                  </a:lnTo>
                  <a:lnTo>
                    <a:pt x="3009" y="3275"/>
                  </a:lnTo>
                  <a:lnTo>
                    <a:pt x="3018" y="3299"/>
                  </a:lnTo>
                  <a:lnTo>
                    <a:pt x="3026" y="3322"/>
                  </a:lnTo>
                  <a:lnTo>
                    <a:pt x="3033" y="3346"/>
                  </a:lnTo>
                  <a:lnTo>
                    <a:pt x="3041" y="3370"/>
                  </a:lnTo>
                  <a:lnTo>
                    <a:pt x="3047" y="3394"/>
                  </a:lnTo>
                  <a:lnTo>
                    <a:pt x="3053" y="3419"/>
                  </a:lnTo>
                  <a:lnTo>
                    <a:pt x="3059" y="3444"/>
                  </a:lnTo>
                  <a:lnTo>
                    <a:pt x="3064" y="3469"/>
                  </a:lnTo>
                  <a:lnTo>
                    <a:pt x="3068" y="3494"/>
                  </a:lnTo>
                  <a:lnTo>
                    <a:pt x="3072" y="3520"/>
                  </a:lnTo>
                  <a:lnTo>
                    <a:pt x="3074" y="3545"/>
                  </a:lnTo>
                  <a:lnTo>
                    <a:pt x="3077" y="3571"/>
                  </a:lnTo>
                  <a:lnTo>
                    <a:pt x="3078" y="3597"/>
                  </a:lnTo>
                  <a:lnTo>
                    <a:pt x="3079" y="3622"/>
                  </a:lnTo>
                  <a:lnTo>
                    <a:pt x="3080" y="3649"/>
                  </a:lnTo>
                  <a:close/>
                  <a:moveTo>
                    <a:pt x="0" y="0"/>
                  </a:moveTo>
                  <a:lnTo>
                    <a:pt x="0" y="462"/>
                  </a:lnTo>
                  <a:lnTo>
                    <a:pt x="4116" y="462"/>
                  </a:lnTo>
                  <a:lnTo>
                    <a:pt x="4116" y="0"/>
                  </a:lnTo>
                  <a:lnTo>
                    <a:pt x="0" y="0"/>
                  </a:lnTo>
                  <a:close/>
                  <a:moveTo>
                    <a:pt x="2024" y="2698"/>
                  </a:moveTo>
                  <a:lnTo>
                    <a:pt x="1820" y="3321"/>
                  </a:lnTo>
                  <a:lnTo>
                    <a:pt x="1165" y="3321"/>
                  </a:lnTo>
                  <a:lnTo>
                    <a:pt x="1159" y="3321"/>
                  </a:lnTo>
                  <a:lnTo>
                    <a:pt x="1154" y="3323"/>
                  </a:lnTo>
                  <a:lnTo>
                    <a:pt x="1149" y="3325"/>
                  </a:lnTo>
                  <a:lnTo>
                    <a:pt x="1143" y="3328"/>
                  </a:lnTo>
                  <a:lnTo>
                    <a:pt x="1139" y="3331"/>
                  </a:lnTo>
                  <a:lnTo>
                    <a:pt x="1135" y="3335"/>
                  </a:lnTo>
                  <a:lnTo>
                    <a:pt x="1133" y="3340"/>
                  </a:lnTo>
                  <a:lnTo>
                    <a:pt x="1130" y="3345"/>
                  </a:lnTo>
                  <a:lnTo>
                    <a:pt x="1129" y="3352"/>
                  </a:lnTo>
                  <a:lnTo>
                    <a:pt x="1129" y="3357"/>
                  </a:lnTo>
                  <a:lnTo>
                    <a:pt x="1129" y="3363"/>
                  </a:lnTo>
                  <a:lnTo>
                    <a:pt x="1130" y="3368"/>
                  </a:lnTo>
                  <a:lnTo>
                    <a:pt x="1132" y="3373"/>
                  </a:lnTo>
                  <a:lnTo>
                    <a:pt x="1135" y="3378"/>
                  </a:lnTo>
                  <a:lnTo>
                    <a:pt x="1139" y="3382"/>
                  </a:lnTo>
                  <a:lnTo>
                    <a:pt x="1143" y="3386"/>
                  </a:lnTo>
                  <a:lnTo>
                    <a:pt x="1673" y="3772"/>
                  </a:lnTo>
                  <a:lnTo>
                    <a:pt x="1469" y="4400"/>
                  </a:lnTo>
                  <a:lnTo>
                    <a:pt x="1468" y="4405"/>
                  </a:lnTo>
                  <a:lnTo>
                    <a:pt x="1467" y="4411"/>
                  </a:lnTo>
                  <a:lnTo>
                    <a:pt x="1468" y="4416"/>
                  </a:lnTo>
                  <a:lnTo>
                    <a:pt x="1469" y="4422"/>
                  </a:lnTo>
                  <a:lnTo>
                    <a:pt x="1471" y="4427"/>
                  </a:lnTo>
                  <a:lnTo>
                    <a:pt x="1475" y="4431"/>
                  </a:lnTo>
                  <a:lnTo>
                    <a:pt x="1479" y="4436"/>
                  </a:lnTo>
                  <a:lnTo>
                    <a:pt x="1483" y="4439"/>
                  </a:lnTo>
                  <a:lnTo>
                    <a:pt x="1488" y="4442"/>
                  </a:lnTo>
                  <a:lnTo>
                    <a:pt x="1493" y="4444"/>
                  </a:lnTo>
                  <a:lnTo>
                    <a:pt x="1498" y="4446"/>
                  </a:lnTo>
                  <a:lnTo>
                    <a:pt x="1504" y="4446"/>
                  </a:lnTo>
                  <a:lnTo>
                    <a:pt x="1509" y="4446"/>
                  </a:lnTo>
                  <a:lnTo>
                    <a:pt x="1515" y="4444"/>
                  </a:lnTo>
                  <a:lnTo>
                    <a:pt x="1520" y="4442"/>
                  </a:lnTo>
                  <a:lnTo>
                    <a:pt x="1525" y="4439"/>
                  </a:lnTo>
                  <a:lnTo>
                    <a:pt x="2058" y="4052"/>
                  </a:lnTo>
                  <a:lnTo>
                    <a:pt x="2591" y="4439"/>
                  </a:lnTo>
                  <a:lnTo>
                    <a:pt x="2596" y="4442"/>
                  </a:lnTo>
                  <a:lnTo>
                    <a:pt x="2601" y="4444"/>
                  </a:lnTo>
                  <a:lnTo>
                    <a:pt x="2606" y="4446"/>
                  </a:lnTo>
                  <a:lnTo>
                    <a:pt x="2612" y="4446"/>
                  </a:lnTo>
                  <a:lnTo>
                    <a:pt x="2617" y="4446"/>
                  </a:lnTo>
                  <a:lnTo>
                    <a:pt x="2623" y="4444"/>
                  </a:lnTo>
                  <a:lnTo>
                    <a:pt x="2628" y="4442"/>
                  </a:lnTo>
                  <a:lnTo>
                    <a:pt x="2633" y="4439"/>
                  </a:lnTo>
                  <a:lnTo>
                    <a:pt x="2638" y="4436"/>
                  </a:lnTo>
                  <a:lnTo>
                    <a:pt x="2641" y="4431"/>
                  </a:lnTo>
                  <a:lnTo>
                    <a:pt x="2644" y="4427"/>
                  </a:lnTo>
                  <a:lnTo>
                    <a:pt x="2646" y="4422"/>
                  </a:lnTo>
                  <a:lnTo>
                    <a:pt x="2648" y="4416"/>
                  </a:lnTo>
                  <a:lnTo>
                    <a:pt x="2648" y="4411"/>
                  </a:lnTo>
                  <a:lnTo>
                    <a:pt x="2648" y="4405"/>
                  </a:lnTo>
                  <a:lnTo>
                    <a:pt x="2646" y="4400"/>
                  </a:lnTo>
                  <a:lnTo>
                    <a:pt x="2442" y="3772"/>
                  </a:lnTo>
                  <a:lnTo>
                    <a:pt x="2973" y="3386"/>
                  </a:lnTo>
                  <a:lnTo>
                    <a:pt x="2977" y="3382"/>
                  </a:lnTo>
                  <a:lnTo>
                    <a:pt x="2981" y="3378"/>
                  </a:lnTo>
                  <a:lnTo>
                    <a:pt x="2984" y="3373"/>
                  </a:lnTo>
                  <a:lnTo>
                    <a:pt x="2986" y="3368"/>
                  </a:lnTo>
                  <a:lnTo>
                    <a:pt x="2987" y="3363"/>
                  </a:lnTo>
                  <a:lnTo>
                    <a:pt x="2988" y="3357"/>
                  </a:lnTo>
                  <a:lnTo>
                    <a:pt x="2987" y="3352"/>
                  </a:lnTo>
                  <a:lnTo>
                    <a:pt x="2986" y="3345"/>
                  </a:lnTo>
                  <a:lnTo>
                    <a:pt x="2984" y="3340"/>
                  </a:lnTo>
                  <a:lnTo>
                    <a:pt x="2981" y="3335"/>
                  </a:lnTo>
                  <a:lnTo>
                    <a:pt x="2977" y="3331"/>
                  </a:lnTo>
                  <a:lnTo>
                    <a:pt x="2973" y="3328"/>
                  </a:lnTo>
                  <a:lnTo>
                    <a:pt x="2968" y="3325"/>
                  </a:lnTo>
                  <a:lnTo>
                    <a:pt x="2963" y="3323"/>
                  </a:lnTo>
                  <a:lnTo>
                    <a:pt x="2958" y="3321"/>
                  </a:lnTo>
                  <a:lnTo>
                    <a:pt x="2952" y="3321"/>
                  </a:lnTo>
                  <a:lnTo>
                    <a:pt x="2296" y="3321"/>
                  </a:lnTo>
                  <a:lnTo>
                    <a:pt x="2093" y="2698"/>
                  </a:lnTo>
                  <a:lnTo>
                    <a:pt x="2091" y="2691"/>
                  </a:lnTo>
                  <a:lnTo>
                    <a:pt x="2088" y="2687"/>
                  </a:lnTo>
                  <a:lnTo>
                    <a:pt x="2084" y="2682"/>
                  </a:lnTo>
                  <a:lnTo>
                    <a:pt x="2080" y="2679"/>
                  </a:lnTo>
                  <a:lnTo>
                    <a:pt x="2075" y="2676"/>
                  </a:lnTo>
                  <a:lnTo>
                    <a:pt x="2069" y="2674"/>
                  </a:lnTo>
                  <a:lnTo>
                    <a:pt x="2064" y="2673"/>
                  </a:lnTo>
                  <a:lnTo>
                    <a:pt x="2058" y="2672"/>
                  </a:lnTo>
                  <a:lnTo>
                    <a:pt x="2053" y="2673"/>
                  </a:lnTo>
                  <a:lnTo>
                    <a:pt x="2047" y="2674"/>
                  </a:lnTo>
                  <a:lnTo>
                    <a:pt x="2042" y="2676"/>
                  </a:lnTo>
                  <a:lnTo>
                    <a:pt x="2037" y="2679"/>
                  </a:lnTo>
                  <a:lnTo>
                    <a:pt x="2033" y="2682"/>
                  </a:lnTo>
                  <a:lnTo>
                    <a:pt x="2030" y="2687"/>
                  </a:lnTo>
                  <a:lnTo>
                    <a:pt x="2027" y="2691"/>
                  </a:lnTo>
                  <a:lnTo>
                    <a:pt x="2024" y="269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KSO_Shape"/>
            <p:cNvSpPr>
              <a:spLocks/>
            </p:cNvSpPr>
            <p:nvPr/>
          </p:nvSpPr>
          <p:spPr bwMode="auto">
            <a:xfrm>
              <a:off x="3760788" y="1717675"/>
              <a:ext cx="1016000" cy="1017588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2147483646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2147483646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08"/>
                <a:gd name="T178" fmla="*/ 0 h 4408"/>
                <a:gd name="T179" fmla="*/ 4408 w 4408"/>
                <a:gd name="T180" fmla="*/ 4408 h 440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文本框 19"/>
            <p:cNvSpPr txBox="1">
              <a:spLocks noChangeArrowheads="1"/>
            </p:cNvSpPr>
            <p:nvPr/>
          </p:nvSpPr>
          <p:spPr bwMode="auto">
            <a:xfrm>
              <a:off x="1649413" y="2813050"/>
              <a:ext cx="12176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20"/>
            <p:cNvSpPr txBox="1">
              <a:spLocks noChangeArrowheads="1"/>
            </p:cNvSpPr>
            <p:nvPr/>
          </p:nvSpPr>
          <p:spPr bwMode="auto">
            <a:xfrm>
              <a:off x="3729038" y="2813050"/>
              <a:ext cx="12176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21"/>
            <p:cNvSpPr txBox="1">
              <a:spLocks noChangeArrowheads="1"/>
            </p:cNvSpPr>
            <p:nvPr/>
          </p:nvSpPr>
          <p:spPr bwMode="auto">
            <a:xfrm>
              <a:off x="3760788" y="4989513"/>
              <a:ext cx="12160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22"/>
            <p:cNvSpPr txBox="1">
              <a:spLocks noChangeArrowheads="1"/>
            </p:cNvSpPr>
            <p:nvPr/>
          </p:nvSpPr>
          <p:spPr bwMode="auto">
            <a:xfrm>
              <a:off x="1587500" y="4989513"/>
              <a:ext cx="12176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11069" y="2293937"/>
            <a:ext cx="4778375" cy="608013"/>
            <a:chOff x="6488113" y="1393825"/>
            <a:chExt cx="4778375" cy="608013"/>
          </a:xfrm>
        </p:grpSpPr>
        <p:sp>
          <p:nvSpPr>
            <p:cNvPr id="47" name="KSO_Shape"/>
            <p:cNvSpPr/>
            <p:nvPr/>
          </p:nvSpPr>
          <p:spPr>
            <a:xfrm>
              <a:off x="6488113" y="1450975"/>
              <a:ext cx="473075" cy="473075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8" name="文本框 26"/>
            <p:cNvSpPr txBox="1">
              <a:spLocks noChangeArrowheads="1"/>
            </p:cNvSpPr>
            <p:nvPr/>
          </p:nvSpPr>
          <p:spPr bwMode="auto">
            <a:xfrm>
              <a:off x="6961188" y="1393825"/>
              <a:ext cx="1408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A362C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A36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5"/>
            <p:cNvSpPr txBox="1">
              <a:spLocks noChangeArrowheads="1"/>
            </p:cNvSpPr>
            <p:nvPr/>
          </p:nvSpPr>
          <p:spPr bwMode="auto">
            <a:xfrm>
              <a:off x="6961188" y="1665288"/>
              <a:ext cx="4305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11069" y="3403600"/>
            <a:ext cx="4778375" cy="608012"/>
            <a:chOff x="6488113" y="2503488"/>
            <a:chExt cx="4778375" cy="608012"/>
          </a:xfrm>
        </p:grpSpPr>
        <p:sp>
          <p:nvSpPr>
            <p:cNvPr id="51" name="KSO_Shape"/>
            <p:cNvSpPr/>
            <p:nvPr/>
          </p:nvSpPr>
          <p:spPr>
            <a:xfrm>
              <a:off x="6488113" y="2559050"/>
              <a:ext cx="473075" cy="473075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FAAF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2" name="文本框 36"/>
            <p:cNvSpPr txBox="1">
              <a:spLocks noChangeArrowheads="1"/>
            </p:cNvSpPr>
            <p:nvPr/>
          </p:nvSpPr>
          <p:spPr bwMode="auto">
            <a:xfrm>
              <a:off x="6961188" y="2503488"/>
              <a:ext cx="1408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AAF3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AAF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5"/>
            <p:cNvSpPr txBox="1">
              <a:spLocks noChangeArrowheads="1"/>
            </p:cNvSpPr>
            <p:nvPr/>
          </p:nvSpPr>
          <p:spPr bwMode="auto">
            <a:xfrm>
              <a:off x="6961188" y="2774950"/>
              <a:ext cx="4305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211069" y="4511675"/>
            <a:ext cx="4778375" cy="608012"/>
            <a:chOff x="6488113" y="3611563"/>
            <a:chExt cx="4778375" cy="608012"/>
          </a:xfrm>
        </p:grpSpPr>
        <p:sp>
          <p:nvSpPr>
            <p:cNvPr id="55" name="KSO_Shape"/>
            <p:cNvSpPr/>
            <p:nvPr/>
          </p:nvSpPr>
          <p:spPr>
            <a:xfrm>
              <a:off x="6488113" y="3667125"/>
              <a:ext cx="473075" cy="474663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179A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6" name="文本框 40"/>
            <p:cNvSpPr txBox="1">
              <a:spLocks noChangeArrowheads="1"/>
            </p:cNvSpPr>
            <p:nvPr/>
          </p:nvSpPr>
          <p:spPr bwMode="auto">
            <a:xfrm>
              <a:off x="6961188" y="3611563"/>
              <a:ext cx="14081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179A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179A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5"/>
            <p:cNvSpPr txBox="1">
              <a:spLocks noChangeArrowheads="1"/>
            </p:cNvSpPr>
            <p:nvPr/>
          </p:nvSpPr>
          <p:spPr bwMode="auto">
            <a:xfrm>
              <a:off x="6961188" y="3883025"/>
              <a:ext cx="4305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11069" y="5619750"/>
            <a:ext cx="4778375" cy="609600"/>
            <a:chOff x="6488113" y="4719638"/>
            <a:chExt cx="4778375" cy="609600"/>
          </a:xfrm>
        </p:grpSpPr>
        <p:sp>
          <p:nvSpPr>
            <p:cNvPr id="59" name="KSO_Shape"/>
            <p:cNvSpPr/>
            <p:nvPr/>
          </p:nvSpPr>
          <p:spPr>
            <a:xfrm>
              <a:off x="6488113" y="4776788"/>
              <a:ext cx="473075" cy="473075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F05A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0" name="文本框 44"/>
            <p:cNvSpPr txBox="1">
              <a:spLocks noChangeArrowheads="1"/>
            </p:cNvSpPr>
            <p:nvPr/>
          </p:nvSpPr>
          <p:spPr bwMode="auto">
            <a:xfrm>
              <a:off x="6961188" y="4719638"/>
              <a:ext cx="14081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05A2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05A2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5"/>
            <p:cNvSpPr txBox="1">
              <a:spLocks noChangeArrowheads="1"/>
            </p:cNvSpPr>
            <p:nvPr/>
          </p:nvSpPr>
          <p:spPr bwMode="auto">
            <a:xfrm>
              <a:off x="6961188" y="4991100"/>
              <a:ext cx="43053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008509" y="3040509"/>
            <a:ext cx="9213850" cy="2427287"/>
            <a:chOff x="1314450" y="2220913"/>
            <a:chExt cx="9213850" cy="2427287"/>
          </a:xfrm>
        </p:grpSpPr>
        <p:sp>
          <p:nvSpPr>
            <p:cNvPr id="40" name="椭圆 1"/>
            <p:cNvSpPr/>
            <p:nvPr/>
          </p:nvSpPr>
          <p:spPr>
            <a:xfrm>
              <a:off x="1314450" y="2220913"/>
              <a:ext cx="2251075" cy="2406650"/>
            </a:xfrm>
            <a:custGeom>
              <a:avLst/>
              <a:gdLst/>
              <a:ahLst/>
              <a:cxnLst/>
              <a:rect l="l" t="t" r="r" b="b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rgbClr val="F05A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070850" y="2239963"/>
              <a:ext cx="2406650" cy="2408237"/>
            </a:xfrm>
            <a:prstGeom prst="ellipse">
              <a:avLst/>
            </a:prstGeom>
            <a:solidFill>
              <a:srgbClr val="FAAF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2" name="椭圆 1"/>
            <p:cNvSpPr/>
            <p:nvPr/>
          </p:nvSpPr>
          <p:spPr>
            <a:xfrm>
              <a:off x="3565525" y="2239963"/>
              <a:ext cx="2251075" cy="2408237"/>
            </a:xfrm>
            <a:custGeom>
              <a:avLst/>
              <a:gdLst/>
              <a:ahLst/>
              <a:cxnLst/>
              <a:rect l="l" t="t" r="r" b="b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rgbClr val="179A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3" name="椭圆 1"/>
            <p:cNvSpPr/>
            <p:nvPr/>
          </p:nvSpPr>
          <p:spPr>
            <a:xfrm>
              <a:off x="5816600" y="2239963"/>
              <a:ext cx="2251075" cy="2408237"/>
            </a:xfrm>
            <a:custGeom>
              <a:avLst/>
              <a:gdLst/>
              <a:ahLst/>
              <a:cxnLst/>
              <a:rect l="l" t="t" r="r" b="b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4" name="TextBox 14"/>
            <p:cNvSpPr txBox="1">
              <a:spLocks noChangeArrowheads="1"/>
            </p:cNvSpPr>
            <p:nvPr/>
          </p:nvSpPr>
          <p:spPr bwMode="auto">
            <a:xfrm>
              <a:off x="2212975" y="2235200"/>
              <a:ext cx="546100" cy="68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01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Box 15"/>
            <p:cNvSpPr txBox="1">
              <a:spLocks noChangeArrowheads="1"/>
            </p:cNvSpPr>
            <p:nvPr/>
          </p:nvSpPr>
          <p:spPr bwMode="auto">
            <a:xfrm>
              <a:off x="4502150" y="2235200"/>
              <a:ext cx="546100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02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Box 16"/>
            <p:cNvSpPr txBox="1">
              <a:spLocks noChangeArrowheads="1"/>
            </p:cNvSpPr>
            <p:nvPr/>
          </p:nvSpPr>
          <p:spPr bwMode="auto">
            <a:xfrm>
              <a:off x="6702425" y="2235200"/>
              <a:ext cx="546100" cy="68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03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Box 17"/>
            <p:cNvSpPr txBox="1">
              <a:spLocks noChangeArrowheads="1"/>
            </p:cNvSpPr>
            <p:nvPr/>
          </p:nvSpPr>
          <p:spPr bwMode="auto">
            <a:xfrm>
              <a:off x="9034463" y="2235200"/>
              <a:ext cx="546100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04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590675" y="2986088"/>
              <a:ext cx="1652588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>
            <a:xfrm>
              <a:off x="3865563" y="2986088"/>
              <a:ext cx="16510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>
            <a:xfrm>
              <a:off x="6116638" y="2986088"/>
              <a:ext cx="16510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8378825" y="2986088"/>
              <a:ext cx="1844675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</a:ln>
            <a:effectLst/>
          </p:spPr>
        </p:cxnSp>
        <p:sp>
          <p:nvSpPr>
            <p:cNvPr id="52" name="TextBox 22"/>
            <p:cNvSpPr txBox="1">
              <a:spLocks noChangeArrowheads="1"/>
            </p:cNvSpPr>
            <p:nvPr/>
          </p:nvSpPr>
          <p:spPr bwMode="auto">
            <a:xfrm>
              <a:off x="1354138" y="3138488"/>
              <a:ext cx="22463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点此输入标题</a:t>
              </a:r>
            </a:p>
          </p:txBody>
        </p:sp>
        <p:sp>
          <p:nvSpPr>
            <p:cNvPr id="53" name="TextBox 23"/>
            <p:cNvSpPr txBox="1">
              <a:spLocks noChangeArrowheads="1"/>
            </p:cNvSpPr>
            <p:nvPr/>
          </p:nvSpPr>
          <p:spPr bwMode="auto">
            <a:xfrm>
              <a:off x="1354138" y="3582988"/>
              <a:ext cx="22463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点此输入文字</a:t>
              </a:r>
            </a:p>
          </p:txBody>
        </p:sp>
        <p:sp>
          <p:nvSpPr>
            <p:cNvPr id="54" name="TextBox 24"/>
            <p:cNvSpPr txBox="1">
              <a:spLocks noChangeArrowheads="1"/>
            </p:cNvSpPr>
            <p:nvPr/>
          </p:nvSpPr>
          <p:spPr bwMode="auto">
            <a:xfrm>
              <a:off x="3678238" y="3138488"/>
              <a:ext cx="2246312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点此输入标题</a:t>
              </a:r>
            </a:p>
          </p:txBody>
        </p: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3706813" y="3582988"/>
              <a:ext cx="224472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点此输入文字</a:t>
              </a:r>
            </a:p>
          </p:txBody>
        </p:sp>
        <p:sp>
          <p:nvSpPr>
            <p:cNvPr id="56" name="TextBox 26"/>
            <p:cNvSpPr txBox="1">
              <a:spLocks noChangeArrowheads="1"/>
            </p:cNvSpPr>
            <p:nvPr/>
          </p:nvSpPr>
          <p:spPr bwMode="auto">
            <a:xfrm>
              <a:off x="5857875" y="3138488"/>
              <a:ext cx="22463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点此输入标题</a:t>
              </a:r>
            </a:p>
          </p:txBody>
        </p:sp>
        <p:sp>
          <p:nvSpPr>
            <p:cNvPr id="57" name="TextBox 27"/>
            <p:cNvSpPr txBox="1">
              <a:spLocks noChangeArrowheads="1"/>
            </p:cNvSpPr>
            <p:nvPr/>
          </p:nvSpPr>
          <p:spPr bwMode="auto">
            <a:xfrm>
              <a:off x="5857875" y="3582988"/>
              <a:ext cx="224631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点此输入文字</a:t>
              </a:r>
            </a:p>
          </p:txBody>
        </p:sp>
        <p:sp>
          <p:nvSpPr>
            <p:cNvPr id="58" name="TextBox 28"/>
            <p:cNvSpPr txBox="1">
              <a:spLocks noChangeArrowheads="1"/>
            </p:cNvSpPr>
            <p:nvPr/>
          </p:nvSpPr>
          <p:spPr bwMode="auto">
            <a:xfrm>
              <a:off x="8253413" y="3173413"/>
              <a:ext cx="2246312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点此输入标题</a:t>
              </a:r>
            </a:p>
          </p:txBody>
        </p:sp>
        <p:sp>
          <p:nvSpPr>
            <p:cNvPr id="59" name="TextBox 29"/>
            <p:cNvSpPr txBox="1">
              <a:spLocks noChangeArrowheads="1"/>
            </p:cNvSpPr>
            <p:nvPr/>
          </p:nvSpPr>
          <p:spPr bwMode="auto">
            <a:xfrm>
              <a:off x="8281988" y="3619500"/>
              <a:ext cx="2246312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点此输入文字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305372" y="2016571"/>
            <a:ext cx="3876675" cy="641350"/>
            <a:chOff x="1611313" y="1196975"/>
            <a:chExt cx="3876675" cy="641350"/>
          </a:xfrm>
        </p:grpSpPr>
        <p:sp>
          <p:nvSpPr>
            <p:cNvPr id="61" name="KSO_Shape"/>
            <p:cNvSpPr/>
            <p:nvPr/>
          </p:nvSpPr>
          <p:spPr>
            <a:xfrm>
              <a:off x="1611313" y="1306513"/>
              <a:ext cx="474662" cy="473075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F05A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5292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2" name="文本框 25"/>
            <p:cNvSpPr txBox="1">
              <a:spLocks noChangeArrowheads="1"/>
            </p:cNvSpPr>
            <p:nvPr/>
          </p:nvSpPr>
          <p:spPr bwMode="auto">
            <a:xfrm>
              <a:off x="2192338" y="1196975"/>
              <a:ext cx="1408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05A2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05A2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5"/>
            <p:cNvSpPr txBox="1">
              <a:spLocks noChangeArrowheads="1"/>
            </p:cNvSpPr>
            <p:nvPr/>
          </p:nvSpPr>
          <p:spPr bwMode="auto">
            <a:xfrm>
              <a:off x="2192338" y="1468438"/>
              <a:ext cx="3295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305372" y="5820221"/>
            <a:ext cx="3876675" cy="641350"/>
            <a:chOff x="1611313" y="5000625"/>
            <a:chExt cx="3876675" cy="641350"/>
          </a:xfrm>
        </p:grpSpPr>
        <p:sp>
          <p:nvSpPr>
            <p:cNvPr id="65" name="KSO_Shape"/>
            <p:cNvSpPr/>
            <p:nvPr/>
          </p:nvSpPr>
          <p:spPr>
            <a:xfrm>
              <a:off x="1611313" y="5059363"/>
              <a:ext cx="474662" cy="474662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179A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6" name="文本框 27"/>
            <p:cNvSpPr txBox="1">
              <a:spLocks noChangeArrowheads="1"/>
            </p:cNvSpPr>
            <p:nvPr/>
          </p:nvSpPr>
          <p:spPr bwMode="auto">
            <a:xfrm>
              <a:off x="2192338" y="5000625"/>
              <a:ext cx="1408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179A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179A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2192338" y="5272088"/>
              <a:ext cx="3295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06059" y="2016571"/>
            <a:ext cx="3765550" cy="641350"/>
            <a:chOff x="7112000" y="1196975"/>
            <a:chExt cx="3765550" cy="641350"/>
          </a:xfrm>
        </p:grpSpPr>
        <p:sp>
          <p:nvSpPr>
            <p:cNvPr id="69" name="KSO_Shape"/>
            <p:cNvSpPr/>
            <p:nvPr/>
          </p:nvSpPr>
          <p:spPr>
            <a:xfrm flipH="1">
              <a:off x="10404475" y="1306513"/>
              <a:ext cx="473075" cy="473075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FAAF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0" name="文本框 29"/>
            <p:cNvSpPr txBox="1">
              <a:spLocks noChangeArrowheads="1"/>
            </p:cNvSpPr>
            <p:nvPr/>
          </p:nvSpPr>
          <p:spPr bwMode="auto">
            <a:xfrm>
              <a:off x="8939213" y="1196975"/>
              <a:ext cx="1408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AAF3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AAF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5"/>
            <p:cNvSpPr txBox="1">
              <a:spLocks noChangeArrowheads="1"/>
            </p:cNvSpPr>
            <p:nvPr/>
          </p:nvSpPr>
          <p:spPr bwMode="auto">
            <a:xfrm>
              <a:off x="7112000" y="1468438"/>
              <a:ext cx="3235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806059" y="5839271"/>
            <a:ext cx="3765550" cy="641350"/>
            <a:chOff x="7112000" y="5019675"/>
            <a:chExt cx="3765550" cy="641350"/>
          </a:xfrm>
        </p:grpSpPr>
        <p:sp>
          <p:nvSpPr>
            <p:cNvPr id="73" name="KSO_Shape"/>
            <p:cNvSpPr/>
            <p:nvPr/>
          </p:nvSpPr>
          <p:spPr>
            <a:xfrm flipH="1">
              <a:off x="10404475" y="5094288"/>
              <a:ext cx="473075" cy="473075"/>
            </a:xfrm>
            <a:custGeom>
              <a:avLst/>
              <a:gdLst>
                <a:gd name="connsiteX0" fmla="*/ 422617 w 720080"/>
                <a:gd name="connsiteY0" fmla="*/ 167125 h 720080"/>
                <a:gd name="connsiteX1" fmla="*/ 392320 w 720080"/>
                <a:gd name="connsiteY1" fmla="*/ 179675 h 720080"/>
                <a:gd name="connsiteX2" fmla="*/ 392320 w 720080"/>
                <a:gd name="connsiteY2" fmla="*/ 240270 h 720080"/>
                <a:gd name="connsiteX3" fmla="*/ 470117 w 720080"/>
                <a:gd name="connsiteY3" fmla="*/ 318067 h 720080"/>
                <a:gd name="connsiteX4" fmla="*/ 151276 w 720080"/>
                <a:gd name="connsiteY4" fmla="*/ 318067 h 720080"/>
                <a:gd name="connsiteX5" fmla="*/ 108429 w 720080"/>
                <a:gd name="connsiteY5" fmla="*/ 360915 h 720080"/>
                <a:gd name="connsiteX6" fmla="*/ 151276 w 720080"/>
                <a:gd name="connsiteY6" fmla="*/ 403762 h 720080"/>
                <a:gd name="connsiteX7" fmla="*/ 467182 w 720080"/>
                <a:gd name="connsiteY7" fmla="*/ 403762 h 720080"/>
                <a:gd name="connsiteX8" fmla="*/ 391132 w 720080"/>
                <a:gd name="connsiteY8" fmla="*/ 479811 h 720080"/>
                <a:gd name="connsiteX9" fmla="*/ 391132 w 720080"/>
                <a:gd name="connsiteY9" fmla="*/ 540406 h 720080"/>
                <a:gd name="connsiteX10" fmla="*/ 451727 w 720080"/>
                <a:gd name="connsiteY10" fmla="*/ 540406 h 720080"/>
                <a:gd name="connsiteX11" fmla="*/ 597086 w 720080"/>
                <a:gd name="connsiteY11" fmla="*/ 395048 h 720080"/>
                <a:gd name="connsiteX12" fmla="*/ 603450 w 720080"/>
                <a:gd name="connsiteY12" fmla="*/ 388459 h 720080"/>
                <a:gd name="connsiteX13" fmla="*/ 605656 w 720080"/>
                <a:gd name="connsiteY13" fmla="*/ 385654 h 720080"/>
                <a:gd name="connsiteX14" fmla="*/ 607314 w 720080"/>
                <a:gd name="connsiteY14" fmla="*/ 381802 h 720080"/>
                <a:gd name="connsiteX15" fmla="*/ 611651 w 720080"/>
                <a:gd name="connsiteY15" fmla="*/ 359975 h 720080"/>
                <a:gd name="connsiteX16" fmla="*/ 607314 w 720080"/>
                <a:gd name="connsiteY16" fmla="*/ 338148 h 720080"/>
                <a:gd name="connsiteX17" fmla="*/ 604581 w 720080"/>
                <a:gd name="connsiteY17" fmla="*/ 333055 h 720080"/>
                <a:gd name="connsiteX18" fmla="*/ 603896 w 720080"/>
                <a:gd name="connsiteY18" fmla="*/ 331821 h 720080"/>
                <a:gd name="connsiteX19" fmla="*/ 598273 w 720080"/>
                <a:gd name="connsiteY19" fmla="*/ 325033 h 720080"/>
                <a:gd name="connsiteX20" fmla="*/ 452915 w 720080"/>
                <a:gd name="connsiteY20" fmla="*/ 179675 h 720080"/>
                <a:gd name="connsiteX21" fmla="*/ 422617 w 720080"/>
                <a:gd name="connsiteY21" fmla="*/ 167125 h 720080"/>
                <a:gd name="connsiteX22" fmla="*/ 360040 w 720080"/>
                <a:gd name="connsiteY22" fmla="*/ 0 h 720080"/>
                <a:gd name="connsiteX23" fmla="*/ 720080 w 720080"/>
                <a:gd name="connsiteY23" fmla="*/ 360040 h 720080"/>
                <a:gd name="connsiteX24" fmla="*/ 360040 w 720080"/>
                <a:gd name="connsiteY24" fmla="*/ 720080 h 720080"/>
                <a:gd name="connsiteX25" fmla="*/ 0 w 720080"/>
                <a:gd name="connsiteY25" fmla="*/ 360040 h 720080"/>
                <a:gd name="connsiteX26" fmla="*/ 360040 w 720080"/>
                <a:gd name="connsiteY2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0080" h="720080">
                  <a:moveTo>
                    <a:pt x="422617" y="167125"/>
                  </a:moveTo>
                  <a:cubicBezTo>
                    <a:pt x="411652" y="167125"/>
                    <a:pt x="400686" y="171308"/>
                    <a:pt x="392320" y="179675"/>
                  </a:cubicBezTo>
                  <a:cubicBezTo>
                    <a:pt x="375587" y="196408"/>
                    <a:pt x="375587" y="223537"/>
                    <a:pt x="392320" y="240270"/>
                  </a:cubicBezTo>
                  <a:lnTo>
                    <a:pt x="470117" y="318067"/>
                  </a:lnTo>
                  <a:lnTo>
                    <a:pt x="151276" y="318067"/>
                  </a:lnTo>
                  <a:cubicBezTo>
                    <a:pt x="127612" y="318067"/>
                    <a:pt x="108429" y="337251"/>
                    <a:pt x="108429" y="360915"/>
                  </a:cubicBezTo>
                  <a:cubicBezTo>
                    <a:pt x="108429" y="384578"/>
                    <a:pt x="127612" y="403762"/>
                    <a:pt x="151276" y="403762"/>
                  </a:cubicBezTo>
                  <a:lnTo>
                    <a:pt x="467182" y="403762"/>
                  </a:lnTo>
                  <a:lnTo>
                    <a:pt x="391132" y="479811"/>
                  </a:lnTo>
                  <a:cubicBezTo>
                    <a:pt x="374399" y="496544"/>
                    <a:pt x="374399" y="523674"/>
                    <a:pt x="391132" y="540406"/>
                  </a:cubicBezTo>
                  <a:cubicBezTo>
                    <a:pt x="407865" y="557139"/>
                    <a:pt x="434994" y="557139"/>
                    <a:pt x="451727" y="540406"/>
                  </a:cubicBezTo>
                  <a:lnTo>
                    <a:pt x="597086" y="395048"/>
                  </a:lnTo>
                  <a:cubicBezTo>
                    <a:pt x="599177" y="392957"/>
                    <a:pt x="601484" y="390703"/>
                    <a:pt x="603450" y="388459"/>
                  </a:cubicBezTo>
                  <a:lnTo>
                    <a:pt x="605656" y="385654"/>
                  </a:lnTo>
                  <a:lnTo>
                    <a:pt x="607314" y="381802"/>
                  </a:lnTo>
                  <a:cubicBezTo>
                    <a:pt x="610052" y="375572"/>
                    <a:pt x="611651" y="368060"/>
                    <a:pt x="611651" y="359975"/>
                  </a:cubicBezTo>
                  <a:cubicBezTo>
                    <a:pt x="611651" y="351890"/>
                    <a:pt x="610052" y="344378"/>
                    <a:pt x="607314" y="338148"/>
                  </a:cubicBezTo>
                  <a:lnTo>
                    <a:pt x="604581" y="333055"/>
                  </a:lnTo>
                  <a:lnTo>
                    <a:pt x="603896" y="331821"/>
                  </a:lnTo>
                  <a:cubicBezTo>
                    <a:pt x="602248" y="329405"/>
                    <a:pt x="600365" y="327125"/>
                    <a:pt x="598273" y="325033"/>
                  </a:cubicBezTo>
                  <a:lnTo>
                    <a:pt x="452915" y="179675"/>
                  </a:lnTo>
                  <a:cubicBezTo>
                    <a:pt x="444548" y="171308"/>
                    <a:pt x="433583" y="167125"/>
                    <a:pt x="422617" y="167125"/>
                  </a:cubicBezTo>
                  <a:close/>
                  <a:moveTo>
                    <a:pt x="360040" y="0"/>
                  </a:moveTo>
                  <a:cubicBezTo>
                    <a:pt x="558885" y="0"/>
                    <a:pt x="720080" y="161195"/>
                    <a:pt x="720080" y="360040"/>
                  </a:cubicBezTo>
                  <a:cubicBezTo>
                    <a:pt x="720080" y="558885"/>
                    <a:pt x="558885" y="720080"/>
                    <a:pt x="360040" y="720080"/>
                  </a:cubicBez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8939213" y="5019675"/>
              <a:ext cx="1408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A362C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KEYWORD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A36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5"/>
            <p:cNvSpPr txBox="1">
              <a:spLocks noChangeArrowheads="1"/>
            </p:cNvSpPr>
            <p:nvPr/>
          </p:nvSpPr>
          <p:spPr bwMode="auto">
            <a:xfrm>
              <a:off x="7112000" y="5291138"/>
              <a:ext cx="3235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这里输入简单的文字概述这里输入简单字概述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87180" y="2216596"/>
            <a:ext cx="4460875" cy="4264025"/>
            <a:chOff x="3865563" y="1296988"/>
            <a:chExt cx="4460875" cy="4264025"/>
          </a:xfrm>
        </p:grpSpPr>
        <p:sp>
          <p:nvSpPr>
            <p:cNvPr id="34" name="任意多边形 33"/>
            <p:cNvSpPr/>
            <p:nvPr/>
          </p:nvSpPr>
          <p:spPr>
            <a:xfrm>
              <a:off x="3865563" y="2627313"/>
              <a:ext cx="1412875" cy="1603375"/>
            </a:xfrm>
            <a:custGeom>
              <a:avLst/>
              <a:gdLst>
                <a:gd name="connsiteX0" fmla="*/ 0 w 1032977"/>
                <a:gd name="connsiteY0" fmla="*/ 449345 h 898690"/>
                <a:gd name="connsiteX1" fmla="*/ 224673 w 1032977"/>
                <a:gd name="connsiteY1" fmla="*/ 0 h 898690"/>
                <a:gd name="connsiteX2" fmla="*/ 808305 w 1032977"/>
                <a:gd name="connsiteY2" fmla="*/ 0 h 898690"/>
                <a:gd name="connsiteX3" fmla="*/ 1032977 w 1032977"/>
                <a:gd name="connsiteY3" fmla="*/ 449345 h 898690"/>
                <a:gd name="connsiteX4" fmla="*/ 808305 w 1032977"/>
                <a:gd name="connsiteY4" fmla="*/ 898690 h 898690"/>
                <a:gd name="connsiteX5" fmla="*/ 224673 w 1032977"/>
                <a:gd name="connsiteY5" fmla="*/ 898690 h 898690"/>
                <a:gd name="connsiteX6" fmla="*/ 0 w 1032977"/>
                <a:gd name="connsiteY6" fmla="*/ 449345 h 89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977" h="898690">
                  <a:moveTo>
                    <a:pt x="516488" y="0"/>
                  </a:moveTo>
                  <a:lnTo>
                    <a:pt x="1032976" y="195466"/>
                  </a:lnTo>
                  <a:lnTo>
                    <a:pt x="1032976" y="703225"/>
                  </a:lnTo>
                  <a:lnTo>
                    <a:pt x="516489" y="898690"/>
                  </a:lnTo>
                  <a:lnTo>
                    <a:pt x="1" y="703225"/>
                  </a:lnTo>
                  <a:lnTo>
                    <a:pt x="1" y="195466"/>
                  </a:lnTo>
                  <a:lnTo>
                    <a:pt x="516488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61966" tIns="282893" rIns="261967" bIns="282892" spcCol="1270" anchor="ctr"/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4633913" y="1296988"/>
              <a:ext cx="1411287" cy="1603375"/>
            </a:xfrm>
            <a:custGeom>
              <a:avLst/>
              <a:gdLst>
                <a:gd name="connsiteX0" fmla="*/ 0 w 1032977"/>
                <a:gd name="connsiteY0" fmla="*/ 449345 h 898690"/>
                <a:gd name="connsiteX1" fmla="*/ 224673 w 1032977"/>
                <a:gd name="connsiteY1" fmla="*/ 0 h 898690"/>
                <a:gd name="connsiteX2" fmla="*/ 808305 w 1032977"/>
                <a:gd name="connsiteY2" fmla="*/ 0 h 898690"/>
                <a:gd name="connsiteX3" fmla="*/ 1032977 w 1032977"/>
                <a:gd name="connsiteY3" fmla="*/ 449345 h 898690"/>
                <a:gd name="connsiteX4" fmla="*/ 808305 w 1032977"/>
                <a:gd name="connsiteY4" fmla="*/ 898690 h 898690"/>
                <a:gd name="connsiteX5" fmla="*/ 224673 w 1032977"/>
                <a:gd name="connsiteY5" fmla="*/ 898690 h 898690"/>
                <a:gd name="connsiteX6" fmla="*/ 0 w 1032977"/>
                <a:gd name="connsiteY6" fmla="*/ 449345 h 89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977" h="898690">
                  <a:moveTo>
                    <a:pt x="516488" y="0"/>
                  </a:moveTo>
                  <a:lnTo>
                    <a:pt x="1032976" y="195466"/>
                  </a:lnTo>
                  <a:lnTo>
                    <a:pt x="1032976" y="703225"/>
                  </a:lnTo>
                  <a:lnTo>
                    <a:pt x="516489" y="898690"/>
                  </a:lnTo>
                  <a:lnTo>
                    <a:pt x="1" y="703225"/>
                  </a:lnTo>
                  <a:lnTo>
                    <a:pt x="1" y="195466"/>
                  </a:lnTo>
                  <a:lnTo>
                    <a:pt x="516488" y="0"/>
                  </a:lnTo>
                  <a:close/>
                </a:path>
              </a:pathLst>
            </a:custGeom>
            <a:solidFill>
              <a:srgbClr val="F05A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61966" tIns="282893" rIns="261967" bIns="282892" spcCol="1270" anchor="ctr"/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633913" y="3957638"/>
              <a:ext cx="1411287" cy="1603375"/>
            </a:xfrm>
            <a:custGeom>
              <a:avLst/>
              <a:gdLst>
                <a:gd name="connsiteX0" fmla="*/ 0 w 1032977"/>
                <a:gd name="connsiteY0" fmla="*/ 449345 h 898690"/>
                <a:gd name="connsiteX1" fmla="*/ 224673 w 1032977"/>
                <a:gd name="connsiteY1" fmla="*/ 0 h 898690"/>
                <a:gd name="connsiteX2" fmla="*/ 808305 w 1032977"/>
                <a:gd name="connsiteY2" fmla="*/ 0 h 898690"/>
                <a:gd name="connsiteX3" fmla="*/ 1032977 w 1032977"/>
                <a:gd name="connsiteY3" fmla="*/ 449345 h 898690"/>
                <a:gd name="connsiteX4" fmla="*/ 808305 w 1032977"/>
                <a:gd name="connsiteY4" fmla="*/ 898690 h 898690"/>
                <a:gd name="connsiteX5" fmla="*/ 224673 w 1032977"/>
                <a:gd name="connsiteY5" fmla="*/ 898690 h 898690"/>
                <a:gd name="connsiteX6" fmla="*/ 0 w 1032977"/>
                <a:gd name="connsiteY6" fmla="*/ 449345 h 89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977" h="898690">
                  <a:moveTo>
                    <a:pt x="516488" y="0"/>
                  </a:moveTo>
                  <a:lnTo>
                    <a:pt x="1032976" y="195466"/>
                  </a:lnTo>
                  <a:lnTo>
                    <a:pt x="1032976" y="703225"/>
                  </a:lnTo>
                  <a:lnTo>
                    <a:pt x="516489" y="898690"/>
                  </a:lnTo>
                  <a:lnTo>
                    <a:pt x="1" y="703225"/>
                  </a:lnTo>
                  <a:lnTo>
                    <a:pt x="1" y="195466"/>
                  </a:lnTo>
                  <a:lnTo>
                    <a:pt x="516488" y="0"/>
                  </a:lnTo>
                  <a:close/>
                </a:path>
              </a:pathLst>
            </a:cu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61966" tIns="282893" rIns="261967" bIns="282892" spcCol="1270" anchor="ctr"/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126163" y="1296988"/>
              <a:ext cx="1412875" cy="1603375"/>
            </a:xfrm>
            <a:custGeom>
              <a:avLst/>
              <a:gdLst>
                <a:gd name="connsiteX0" fmla="*/ 0 w 1032977"/>
                <a:gd name="connsiteY0" fmla="*/ 449345 h 898690"/>
                <a:gd name="connsiteX1" fmla="*/ 224673 w 1032977"/>
                <a:gd name="connsiteY1" fmla="*/ 0 h 898690"/>
                <a:gd name="connsiteX2" fmla="*/ 808305 w 1032977"/>
                <a:gd name="connsiteY2" fmla="*/ 0 h 898690"/>
                <a:gd name="connsiteX3" fmla="*/ 1032977 w 1032977"/>
                <a:gd name="connsiteY3" fmla="*/ 449345 h 898690"/>
                <a:gd name="connsiteX4" fmla="*/ 808305 w 1032977"/>
                <a:gd name="connsiteY4" fmla="*/ 898690 h 898690"/>
                <a:gd name="connsiteX5" fmla="*/ 224673 w 1032977"/>
                <a:gd name="connsiteY5" fmla="*/ 898690 h 898690"/>
                <a:gd name="connsiteX6" fmla="*/ 0 w 1032977"/>
                <a:gd name="connsiteY6" fmla="*/ 449345 h 89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977" h="898690">
                  <a:moveTo>
                    <a:pt x="516488" y="0"/>
                  </a:moveTo>
                  <a:lnTo>
                    <a:pt x="1032976" y="195466"/>
                  </a:lnTo>
                  <a:lnTo>
                    <a:pt x="1032976" y="703225"/>
                  </a:lnTo>
                  <a:lnTo>
                    <a:pt x="516489" y="898690"/>
                  </a:lnTo>
                  <a:lnTo>
                    <a:pt x="1" y="703225"/>
                  </a:lnTo>
                  <a:lnTo>
                    <a:pt x="1" y="195466"/>
                  </a:lnTo>
                  <a:lnTo>
                    <a:pt x="516488" y="0"/>
                  </a:lnTo>
                  <a:close/>
                </a:path>
              </a:pathLst>
            </a:custGeom>
            <a:solidFill>
              <a:srgbClr val="8BC5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61966" tIns="282893" rIns="261967" bIns="282892" spcCol="1270" anchor="ctr"/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126163" y="3957638"/>
              <a:ext cx="1412875" cy="1603375"/>
            </a:xfrm>
            <a:custGeom>
              <a:avLst/>
              <a:gdLst>
                <a:gd name="connsiteX0" fmla="*/ 0 w 1032977"/>
                <a:gd name="connsiteY0" fmla="*/ 449345 h 898690"/>
                <a:gd name="connsiteX1" fmla="*/ 224673 w 1032977"/>
                <a:gd name="connsiteY1" fmla="*/ 0 h 898690"/>
                <a:gd name="connsiteX2" fmla="*/ 808305 w 1032977"/>
                <a:gd name="connsiteY2" fmla="*/ 0 h 898690"/>
                <a:gd name="connsiteX3" fmla="*/ 1032977 w 1032977"/>
                <a:gd name="connsiteY3" fmla="*/ 449345 h 898690"/>
                <a:gd name="connsiteX4" fmla="*/ 808305 w 1032977"/>
                <a:gd name="connsiteY4" fmla="*/ 898690 h 898690"/>
                <a:gd name="connsiteX5" fmla="*/ 224673 w 1032977"/>
                <a:gd name="connsiteY5" fmla="*/ 898690 h 898690"/>
                <a:gd name="connsiteX6" fmla="*/ 0 w 1032977"/>
                <a:gd name="connsiteY6" fmla="*/ 449345 h 89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977" h="898690">
                  <a:moveTo>
                    <a:pt x="516488" y="0"/>
                  </a:moveTo>
                  <a:lnTo>
                    <a:pt x="1032976" y="195466"/>
                  </a:lnTo>
                  <a:lnTo>
                    <a:pt x="1032976" y="703225"/>
                  </a:lnTo>
                  <a:lnTo>
                    <a:pt x="516489" y="898690"/>
                  </a:lnTo>
                  <a:lnTo>
                    <a:pt x="1" y="703225"/>
                  </a:lnTo>
                  <a:lnTo>
                    <a:pt x="1" y="195466"/>
                  </a:lnTo>
                  <a:lnTo>
                    <a:pt x="516488" y="0"/>
                  </a:lnTo>
                  <a:close/>
                </a:path>
              </a:pathLst>
            </a:custGeom>
            <a:solidFill>
              <a:srgbClr val="62C4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61966" tIns="282893" rIns="261967" bIns="282892" spcCol="1270" anchor="ctr"/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913563" y="2627313"/>
              <a:ext cx="1412875" cy="1603375"/>
            </a:xfrm>
            <a:custGeom>
              <a:avLst/>
              <a:gdLst>
                <a:gd name="connsiteX0" fmla="*/ 0 w 1032977"/>
                <a:gd name="connsiteY0" fmla="*/ 449345 h 898690"/>
                <a:gd name="connsiteX1" fmla="*/ 224673 w 1032977"/>
                <a:gd name="connsiteY1" fmla="*/ 0 h 898690"/>
                <a:gd name="connsiteX2" fmla="*/ 808305 w 1032977"/>
                <a:gd name="connsiteY2" fmla="*/ 0 h 898690"/>
                <a:gd name="connsiteX3" fmla="*/ 1032977 w 1032977"/>
                <a:gd name="connsiteY3" fmla="*/ 449345 h 898690"/>
                <a:gd name="connsiteX4" fmla="*/ 808305 w 1032977"/>
                <a:gd name="connsiteY4" fmla="*/ 898690 h 898690"/>
                <a:gd name="connsiteX5" fmla="*/ 224673 w 1032977"/>
                <a:gd name="connsiteY5" fmla="*/ 898690 h 898690"/>
                <a:gd name="connsiteX6" fmla="*/ 0 w 1032977"/>
                <a:gd name="connsiteY6" fmla="*/ 449345 h 89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977" h="898690">
                  <a:moveTo>
                    <a:pt x="516488" y="0"/>
                  </a:moveTo>
                  <a:lnTo>
                    <a:pt x="1032976" y="195466"/>
                  </a:lnTo>
                  <a:lnTo>
                    <a:pt x="1032976" y="703225"/>
                  </a:lnTo>
                  <a:lnTo>
                    <a:pt x="516489" y="898690"/>
                  </a:lnTo>
                  <a:lnTo>
                    <a:pt x="1" y="703225"/>
                  </a:lnTo>
                  <a:lnTo>
                    <a:pt x="1" y="195466"/>
                  </a:lnTo>
                  <a:lnTo>
                    <a:pt x="516488" y="0"/>
                  </a:lnTo>
                  <a:close/>
                </a:path>
              </a:pathLst>
            </a:custGeom>
            <a:solidFill>
              <a:srgbClr val="FAAF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61966" tIns="282893" rIns="261967" bIns="282892" spcCol="1270" anchor="ctr"/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0" name="KSO_Shape"/>
            <p:cNvSpPr>
              <a:spLocks/>
            </p:cNvSpPr>
            <p:nvPr/>
          </p:nvSpPr>
          <p:spPr bwMode="auto">
            <a:xfrm>
              <a:off x="4302125" y="3068638"/>
              <a:ext cx="538163" cy="720725"/>
            </a:xfrm>
            <a:custGeom>
              <a:avLst/>
              <a:gdLst>
                <a:gd name="T0" fmla="*/ 901841 w 1357313"/>
                <a:gd name="T1" fmla="*/ 1418297 h 2041525"/>
                <a:gd name="T2" fmla="*/ 952713 w 1357313"/>
                <a:gd name="T3" fmla="*/ 1537310 h 2041525"/>
                <a:gd name="T4" fmla="*/ 324238 w 1357313"/>
                <a:gd name="T5" fmla="*/ 1501582 h 2041525"/>
                <a:gd name="T6" fmla="*/ 380048 w 1357313"/>
                <a:gd name="T7" fmla="*/ 1395135 h 2041525"/>
                <a:gd name="T8" fmla="*/ 837417 w 1357313"/>
                <a:gd name="T9" fmla="*/ 530566 h 2041525"/>
                <a:gd name="T10" fmla="*/ 669920 w 1357313"/>
                <a:gd name="T11" fmla="*/ 686107 h 2041525"/>
                <a:gd name="T12" fmla="*/ 595424 w 1357313"/>
                <a:gd name="T13" fmla="*/ 686107 h 2041525"/>
                <a:gd name="T14" fmla="*/ 427927 w 1357313"/>
                <a:gd name="T15" fmla="*/ 530566 h 2041525"/>
                <a:gd name="T16" fmla="*/ 206486 w 1357313"/>
                <a:gd name="T17" fmla="*/ 405798 h 2041525"/>
                <a:gd name="T18" fmla="*/ 269716 w 1357313"/>
                <a:gd name="T19" fmla="*/ 553495 h 2041525"/>
                <a:gd name="T20" fmla="*/ 416183 w 1357313"/>
                <a:gd name="T21" fmla="*/ 730090 h 2041525"/>
                <a:gd name="T22" fmla="*/ 523871 w 1357313"/>
                <a:gd name="T23" fmla="*/ 839505 h 2041525"/>
                <a:gd name="T24" fmla="*/ 549065 w 1357313"/>
                <a:gd name="T25" fmla="*/ 957810 h 2041525"/>
                <a:gd name="T26" fmla="*/ 521401 w 1357313"/>
                <a:gd name="T27" fmla="*/ 1070930 h 2041525"/>
                <a:gd name="T28" fmla="*/ 406056 w 1357313"/>
                <a:gd name="T29" fmla="*/ 1185778 h 2041525"/>
                <a:gd name="T30" fmla="*/ 263047 w 1357313"/>
                <a:gd name="T31" fmla="*/ 1361879 h 2041525"/>
                <a:gd name="T32" fmla="*/ 205745 w 1357313"/>
                <a:gd name="T33" fmla="*/ 1502167 h 2041525"/>
                <a:gd name="T34" fmla="*/ 1072195 w 1357313"/>
                <a:gd name="T35" fmla="*/ 1557244 h 2041525"/>
                <a:gd name="T36" fmla="*/ 1021808 w 1357313"/>
                <a:gd name="T37" fmla="*/ 1393740 h 2041525"/>
                <a:gd name="T38" fmla="*/ 889667 w 1357313"/>
                <a:gd name="T39" fmla="*/ 1217639 h 2041525"/>
                <a:gd name="T40" fmla="*/ 755797 w 1357313"/>
                <a:gd name="T41" fmla="*/ 1087231 h 2041525"/>
                <a:gd name="T42" fmla="*/ 719983 w 1357313"/>
                <a:gd name="T43" fmla="*/ 986954 h 2041525"/>
                <a:gd name="T44" fmla="*/ 728381 w 1357313"/>
                <a:gd name="T45" fmla="*/ 880504 h 2041525"/>
                <a:gd name="T46" fmla="*/ 790870 w 1357313"/>
                <a:gd name="T47" fmla="*/ 784920 h 2041525"/>
                <a:gd name="T48" fmla="*/ 959566 w 1357313"/>
                <a:gd name="T49" fmla="*/ 605115 h 2041525"/>
                <a:gd name="T50" fmla="*/ 1046261 w 1357313"/>
                <a:gd name="T51" fmla="*/ 456677 h 2041525"/>
                <a:gd name="T52" fmla="*/ 1090473 w 1357313"/>
                <a:gd name="T53" fmla="*/ 209197 h 2041525"/>
                <a:gd name="T54" fmla="*/ 1216685 w 1357313"/>
                <a:gd name="T55" fmla="*/ 15314 h 2041525"/>
                <a:gd name="T56" fmla="*/ 1260650 w 1357313"/>
                <a:gd name="T57" fmla="*/ 68662 h 2041525"/>
                <a:gd name="T58" fmla="*/ 1261391 w 1357313"/>
                <a:gd name="T59" fmla="*/ 138313 h 2041525"/>
                <a:gd name="T60" fmla="*/ 1222613 w 1357313"/>
                <a:gd name="T61" fmla="*/ 189932 h 2041525"/>
                <a:gd name="T62" fmla="*/ 1165311 w 1357313"/>
                <a:gd name="T63" fmla="*/ 293419 h 2041525"/>
                <a:gd name="T64" fmla="*/ 1116654 w 1357313"/>
                <a:gd name="T65" fmla="*/ 524844 h 2041525"/>
                <a:gd name="T66" fmla="*/ 1012670 w 1357313"/>
                <a:gd name="T67" fmla="*/ 704403 h 2041525"/>
                <a:gd name="T68" fmla="*/ 829154 w 1357313"/>
                <a:gd name="T69" fmla="*/ 889890 h 2041525"/>
                <a:gd name="T70" fmla="*/ 817052 w 1357313"/>
                <a:gd name="T71" fmla="*/ 962009 h 2041525"/>
                <a:gd name="T72" fmla="*/ 905969 w 1357313"/>
                <a:gd name="T73" fmla="*/ 1085008 h 2041525"/>
                <a:gd name="T74" fmla="*/ 1048237 w 1357313"/>
                <a:gd name="T75" fmla="*/ 1249500 h 2041525"/>
                <a:gd name="T76" fmla="*/ 1134190 w 1357313"/>
                <a:gd name="T77" fmla="*/ 1433011 h 2041525"/>
                <a:gd name="T78" fmla="*/ 1183588 w 1357313"/>
                <a:gd name="T79" fmla="*/ 1698520 h 2041525"/>
                <a:gd name="T80" fmla="*/ 1240149 w 1357313"/>
                <a:gd name="T81" fmla="*/ 1730629 h 2041525"/>
                <a:gd name="T82" fmla="*/ 1266331 w 1357313"/>
                <a:gd name="T83" fmla="*/ 1790399 h 2041525"/>
                <a:gd name="T84" fmla="*/ 1249041 w 1357313"/>
                <a:gd name="T85" fmla="*/ 1858814 h 2041525"/>
                <a:gd name="T86" fmla="*/ 1193468 w 1357313"/>
                <a:gd name="T87" fmla="*/ 1900307 h 2041525"/>
                <a:gd name="T88" fmla="*/ 68664 w 1357313"/>
                <a:gd name="T89" fmla="*/ 1898578 h 2041525"/>
                <a:gd name="T90" fmla="*/ 15067 w 1357313"/>
                <a:gd name="T91" fmla="*/ 1854615 h 2041525"/>
                <a:gd name="T92" fmla="*/ 988 w 1357313"/>
                <a:gd name="T93" fmla="*/ 1785459 h 2041525"/>
                <a:gd name="T94" fmla="*/ 30133 w 1357313"/>
                <a:gd name="T95" fmla="*/ 1727170 h 2041525"/>
                <a:gd name="T96" fmla="*/ 87929 w 1357313"/>
                <a:gd name="T97" fmla="*/ 1697533 h 2041525"/>
                <a:gd name="T98" fmla="*/ 132882 w 1357313"/>
                <a:gd name="T99" fmla="*/ 1433011 h 2041525"/>
                <a:gd name="T100" fmla="*/ 218836 w 1357313"/>
                <a:gd name="T101" fmla="*/ 1249500 h 2041525"/>
                <a:gd name="T102" fmla="*/ 361103 w 1357313"/>
                <a:gd name="T103" fmla="*/ 1085008 h 2041525"/>
                <a:gd name="T104" fmla="*/ 449773 w 1357313"/>
                <a:gd name="T105" fmla="*/ 964726 h 2041525"/>
                <a:gd name="T106" fmla="*/ 437671 w 1357313"/>
                <a:gd name="T107" fmla="*/ 889890 h 2041525"/>
                <a:gd name="T108" fmla="*/ 254402 w 1357313"/>
                <a:gd name="T109" fmla="*/ 704403 h 2041525"/>
                <a:gd name="T110" fmla="*/ 150419 w 1357313"/>
                <a:gd name="T111" fmla="*/ 524844 h 2041525"/>
                <a:gd name="T112" fmla="*/ 99291 w 1357313"/>
                <a:gd name="T113" fmla="*/ 272672 h 2041525"/>
                <a:gd name="T114" fmla="*/ 40507 w 1357313"/>
                <a:gd name="T115" fmla="*/ 186969 h 2041525"/>
                <a:gd name="T116" fmla="*/ 4199 w 1357313"/>
                <a:gd name="T117" fmla="*/ 133866 h 2041525"/>
                <a:gd name="T118" fmla="*/ 8151 w 1357313"/>
                <a:gd name="T119" fmla="*/ 63970 h 2041525"/>
                <a:gd name="T120" fmla="*/ 54585 w 1357313"/>
                <a:gd name="T121" fmla="*/ 12596 h 20415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57313" h="2041525">
                  <a:moveTo>
                    <a:pt x="550334" y="1339850"/>
                  </a:moveTo>
                  <a:lnTo>
                    <a:pt x="806980" y="1339850"/>
                  </a:lnTo>
                  <a:lnTo>
                    <a:pt x="827353" y="1358335"/>
                  </a:lnTo>
                  <a:lnTo>
                    <a:pt x="846138" y="1376291"/>
                  </a:lnTo>
                  <a:lnTo>
                    <a:pt x="864130" y="1393983"/>
                  </a:lnTo>
                  <a:lnTo>
                    <a:pt x="880799" y="1411676"/>
                  </a:lnTo>
                  <a:lnTo>
                    <a:pt x="896674" y="1428840"/>
                  </a:lnTo>
                  <a:lnTo>
                    <a:pt x="911490" y="1445476"/>
                  </a:lnTo>
                  <a:lnTo>
                    <a:pt x="925249" y="1462376"/>
                  </a:lnTo>
                  <a:lnTo>
                    <a:pt x="938213" y="1479012"/>
                  </a:lnTo>
                  <a:lnTo>
                    <a:pt x="950120" y="1495120"/>
                  </a:lnTo>
                  <a:lnTo>
                    <a:pt x="955940" y="1503570"/>
                  </a:lnTo>
                  <a:lnTo>
                    <a:pt x="961232" y="1511756"/>
                  </a:lnTo>
                  <a:lnTo>
                    <a:pt x="966259" y="1519942"/>
                  </a:lnTo>
                  <a:lnTo>
                    <a:pt x="971286" y="1527863"/>
                  </a:lnTo>
                  <a:lnTo>
                    <a:pt x="976049" y="1535785"/>
                  </a:lnTo>
                  <a:lnTo>
                    <a:pt x="980547" y="1543971"/>
                  </a:lnTo>
                  <a:lnTo>
                    <a:pt x="985045" y="1552157"/>
                  </a:lnTo>
                  <a:lnTo>
                    <a:pt x="989278" y="1560343"/>
                  </a:lnTo>
                  <a:lnTo>
                    <a:pt x="993247" y="1568265"/>
                  </a:lnTo>
                  <a:lnTo>
                    <a:pt x="996951" y="1576451"/>
                  </a:lnTo>
                  <a:lnTo>
                    <a:pt x="1000391" y="1584637"/>
                  </a:lnTo>
                  <a:lnTo>
                    <a:pt x="1003830" y="1592823"/>
                  </a:lnTo>
                  <a:lnTo>
                    <a:pt x="1007005" y="1601273"/>
                  </a:lnTo>
                  <a:lnTo>
                    <a:pt x="1010180" y="1609195"/>
                  </a:lnTo>
                  <a:lnTo>
                    <a:pt x="1013355" y="1620286"/>
                  </a:lnTo>
                  <a:lnTo>
                    <a:pt x="1017059" y="1632697"/>
                  </a:lnTo>
                  <a:lnTo>
                    <a:pt x="1020764" y="1647484"/>
                  </a:lnTo>
                  <a:lnTo>
                    <a:pt x="1024203" y="1663592"/>
                  </a:lnTo>
                  <a:lnTo>
                    <a:pt x="1027643" y="1681284"/>
                  </a:lnTo>
                  <a:lnTo>
                    <a:pt x="1031347" y="1700297"/>
                  </a:lnTo>
                  <a:lnTo>
                    <a:pt x="1034786" y="1721158"/>
                  </a:lnTo>
                  <a:lnTo>
                    <a:pt x="1038226" y="1743075"/>
                  </a:lnTo>
                  <a:lnTo>
                    <a:pt x="319088" y="1743075"/>
                  </a:lnTo>
                  <a:lnTo>
                    <a:pt x="322528" y="1721158"/>
                  </a:lnTo>
                  <a:lnTo>
                    <a:pt x="325967" y="1700297"/>
                  </a:lnTo>
                  <a:lnTo>
                    <a:pt x="329407" y="1681284"/>
                  </a:lnTo>
                  <a:lnTo>
                    <a:pt x="332846" y="1663592"/>
                  </a:lnTo>
                  <a:lnTo>
                    <a:pt x="336551" y="1647484"/>
                  </a:lnTo>
                  <a:lnTo>
                    <a:pt x="339990" y="1632697"/>
                  </a:lnTo>
                  <a:lnTo>
                    <a:pt x="343694" y="1620286"/>
                  </a:lnTo>
                  <a:lnTo>
                    <a:pt x="347398" y="1609195"/>
                  </a:lnTo>
                  <a:lnTo>
                    <a:pt x="350309" y="1601273"/>
                  </a:lnTo>
                  <a:lnTo>
                    <a:pt x="353484" y="1592823"/>
                  </a:lnTo>
                  <a:lnTo>
                    <a:pt x="356923" y="1584637"/>
                  </a:lnTo>
                  <a:lnTo>
                    <a:pt x="360363" y="1576451"/>
                  </a:lnTo>
                  <a:lnTo>
                    <a:pt x="364067" y="1568265"/>
                  </a:lnTo>
                  <a:lnTo>
                    <a:pt x="368036" y="1560343"/>
                  </a:lnTo>
                  <a:lnTo>
                    <a:pt x="372269" y="1552157"/>
                  </a:lnTo>
                  <a:lnTo>
                    <a:pt x="376503" y="1543971"/>
                  </a:lnTo>
                  <a:lnTo>
                    <a:pt x="381265" y="1535785"/>
                  </a:lnTo>
                  <a:lnTo>
                    <a:pt x="386028" y="1527863"/>
                  </a:lnTo>
                  <a:lnTo>
                    <a:pt x="390790" y="1519942"/>
                  </a:lnTo>
                  <a:lnTo>
                    <a:pt x="396082" y="1511756"/>
                  </a:lnTo>
                  <a:lnTo>
                    <a:pt x="401373" y="1503570"/>
                  </a:lnTo>
                  <a:lnTo>
                    <a:pt x="407194" y="1495120"/>
                  </a:lnTo>
                  <a:lnTo>
                    <a:pt x="419101" y="1479012"/>
                  </a:lnTo>
                  <a:lnTo>
                    <a:pt x="432065" y="1462376"/>
                  </a:lnTo>
                  <a:lnTo>
                    <a:pt x="445824" y="1445476"/>
                  </a:lnTo>
                  <a:lnTo>
                    <a:pt x="460640" y="1428840"/>
                  </a:lnTo>
                  <a:lnTo>
                    <a:pt x="476515" y="1411676"/>
                  </a:lnTo>
                  <a:lnTo>
                    <a:pt x="493184" y="1393983"/>
                  </a:lnTo>
                  <a:lnTo>
                    <a:pt x="511176" y="1376291"/>
                  </a:lnTo>
                  <a:lnTo>
                    <a:pt x="530226" y="1358335"/>
                  </a:lnTo>
                  <a:lnTo>
                    <a:pt x="550334" y="1339850"/>
                  </a:lnTo>
                  <a:close/>
                  <a:moveTo>
                    <a:pt x="430213" y="534988"/>
                  </a:moveTo>
                  <a:lnTo>
                    <a:pt x="925513" y="534988"/>
                  </a:lnTo>
                  <a:lnTo>
                    <a:pt x="916527" y="545836"/>
                  </a:lnTo>
                  <a:lnTo>
                    <a:pt x="907012" y="557478"/>
                  </a:lnTo>
                  <a:lnTo>
                    <a:pt x="897233" y="568590"/>
                  </a:lnTo>
                  <a:lnTo>
                    <a:pt x="886925" y="580232"/>
                  </a:lnTo>
                  <a:lnTo>
                    <a:pt x="876089" y="591609"/>
                  </a:lnTo>
                  <a:lnTo>
                    <a:pt x="864988" y="603515"/>
                  </a:lnTo>
                  <a:lnTo>
                    <a:pt x="853095" y="615422"/>
                  </a:lnTo>
                  <a:lnTo>
                    <a:pt x="840937" y="627328"/>
                  </a:lnTo>
                  <a:lnTo>
                    <a:pt x="828250" y="639499"/>
                  </a:lnTo>
                  <a:lnTo>
                    <a:pt x="815035" y="651934"/>
                  </a:lnTo>
                  <a:lnTo>
                    <a:pt x="801292" y="664105"/>
                  </a:lnTo>
                  <a:lnTo>
                    <a:pt x="787019" y="677069"/>
                  </a:lnTo>
                  <a:lnTo>
                    <a:pt x="772218" y="690034"/>
                  </a:lnTo>
                  <a:lnTo>
                    <a:pt x="756625" y="702999"/>
                  </a:lnTo>
                  <a:lnTo>
                    <a:pt x="740767" y="716492"/>
                  </a:lnTo>
                  <a:lnTo>
                    <a:pt x="724116" y="729986"/>
                  </a:lnTo>
                  <a:lnTo>
                    <a:pt x="717772" y="735278"/>
                  </a:lnTo>
                  <a:lnTo>
                    <a:pt x="711429" y="740834"/>
                  </a:lnTo>
                  <a:lnTo>
                    <a:pt x="705350" y="746655"/>
                  </a:lnTo>
                  <a:lnTo>
                    <a:pt x="699536" y="753005"/>
                  </a:lnTo>
                  <a:lnTo>
                    <a:pt x="693985" y="759090"/>
                  </a:lnTo>
                  <a:lnTo>
                    <a:pt x="688171" y="765969"/>
                  </a:lnTo>
                  <a:lnTo>
                    <a:pt x="682885" y="772584"/>
                  </a:lnTo>
                  <a:lnTo>
                    <a:pt x="677863" y="779463"/>
                  </a:lnTo>
                  <a:lnTo>
                    <a:pt x="672841" y="772584"/>
                  </a:lnTo>
                  <a:lnTo>
                    <a:pt x="667555" y="765969"/>
                  </a:lnTo>
                  <a:lnTo>
                    <a:pt x="662005" y="759090"/>
                  </a:lnTo>
                  <a:lnTo>
                    <a:pt x="656190" y="753005"/>
                  </a:lnTo>
                  <a:lnTo>
                    <a:pt x="650376" y="746655"/>
                  </a:lnTo>
                  <a:lnTo>
                    <a:pt x="644297" y="740834"/>
                  </a:lnTo>
                  <a:lnTo>
                    <a:pt x="637954" y="735278"/>
                  </a:lnTo>
                  <a:lnTo>
                    <a:pt x="631610" y="729986"/>
                  </a:lnTo>
                  <a:lnTo>
                    <a:pt x="614959" y="716492"/>
                  </a:lnTo>
                  <a:lnTo>
                    <a:pt x="599101" y="702999"/>
                  </a:lnTo>
                  <a:lnTo>
                    <a:pt x="583508" y="690034"/>
                  </a:lnTo>
                  <a:lnTo>
                    <a:pt x="568707" y="677069"/>
                  </a:lnTo>
                  <a:lnTo>
                    <a:pt x="554434" y="664105"/>
                  </a:lnTo>
                  <a:lnTo>
                    <a:pt x="540691" y="651934"/>
                  </a:lnTo>
                  <a:lnTo>
                    <a:pt x="527476" y="639499"/>
                  </a:lnTo>
                  <a:lnTo>
                    <a:pt x="514789" y="627328"/>
                  </a:lnTo>
                  <a:lnTo>
                    <a:pt x="502631" y="615422"/>
                  </a:lnTo>
                  <a:lnTo>
                    <a:pt x="490738" y="603515"/>
                  </a:lnTo>
                  <a:lnTo>
                    <a:pt x="479637" y="591609"/>
                  </a:lnTo>
                  <a:lnTo>
                    <a:pt x="468801" y="580232"/>
                  </a:lnTo>
                  <a:lnTo>
                    <a:pt x="458493" y="568590"/>
                  </a:lnTo>
                  <a:lnTo>
                    <a:pt x="448714" y="557478"/>
                  </a:lnTo>
                  <a:lnTo>
                    <a:pt x="439199" y="545836"/>
                  </a:lnTo>
                  <a:lnTo>
                    <a:pt x="430213" y="534988"/>
                  </a:lnTo>
                  <a:close/>
                  <a:moveTo>
                    <a:pt x="188949" y="224189"/>
                  </a:moveTo>
                  <a:lnTo>
                    <a:pt x="193448" y="263892"/>
                  </a:lnTo>
                  <a:lnTo>
                    <a:pt x="195830" y="284803"/>
                  </a:lnTo>
                  <a:lnTo>
                    <a:pt x="198741" y="306507"/>
                  </a:lnTo>
                  <a:lnTo>
                    <a:pt x="201917" y="328741"/>
                  </a:lnTo>
                  <a:lnTo>
                    <a:pt x="204828" y="350710"/>
                  </a:lnTo>
                  <a:lnTo>
                    <a:pt x="208532" y="372678"/>
                  </a:lnTo>
                  <a:lnTo>
                    <a:pt x="212502" y="394118"/>
                  </a:lnTo>
                  <a:lnTo>
                    <a:pt x="215413" y="408146"/>
                  </a:lnTo>
                  <a:lnTo>
                    <a:pt x="218059" y="421645"/>
                  </a:lnTo>
                  <a:lnTo>
                    <a:pt x="221235" y="434880"/>
                  </a:lnTo>
                  <a:lnTo>
                    <a:pt x="224410" y="447585"/>
                  </a:lnTo>
                  <a:lnTo>
                    <a:pt x="227321" y="459496"/>
                  </a:lnTo>
                  <a:lnTo>
                    <a:pt x="230497" y="470348"/>
                  </a:lnTo>
                  <a:lnTo>
                    <a:pt x="233673" y="480406"/>
                  </a:lnTo>
                  <a:lnTo>
                    <a:pt x="236584" y="489405"/>
                  </a:lnTo>
                  <a:lnTo>
                    <a:pt x="241082" y="501316"/>
                  </a:lnTo>
                  <a:lnTo>
                    <a:pt x="246111" y="513227"/>
                  </a:lnTo>
                  <a:lnTo>
                    <a:pt x="251403" y="524873"/>
                  </a:lnTo>
                  <a:lnTo>
                    <a:pt x="256961" y="536784"/>
                  </a:lnTo>
                  <a:lnTo>
                    <a:pt x="262783" y="547901"/>
                  </a:lnTo>
                  <a:lnTo>
                    <a:pt x="268605" y="559547"/>
                  </a:lnTo>
                  <a:lnTo>
                    <a:pt x="275220" y="570664"/>
                  </a:lnTo>
                  <a:lnTo>
                    <a:pt x="281836" y="581781"/>
                  </a:lnTo>
                  <a:lnTo>
                    <a:pt x="288981" y="593162"/>
                  </a:lnTo>
                  <a:lnTo>
                    <a:pt x="296127" y="604014"/>
                  </a:lnTo>
                  <a:lnTo>
                    <a:pt x="304066" y="615396"/>
                  </a:lnTo>
                  <a:lnTo>
                    <a:pt x="312005" y="626248"/>
                  </a:lnTo>
                  <a:lnTo>
                    <a:pt x="320473" y="637365"/>
                  </a:lnTo>
                  <a:lnTo>
                    <a:pt x="329206" y="648482"/>
                  </a:lnTo>
                  <a:lnTo>
                    <a:pt x="338468" y="659334"/>
                  </a:lnTo>
                  <a:lnTo>
                    <a:pt x="347730" y="670450"/>
                  </a:lnTo>
                  <a:lnTo>
                    <a:pt x="366784" y="692419"/>
                  </a:lnTo>
                  <a:lnTo>
                    <a:pt x="385309" y="714388"/>
                  </a:lnTo>
                  <a:lnTo>
                    <a:pt x="404362" y="736887"/>
                  </a:lnTo>
                  <a:lnTo>
                    <a:pt x="414154" y="748268"/>
                  </a:lnTo>
                  <a:lnTo>
                    <a:pt x="424210" y="759385"/>
                  </a:lnTo>
                  <a:lnTo>
                    <a:pt x="435060" y="771031"/>
                  </a:lnTo>
                  <a:lnTo>
                    <a:pt x="445910" y="782413"/>
                  </a:lnTo>
                  <a:lnTo>
                    <a:pt x="457554" y="794059"/>
                  </a:lnTo>
                  <a:lnTo>
                    <a:pt x="469463" y="805440"/>
                  </a:lnTo>
                  <a:lnTo>
                    <a:pt x="482165" y="817351"/>
                  </a:lnTo>
                  <a:lnTo>
                    <a:pt x="495661" y="829262"/>
                  </a:lnTo>
                  <a:lnTo>
                    <a:pt x="509952" y="841173"/>
                  </a:lnTo>
                  <a:lnTo>
                    <a:pt x="525036" y="853349"/>
                  </a:lnTo>
                  <a:lnTo>
                    <a:pt x="531916" y="858907"/>
                  </a:lnTo>
                  <a:lnTo>
                    <a:pt x="537738" y="864730"/>
                  </a:lnTo>
                  <a:lnTo>
                    <a:pt x="543031" y="870818"/>
                  </a:lnTo>
                  <a:lnTo>
                    <a:pt x="547530" y="876376"/>
                  </a:lnTo>
                  <a:lnTo>
                    <a:pt x="551764" y="882199"/>
                  </a:lnTo>
                  <a:lnTo>
                    <a:pt x="555204" y="888023"/>
                  </a:lnTo>
                  <a:lnTo>
                    <a:pt x="558644" y="893846"/>
                  </a:lnTo>
                  <a:lnTo>
                    <a:pt x="561291" y="899669"/>
                  </a:lnTo>
                  <a:lnTo>
                    <a:pt x="564202" y="905227"/>
                  </a:lnTo>
                  <a:lnTo>
                    <a:pt x="566848" y="911315"/>
                  </a:lnTo>
                  <a:lnTo>
                    <a:pt x="568965" y="916873"/>
                  </a:lnTo>
                  <a:lnTo>
                    <a:pt x="570818" y="922696"/>
                  </a:lnTo>
                  <a:lnTo>
                    <a:pt x="574523" y="934607"/>
                  </a:lnTo>
                  <a:lnTo>
                    <a:pt x="577698" y="946518"/>
                  </a:lnTo>
                  <a:lnTo>
                    <a:pt x="582462" y="966370"/>
                  </a:lnTo>
                  <a:lnTo>
                    <a:pt x="584314" y="973781"/>
                  </a:lnTo>
                  <a:lnTo>
                    <a:pt x="585902" y="980927"/>
                  </a:lnTo>
                  <a:lnTo>
                    <a:pt x="587225" y="988074"/>
                  </a:lnTo>
                  <a:lnTo>
                    <a:pt x="587754" y="996015"/>
                  </a:lnTo>
                  <a:lnTo>
                    <a:pt x="588284" y="1005808"/>
                  </a:lnTo>
                  <a:lnTo>
                    <a:pt x="588548" y="1017719"/>
                  </a:lnTo>
                  <a:lnTo>
                    <a:pt x="588284" y="1026453"/>
                  </a:lnTo>
                  <a:lnTo>
                    <a:pt x="588019" y="1033600"/>
                  </a:lnTo>
                  <a:lnTo>
                    <a:pt x="587754" y="1039423"/>
                  </a:lnTo>
                  <a:lnTo>
                    <a:pt x="587225" y="1044717"/>
                  </a:lnTo>
                  <a:lnTo>
                    <a:pt x="585373" y="1055304"/>
                  </a:lnTo>
                  <a:lnTo>
                    <a:pt x="582726" y="1070391"/>
                  </a:lnTo>
                  <a:lnTo>
                    <a:pt x="581138" y="1079655"/>
                  </a:lnTo>
                  <a:lnTo>
                    <a:pt x="579021" y="1088919"/>
                  </a:lnTo>
                  <a:lnTo>
                    <a:pt x="576904" y="1097919"/>
                  </a:lnTo>
                  <a:lnTo>
                    <a:pt x="574523" y="1106918"/>
                  </a:lnTo>
                  <a:lnTo>
                    <a:pt x="571876" y="1115917"/>
                  </a:lnTo>
                  <a:lnTo>
                    <a:pt x="568701" y="1124652"/>
                  </a:lnTo>
                  <a:lnTo>
                    <a:pt x="565260" y="1133387"/>
                  </a:lnTo>
                  <a:lnTo>
                    <a:pt x="561291" y="1142121"/>
                  </a:lnTo>
                  <a:lnTo>
                    <a:pt x="558644" y="1147680"/>
                  </a:lnTo>
                  <a:lnTo>
                    <a:pt x="555204" y="1153768"/>
                  </a:lnTo>
                  <a:lnTo>
                    <a:pt x="551764" y="1159326"/>
                  </a:lnTo>
                  <a:lnTo>
                    <a:pt x="547530" y="1165149"/>
                  </a:lnTo>
                  <a:lnTo>
                    <a:pt x="543031" y="1170972"/>
                  </a:lnTo>
                  <a:lnTo>
                    <a:pt x="538003" y="1176795"/>
                  </a:lnTo>
                  <a:lnTo>
                    <a:pt x="532181" y="1182618"/>
                  </a:lnTo>
                  <a:lnTo>
                    <a:pt x="525300" y="1188177"/>
                  </a:lnTo>
                  <a:lnTo>
                    <a:pt x="510216" y="1200352"/>
                  </a:lnTo>
                  <a:lnTo>
                    <a:pt x="495926" y="1212263"/>
                  </a:lnTo>
                  <a:lnTo>
                    <a:pt x="482430" y="1224174"/>
                  </a:lnTo>
                  <a:lnTo>
                    <a:pt x="469463" y="1236085"/>
                  </a:lnTo>
                  <a:lnTo>
                    <a:pt x="457554" y="1247466"/>
                  </a:lnTo>
                  <a:lnTo>
                    <a:pt x="445910" y="1259377"/>
                  </a:lnTo>
                  <a:lnTo>
                    <a:pt x="435060" y="1270759"/>
                  </a:lnTo>
                  <a:lnTo>
                    <a:pt x="424210" y="1282140"/>
                  </a:lnTo>
                  <a:lnTo>
                    <a:pt x="414154" y="1293257"/>
                  </a:lnTo>
                  <a:lnTo>
                    <a:pt x="404362" y="1304903"/>
                  </a:lnTo>
                  <a:lnTo>
                    <a:pt x="385309" y="1326872"/>
                  </a:lnTo>
                  <a:lnTo>
                    <a:pt x="366784" y="1349106"/>
                  </a:lnTo>
                  <a:lnTo>
                    <a:pt x="347730" y="1371340"/>
                  </a:lnTo>
                  <a:lnTo>
                    <a:pt x="338468" y="1382456"/>
                  </a:lnTo>
                  <a:lnTo>
                    <a:pt x="329206" y="1393309"/>
                  </a:lnTo>
                  <a:lnTo>
                    <a:pt x="320473" y="1404161"/>
                  </a:lnTo>
                  <a:lnTo>
                    <a:pt x="312005" y="1415278"/>
                  </a:lnTo>
                  <a:lnTo>
                    <a:pt x="304066" y="1426394"/>
                  </a:lnTo>
                  <a:lnTo>
                    <a:pt x="296127" y="1437511"/>
                  </a:lnTo>
                  <a:lnTo>
                    <a:pt x="288981" y="1448628"/>
                  </a:lnTo>
                  <a:lnTo>
                    <a:pt x="281836" y="1459480"/>
                  </a:lnTo>
                  <a:lnTo>
                    <a:pt x="275220" y="1470862"/>
                  </a:lnTo>
                  <a:lnTo>
                    <a:pt x="268605" y="1482243"/>
                  </a:lnTo>
                  <a:lnTo>
                    <a:pt x="262783" y="1493625"/>
                  </a:lnTo>
                  <a:lnTo>
                    <a:pt x="256961" y="1505006"/>
                  </a:lnTo>
                  <a:lnTo>
                    <a:pt x="251403" y="1516652"/>
                  </a:lnTo>
                  <a:lnTo>
                    <a:pt x="246111" y="1528563"/>
                  </a:lnTo>
                  <a:lnTo>
                    <a:pt x="241082" y="1540209"/>
                  </a:lnTo>
                  <a:lnTo>
                    <a:pt x="236584" y="1552385"/>
                  </a:lnTo>
                  <a:lnTo>
                    <a:pt x="233937" y="1560326"/>
                  </a:lnTo>
                  <a:lnTo>
                    <a:pt x="231026" y="1568796"/>
                  </a:lnTo>
                  <a:lnTo>
                    <a:pt x="228115" y="1578060"/>
                  </a:lnTo>
                  <a:lnTo>
                    <a:pt x="225734" y="1588382"/>
                  </a:lnTo>
                  <a:lnTo>
                    <a:pt x="222823" y="1598705"/>
                  </a:lnTo>
                  <a:lnTo>
                    <a:pt x="220441" y="1609822"/>
                  </a:lnTo>
                  <a:lnTo>
                    <a:pt x="215413" y="1633114"/>
                  </a:lnTo>
                  <a:lnTo>
                    <a:pt x="210649" y="1658260"/>
                  </a:lnTo>
                  <a:lnTo>
                    <a:pt x="206415" y="1683934"/>
                  </a:lnTo>
                  <a:lnTo>
                    <a:pt x="202181" y="1709609"/>
                  </a:lnTo>
                  <a:lnTo>
                    <a:pt x="198741" y="1735548"/>
                  </a:lnTo>
                  <a:lnTo>
                    <a:pt x="193448" y="1778162"/>
                  </a:lnTo>
                  <a:lnTo>
                    <a:pt x="188949" y="1817336"/>
                  </a:lnTo>
                  <a:lnTo>
                    <a:pt x="1168364" y="1817336"/>
                  </a:lnTo>
                  <a:lnTo>
                    <a:pt x="1164130" y="1777898"/>
                  </a:lnTo>
                  <a:lnTo>
                    <a:pt x="1161748" y="1756987"/>
                  </a:lnTo>
                  <a:lnTo>
                    <a:pt x="1158837" y="1735019"/>
                  </a:lnTo>
                  <a:lnTo>
                    <a:pt x="1155661" y="1713050"/>
                  </a:lnTo>
                  <a:lnTo>
                    <a:pt x="1152486" y="1690816"/>
                  </a:lnTo>
                  <a:lnTo>
                    <a:pt x="1148781" y="1668847"/>
                  </a:lnTo>
                  <a:lnTo>
                    <a:pt x="1144811" y="1647672"/>
                  </a:lnTo>
                  <a:lnTo>
                    <a:pt x="1142165" y="1633644"/>
                  </a:lnTo>
                  <a:lnTo>
                    <a:pt x="1139518" y="1619880"/>
                  </a:lnTo>
                  <a:lnTo>
                    <a:pt x="1136343" y="1606910"/>
                  </a:lnTo>
                  <a:lnTo>
                    <a:pt x="1133167" y="1594205"/>
                  </a:lnTo>
                  <a:lnTo>
                    <a:pt x="1130256" y="1582295"/>
                  </a:lnTo>
                  <a:lnTo>
                    <a:pt x="1127080" y="1571442"/>
                  </a:lnTo>
                  <a:lnTo>
                    <a:pt x="1123905" y="1561384"/>
                  </a:lnTo>
                  <a:lnTo>
                    <a:pt x="1120994" y="1552385"/>
                  </a:lnTo>
                  <a:lnTo>
                    <a:pt x="1116230" y="1540209"/>
                  </a:lnTo>
                  <a:lnTo>
                    <a:pt x="1111467" y="1528563"/>
                  </a:lnTo>
                  <a:lnTo>
                    <a:pt x="1106174" y="1516652"/>
                  </a:lnTo>
                  <a:lnTo>
                    <a:pt x="1100617" y="1505006"/>
                  </a:lnTo>
                  <a:lnTo>
                    <a:pt x="1094795" y="1493625"/>
                  </a:lnTo>
                  <a:lnTo>
                    <a:pt x="1088708" y="1482243"/>
                  </a:lnTo>
                  <a:lnTo>
                    <a:pt x="1082357" y="1470862"/>
                  </a:lnTo>
                  <a:lnTo>
                    <a:pt x="1075741" y="1459480"/>
                  </a:lnTo>
                  <a:lnTo>
                    <a:pt x="1068596" y="1448628"/>
                  </a:lnTo>
                  <a:lnTo>
                    <a:pt x="1061186" y="1437511"/>
                  </a:lnTo>
                  <a:lnTo>
                    <a:pt x="1053512" y="1426394"/>
                  </a:lnTo>
                  <a:lnTo>
                    <a:pt x="1045308" y="1415278"/>
                  </a:lnTo>
                  <a:lnTo>
                    <a:pt x="1037105" y="1404161"/>
                  </a:lnTo>
                  <a:lnTo>
                    <a:pt x="1028107" y="1393309"/>
                  </a:lnTo>
                  <a:lnTo>
                    <a:pt x="1019374" y="1382456"/>
                  </a:lnTo>
                  <a:lnTo>
                    <a:pt x="1009847" y="1371340"/>
                  </a:lnTo>
                  <a:lnTo>
                    <a:pt x="990794" y="1349106"/>
                  </a:lnTo>
                  <a:lnTo>
                    <a:pt x="972269" y="1326872"/>
                  </a:lnTo>
                  <a:lnTo>
                    <a:pt x="953215" y="1304903"/>
                  </a:lnTo>
                  <a:lnTo>
                    <a:pt x="943424" y="1293257"/>
                  </a:lnTo>
                  <a:lnTo>
                    <a:pt x="933368" y="1282140"/>
                  </a:lnTo>
                  <a:lnTo>
                    <a:pt x="922518" y="1270759"/>
                  </a:lnTo>
                  <a:lnTo>
                    <a:pt x="911668" y="1259377"/>
                  </a:lnTo>
                  <a:lnTo>
                    <a:pt x="900024" y="1247731"/>
                  </a:lnTo>
                  <a:lnTo>
                    <a:pt x="888115" y="1236085"/>
                  </a:lnTo>
                  <a:lnTo>
                    <a:pt x="875148" y="1224174"/>
                  </a:lnTo>
                  <a:lnTo>
                    <a:pt x="861652" y="1212263"/>
                  </a:lnTo>
                  <a:lnTo>
                    <a:pt x="847361" y="1200352"/>
                  </a:lnTo>
                  <a:lnTo>
                    <a:pt x="832277" y="1188177"/>
                  </a:lnTo>
                  <a:lnTo>
                    <a:pt x="825397" y="1182618"/>
                  </a:lnTo>
                  <a:lnTo>
                    <a:pt x="819575" y="1176795"/>
                  </a:lnTo>
                  <a:lnTo>
                    <a:pt x="814547" y="1170972"/>
                  </a:lnTo>
                  <a:lnTo>
                    <a:pt x="809783" y="1165149"/>
                  </a:lnTo>
                  <a:lnTo>
                    <a:pt x="805814" y="1159326"/>
                  </a:lnTo>
                  <a:lnTo>
                    <a:pt x="802109" y="1153768"/>
                  </a:lnTo>
                  <a:lnTo>
                    <a:pt x="798933" y="1147680"/>
                  </a:lnTo>
                  <a:lnTo>
                    <a:pt x="796287" y="1142121"/>
                  </a:lnTo>
                  <a:lnTo>
                    <a:pt x="793376" y="1136563"/>
                  </a:lnTo>
                  <a:lnTo>
                    <a:pt x="790994" y="1130740"/>
                  </a:lnTo>
                  <a:lnTo>
                    <a:pt x="788612" y="1124652"/>
                  </a:lnTo>
                  <a:lnTo>
                    <a:pt x="786760" y="1119094"/>
                  </a:lnTo>
                  <a:lnTo>
                    <a:pt x="784643" y="1113271"/>
                  </a:lnTo>
                  <a:lnTo>
                    <a:pt x="783055" y="1107183"/>
                  </a:lnTo>
                  <a:lnTo>
                    <a:pt x="779879" y="1095272"/>
                  </a:lnTo>
                  <a:lnTo>
                    <a:pt x="774851" y="1074362"/>
                  </a:lnTo>
                  <a:lnTo>
                    <a:pt x="773264" y="1065627"/>
                  </a:lnTo>
                  <a:lnTo>
                    <a:pt x="771411" y="1057686"/>
                  </a:lnTo>
                  <a:lnTo>
                    <a:pt x="770353" y="1049216"/>
                  </a:lnTo>
                  <a:lnTo>
                    <a:pt x="769559" y="1040217"/>
                  </a:lnTo>
                  <a:lnTo>
                    <a:pt x="769294" y="1029630"/>
                  </a:lnTo>
                  <a:lnTo>
                    <a:pt x="769029" y="1017719"/>
                  </a:lnTo>
                  <a:lnTo>
                    <a:pt x="769029" y="1009249"/>
                  </a:lnTo>
                  <a:lnTo>
                    <a:pt x="769294" y="1002896"/>
                  </a:lnTo>
                  <a:lnTo>
                    <a:pt x="769823" y="998132"/>
                  </a:lnTo>
                  <a:lnTo>
                    <a:pt x="770353" y="993897"/>
                  </a:lnTo>
                  <a:lnTo>
                    <a:pt x="772470" y="985427"/>
                  </a:lnTo>
                  <a:lnTo>
                    <a:pt x="773528" y="979075"/>
                  </a:lnTo>
                  <a:lnTo>
                    <a:pt x="774851" y="971399"/>
                  </a:lnTo>
                  <a:lnTo>
                    <a:pt x="776439" y="961870"/>
                  </a:lnTo>
                  <a:lnTo>
                    <a:pt x="778556" y="952606"/>
                  </a:lnTo>
                  <a:lnTo>
                    <a:pt x="780409" y="943607"/>
                  </a:lnTo>
                  <a:lnTo>
                    <a:pt x="783055" y="934607"/>
                  </a:lnTo>
                  <a:lnTo>
                    <a:pt x="785437" y="925608"/>
                  </a:lnTo>
                  <a:lnTo>
                    <a:pt x="788612" y="916873"/>
                  </a:lnTo>
                  <a:lnTo>
                    <a:pt x="792317" y="908139"/>
                  </a:lnTo>
                  <a:lnTo>
                    <a:pt x="796287" y="899669"/>
                  </a:lnTo>
                  <a:lnTo>
                    <a:pt x="798933" y="893846"/>
                  </a:lnTo>
                  <a:lnTo>
                    <a:pt x="802109" y="888023"/>
                  </a:lnTo>
                  <a:lnTo>
                    <a:pt x="805814" y="882199"/>
                  </a:lnTo>
                  <a:lnTo>
                    <a:pt x="809783" y="876376"/>
                  </a:lnTo>
                  <a:lnTo>
                    <a:pt x="814547" y="870818"/>
                  </a:lnTo>
                  <a:lnTo>
                    <a:pt x="819575" y="864730"/>
                  </a:lnTo>
                  <a:lnTo>
                    <a:pt x="825397" y="858907"/>
                  </a:lnTo>
                  <a:lnTo>
                    <a:pt x="832277" y="853349"/>
                  </a:lnTo>
                  <a:lnTo>
                    <a:pt x="847361" y="841173"/>
                  </a:lnTo>
                  <a:lnTo>
                    <a:pt x="861652" y="829262"/>
                  </a:lnTo>
                  <a:lnTo>
                    <a:pt x="875148" y="817351"/>
                  </a:lnTo>
                  <a:lnTo>
                    <a:pt x="888115" y="805440"/>
                  </a:lnTo>
                  <a:lnTo>
                    <a:pt x="900024" y="794059"/>
                  </a:lnTo>
                  <a:lnTo>
                    <a:pt x="911668" y="782413"/>
                  </a:lnTo>
                  <a:lnTo>
                    <a:pt x="922518" y="771031"/>
                  </a:lnTo>
                  <a:lnTo>
                    <a:pt x="933368" y="759385"/>
                  </a:lnTo>
                  <a:lnTo>
                    <a:pt x="943424" y="748268"/>
                  </a:lnTo>
                  <a:lnTo>
                    <a:pt x="953215" y="736887"/>
                  </a:lnTo>
                  <a:lnTo>
                    <a:pt x="972269" y="714388"/>
                  </a:lnTo>
                  <a:lnTo>
                    <a:pt x="990794" y="692419"/>
                  </a:lnTo>
                  <a:lnTo>
                    <a:pt x="1009847" y="670450"/>
                  </a:lnTo>
                  <a:lnTo>
                    <a:pt x="1019374" y="659334"/>
                  </a:lnTo>
                  <a:lnTo>
                    <a:pt x="1028107" y="648482"/>
                  </a:lnTo>
                  <a:lnTo>
                    <a:pt x="1037105" y="637365"/>
                  </a:lnTo>
                  <a:lnTo>
                    <a:pt x="1045308" y="626248"/>
                  </a:lnTo>
                  <a:lnTo>
                    <a:pt x="1053512" y="615396"/>
                  </a:lnTo>
                  <a:lnTo>
                    <a:pt x="1061186" y="604014"/>
                  </a:lnTo>
                  <a:lnTo>
                    <a:pt x="1068596" y="593162"/>
                  </a:lnTo>
                  <a:lnTo>
                    <a:pt x="1075741" y="581781"/>
                  </a:lnTo>
                  <a:lnTo>
                    <a:pt x="1082357" y="570664"/>
                  </a:lnTo>
                  <a:lnTo>
                    <a:pt x="1088708" y="559547"/>
                  </a:lnTo>
                  <a:lnTo>
                    <a:pt x="1094795" y="547901"/>
                  </a:lnTo>
                  <a:lnTo>
                    <a:pt x="1100617" y="536784"/>
                  </a:lnTo>
                  <a:lnTo>
                    <a:pt x="1106174" y="524873"/>
                  </a:lnTo>
                  <a:lnTo>
                    <a:pt x="1111467" y="513227"/>
                  </a:lnTo>
                  <a:lnTo>
                    <a:pt x="1116230" y="501316"/>
                  </a:lnTo>
                  <a:lnTo>
                    <a:pt x="1120994" y="489405"/>
                  </a:lnTo>
                  <a:lnTo>
                    <a:pt x="1123640" y="481729"/>
                  </a:lnTo>
                  <a:lnTo>
                    <a:pt x="1126287" y="472995"/>
                  </a:lnTo>
                  <a:lnTo>
                    <a:pt x="1129198" y="463466"/>
                  </a:lnTo>
                  <a:lnTo>
                    <a:pt x="1131844" y="453408"/>
                  </a:lnTo>
                  <a:lnTo>
                    <a:pt x="1134490" y="442820"/>
                  </a:lnTo>
                  <a:lnTo>
                    <a:pt x="1137137" y="431968"/>
                  </a:lnTo>
                  <a:lnTo>
                    <a:pt x="1142165" y="408146"/>
                  </a:lnTo>
                  <a:lnTo>
                    <a:pt x="1146664" y="383531"/>
                  </a:lnTo>
                  <a:lnTo>
                    <a:pt x="1151162" y="357591"/>
                  </a:lnTo>
                  <a:lnTo>
                    <a:pt x="1155132" y="331917"/>
                  </a:lnTo>
                  <a:lnTo>
                    <a:pt x="1158837" y="305978"/>
                  </a:lnTo>
                  <a:lnTo>
                    <a:pt x="1161748" y="284273"/>
                  </a:lnTo>
                  <a:lnTo>
                    <a:pt x="1164130" y="263628"/>
                  </a:lnTo>
                  <a:lnTo>
                    <a:pt x="1168364" y="224189"/>
                  </a:lnTo>
                  <a:lnTo>
                    <a:pt x="188949" y="224189"/>
                  </a:lnTo>
                  <a:close/>
                  <a:moveTo>
                    <a:pt x="111941" y="0"/>
                  </a:moveTo>
                  <a:lnTo>
                    <a:pt x="1245372" y="0"/>
                  </a:lnTo>
                  <a:lnTo>
                    <a:pt x="1251194" y="265"/>
                  </a:lnTo>
                  <a:lnTo>
                    <a:pt x="1257016" y="530"/>
                  </a:lnTo>
                  <a:lnTo>
                    <a:pt x="1262574" y="1324"/>
                  </a:lnTo>
                  <a:lnTo>
                    <a:pt x="1268131" y="2382"/>
                  </a:lnTo>
                  <a:lnTo>
                    <a:pt x="1273424" y="3706"/>
                  </a:lnTo>
                  <a:lnTo>
                    <a:pt x="1278716" y="5029"/>
                  </a:lnTo>
                  <a:lnTo>
                    <a:pt x="1284009" y="6882"/>
                  </a:lnTo>
                  <a:lnTo>
                    <a:pt x="1289302" y="9000"/>
                  </a:lnTo>
                  <a:lnTo>
                    <a:pt x="1294065" y="11382"/>
                  </a:lnTo>
                  <a:lnTo>
                    <a:pt x="1299093" y="13499"/>
                  </a:lnTo>
                  <a:lnTo>
                    <a:pt x="1303592" y="16411"/>
                  </a:lnTo>
                  <a:lnTo>
                    <a:pt x="1308091" y="19058"/>
                  </a:lnTo>
                  <a:lnTo>
                    <a:pt x="1312590" y="22499"/>
                  </a:lnTo>
                  <a:lnTo>
                    <a:pt x="1316824" y="25675"/>
                  </a:lnTo>
                  <a:lnTo>
                    <a:pt x="1321058" y="29380"/>
                  </a:lnTo>
                  <a:lnTo>
                    <a:pt x="1324498" y="32821"/>
                  </a:lnTo>
                  <a:lnTo>
                    <a:pt x="1328468" y="36792"/>
                  </a:lnTo>
                  <a:lnTo>
                    <a:pt x="1331908" y="41027"/>
                  </a:lnTo>
                  <a:lnTo>
                    <a:pt x="1335348" y="45262"/>
                  </a:lnTo>
                  <a:lnTo>
                    <a:pt x="1338259" y="49497"/>
                  </a:lnTo>
                  <a:lnTo>
                    <a:pt x="1341435" y="53996"/>
                  </a:lnTo>
                  <a:lnTo>
                    <a:pt x="1344081" y="58761"/>
                  </a:lnTo>
                  <a:lnTo>
                    <a:pt x="1346463" y="63525"/>
                  </a:lnTo>
                  <a:lnTo>
                    <a:pt x="1348845" y="68554"/>
                  </a:lnTo>
                  <a:lnTo>
                    <a:pt x="1350697" y="73583"/>
                  </a:lnTo>
                  <a:lnTo>
                    <a:pt x="1352285" y="78877"/>
                  </a:lnTo>
                  <a:lnTo>
                    <a:pt x="1354137" y="84435"/>
                  </a:lnTo>
                  <a:lnTo>
                    <a:pt x="1355196" y="89729"/>
                  </a:lnTo>
                  <a:lnTo>
                    <a:pt x="1356254" y="95287"/>
                  </a:lnTo>
                  <a:lnTo>
                    <a:pt x="1356784" y="100846"/>
                  </a:lnTo>
                  <a:lnTo>
                    <a:pt x="1357313" y="106404"/>
                  </a:lnTo>
                  <a:lnTo>
                    <a:pt x="1357313" y="112227"/>
                  </a:lnTo>
                  <a:lnTo>
                    <a:pt x="1357313" y="117786"/>
                  </a:lnTo>
                  <a:lnTo>
                    <a:pt x="1356784" y="122815"/>
                  </a:lnTo>
                  <a:lnTo>
                    <a:pt x="1356254" y="128108"/>
                  </a:lnTo>
                  <a:lnTo>
                    <a:pt x="1355460" y="133137"/>
                  </a:lnTo>
                  <a:lnTo>
                    <a:pt x="1354402" y="138166"/>
                  </a:lnTo>
                  <a:lnTo>
                    <a:pt x="1353344" y="143460"/>
                  </a:lnTo>
                  <a:lnTo>
                    <a:pt x="1351491" y="148225"/>
                  </a:lnTo>
                  <a:lnTo>
                    <a:pt x="1349903" y="152989"/>
                  </a:lnTo>
                  <a:lnTo>
                    <a:pt x="1347786" y="157753"/>
                  </a:lnTo>
                  <a:lnTo>
                    <a:pt x="1345669" y="162253"/>
                  </a:lnTo>
                  <a:lnTo>
                    <a:pt x="1343287" y="166753"/>
                  </a:lnTo>
                  <a:lnTo>
                    <a:pt x="1340906" y="170988"/>
                  </a:lnTo>
                  <a:lnTo>
                    <a:pt x="1337995" y="174958"/>
                  </a:lnTo>
                  <a:lnTo>
                    <a:pt x="1335084" y="179193"/>
                  </a:lnTo>
                  <a:lnTo>
                    <a:pt x="1331908" y="183163"/>
                  </a:lnTo>
                  <a:lnTo>
                    <a:pt x="1328732" y="186869"/>
                  </a:lnTo>
                  <a:lnTo>
                    <a:pt x="1325028" y="190574"/>
                  </a:lnTo>
                  <a:lnTo>
                    <a:pt x="1321852" y="194015"/>
                  </a:lnTo>
                  <a:lnTo>
                    <a:pt x="1317882" y="197191"/>
                  </a:lnTo>
                  <a:lnTo>
                    <a:pt x="1313913" y="200368"/>
                  </a:lnTo>
                  <a:lnTo>
                    <a:pt x="1309943" y="203544"/>
                  </a:lnTo>
                  <a:lnTo>
                    <a:pt x="1305709" y="206191"/>
                  </a:lnTo>
                  <a:lnTo>
                    <a:pt x="1301475" y="208838"/>
                  </a:lnTo>
                  <a:lnTo>
                    <a:pt x="1296976" y="211220"/>
                  </a:lnTo>
                  <a:lnTo>
                    <a:pt x="1292477" y="213602"/>
                  </a:lnTo>
                  <a:lnTo>
                    <a:pt x="1287714" y="215455"/>
                  </a:lnTo>
                  <a:lnTo>
                    <a:pt x="1282950" y="217308"/>
                  </a:lnTo>
                  <a:lnTo>
                    <a:pt x="1278187" y="218896"/>
                  </a:lnTo>
                  <a:lnTo>
                    <a:pt x="1273159" y="220219"/>
                  </a:lnTo>
                  <a:lnTo>
                    <a:pt x="1268131" y="221543"/>
                  </a:lnTo>
                  <a:lnTo>
                    <a:pt x="1263103" y="222337"/>
                  </a:lnTo>
                  <a:lnTo>
                    <a:pt x="1258075" y="223131"/>
                  </a:lnTo>
                  <a:lnTo>
                    <a:pt x="1253841" y="266275"/>
                  </a:lnTo>
                  <a:lnTo>
                    <a:pt x="1251194" y="290096"/>
                  </a:lnTo>
                  <a:lnTo>
                    <a:pt x="1248548" y="314447"/>
                  </a:lnTo>
                  <a:lnTo>
                    <a:pt x="1245372" y="340122"/>
                  </a:lnTo>
                  <a:lnTo>
                    <a:pt x="1241932" y="365532"/>
                  </a:lnTo>
                  <a:lnTo>
                    <a:pt x="1237963" y="391471"/>
                  </a:lnTo>
                  <a:lnTo>
                    <a:pt x="1234258" y="416881"/>
                  </a:lnTo>
                  <a:lnTo>
                    <a:pt x="1231347" y="432762"/>
                  </a:lnTo>
                  <a:lnTo>
                    <a:pt x="1228436" y="447849"/>
                  </a:lnTo>
                  <a:lnTo>
                    <a:pt x="1225525" y="462936"/>
                  </a:lnTo>
                  <a:lnTo>
                    <a:pt x="1222349" y="477759"/>
                  </a:lnTo>
                  <a:lnTo>
                    <a:pt x="1218644" y="492052"/>
                  </a:lnTo>
                  <a:lnTo>
                    <a:pt x="1215204" y="506080"/>
                  </a:lnTo>
                  <a:lnTo>
                    <a:pt x="1211499" y="519579"/>
                  </a:lnTo>
                  <a:lnTo>
                    <a:pt x="1207265" y="532814"/>
                  </a:lnTo>
                  <a:lnTo>
                    <a:pt x="1202237" y="547636"/>
                  </a:lnTo>
                  <a:lnTo>
                    <a:pt x="1196415" y="562458"/>
                  </a:lnTo>
                  <a:lnTo>
                    <a:pt x="1190593" y="577016"/>
                  </a:lnTo>
                  <a:lnTo>
                    <a:pt x="1184506" y="591839"/>
                  </a:lnTo>
                  <a:lnTo>
                    <a:pt x="1177890" y="606132"/>
                  </a:lnTo>
                  <a:lnTo>
                    <a:pt x="1171010" y="620160"/>
                  </a:lnTo>
                  <a:lnTo>
                    <a:pt x="1163865" y="634188"/>
                  </a:lnTo>
                  <a:lnTo>
                    <a:pt x="1156455" y="648217"/>
                  </a:lnTo>
                  <a:lnTo>
                    <a:pt x="1148516" y="661981"/>
                  </a:lnTo>
                  <a:lnTo>
                    <a:pt x="1140312" y="675480"/>
                  </a:lnTo>
                  <a:lnTo>
                    <a:pt x="1131844" y="689243"/>
                  </a:lnTo>
                  <a:lnTo>
                    <a:pt x="1123111" y="702478"/>
                  </a:lnTo>
                  <a:lnTo>
                    <a:pt x="1113849" y="715712"/>
                  </a:lnTo>
                  <a:lnTo>
                    <a:pt x="1104586" y="728946"/>
                  </a:lnTo>
                  <a:lnTo>
                    <a:pt x="1094795" y="742180"/>
                  </a:lnTo>
                  <a:lnTo>
                    <a:pt x="1085004" y="754885"/>
                  </a:lnTo>
                  <a:lnTo>
                    <a:pt x="1074947" y="767590"/>
                  </a:lnTo>
                  <a:lnTo>
                    <a:pt x="1064097" y="780031"/>
                  </a:lnTo>
                  <a:lnTo>
                    <a:pt x="1053512" y="792736"/>
                  </a:lnTo>
                  <a:lnTo>
                    <a:pt x="1042662" y="804911"/>
                  </a:lnTo>
                  <a:lnTo>
                    <a:pt x="1031283" y="817351"/>
                  </a:lnTo>
                  <a:lnTo>
                    <a:pt x="1019903" y="829792"/>
                  </a:lnTo>
                  <a:lnTo>
                    <a:pt x="1007995" y="841967"/>
                  </a:lnTo>
                  <a:lnTo>
                    <a:pt x="995557" y="854407"/>
                  </a:lnTo>
                  <a:lnTo>
                    <a:pt x="983384" y="866848"/>
                  </a:lnTo>
                  <a:lnTo>
                    <a:pt x="970681" y="879288"/>
                  </a:lnTo>
                  <a:lnTo>
                    <a:pt x="957714" y="891463"/>
                  </a:lnTo>
                  <a:lnTo>
                    <a:pt x="944218" y="903904"/>
                  </a:lnTo>
                  <a:lnTo>
                    <a:pt x="916960" y="928520"/>
                  </a:lnTo>
                  <a:lnTo>
                    <a:pt x="888380" y="953665"/>
                  </a:lnTo>
                  <a:lnTo>
                    <a:pt x="888115" y="954459"/>
                  </a:lnTo>
                  <a:lnTo>
                    <a:pt x="886792" y="957900"/>
                  </a:lnTo>
                  <a:lnTo>
                    <a:pt x="885204" y="962664"/>
                  </a:lnTo>
                  <a:lnTo>
                    <a:pt x="883616" y="968487"/>
                  </a:lnTo>
                  <a:lnTo>
                    <a:pt x="881764" y="975369"/>
                  </a:lnTo>
                  <a:lnTo>
                    <a:pt x="880441" y="981457"/>
                  </a:lnTo>
                  <a:lnTo>
                    <a:pt x="879118" y="986221"/>
                  </a:lnTo>
                  <a:lnTo>
                    <a:pt x="876736" y="993632"/>
                  </a:lnTo>
                  <a:lnTo>
                    <a:pt x="876207" y="997338"/>
                  </a:lnTo>
                  <a:lnTo>
                    <a:pt x="875677" y="1002102"/>
                  </a:lnTo>
                  <a:lnTo>
                    <a:pt x="875148" y="1008984"/>
                  </a:lnTo>
                  <a:lnTo>
                    <a:pt x="875148" y="1017719"/>
                  </a:lnTo>
                  <a:lnTo>
                    <a:pt x="875148" y="1025130"/>
                  </a:lnTo>
                  <a:lnTo>
                    <a:pt x="875413" y="1030953"/>
                  </a:lnTo>
                  <a:lnTo>
                    <a:pt x="875942" y="1035453"/>
                  </a:lnTo>
                  <a:lnTo>
                    <a:pt x="876471" y="1038894"/>
                  </a:lnTo>
                  <a:lnTo>
                    <a:pt x="878059" y="1046305"/>
                  </a:lnTo>
                  <a:lnTo>
                    <a:pt x="879118" y="1051069"/>
                  </a:lnTo>
                  <a:lnTo>
                    <a:pt x="880176" y="1056892"/>
                  </a:lnTo>
                  <a:lnTo>
                    <a:pt x="880970" y="1062715"/>
                  </a:lnTo>
                  <a:lnTo>
                    <a:pt x="882293" y="1068009"/>
                  </a:lnTo>
                  <a:lnTo>
                    <a:pt x="884675" y="1077009"/>
                  </a:lnTo>
                  <a:lnTo>
                    <a:pt x="887057" y="1083890"/>
                  </a:lnTo>
                  <a:lnTo>
                    <a:pt x="888644" y="1088125"/>
                  </a:lnTo>
                  <a:lnTo>
                    <a:pt x="916960" y="1113271"/>
                  </a:lnTo>
                  <a:lnTo>
                    <a:pt x="944482" y="1137886"/>
                  </a:lnTo>
                  <a:lnTo>
                    <a:pt x="957714" y="1150327"/>
                  </a:lnTo>
                  <a:lnTo>
                    <a:pt x="970681" y="1162767"/>
                  </a:lnTo>
                  <a:lnTo>
                    <a:pt x="983384" y="1174942"/>
                  </a:lnTo>
                  <a:lnTo>
                    <a:pt x="995557" y="1187118"/>
                  </a:lnTo>
                  <a:lnTo>
                    <a:pt x="1007995" y="1199558"/>
                  </a:lnTo>
                  <a:lnTo>
                    <a:pt x="1019903" y="1211734"/>
                  </a:lnTo>
                  <a:lnTo>
                    <a:pt x="1031283" y="1224174"/>
                  </a:lnTo>
                  <a:lnTo>
                    <a:pt x="1042662" y="1236614"/>
                  </a:lnTo>
                  <a:lnTo>
                    <a:pt x="1053512" y="1249055"/>
                  </a:lnTo>
                  <a:lnTo>
                    <a:pt x="1064097" y="1261495"/>
                  </a:lnTo>
                  <a:lnTo>
                    <a:pt x="1074947" y="1274200"/>
                  </a:lnTo>
                  <a:lnTo>
                    <a:pt x="1085004" y="1286905"/>
                  </a:lnTo>
                  <a:lnTo>
                    <a:pt x="1094795" y="1299874"/>
                  </a:lnTo>
                  <a:lnTo>
                    <a:pt x="1104586" y="1312844"/>
                  </a:lnTo>
                  <a:lnTo>
                    <a:pt x="1113849" y="1325814"/>
                  </a:lnTo>
                  <a:lnTo>
                    <a:pt x="1123111" y="1339048"/>
                  </a:lnTo>
                  <a:lnTo>
                    <a:pt x="1131844" y="1352547"/>
                  </a:lnTo>
                  <a:lnTo>
                    <a:pt x="1140312" y="1366046"/>
                  </a:lnTo>
                  <a:lnTo>
                    <a:pt x="1148516" y="1379810"/>
                  </a:lnTo>
                  <a:lnTo>
                    <a:pt x="1156455" y="1393309"/>
                  </a:lnTo>
                  <a:lnTo>
                    <a:pt x="1163865" y="1407337"/>
                  </a:lnTo>
                  <a:lnTo>
                    <a:pt x="1171010" y="1421365"/>
                  </a:lnTo>
                  <a:lnTo>
                    <a:pt x="1177890" y="1435394"/>
                  </a:lnTo>
                  <a:lnTo>
                    <a:pt x="1184506" y="1449951"/>
                  </a:lnTo>
                  <a:lnTo>
                    <a:pt x="1190593" y="1464509"/>
                  </a:lnTo>
                  <a:lnTo>
                    <a:pt x="1196415" y="1479332"/>
                  </a:lnTo>
                  <a:lnTo>
                    <a:pt x="1202237" y="1493889"/>
                  </a:lnTo>
                  <a:lnTo>
                    <a:pt x="1207265" y="1508976"/>
                  </a:lnTo>
                  <a:lnTo>
                    <a:pt x="1211499" y="1521946"/>
                  </a:lnTo>
                  <a:lnTo>
                    <a:pt x="1215204" y="1535710"/>
                  </a:lnTo>
                  <a:lnTo>
                    <a:pt x="1218644" y="1549473"/>
                  </a:lnTo>
                  <a:lnTo>
                    <a:pt x="1222349" y="1563767"/>
                  </a:lnTo>
                  <a:lnTo>
                    <a:pt x="1225525" y="1578854"/>
                  </a:lnTo>
                  <a:lnTo>
                    <a:pt x="1228436" y="1593676"/>
                  </a:lnTo>
                  <a:lnTo>
                    <a:pt x="1231347" y="1609028"/>
                  </a:lnTo>
                  <a:lnTo>
                    <a:pt x="1234258" y="1624909"/>
                  </a:lnTo>
                  <a:lnTo>
                    <a:pt x="1239286" y="1656407"/>
                  </a:lnTo>
                  <a:lnTo>
                    <a:pt x="1243785" y="1687640"/>
                  </a:lnTo>
                  <a:lnTo>
                    <a:pt x="1247490" y="1719137"/>
                  </a:lnTo>
                  <a:lnTo>
                    <a:pt x="1250930" y="1749576"/>
                  </a:lnTo>
                  <a:lnTo>
                    <a:pt x="1254899" y="1785838"/>
                  </a:lnTo>
                  <a:lnTo>
                    <a:pt x="1258075" y="1818659"/>
                  </a:lnTo>
                  <a:lnTo>
                    <a:pt x="1263103" y="1819189"/>
                  </a:lnTo>
                  <a:lnTo>
                    <a:pt x="1268131" y="1820247"/>
                  </a:lnTo>
                  <a:lnTo>
                    <a:pt x="1273159" y="1821571"/>
                  </a:lnTo>
                  <a:lnTo>
                    <a:pt x="1278187" y="1822894"/>
                  </a:lnTo>
                  <a:lnTo>
                    <a:pt x="1282950" y="1824218"/>
                  </a:lnTo>
                  <a:lnTo>
                    <a:pt x="1287714" y="1826335"/>
                  </a:lnTo>
                  <a:lnTo>
                    <a:pt x="1292477" y="1828188"/>
                  </a:lnTo>
                  <a:lnTo>
                    <a:pt x="1296976" y="1830570"/>
                  </a:lnTo>
                  <a:lnTo>
                    <a:pt x="1301475" y="1832688"/>
                  </a:lnTo>
                  <a:lnTo>
                    <a:pt x="1305709" y="1835599"/>
                  </a:lnTo>
                  <a:lnTo>
                    <a:pt x="1309943" y="1838246"/>
                  </a:lnTo>
                  <a:lnTo>
                    <a:pt x="1313913" y="1841158"/>
                  </a:lnTo>
                  <a:lnTo>
                    <a:pt x="1317882" y="1844334"/>
                  </a:lnTo>
                  <a:lnTo>
                    <a:pt x="1321852" y="1847510"/>
                  </a:lnTo>
                  <a:lnTo>
                    <a:pt x="1325028" y="1850951"/>
                  </a:lnTo>
                  <a:lnTo>
                    <a:pt x="1328732" y="1854657"/>
                  </a:lnTo>
                  <a:lnTo>
                    <a:pt x="1331908" y="1858627"/>
                  </a:lnTo>
                  <a:lnTo>
                    <a:pt x="1335084" y="1862597"/>
                  </a:lnTo>
                  <a:lnTo>
                    <a:pt x="1337995" y="1866568"/>
                  </a:lnTo>
                  <a:lnTo>
                    <a:pt x="1340906" y="1870538"/>
                  </a:lnTo>
                  <a:lnTo>
                    <a:pt x="1343287" y="1874773"/>
                  </a:lnTo>
                  <a:lnTo>
                    <a:pt x="1345669" y="1879273"/>
                  </a:lnTo>
                  <a:lnTo>
                    <a:pt x="1347786" y="1883772"/>
                  </a:lnTo>
                  <a:lnTo>
                    <a:pt x="1349903" y="1888537"/>
                  </a:lnTo>
                  <a:lnTo>
                    <a:pt x="1351491" y="1893301"/>
                  </a:lnTo>
                  <a:lnTo>
                    <a:pt x="1353344" y="1898065"/>
                  </a:lnTo>
                  <a:lnTo>
                    <a:pt x="1354402" y="1903359"/>
                  </a:lnTo>
                  <a:lnTo>
                    <a:pt x="1355460" y="1908388"/>
                  </a:lnTo>
                  <a:lnTo>
                    <a:pt x="1356254" y="1913417"/>
                  </a:lnTo>
                  <a:lnTo>
                    <a:pt x="1356784" y="1918711"/>
                  </a:lnTo>
                  <a:lnTo>
                    <a:pt x="1357313" y="1924004"/>
                  </a:lnTo>
                  <a:lnTo>
                    <a:pt x="1357313" y="1929298"/>
                  </a:lnTo>
                  <a:lnTo>
                    <a:pt x="1357313" y="1934857"/>
                  </a:lnTo>
                  <a:lnTo>
                    <a:pt x="1356784" y="1940944"/>
                  </a:lnTo>
                  <a:lnTo>
                    <a:pt x="1356254" y="1946503"/>
                  </a:lnTo>
                  <a:lnTo>
                    <a:pt x="1355196" y="1951797"/>
                  </a:lnTo>
                  <a:lnTo>
                    <a:pt x="1354137" y="1957355"/>
                  </a:lnTo>
                  <a:lnTo>
                    <a:pt x="1352285" y="1962913"/>
                  </a:lnTo>
                  <a:lnTo>
                    <a:pt x="1350697" y="1967942"/>
                  </a:lnTo>
                  <a:lnTo>
                    <a:pt x="1348845" y="1972971"/>
                  </a:lnTo>
                  <a:lnTo>
                    <a:pt x="1346463" y="1978000"/>
                  </a:lnTo>
                  <a:lnTo>
                    <a:pt x="1344081" y="1982765"/>
                  </a:lnTo>
                  <a:lnTo>
                    <a:pt x="1341435" y="1987529"/>
                  </a:lnTo>
                  <a:lnTo>
                    <a:pt x="1338259" y="1992029"/>
                  </a:lnTo>
                  <a:lnTo>
                    <a:pt x="1335348" y="1996529"/>
                  </a:lnTo>
                  <a:lnTo>
                    <a:pt x="1331908" y="2000764"/>
                  </a:lnTo>
                  <a:lnTo>
                    <a:pt x="1328468" y="2004734"/>
                  </a:lnTo>
                  <a:lnTo>
                    <a:pt x="1324498" y="2008704"/>
                  </a:lnTo>
                  <a:lnTo>
                    <a:pt x="1321058" y="2012410"/>
                  </a:lnTo>
                  <a:lnTo>
                    <a:pt x="1316824" y="2015851"/>
                  </a:lnTo>
                  <a:lnTo>
                    <a:pt x="1312590" y="2019292"/>
                  </a:lnTo>
                  <a:lnTo>
                    <a:pt x="1308091" y="2022468"/>
                  </a:lnTo>
                  <a:lnTo>
                    <a:pt x="1303592" y="2025115"/>
                  </a:lnTo>
                  <a:lnTo>
                    <a:pt x="1299093" y="2028026"/>
                  </a:lnTo>
                  <a:lnTo>
                    <a:pt x="1294065" y="2030408"/>
                  </a:lnTo>
                  <a:lnTo>
                    <a:pt x="1289302" y="2032791"/>
                  </a:lnTo>
                  <a:lnTo>
                    <a:pt x="1284009" y="2034643"/>
                  </a:lnTo>
                  <a:lnTo>
                    <a:pt x="1278716" y="2036496"/>
                  </a:lnTo>
                  <a:lnTo>
                    <a:pt x="1273424" y="2038084"/>
                  </a:lnTo>
                  <a:lnTo>
                    <a:pt x="1268131" y="2039143"/>
                  </a:lnTo>
                  <a:lnTo>
                    <a:pt x="1262574" y="2040466"/>
                  </a:lnTo>
                  <a:lnTo>
                    <a:pt x="1257016" y="2040996"/>
                  </a:lnTo>
                  <a:lnTo>
                    <a:pt x="1251194" y="2041525"/>
                  </a:lnTo>
                  <a:lnTo>
                    <a:pt x="1245372" y="2041525"/>
                  </a:lnTo>
                  <a:lnTo>
                    <a:pt x="111941" y="2041525"/>
                  </a:lnTo>
                  <a:lnTo>
                    <a:pt x="106119" y="2041525"/>
                  </a:lnTo>
                  <a:lnTo>
                    <a:pt x="100561" y="2040996"/>
                  </a:lnTo>
                  <a:lnTo>
                    <a:pt x="94739" y="2040466"/>
                  </a:lnTo>
                  <a:lnTo>
                    <a:pt x="89447" y="2039143"/>
                  </a:lnTo>
                  <a:lnTo>
                    <a:pt x="83889" y="2038084"/>
                  </a:lnTo>
                  <a:lnTo>
                    <a:pt x="78861" y="2036496"/>
                  </a:lnTo>
                  <a:lnTo>
                    <a:pt x="73569" y="2034643"/>
                  </a:lnTo>
                  <a:lnTo>
                    <a:pt x="68540" y="2032791"/>
                  </a:lnTo>
                  <a:lnTo>
                    <a:pt x="63248" y="2030408"/>
                  </a:lnTo>
                  <a:lnTo>
                    <a:pt x="58484" y="2028026"/>
                  </a:lnTo>
                  <a:lnTo>
                    <a:pt x="53721" y="2025115"/>
                  </a:lnTo>
                  <a:lnTo>
                    <a:pt x="49222" y="2022468"/>
                  </a:lnTo>
                  <a:lnTo>
                    <a:pt x="44988" y="2019292"/>
                  </a:lnTo>
                  <a:lnTo>
                    <a:pt x="40754" y="2015851"/>
                  </a:lnTo>
                  <a:lnTo>
                    <a:pt x="36784" y="2012410"/>
                  </a:lnTo>
                  <a:lnTo>
                    <a:pt x="32815" y="2008704"/>
                  </a:lnTo>
                  <a:lnTo>
                    <a:pt x="29110" y="2004734"/>
                  </a:lnTo>
                  <a:lnTo>
                    <a:pt x="25405" y="2000764"/>
                  </a:lnTo>
                  <a:lnTo>
                    <a:pt x="22229" y="1996529"/>
                  </a:lnTo>
                  <a:lnTo>
                    <a:pt x="19054" y="1992029"/>
                  </a:lnTo>
                  <a:lnTo>
                    <a:pt x="16143" y="1987529"/>
                  </a:lnTo>
                  <a:lnTo>
                    <a:pt x="13232" y="1982765"/>
                  </a:lnTo>
                  <a:lnTo>
                    <a:pt x="11115" y="1978000"/>
                  </a:lnTo>
                  <a:lnTo>
                    <a:pt x="8733" y="1972971"/>
                  </a:lnTo>
                  <a:lnTo>
                    <a:pt x="6881" y="1967942"/>
                  </a:lnTo>
                  <a:lnTo>
                    <a:pt x="5028" y="1962913"/>
                  </a:lnTo>
                  <a:lnTo>
                    <a:pt x="3440" y="1957355"/>
                  </a:lnTo>
                  <a:lnTo>
                    <a:pt x="2117" y="1951797"/>
                  </a:lnTo>
                  <a:lnTo>
                    <a:pt x="1323" y="1946503"/>
                  </a:lnTo>
                  <a:lnTo>
                    <a:pt x="529" y="1940944"/>
                  </a:lnTo>
                  <a:lnTo>
                    <a:pt x="265" y="1934857"/>
                  </a:lnTo>
                  <a:lnTo>
                    <a:pt x="0" y="1929298"/>
                  </a:lnTo>
                  <a:lnTo>
                    <a:pt x="265" y="1924004"/>
                  </a:lnTo>
                  <a:lnTo>
                    <a:pt x="529" y="1918711"/>
                  </a:lnTo>
                  <a:lnTo>
                    <a:pt x="1059" y="1913417"/>
                  </a:lnTo>
                  <a:lnTo>
                    <a:pt x="1852" y="1908388"/>
                  </a:lnTo>
                  <a:lnTo>
                    <a:pt x="2911" y="1903359"/>
                  </a:lnTo>
                  <a:lnTo>
                    <a:pt x="4499" y="1898065"/>
                  </a:lnTo>
                  <a:lnTo>
                    <a:pt x="5822" y="1893301"/>
                  </a:lnTo>
                  <a:lnTo>
                    <a:pt x="7674" y="1888537"/>
                  </a:lnTo>
                  <a:lnTo>
                    <a:pt x="9791" y="1883772"/>
                  </a:lnTo>
                  <a:lnTo>
                    <a:pt x="11644" y="1879273"/>
                  </a:lnTo>
                  <a:lnTo>
                    <a:pt x="14290" y="1874773"/>
                  </a:lnTo>
                  <a:lnTo>
                    <a:pt x="16672" y="1870538"/>
                  </a:lnTo>
                  <a:lnTo>
                    <a:pt x="19583" y="1866568"/>
                  </a:lnTo>
                  <a:lnTo>
                    <a:pt x="22229" y="1862597"/>
                  </a:lnTo>
                  <a:lnTo>
                    <a:pt x="25405" y="1858627"/>
                  </a:lnTo>
                  <a:lnTo>
                    <a:pt x="28845" y="1854657"/>
                  </a:lnTo>
                  <a:lnTo>
                    <a:pt x="32285" y="1850951"/>
                  </a:lnTo>
                  <a:lnTo>
                    <a:pt x="35726" y="1847510"/>
                  </a:lnTo>
                  <a:lnTo>
                    <a:pt x="39431" y="1844334"/>
                  </a:lnTo>
                  <a:lnTo>
                    <a:pt x="43400" y="1841158"/>
                  </a:lnTo>
                  <a:lnTo>
                    <a:pt x="47634" y="1838246"/>
                  </a:lnTo>
                  <a:lnTo>
                    <a:pt x="51604" y="1835599"/>
                  </a:lnTo>
                  <a:lnTo>
                    <a:pt x="56103" y="1832688"/>
                  </a:lnTo>
                  <a:lnTo>
                    <a:pt x="60601" y="1830570"/>
                  </a:lnTo>
                  <a:lnTo>
                    <a:pt x="65100" y="1828188"/>
                  </a:lnTo>
                  <a:lnTo>
                    <a:pt x="69599" y="1826335"/>
                  </a:lnTo>
                  <a:lnTo>
                    <a:pt x="74362" y="1824218"/>
                  </a:lnTo>
                  <a:lnTo>
                    <a:pt x="79391" y="1822894"/>
                  </a:lnTo>
                  <a:lnTo>
                    <a:pt x="84154" y="1821571"/>
                  </a:lnTo>
                  <a:lnTo>
                    <a:pt x="89182" y="1820247"/>
                  </a:lnTo>
                  <a:lnTo>
                    <a:pt x="94210" y="1819189"/>
                  </a:lnTo>
                  <a:lnTo>
                    <a:pt x="99503" y="1818659"/>
                  </a:lnTo>
                  <a:lnTo>
                    <a:pt x="103737" y="1775516"/>
                  </a:lnTo>
                  <a:lnTo>
                    <a:pt x="106383" y="1751694"/>
                  </a:lnTo>
                  <a:lnTo>
                    <a:pt x="108765" y="1727078"/>
                  </a:lnTo>
                  <a:lnTo>
                    <a:pt x="112205" y="1701668"/>
                  </a:lnTo>
                  <a:lnTo>
                    <a:pt x="115646" y="1675993"/>
                  </a:lnTo>
                  <a:lnTo>
                    <a:pt x="119615" y="1650319"/>
                  </a:lnTo>
                  <a:lnTo>
                    <a:pt x="123585" y="1624909"/>
                  </a:lnTo>
                  <a:lnTo>
                    <a:pt x="126231" y="1609028"/>
                  </a:lnTo>
                  <a:lnTo>
                    <a:pt x="129142" y="1593676"/>
                  </a:lnTo>
                  <a:lnTo>
                    <a:pt x="132053" y="1578854"/>
                  </a:lnTo>
                  <a:lnTo>
                    <a:pt x="135228" y="1563767"/>
                  </a:lnTo>
                  <a:lnTo>
                    <a:pt x="138669" y="1549473"/>
                  </a:lnTo>
                  <a:lnTo>
                    <a:pt x="142374" y="1535710"/>
                  </a:lnTo>
                  <a:lnTo>
                    <a:pt x="146343" y="1521946"/>
                  </a:lnTo>
                  <a:lnTo>
                    <a:pt x="150313" y="1508976"/>
                  </a:lnTo>
                  <a:lnTo>
                    <a:pt x="155605" y="1493889"/>
                  </a:lnTo>
                  <a:lnTo>
                    <a:pt x="161163" y="1479332"/>
                  </a:lnTo>
                  <a:lnTo>
                    <a:pt x="166985" y="1464509"/>
                  </a:lnTo>
                  <a:lnTo>
                    <a:pt x="173071" y="1449951"/>
                  </a:lnTo>
                  <a:lnTo>
                    <a:pt x="179687" y="1435394"/>
                  </a:lnTo>
                  <a:lnTo>
                    <a:pt x="186568" y="1421365"/>
                  </a:lnTo>
                  <a:lnTo>
                    <a:pt x="193713" y="1407337"/>
                  </a:lnTo>
                  <a:lnTo>
                    <a:pt x="201387" y="1393309"/>
                  </a:lnTo>
                  <a:lnTo>
                    <a:pt x="209062" y="1379810"/>
                  </a:lnTo>
                  <a:lnTo>
                    <a:pt x="217265" y="1366046"/>
                  </a:lnTo>
                  <a:lnTo>
                    <a:pt x="225734" y="1352547"/>
                  </a:lnTo>
                  <a:lnTo>
                    <a:pt x="234467" y="1339048"/>
                  </a:lnTo>
                  <a:lnTo>
                    <a:pt x="243729" y="1325814"/>
                  </a:lnTo>
                  <a:lnTo>
                    <a:pt x="252991" y="1312844"/>
                  </a:lnTo>
                  <a:lnTo>
                    <a:pt x="262783" y="1299874"/>
                  </a:lnTo>
                  <a:lnTo>
                    <a:pt x="272574" y="1286905"/>
                  </a:lnTo>
                  <a:lnTo>
                    <a:pt x="282630" y="1274200"/>
                  </a:lnTo>
                  <a:lnTo>
                    <a:pt x="293216" y="1261495"/>
                  </a:lnTo>
                  <a:lnTo>
                    <a:pt x="304066" y="1249055"/>
                  </a:lnTo>
                  <a:lnTo>
                    <a:pt x="314916" y="1236614"/>
                  </a:lnTo>
                  <a:lnTo>
                    <a:pt x="326295" y="1224174"/>
                  </a:lnTo>
                  <a:lnTo>
                    <a:pt x="337674" y="1211734"/>
                  </a:lnTo>
                  <a:lnTo>
                    <a:pt x="349583" y="1199558"/>
                  </a:lnTo>
                  <a:lnTo>
                    <a:pt x="361756" y="1187118"/>
                  </a:lnTo>
                  <a:lnTo>
                    <a:pt x="374194" y="1174678"/>
                  </a:lnTo>
                  <a:lnTo>
                    <a:pt x="386896" y="1162767"/>
                  </a:lnTo>
                  <a:lnTo>
                    <a:pt x="399864" y="1150327"/>
                  </a:lnTo>
                  <a:lnTo>
                    <a:pt x="413095" y="1137886"/>
                  </a:lnTo>
                  <a:lnTo>
                    <a:pt x="440617" y="1113271"/>
                  </a:lnTo>
                  <a:lnTo>
                    <a:pt x="468933" y="1088125"/>
                  </a:lnTo>
                  <a:lnTo>
                    <a:pt x="469198" y="1087331"/>
                  </a:lnTo>
                  <a:lnTo>
                    <a:pt x="470786" y="1083890"/>
                  </a:lnTo>
                  <a:lnTo>
                    <a:pt x="472374" y="1079126"/>
                  </a:lnTo>
                  <a:lnTo>
                    <a:pt x="473961" y="1073303"/>
                  </a:lnTo>
                  <a:lnTo>
                    <a:pt x="475814" y="1066156"/>
                  </a:lnTo>
                  <a:lnTo>
                    <a:pt x="478460" y="1054510"/>
                  </a:lnTo>
                  <a:lnTo>
                    <a:pt x="479519" y="1049746"/>
                  </a:lnTo>
                  <a:lnTo>
                    <a:pt x="480577" y="1044982"/>
                  </a:lnTo>
                  <a:lnTo>
                    <a:pt x="481371" y="1039952"/>
                  </a:lnTo>
                  <a:lnTo>
                    <a:pt x="481900" y="1033865"/>
                  </a:lnTo>
                  <a:lnTo>
                    <a:pt x="482165" y="1026718"/>
                  </a:lnTo>
                  <a:lnTo>
                    <a:pt x="482430" y="1017719"/>
                  </a:lnTo>
                  <a:lnTo>
                    <a:pt x="482430" y="1010308"/>
                  </a:lnTo>
                  <a:lnTo>
                    <a:pt x="482165" y="1005279"/>
                  </a:lnTo>
                  <a:lnTo>
                    <a:pt x="481636" y="1001838"/>
                  </a:lnTo>
                  <a:lnTo>
                    <a:pt x="481106" y="999455"/>
                  </a:lnTo>
                  <a:lnTo>
                    <a:pt x="479254" y="994426"/>
                  </a:lnTo>
                  <a:lnTo>
                    <a:pt x="478460" y="990456"/>
                  </a:lnTo>
                  <a:lnTo>
                    <a:pt x="477402" y="984633"/>
                  </a:lnTo>
                  <a:lnTo>
                    <a:pt x="476343" y="978810"/>
                  </a:lnTo>
                  <a:lnTo>
                    <a:pt x="475549" y="973516"/>
                  </a:lnTo>
                  <a:lnTo>
                    <a:pt x="472903" y="964517"/>
                  </a:lnTo>
                  <a:lnTo>
                    <a:pt x="470786" y="957900"/>
                  </a:lnTo>
                  <a:lnTo>
                    <a:pt x="468933" y="953665"/>
                  </a:lnTo>
                  <a:lnTo>
                    <a:pt x="440617" y="928520"/>
                  </a:lnTo>
                  <a:lnTo>
                    <a:pt x="413095" y="903904"/>
                  </a:lnTo>
                  <a:lnTo>
                    <a:pt x="399864" y="891463"/>
                  </a:lnTo>
                  <a:lnTo>
                    <a:pt x="386896" y="879288"/>
                  </a:lnTo>
                  <a:lnTo>
                    <a:pt x="374194" y="866848"/>
                  </a:lnTo>
                  <a:lnTo>
                    <a:pt x="361756" y="854407"/>
                  </a:lnTo>
                  <a:lnTo>
                    <a:pt x="349583" y="841967"/>
                  </a:lnTo>
                  <a:lnTo>
                    <a:pt x="337674" y="829792"/>
                  </a:lnTo>
                  <a:lnTo>
                    <a:pt x="326295" y="817351"/>
                  </a:lnTo>
                  <a:lnTo>
                    <a:pt x="314916" y="804911"/>
                  </a:lnTo>
                  <a:lnTo>
                    <a:pt x="304066" y="792736"/>
                  </a:lnTo>
                  <a:lnTo>
                    <a:pt x="293216" y="780031"/>
                  </a:lnTo>
                  <a:lnTo>
                    <a:pt x="282630" y="767590"/>
                  </a:lnTo>
                  <a:lnTo>
                    <a:pt x="272574" y="754885"/>
                  </a:lnTo>
                  <a:lnTo>
                    <a:pt x="262783" y="742180"/>
                  </a:lnTo>
                  <a:lnTo>
                    <a:pt x="252991" y="728946"/>
                  </a:lnTo>
                  <a:lnTo>
                    <a:pt x="243729" y="715712"/>
                  </a:lnTo>
                  <a:lnTo>
                    <a:pt x="234467" y="702478"/>
                  </a:lnTo>
                  <a:lnTo>
                    <a:pt x="225734" y="689243"/>
                  </a:lnTo>
                  <a:lnTo>
                    <a:pt x="217265" y="675480"/>
                  </a:lnTo>
                  <a:lnTo>
                    <a:pt x="209062" y="661981"/>
                  </a:lnTo>
                  <a:lnTo>
                    <a:pt x="201387" y="648217"/>
                  </a:lnTo>
                  <a:lnTo>
                    <a:pt x="193713" y="634188"/>
                  </a:lnTo>
                  <a:lnTo>
                    <a:pt x="186568" y="620160"/>
                  </a:lnTo>
                  <a:lnTo>
                    <a:pt x="179687" y="606132"/>
                  </a:lnTo>
                  <a:lnTo>
                    <a:pt x="173071" y="591839"/>
                  </a:lnTo>
                  <a:lnTo>
                    <a:pt x="166985" y="577016"/>
                  </a:lnTo>
                  <a:lnTo>
                    <a:pt x="161163" y="562458"/>
                  </a:lnTo>
                  <a:lnTo>
                    <a:pt x="155605" y="547636"/>
                  </a:lnTo>
                  <a:lnTo>
                    <a:pt x="150313" y="532814"/>
                  </a:lnTo>
                  <a:lnTo>
                    <a:pt x="146343" y="519579"/>
                  </a:lnTo>
                  <a:lnTo>
                    <a:pt x="142374" y="506080"/>
                  </a:lnTo>
                  <a:lnTo>
                    <a:pt x="138669" y="492052"/>
                  </a:lnTo>
                  <a:lnTo>
                    <a:pt x="135228" y="477759"/>
                  </a:lnTo>
                  <a:lnTo>
                    <a:pt x="132053" y="462936"/>
                  </a:lnTo>
                  <a:lnTo>
                    <a:pt x="129142" y="447849"/>
                  </a:lnTo>
                  <a:lnTo>
                    <a:pt x="126231" y="432762"/>
                  </a:lnTo>
                  <a:lnTo>
                    <a:pt x="123585" y="416881"/>
                  </a:lnTo>
                  <a:lnTo>
                    <a:pt x="118292" y="385648"/>
                  </a:lnTo>
                  <a:lnTo>
                    <a:pt x="113793" y="353886"/>
                  </a:lnTo>
                  <a:lnTo>
                    <a:pt x="110088" y="322653"/>
                  </a:lnTo>
                  <a:lnTo>
                    <a:pt x="106383" y="292214"/>
                  </a:lnTo>
                  <a:lnTo>
                    <a:pt x="102678" y="255952"/>
                  </a:lnTo>
                  <a:lnTo>
                    <a:pt x="99503" y="223131"/>
                  </a:lnTo>
                  <a:lnTo>
                    <a:pt x="94210" y="222337"/>
                  </a:lnTo>
                  <a:lnTo>
                    <a:pt x="89182" y="221543"/>
                  </a:lnTo>
                  <a:lnTo>
                    <a:pt x="84154" y="220219"/>
                  </a:lnTo>
                  <a:lnTo>
                    <a:pt x="79391" y="218896"/>
                  </a:lnTo>
                  <a:lnTo>
                    <a:pt x="74362" y="217308"/>
                  </a:lnTo>
                  <a:lnTo>
                    <a:pt x="69599" y="215455"/>
                  </a:lnTo>
                  <a:lnTo>
                    <a:pt x="65100" y="213602"/>
                  </a:lnTo>
                  <a:lnTo>
                    <a:pt x="60601" y="211220"/>
                  </a:lnTo>
                  <a:lnTo>
                    <a:pt x="56103" y="208838"/>
                  </a:lnTo>
                  <a:lnTo>
                    <a:pt x="51604" y="206191"/>
                  </a:lnTo>
                  <a:lnTo>
                    <a:pt x="47634" y="203544"/>
                  </a:lnTo>
                  <a:lnTo>
                    <a:pt x="43400" y="200368"/>
                  </a:lnTo>
                  <a:lnTo>
                    <a:pt x="39431" y="197191"/>
                  </a:lnTo>
                  <a:lnTo>
                    <a:pt x="35726" y="194280"/>
                  </a:lnTo>
                  <a:lnTo>
                    <a:pt x="32285" y="190574"/>
                  </a:lnTo>
                  <a:lnTo>
                    <a:pt x="28845" y="186869"/>
                  </a:lnTo>
                  <a:lnTo>
                    <a:pt x="25405" y="183163"/>
                  </a:lnTo>
                  <a:lnTo>
                    <a:pt x="22229" y="179193"/>
                  </a:lnTo>
                  <a:lnTo>
                    <a:pt x="19583" y="174958"/>
                  </a:lnTo>
                  <a:lnTo>
                    <a:pt x="16672" y="171252"/>
                  </a:lnTo>
                  <a:lnTo>
                    <a:pt x="14290" y="166753"/>
                  </a:lnTo>
                  <a:lnTo>
                    <a:pt x="11644" y="162253"/>
                  </a:lnTo>
                  <a:lnTo>
                    <a:pt x="9791" y="157753"/>
                  </a:lnTo>
                  <a:lnTo>
                    <a:pt x="7674" y="152989"/>
                  </a:lnTo>
                  <a:lnTo>
                    <a:pt x="5822" y="148225"/>
                  </a:lnTo>
                  <a:lnTo>
                    <a:pt x="4499" y="143460"/>
                  </a:lnTo>
                  <a:lnTo>
                    <a:pt x="2911" y="138166"/>
                  </a:lnTo>
                  <a:lnTo>
                    <a:pt x="1852" y="133137"/>
                  </a:lnTo>
                  <a:lnTo>
                    <a:pt x="1059" y="128108"/>
                  </a:lnTo>
                  <a:lnTo>
                    <a:pt x="529" y="122815"/>
                  </a:lnTo>
                  <a:lnTo>
                    <a:pt x="265" y="117786"/>
                  </a:lnTo>
                  <a:lnTo>
                    <a:pt x="0" y="112227"/>
                  </a:lnTo>
                  <a:lnTo>
                    <a:pt x="265" y="106404"/>
                  </a:lnTo>
                  <a:lnTo>
                    <a:pt x="529" y="100846"/>
                  </a:lnTo>
                  <a:lnTo>
                    <a:pt x="1323" y="95287"/>
                  </a:lnTo>
                  <a:lnTo>
                    <a:pt x="2117" y="89729"/>
                  </a:lnTo>
                  <a:lnTo>
                    <a:pt x="3440" y="84435"/>
                  </a:lnTo>
                  <a:lnTo>
                    <a:pt x="5028" y="78877"/>
                  </a:lnTo>
                  <a:lnTo>
                    <a:pt x="6881" y="73583"/>
                  </a:lnTo>
                  <a:lnTo>
                    <a:pt x="8733" y="68554"/>
                  </a:lnTo>
                  <a:lnTo>
                    <a:pt x="11115" y="63525"/>
                  </a:lnTo>
                  <a:lnTo>
                    <a:pt x="13232" y="58761"/>
                  </a:lnTo>
                  <a:lnTo>
                    <a:pt x="16143" y="53996"/>
                  </a:lnTo>
                  <a:lnTo>
                    <a:pt x="19054" y="49497"/>
                  </a:lnTo>
                  <a:lnTo>
                    <a:pt x="22229" y="45262"/>
                  </a:lnTo>
                  <a:lnTo>
                    <a:pt x="25405" y="41027"/>
                  </a:lnTo>
                  <a:lnTo>
                    <a:pt x="29110" y="36792"/>
                  </a:lnTo>
                  <a:lnTo>
                    <a:pt x="32815" y="32821"/>
                  </a:lnTo>
                  <a:lnTo>
                    <a:pt x="36784" y="29380"/>
                  </a:lnTo>
                  <a:lnTo>
                    <a:pt x="40754" y="25675"/>
                  </a:lnTo>
                  <a:lnTo>
                    <a:pt x="44988" y="22499"/>
                  </a:lnTo>
                  <a:lnTo>
                    <a:pt x="49222" y="19058"/>
                  </a:lnTo>
                  <a:lnTo>
                    <a:pt x="53721" y="16411"/>
                  </a:lnTo>
                  <a:lnTo>
                    <a:pt x="58484" y="13499"/>
                  </a:lnTo>
                  <a:lnTo>
                    <a:pt x="63248" y="11382"/>
                  </a:lnTo>
                  <a:lnTo>
                    <a:pt x="68540" y="9000"/>
                  </a:lnTo>
                  <a:lnTo>
                    <a:pt x="73569" y="6882"/>
                  </a:lnTo>
                  <a:lnTo>
                    <a:pt x="78861" y="5029"/>
                  </a:lnTo>
                  <a:lnTo>
                    <a:pt x="83889" y="3706"/>
                  </a:lnTo>
                  <a:lnTo>
                    <a:pt x="89447" y="2382"/>
                  </a:lnTo>
                  <a:lnTo>
                    <a:pt x="94739" y="1324"/>
                  </a:lnTo>
                  <a:lnTo>
                    <a:pt x="100561" y="530"/>
                  </a:lnTo>
                  <a:lnTo>
                    <a:pt x="106119" y="265"/>
                  </a:lnTo>
                  <a:lnTo>
                    <a:pt x="111941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KSO_Shape"/>
            <p:cNvSpPr/>
            <p:nvPr/>
          </p:nvSpPr>
          <p:spPr>
            <a:xfrm>
              <a:off x="7259638" y="306863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2" name="KSO_Shape"/>
            <p:cNvSpPr>
              <a:spLocks/>
            </p:cNvSpPr>
            <p:nvPr/>
          </p:nvSpPr>
          <p:spPr bwMode="auto">
            <a:xfrm>
              <a:off x="6472238" y="4392613"/>
              <a:ext cx="720725" cy="719137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KSO_Shape"/>
            <p:cNvSpPr>
              <a:spLocks/>
            </p:cNvSpPr>
            <p:nvPr/>
          </p:nvSpPr>
          <p:spPr bwMode="auto">
            <a:xfrm>
              <a:off x="6472238" y="1746250"/>
              <a:ext cx="720725" cy="719138"/>
            </a:xfrm>
            <a:custGeom>
              <a:avLst/>
              <a:gdLst>
                <a:gd name="T0" fmla="*/ 2147483646 w 5440"/>
                <a:gd name="T1" fmla="*/ 2147483646 h 5267"/>
                <a:gd name="T2" fmla="*/ 2147483646 w 5440"/>
                <a:gd name="T3" fmla="*/ 2147483646 h 5267"/>
                <a:gd name="T4" fmla="*/ 2147483646 w 5440"/>
                <a:gd name="T5" fmla="*/ 2147483646 h 5267"/>
                <a:gd name="T6" fmla="*/ 2147483646 w 5440"/>
                <a:gd name="T7" fmla="*/ 2147483646 h 5267"/>
                <a:gd name="T8" fmla="*/ 2147483646 w 5440"/>
                <a:gd name="T9" fmla="*/ 2147483646 h 5267"/>
                <a:gd name="T10" fmla="*/ 2147483646 w 5440"/>
                <a:gd name="T11" fmla="*/ 2147483646 h 5267"/>
                <a:gd name="T12" fmla="*/ 2147483646 w 5440"/>
                <a:gd name="T13" fmla="*/ 2147483646 h 5267"/>
                <a:gd name="T14" fmla="*/ 2147483646 w 5440"/>
                <a:gd name="T15" fmla="*/ 2147483646 h 5267"/>
                <a:gd name="T16" fmla="*/ 2147483646 w 5440"/>
                <a:gd name="T17" fmla="*/ 2147483646 h 5267"/>
                <a:gd name="T18" fmla="*/ 2147483646 w 5440"/>
                <a:gd name="T19" fmla="*/ 2147483646 h 5267"/>
                <a:gd name="T20" fmla="*/ 2147483646 w 5440"/>
                <a:gd name="T21" fmla="*/ 2147483646 h 5267"/>
                <a:gd name="T22" fmla="*/ 2147483646 w 5440"/>
                <a:gd name="T23" fmla="*/ 2147483646 h 5267"/>
                <a:gd name="T24" fmla="*/ 2147483646 w 5440"/>
                <a:gd name="T25" fmla="*/ 2147483646 h 5267"/>
                <a:gd name="T26" fmla="*/ 2147483646 w 5440"/>
                <a:gd name="T27" fmla="*/ 2147483646 h 5267"/>
                <a:gd name="T28" fmla="*/ 2147483646 w 5440"/>
                <a:gd name="T29" fmla="*/ 2147483646 h 5267"/>
                <a:gd name="T30" fmla="*/ 429445831 w 5440"/>
                <a:gd name="T31" fmla="*/ 2147483646 h 5267"/>
                <a:gd name="T32" fmla="*/ 85840210 w 5440"/>
                <a:gd name="T33" fmla="*/ 2147483646 h 5267"/>
                <a:gd name="T34" fmla="*/ 1545979988 w 5440"/>
                <a:gd name="T35" fmla="*/ 2147483646 h 5267"/>
                <a:gd name="T36" fmla="*/ 2147483646 w 5440"/>
                <a:gd name="T37" fmla="*/ 2147483646 h 5267"/>
                <a:gd name="T38" fmla="*/ 2147483646 w 5440"/>
                <a:gd name="T39" fmla="*/ 2147483646 h 5267"/>
                <a:gd name="T40" fmla="*/ 2147483646 w 5440"/>
                <a:gd name="T41" fmla="*/ 2147483646 h 5267"/>
                <a:gd name="T42" fmla="*/ 2147483646 w 5440"/>
                <a:gd name="T43" fmla="*/ 2147483646 h 5267"/>
                <a:gd name="T44" fmla="*/ 2147483646 w 5440"/>
                <a:gd name="T45" fmla="*/ 2147483646 h 5267"/>
                <a:gd name="T46" fmla="*/ 2147483646 w 5440"/>
                <a:gd name="T47" fmla="*/ 2147483646 h 5267"/>
                <a:gd name="T48" fmla="*/ 2147483646 w 5440"/>
                <a:gd name="T49" fmla="*/ 2147483646 h 5267"/>
                <a:gd name="T50" fmla="*/ 2147483646 w 5440"/>
                <a:gd name="T51" fmla="*/ 2147483646 h 5267"/>
                <a:gd name="T52" fmla="*/ 2147483646 w 5440"/>
                <a:gd name="T53" fmla="*/ 2147483646 h 5267"/>
                <a:gd name="T54" fmla="*/ 2147483646 w 5440"/>
                <a:gd name="T55" fmla="*/ 2147483646 h 5267"/>
                <a:gd name="T56" fmla="*/ 2147483646 w 5440"/>
                <a:gd name="T57" fmla="*/ 2147483646 h 5267"/>
                <a:gd name="T58" fmla="*/ 2147483646 w 5440"/>
                <a:gd name="T59" fmla="*/ 2147483646 h 5267"/>
                <a:gd name="T60" fmla="*/ 2147483646 w 5440"/>
                <a:gd name="T61" fmla="*/ 2147483646 h 5267"/>
                <a:gd name="T62" fmla="*/ 2147483646 w 5440"/>
                <a:gd name="T63" fmla="*/ 2147483646 h 5267"/>
                <a:gd name="T64" fmla="*/ 2147483646 w 5440"/>
                <a:gd name="T65" fmla="*/ 2147483646 h 5267"/>
                <a:gd name="T66" fmla="*/ 2147483646 w 5440"/>
                <a:gd name="T67" fmla="*/ 2147483646 h 5267"/>
                <a:gd name="T68" fmla="*/ 2147483646 w 5440"/>
                <a:gd name="T69" fmla="*/ 2147483646 h 5267"/>
                <a:gd name="T70" fmla="*/ 2147483646 w 5440"/>
                <a:gd name="T71" fmla="*/ 2147483646 h 5267"/>
                <a:gd name="T72" fmla="*/ 2147483646 w 5440"/>
                <a:gd name="T73" fmla="*/ 2147483646 h 5267"/>
                <a:gd name="T74" fmla="*/ 2147483646 w 5440"/>
                <a:gd name="T75" fmla="*/ 2147483646 h 5267"/>
                <a:gd name="T76" fmla="*/ 2147483646 w 5440"/>
                <a:gd name="T77" fmla="*/ 2147483646 h 5267"/>
                <a:gd name="T78" fmla="*/ 2147483646 w 5440"/>
                <a:gd name="T79" fmla="*/ 2147483646 h 5267"/>
                <a:gd name="T80" fmla="*/ 2147483646 w 5440"/>
                <a:gd name="T81" fmla="*/ 2147483646 h 5267"/>
                <a:gd name="T82" fmla="*/ 2147483646 w 5440"/>
                <a:gd name="T83" fmla="*/ 2147483646 h 5267"/>
                <a:gd name="T84" fmla="*/ 2147483646 w 5440"/>
                <a:gd name="T85" fmla="*/ 2147483646 h 5267"/>
                <a:gd name="T86" fmla="*/ 2147483646 w 5440"/>
                <a:gd name="T87" fmla="*/ 2147483646 h 5267"/>
                <a:gd name="T88" fmla="*/ 2147483646 w 5440"/>
                <a:gd name="T89" fmla="*/ 2147483646 h 5267"/>
                <a:gd name="T90" fmla="*/ 2147483646 w 5440"/>
                <a:gd name="T91" fmla="*/ 2147483646 h 5267"/>
                <a:gd name="T92" fmla="*/ 2147483646 w 5440"/>
                <a:gd name="T93" fmla="*/ 2147483646 h 5267"/>
                <a:gd name="T94" fmla="*/ 2147483646 w 5440"/>
                <a:gd name="T95" fmla="*/ 2147483646 h 5267"/>
                <a:gd name="T96" fmla="*/ 2147483646 w 5440"/>
                <a:gd name="T97" fmla="*/ 2147483646 h 5267"/>
                <a:gd name="T98" fmla="*/ 2147483646 w 5440"/>
                <a:gd name="T99" fmla="*/ 2147483646 h 5267"/>
                <a:gd name="T100" fmla="*/ 2147483646 w 5440"/>
                <a:gd name="T101" fmla="*/ 2147483646 h 5267"/>
                <a:gd name="T102" fmla="*/ 2147483646 w 5440"/>
                <a:gd name="T103" fmla="*/ 2147483646 h 5267"/>
                <a:gd name="T104" fmla="*/ 2147483646 w 5440"/>
                <a:gd name="T105" fmla="*/ 2147483646 h 5267"/>
                <a:gd name="T106" fmla="*/ 2147483646 w 5440"/>
                <a:gd name="T107" fmla="*/ 2147483646 h 5267"/>
                <a:gd name="T108" fmla="*/ 2147483646 w 5440"/>
                <a:gd name="T109" fmla="*/ 2147483646 h 52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40" h="5267">
                  <a:moveTo>
                    <a:pt x="1521" y="2392"/>
                  </a:moveTo>
                  <a:lnTo>
                    <a:pt x="1521" y="2392"/>
                  </a:lnTo>
                  <a:lnTo>
                    <a:pt x="1525" y="2395"/>
                  </a:lnTo>
                  <a:lnTo>
                    <a:pt x="2073" y="2944"/>
                  </a:lnTo>
                  <a:lnTo>
                    <a:pt x="2265" y="2753"/>
                  </a:lnTo>
                  <a:lnTo>
                    <a:pt x="2058" y="2546"/>
                  </a:lnTo>
                  <a:lnTo>
                    <a:pt x="1964" y="2452"/>
                  </a:lnTo>
                  <a:lnTo>
                    <a:pt x="2443" y="1974"/>
                  </a:lnTo>
                  <a:lnTo>
                    <a:pt x="2506" y="1981"/>
                  </a:lnTo>
                  <a:lnTo>
                    <a:pt x="2531" y="1984"/>
                  </a:lnTo>
                  <a:lnTo>
                    <a:pt x="2554" y="1985"/>
                  </a:lnTo>
                  <a:lnTo>
                    <a:pt x="2579" y="1984"/>
                  </a:lnTo>
                  <a:lnTo>
                    <a:pt x="2603" y="1981"/>
                  </a:lnTo>
                  <a:lnTo>
                    <a:pt x="2628" y="1978"/>
                  </a:lnTo>
                  <a:lnTo>
                    <a:pt x="2651" y="1973"/>
                  </a:lnTo>
                  <a:lnTo>
                    <a:pt x="2300" y="1621"/>
                  </a:lnTo>
                  <a:lnTo>
                    <a:pt x="2288" y="1611"/>
                  </a:lnTo>
                  <a:lnTo>
                    <a:pt x="2277" y="1601"/>
                  </a:lnTo>
                  <a:lnTo>
                    <a:pt x="2287" y="1564"/>
                  </a:lnTo>
                  <a:lnTo>
                    <a:pt x="2295" y="1528"/>
                  </a:lnTo>
                  <a:lnTo>
                    <a:pt x="2302" y="1490"/>
                  </a:lnTo>
                  <a:lnTo>
                    <a:pt x="2308" y="1454"/>
                  </a:lnTo>
                  <a:lnTo>
                    <a:pt x="2313" y="1416"/>
                  </a:lnTo>
                  <a:lnTo>
                    <a:pt x="2316" y="1379"/>
                  </a:lnTo>
                  <a:lnTo>
                    <a:pt x="2318" y="1340"/>
                  </a:lnTo>
                  <a:lnTo>
                    <a:pt x="2320" y="1303"/>
                  </a:lnTo>
                  <a:lnTo>
                    <a:pt x="2320" y="1265"/>
                  </a:lnTo>
                  <a:lnTo>
                    <a:pt x="2318" y="1227"/>
                  </a:lnTo>
                  <a:lnTo>
                    <a:pt x="2316" y="1190"/>
                  </a:lnTo>
                  <a:lnTo>
                    <a:pt x="2311" y="1152"/>
                  </a:lnTo>
                  <a:lnTo>
                    <a:pt x="2307" y="1115"/>
                  </a:lnTo>
                  <a:lnTo>
                    <a:pt x="2301" y="1077"/>
                  </a:lnTo>
                  <a:lnTo>
                    <a:pt x="2293" y="1041"/>
                  </a:lnTo>
                  <a:lnTo>
                    <a:pt x="2284" y="1004"/>
                  </a:lnTo>
                  <a:lnTo>
                    <a:pt x="2275" y="967"/>
                  </a:lnTo>
                  <a:lnTo>
                    <a:pt x="2263" y="931"/>
                  </a:lnTo>
                  <a:lnTo>
                    <a:pt x="2252" y="895"/>
                  </a:lnTo>
                  <a:lnTo>
                    <a:pt x="2238" y="859"/>
                  </a:lnTo>
                  <a:lnTo>
                    <a:pt x="2222" y="824"/>
                  </a:lnTo>
                  <a:lnTo>
                    <a:pt x="2207" y="789"/>
                  </a:lnTo>
                  <a:lnTo>
                    <a:pt x="2190" y="754"/>
                  </a:lnTo>
                  <a:lnTo>
                    <a:pt x="2171" y="720"/>
                  </a:lnTo>
                  <a:lnTo>
                    <a:pt x="2152" y="687"/>
                  </a:lnTo>
                  <a:lnTo>
                    <a:pt x="2131" y="654"/>
                  </a:lnTo>
                  <a:lnTo>
                    <a:pt x="2109" y="621"/>
                  </a:lnTo>
                  <a:lnTo>
                    <a:pt x="2085" y="590"/>
                  </a:lnTo>
                  <a:lnTo>
                    <a:pt x="2061" y="558"/>
                  </a:lnTo>
                  <a:lnTo>
                    <a:pt x="2035" y="528"/>
                  </a:lnTo>
                  <a:lnTo>
                    <a:pt x="2008" y="498"/>
                  </a:lnTo>
                  <a:lnTo>
                    <a:pt x="1980" y="469"/>
                  </a:lnTo>
                  <a:lnTo>
                    <a:pt x="1952" y="441"/>
                  </a:lnTo>
                  <a:lnTo>
                    <a:pt x="1922" y="414"/>
                  </a:lnTo>
                  <a:lnTo>
                    <a:pt x="1892" y="389"/>
                  </a:lnTo>
                  <a:lnTo>
                    <a:pt x="1860" y="365"/>
                  </a:lnTo>
                  <a:lnTo>
                    <a:pt x="1828" y="341"/>
                  </a:lnTo>
                  <a:lnTo>
                    <a:pt x="1797" y="319"/>
                  </a:lnTo>
                  <a:lnTo>
                    <a:pt x="1764" y="299"/>
                  </a:lnTo>
                  <a:lnTo>
                    <a:pt x="1731" y="279"/>
                  </a:lnTo>
                  <a:lnTo>
                    <a:pt x="1697" y="260"/>
                  </a:lnTo>
                  <a:lnTo>
                    <a:pt x="1663" y="244"/>
                  </a:lnTo>
                  <a:lnTo>
                    <a:pt x="1628" y="228"/>
                  </a:lnTo>
                  <a:lnTo>
                    <a:pt x="1593" y="212"/>
                  </a:lnTo>
                  <a:lnTo>
                    <a:pt x="1558" y="199"/>
                  </a:lnTo>
                  <a:lnTo>
                    <a:pt x="1523" y="187"/>
                  </a:lnTo>
                  <a:lnTo>
                    <a:pt x="1486" y="176"/>
                  </a:lnTo>
                  <a:lnTo>
                    <a:pt x="1450" y="165"/>
                  </a:lnTo>
                  <a:lnTo>
                    <a:pt x="1414" y="157"/>
                  </a:lnTo>
                  <a:lnTo>
                    <a:pt x="1376" y="150"/>
                  </a:lnTo>
                  <a:lnTo>
                    <a:pt x="1340" y="143"/>
                  </a:lnTo>
                  <a:lnTo>
                    <a:pt x="1302" y="139"/>
                  </a:lnTo>
                  <a:lnTo>
                    <a:pt x="1265" y="134"/>
                  </a:lnTo>
                  <a:lnTo>
                    <a:pt x="1228" y="131"/>
                  </a:lnTo>
                  <a:lnTo>
                    <a:pt x="1191" y="130"/>
                  </a:lnTo>
                  <a:lnTo>
                    <a:pt x="1153" y="129"/>
                  </a:lnTo>
                  <a:lnTo>
                    <a:pt x="1116" y="130"/>
                  </a:lnTo>
                  <a:lnTo>
                    <a:pt x="1078" y="133"/>
                  </a:lnTo>
                  <a:lnTo>
                    <a:pt x="1041" y="136"/>
                  </a:lnTo>
                  <a:lnTo>
                    <a:pt x="1003" y="140"/>
                  </a:lnTo>
                  <a:lnTo>
                    <a:pt x="967" y="146"/>
                  </a:lnTo>
                  <a:lnTo>
                    <a:pt x="929" y="153"/>
                  </a:lnTo>
                  <a:lnTo>
                    <a:pt x="893" y="161"/>
                  </a:lnTo>
                  <a:lnTo>
                    <a:pt x="857" y="170"/>
                  </a:lnTo>
                  <a:lnTo>
                    <a:pt x="1514" y="827"/>
                  </a:lnTo>
                  <a:lnTo>
                    <a:pt x="1341" y="1470"/>
                  </a:lnTo>
                  <a:lnTo>
                    <a:pt x="697" y="1642"/>
                  </a:lnTo>
                  <a:lnTo>
                    <a:pt x="41" y="986"/>
                  </a:lnTo>
                  <a:lnTo>
                    <a:pt x="31" y="1022"/>
                  </a:lnTo>
                  <a:lnTo>
                    <a:pt x="23" y="1059"/>
                  </a:lnTo>
                  <a:lnTo>
                    <a:pt x="16" y="1096"/>
                  </a:lnTo>
                  <a:lnTo>
                    <a:pt x="10" y="1133"/>
                  </a:lnTo>
                  <a:lnTo>
                    <a:pt x="7" y="1170"/>
                  </a:lnTo>
                  <a:lnTo>
                    <a:pt x="3" y="1208"/>
                  </a:lnTo>
                  <a:lnTo>
                    <a:pt x="1" y="1245"/>
                  </a:lnTo>
                  <a:lnTo>
                    <a:pt x="0" y="1283"/>
                  </a:lnTo>
                  <a:lnTo>
                    <a:pt x="1" y="1320"/>
                  </a:lnTo>
                  <a:lnTo>
                    <a:pt x="2" y="1358"/>
                  </a:lnTo>
                  <a:lnTo>
                    <a:pt x="4" y="1394"/>
                  </a:lnTo>
                  <a:lnTo>
                    <a:pt x="9" y="1431"/>
                  </a:lnTo>
                  <a:lnTo>
                    <a:pt x="14" y="1469"/>
                  </a:lnTo>
                  <a:lnTo>
                    <a:pt x="21" y="1505"/>
                  </a:lnTo>
                  <a:lnTo>
                    <a:pt x="28" y="1543"/>
                  </a:lnTo>
                  <a:lnTo>
                    <a:pt x="36" y="1579"/>
                  </a:lnTo>
                  <a:lnTo>
                    <a:pt x="47" y="1615"/>
                  </a:lnTo>
                  <a:lnTo>
                    <a:pt x="57" y="1652"/>
                  </a:lnTo>
                  <a:lnTo>
                    <a:pt x="70" y="1687"/>
                  </a:lnTo>
                  <a:lnTo>
                    <a:pt x="84" y="1722"/>
                  </a:lnTo>
                  <a:lnTo>
                    <a:pt x="98" y="1757"/>
                  </a:lnTo>
                  <a:lnTo>
                    <a:pt x="115" y="1793"/>
                  </a:lnTo>
                  <a:lnTo>
                    <a:pt x="131" y="1826"/>
                  </a:lnTo>
                  <a:lnTo>
                    <a:pt x="150" y="1860"/>
                  </a:lnTo>
                  <a:lnTo>
                    <a:pt x="170" y="1893"/>
                  </a:lnTo>
                  <a:lnTo>
                    <a:pt x="190" y="1926"/>
                  </a:lnTo>
                  <a:lnTo>
                    <a:pt x="212" y="1958"/>
                  </a:lnTo>
                  <a:lnTo>
                    <a:pt x="235" y="1989"/>
                  </a:lnTo>
                  <a:lnTo>
                    <a:pt x="260" y="2021"/>
                  </a:lnTo>
                  <a:lnTo>
                    <a:pt x="285" y="2052"/>
                  </a:lnTo>
                  <a:lnTo>
                    <a:pt x="312" y="2081"/>
                  </a:lnTo>
                  <a:lnTo>
                    <a:pt x="340" y="2109"/>
                  </a:lnTo>
                  <a:lnTo>
                    <a:pt x="370" y="2138"/>
                  </a:lnTo>
                  <a:lnTo>
                    <a:pt x="401" y="2166"/>
                  </a:lnTo>
                  <a:lnTo>
                    <a:pt x="434" y="2193"/>
                  </a:lnTo>
                  <a:lnTo>
                    <a:pt x="466" y="2219"/>
                  </a:lnTo>
                  <a:lnTo>
                    <a:pt x="499" y="2243"/>
                  </a:lnTo>
                  <a:lnTo>
                    <a:pt x="533" y="2266"/>
                  </a:lnTo>
                  <a:lnTo>
                    <a:pt x="567" y="2287"/>
                  </a:lnTo>
                  <a:lnTo>
                    <a:pt x="602" y="2307"/>
                  </a:lnTo>
                  <a:lnTo>
                    <a:pt x="639" y="2326"/>
                  </a:lnTo>
                  <a:lnTo>
                    <a:pt x="675" y="2343"/>
                  </a:lnTo>
                  <a:lnTo>
                    <a:pt x="711" y="2359"/>
                  </a:lnTo>
                  <a:lnTo>
                    <a:pt x="748" y="2374"/>
                  </a:lnTo>
                  <a:lnTo>
                    <a:pt x="785" y="2387"/>
                  </a:lnTo>
                  <a:lnTo>
                    <a:pt x="823" y="2400"/>
                  </a:lnTo>
                  <a:lnTo>
                    <a:pt x="861" y="2410"/>
                  </a:lnTo>
                  <a:lnTo>
                    <a:pt x="900" y="2420"/>
                  </a:lnTo>
                  <a:lnTo>
                    <a:pt x="939" y="2428"/>
                  </a:lnTo>
                  <a:lnTo>
                    <a:pt x="977" y="2435"/>
                  </a:lnTo>
                  <a:lnTo>
                    <a:pt x="1016" y="2441"/>
                  </a:lnTo>
                  <a:lnTo>
                    <a:pt x="1055" y="2444"/>
                  </a:lnTo>
                  <a:lnTo>
                    <a:pt x="1095" y="2448"/>
                  </a:lnTo>
                  <a:lnTo>
                    <a:pt x="1133" y="2449"/>
                  </a:lnTo>
                  <a:lnTo>
                    <a:pt x="1173" y="2449"/>
                  </a:lnTo>
                  <a:lnTo>
                    <a:pt x="1212" y="2448"/>
                  </a:lnTo>
                  <a:lnTo>
                    <a:pt x="1252" y="2445"/>
                  </a:lnTo>
                  <a:lnTo>
                    <a:pt x="1290" y="2442"/>
                  </a:lnTo>
                  <a:lnTo>
                    <a:pt x="1329" y="2437"/>
                  </a:lnTo>
                  <a:lnTo>
                    <a:pt x="1368" y="2430"/>
                  </a:lnTo>
                  <a:lnTo>
                    <a:pt x="1406" y="2422"/>
                  </a:lnTo>
                  <a:lnTo>
                    <a:pt x="1445" y="2414"/>
                  </a:lnTo>
                  <a:lnTo>
                    <a:pt x="1484" y="2403"/>
                  </a:lnTo>
                  <a:lnTo>
                    <a:pt x="1521" y="2392"/>
                  </a:lnTo>
                  <a:close/>
                  <a:moveTo>
                    <a:pt x="3463" y="2785"/>
                  </a:moveTo>
                  <a:lnTo>
                    <a:pt x="3463" y="2785"/>
                  </a:lnTo>
                  <a:lnTo>
                    <a:pt x="3459" y="2803"/>
                  </a:lnTo>
                  <a:lnTo>
                    <a:pt x="3457" y="2821"/>
                  </a:lnTo>
                  <a:lnTo>
                    <a:pt x="3454" y="2838"/>
                  </a:lnTo>
                  <a:lnTo>
                    <a:pt x="3453" y="2857"/>
                  </a:lnTo>
                  <a:lnTo>
                    <a:pt x="3452" y="2876"/>
                  </a:lnTo>
                  <a:lnTo>
                    <a:pt x="3452" y="2893"/>
                  </a:lnTo>
                  <a:lnTo>
                    <a:pt x="3453" y="2912"/>
                  </a:lnTo>
                  <a:lnTo>
                    <a:pt x="3454" y="2931"/>
                  </a:lnTo>
                  <a:lnTo>
                    <a:pt x="3461" y="2994"/>
                  </a:lnTo>
                  <a:lnTo>
                    <a:pt x="3417" y="3039"/>
                  </a:lnTo>
                  <a:lnTo>
                    <a:pt x="3077" y="3379"/>
                  </a:lnTo>
                  <a:lnTo>
                    <a:pt x="2984" y="3472"/>
                  </a:lnTo>
                  <a:lnTo>
                    <a:pt x="2684" y="3172"/>
                  </a:lnTo>
                  <a:lnTo>
                    <a:pt x="2493" y="3363"/>
                  </a:lnTo>
                  <a:lnTo>
                    <a:pt x="4228" y="5098"/>
                  </a:lnTo>
                  <a:lnTo>
                    <a:pt x="4248" y="5117"/>
                  </a:lnTo>
                  <a:lnTo>
                    <a:pt x="4269" y="5136"/>
                  </a:lnTo>
                  <a:lnTo>
                    <a:pt x="4291" y="5152"/>
                  </a:lnTo>
                  <a:lnTo>
                    <a:pt x="4314" y="5168"/>
                  </a:lnTo>
                  <a:lnTo>
                    <a:pt x="4336" y="5183"/>
                  </a:lnTo>
                  <a:lnTo>
                    <a:pt x="4361" y="5195"/>
                  </a:lnTo>
                  <a:lnTo>
                    <a:pt x="4384" y="5207"/>
                  </a:lnTo>
                  <a:lnTo>
                    <a:pt x="4409" y="5218"/>
                  </a:lnTo>
                  <a:lnTo>
                    <a:pt x="4433" y="5227"/>
                  </a:lnTo>
                  <a:lnTo>
                    <a:pt x="4459" y="5235"/>
                  </a:lnTo>
                  <a:lnTo>
                    <a:pt x="4485" y="5242"/>
                  </a:lnTo>
                  <a:lnTo>
                    <a:pt x="4511" y="5248"/>
                  </a:lnTo>
                  <a:lnTo>
                    <a:pt x="4536" y="5253"/>
                  </a:lnTo>
                  <a:lnTo>
                    <a:pt x="4562" y="5255"/>
                  </a:lnTo>
                  <a:lnTo>
                    <a:pt x="4588" y="5258"/>
                  </a:lnTo>
                  <a:lnTo>
                    <a:pt x="4615" y="5259"/>
                  </a:lnTo>
                  <a:lnTo>
                    <a:pt x="4641" y="5258"/>
                  </a:lnTo>
                  <a:lnTo>
                    <a:pt x="4668" y="5255"/>
                  </a:lnTo>
                  <a:lnTo>
                    <a:pt x="4693" y="5253"/>
                  </a:lnTo>
                  <a:lnTo>
                    <a:pt x="4719" y="5248"/>
                  </a:lnTo>
                  <a:lnTo>
                    <a:pt x="4745" y="5242"/>
                  </a:lnTo>
                  <a:lnTo>
                    <a:pt x="4771" y="5235"/>
                  </a:lnTo>
                  <a:lnTo>
                    <a:pt x="4795" y="5227"/>
                  </a:lnTo>
                  <a:lnTo>
                    <a:pt x="4821" y="5218"/>
                  </a:lnTo>
                  <a:lnTo>
                    <a:pt x="4845" y="5207"/>
                  </a:lnTo>
                  <a:lnTo>
                    <a:pt x="4869" y="5195"/>
                  </a:lnTo>
                  <a:lnTo>
                    <a:pt x="4893" y="5183"/>
                  </a:lnTo>
                  <a:lnTo>
                    <a:pt x="4916" y="5168"/>
                  </a:lnTo>
                  <a:lnTo>
                    <a:pt x="4938" y="5152"/>
                  </a:lnTo>
                  <a:lnTo>
                    <a:pt x="4961" y="5136"/>
                  </a:lnTo>
                  <a:lnTo>
                    <a:pt x="4982" y="5117"/>
                  </a:lnTo>
                  <a:lnTo>
                    <a:pt x="5002" y="5098"/>
                  </a:lnTo>
                  <a:lnTo>
                    <a:pt x="5022" y="5077"/>
                  </a:lnTo>
                  <a:lnTo>
                    <a:pt x="5039" y="5056"/>
                  </a:lnTo>
                  <a:lnTo>
                    <a:pt x="5057" y="5035"/>
                  </a:lnTo>
                  <a:lnTo>
                    <a:pt x="5072" y="5013"/>
                  </a:lnTo>
                  <a:lnTo>
                    <a:pt x="5086" y="4989"/>
                  </a:lnTo>
                  <a:lnTo>
                    <a:pt x="5099" y="4966"/>
                  </a:lnTo>
                  <a:lnTo>
                    <a:pt x="5112" y="4941"/>
                  </a:lnTo>
                  <a:lnTo>
                    <a:pt x="5122" y="4916"/>
                  </a:lnTo>
                  <a:lnTo>
                    <a:pt x="5132" y="4892"/>
                  </a:lnTo>
                  <a:lnTo>
                    <a:pt x="5140" y="4867"/>
                  </a:lnTo>
                  <a:lnTo>
                    <a:pt x="5146" y="4841"/>
                  </a:lnTo>
                  <a:lnTo>
                    <a:pt x="5152" y="4816"/>
                  </a:lnTo>
                  <a:lnTo>
                    <a:pt x="5156" y="4790"/>
                  </a:lnTo>
                  <a:lnTo>
                    <a:pt x="5160" y="4763"/>
                  </a:lnTo>
                  <a:lnTo>
                    <a:pt x="5161" y="4737"/>
                  </a:lnTo>
                  <a:lnTo>
                    <a:pt x="5162" y="4711"/>
                  </a:lnTo>
                  <a:lnTo>
                    <a:pt x="5161" y="4684"/>
                  </a:lnTo>
                  <a:lnTo>
                    <a:pt x="5160" y="4659"/>
                  </a:lnTo>
                  <a:lnTo>
                    <a:pt x="5156" y="4632"/>
                  </a:lnTo>
                  <a:lnTo>
                    <a:pt x="5152" y="4606"/>
                  </a:lnTo>
                  <a:lnTo>
                    <a:pt x="5146" y="4580"/>
                  </a:lnTo>
                  <a:lnTo>
                    <a:pt x="5140" y="4555"/>
                  </a:lnTo>
                  <a:lnTo>
                    <a:pt x="5132" y="4530"/>
                  </a:lnTo>
                  <a:lnTo>
                    <a:pt x="5122" y="4505"/>
                  </a:lnTo>
                  <a:lnTo>
                    <a:pt x="5112" y="4480"/>
                  </a:lnTo>
                  <a:lnTo>
                    <a:pt x="5099" y="4456"/>
                  </a:lnTo>
                  <a:lnTo>
                    <a:pt x="5086" y="4432"/>
                  </a:lnTo>
                  <a:lnTo>
                    <a:pt x="5072" y="4410"/>
                  </a:lnTo>
                  <a:lnTo>
                    <a:pt x="5057" y="4387"/>
                  </a:lnTo>
                  <a:lnTo>
                    <a:pt x="5039" y="4366"/>
                  </a:lnTo>
                  <a:lnTo>
                    <a:pt x="5022" y="4344"/>
                  </a:lnTo>
                  <a:lnTo>
                    <a:pt x="5002" y="4323"/>
                  </a:lnTo>
                  <a:lnTo>
                    <a:pt x="3463" y="2785"/>
                  </a:lnTo>
                  <a:close/>
                  <a:moveTo>
                    <a:pt x="4802" y="4918"/>
                  </a:moveTo>
                  <a:lnTo>
                    <a:pt x="4527" y="4991"/>
                  </a:lnTo>
                  <a:lnTo>
                    <a:pt x="4304" y="4769"/>
                  </a:lnTo>
                  <a:lnTo>
                    <a:pt x="4377" y="4493"/>
                  </a:lnTo>
                  <a:lnTo>
                    <a:pt x="4652" y="4419"/>
                  </a:lnTo>
                  <a:lnTo>
                    <a:pt x="4876" y="4643"/>
                  </a:lnTo>
                  <a:lnTo>
                    <a:pt x="4802" y="4918"/>
                  </a:lnTo>
                  <a:close/>
                  <a:moveTo>
                    <a:pt x="2687" y="2988"/>
                  </a:moveTo>
                  <a:lnTo>
                    <a:pt x="2985" y="3287"/>
                  </a:lnTo>
                  <a:lnTo>
                    <a:pt x="3325" y="2947"/>
                  </a:lnTo>
                  <a:lnTo>
                    <a:pt x="3323" y="2917"/>
                  </a:lnTo>
                  <a:lnTo>
                    <a:pt x="3322" y="2885"/>
                  </a:lnTo>
                  <a:lnTo>
                    <a:pt x="3323" y="2853"/>
                  </a:lnTo>
                  <a:lnTo>
                    <a:pt x="3325" y="2823"/>
                  </a:lnTo>
                  <a:lnTo>
                    <a:pt x="3330" y="2791"/>
                  </a:lnTo>
                  <a:lnTo>
                    <a:pt x="3336" y="2761"/>
                  </a:lnTo>
                  <a:lnTo>
                    <a:pt x="3343" y="2730"/>
                  </a:lnTo>
                  <a:lnTo>
                    <a:pt x="3352" y="2700"/>
                  </a:lnTo>
                  <a:lnTo>
                    <a:pt x="3363" y="2670"/>
                  </a:lnTo>
                  <a:lnTo>
                    <a:pt x="3376" y="2641"/>
                  </a:lnTo>
                  <a:lnTo>
                    <a:pt x="3391" y="2613"/>
                  </a:lnTo>
                  <a:lnTo>
                    <a:pt x="3406" y="2585"/>
                  </a:lnTo>
                  <a:lnTo>
                    <a:pt x="3425" y="2558"/>
                  </a:lnTo>
                  <a:lnTo>
                    <a:pt x="3444" y="2532"/>
                  </a:lnTo>
                  <a:lnTo>
                    <a:pt x="3465" y="2506"/>
                  </a:lnTo>
                  <a:lnTo>
                    <a:pt x="3488" y="2482"/>
                  </a:lnTo>
                  <a:lnTo>
                    <a:pt x="3513" y="2459"/>
                  </a:lnTo>
                  <a:lnTo>
                    <a:pt x="3538" y="2438"/>
                  </a:lnTo>
                  <a:lnTo>
                    <a:pt x="3565" y="2418"/>
                  </a:lnTo>
                  <a:lnTo>
                    <a:pt x="3592" y="2401"/>
                  </a:lnTo>
                  <a:lnTo>
                    <a:pt x="3620" y="2384"/>
                  </a:lnTo>
                  <a:lnTo>
                    <a:pt x="3648" y="2370"/>
                  </a:lnTo>
                  <a:lnTo>
                    <a:pt x="3677" y="2358"/>
                  </a:lnTo>
                  <a:lnTo>
                    <a:pt x="3706" y="2346"/>
                  </a:lnTo>
                  <a:lnTo>
                    <a:pt x="3737" y="2338"/>
                  </a:lnTo>
                  <a:lnTo>
                    <a:pt x="3767" y="2329"/>
                  </a:lnTo>
                  <a:lnTo>
                    <a:pt x="3798" y="2324"/>
                  </a:lnTo>
                  <a:lnTo>
                    <a:pt x="3828" y="2319"/>
                  </a:lnTo>
                  <a:lnTo>
                    <a:pt x="3860" y="2316"/>
                  </a:lnTo>
                  <a:lnTo>
                    <a:pt x="3892" y="2316"/>
                  </a:lnTo>
                  <a:lnTo>
                    <a:pt x="3922" y="2316"/>
                  </a:lnTo>
                  <a:lnTo>
                    <a:pt x="3954" y="2320"/>
                  </a:lnTo>
                  <a:lnTo>
                    <a:pt x="5440" y="834"/>
                  </a:lnTo>
                  <a:lnTo>
                    <a:pt x="4608" y="0"/>
                  </a:lnTo>
                  <a:lnTo>
                    <a:pt x="3121" y="1487"/>
                  </a:lnTo>
                  <a:lnTo>
                    <a:pt x="3124" y="1518"/>
                  </a:lnTo>
                  <a:lnTo>
                    <a:pt x="3125" y="1550"/>
                  </a:lnTo>
                  <a:lnTo>
                    <a:pt x="3124" y="1580"/>
                  </a:lnTo>
                  <a:lnTo>
                    <a:pt x="3121" y="1612"/>
                  </a:lnTo>
                  <a:lnTo>
                    <a:pt x="3117" y="1642"/>
                  </a:lnTo>
                  <a:lnTo>
                    <a:pt x="3111" y="1674"/>
                  </a:lnTo>
                  <a:lnTo>
                    <a:pt x="3104" y="1705"/>
                  </a:lnTo>
                  <a:lnTo>
                    <a:pt x="3094" y="1734"/>
                  </a:lnTo>
                  <a:lnTo>
                    <a:pt x="3083" y="1764"/>
                  </a:lnTo>
                  <a:lnTo>
                    <a:pt x="3071" y="1793"/>
                  </a:lnTo>
                  <a:lnTo>
                    <a:pt x="3056" y="1822"/>
                  </a:lnTo>
                  <a:lnTo>
                    <a:pt x="3041" y="1849"/>
                  </a:lnTo>
                  <a:lnTo>
                    <a:pt x="3022" y="1877"/>
                  </a:lnTo>
                  <a:lnTo>
                    <a:pt x="3003" y="1903"/>
                  </a:lnTo>
                  <a:lnTo>
                    <a:pt x="2981" y="1928"/>
                  </a:lnTo>
                  <a:lnTo>
                    <a:pt x="2959" y="1952"/>
                  </a:lnTo>
                  <a:lnTo>
                    <a:pt x="2934" y="1975"/>
                  </a:lnTo>
                  <a:lnTo>
                    <a:pt x="2909" y="1996"/>
                  </a:lnTo>
                  <a:lnTo>
                    <a:pt x="2882" y="2016"/>
                  </a:lnTo>
                  <a:lnTo>
                    <a:pt x="2855" y="2034"/>
                  </a:lnTo>
                  <a:lnTo>
                    <a:pt x="2827" y="2050"/>
                  </a:lnTo>
                  <a:lnTo>
                    <a:pt x="2799" y="2064"/>
                  </a:lnTo>
                  <a:lnTo>
                    <a:pt x="2770" y="2077"/>
                  </a:lnTo>
                  <a:lnTo>
                    <a:pt x="2740" y="2088"/>
                  </a:lnTo>
                  <a:lnTo>
                    <a:pt x="2710" y="2097"/>
                  </a:lnTo>
                  <a:lnTo>
                    <a:pt x="2680" y="2105"/>
                  </a:lnTo>
                  <a:lnTo>
                    <a:pt x="2649" y="2111"/>
                  </a:lnTo>
                  <a:lnTo>
                    <a:pt x="2617" y="2115"/>
                  </a:lnTo>
                  <a:lnTo>
                    <a:pt x="2587" y="2117"/>
                  </a:lnTo>
                  <a:lnTo>
                    <a:pt x="2555" y="2118"/>
                  </a:lnTo>
                  <a:lnTo>
                    <a:pt x="2525" y="2117"/>
                  </a:lnTo>
                  <a:lnTo>
                    <a:pt x="2493" y="2115"/>
                  </a:lnTo>
                  <a:lnTo>
                    <a:pt x="2153" y="2455"/>
                  </a:lnTo>
                  <a:lnTo>
                    <a:pt x="2453" y="2755"/>
                  </a:lnTo>
                  <a:lnTo>
                    <a:pt x="984" y="4223"/>
                  </a:lnTo>
                  <a:lnTo>
                    <a:pt x="931" y="4170"/>
                  </a:lnTo>
                  <a:lnTo>
                    <a:pt x="648" y="4396"/>
                  </a:lnTo>
                  <a:lnTo>
                    <a:pt x="174" y="5145"/>
                  </a:lnTo>
                  <a:lnTo>
                    <a:pt x="295" y="5267"/>
                  </a:lnTo>
                  <a:lnTo>
                    <a:pt x="1044" y="4792"/>
                  </a:lnTo>
                  <a:lnTo>
                    <a:pt x="1272" y="4510"/>
                  </a:lnTo>
                  <a:lnTo>
                    <a:pt x="1218" y="4457"/>
                  </a:lnTo>
                  <a:lnTo>
                    <a:pt x="2687" y="298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KSO_Shape"/>
            <p:cNvSpPr>
              <a:spLocks/>
            </p:cNvSpPr>
            <p:nvPr/>
          </p:nvSpPr>
          <p:spPr bwMode="auto">
            <a:xfrm>
              <a:off x="5011738" y="1701800"/>
              <a:ext cx="628650" cy="719138"/>
            </a:xfrm>
            <a:custGeom>
              <a:avLst/>
              <a:gdLst>
                <a:gd name="T0" fmla="*/ 928882 w 1282700"/>
                <a:gd name="T1" fmla="*/ 1017606 h 1516063"/>
                <a:gd name="T2" fmla="*/ 953834 w 1282700"/>
                <a:gd name="T3" fmla="*/ 1109512 h 1516063"/>
                <a:gd name="T4" fmla="*/ 917237 w 1282700"/>
                <a:gd name="T5" fmla="*/ 1195446 h 1516063"/>
                <a:gd name="T6" fmla="*/ 718619 w 1282700"/>
                <a:gd name="T7" fmla="*/ 1214690 h 1516063"/>
                <a:gd name="T8" fmla="*/ 666385 w 1282700"/>
                <a:gd name="T9" fmla="*/ 1138046 h 1516063"/>
                <a:gd name="T10" fmla="*/ 672706 w 1282700"/>
                <a:gd name="T11" fmla="*/ 1042491 h 1516063"/>
                <a:gd name="T12" fmla="*/ 734255 w 1282700"/>
                <a:gd name="T13" fmla="*/ 973146 h 1516063"/>
                <a:gd name="T14" fmla="*/ 673760 w 1282700"/>
                <a:gd name="T15" fmla="*/ 453398 h 1516063"/>
                <a:gd name="T16" fmla="*/ 520784 w 1282700"/>
                <a:gd name="T17" fmla="*/ 504920 h 1516063"/>
                <a:gd name="T18" fmla="*/ 387096 w 1282700"/>
                <a:gd name="T19" fmla="*/ 590347 h 1516063"/>
                <a:gd name="T20" fmla="*/ 278018 w 1282700"/>
                <a:gd name="T21" fmla="*/ 704694 h 1516063"/>
                <a:gd name="T22" fmla="*/ 198869 w 1282700"/>
                <a:gd name="T23" fmla="*/ 842641 h 1516063"/>
                <a:gd name="T24" fmla="*/ 154306 w 1282700"/>
                <a:gd name="T25" fmla="*/ 998871 h 1516063"/>
                <a:gd name="T26" fmla="*/ 150316 w 1282700"/>
                <a:gd name="T27" fmla="*/ 1166401 h 1516063"/>
                <a:gd name="T28" fmla="*/ 186897 w 1282700"/>
                <a:gd name="T29" fmla="*/ 1325623 h 1516063"/>
                <a:gd name="T30" fmla="*/ 259394 w 1282700"/>
                <a:gd name="T31" fmla="*/ 1467558 h 1516063"/>
                <a:gd name="T32" fmla="*/ 363152 w 1282700"/>
                <a:gd name="T33" fmla="*/ 1587224 h 1516063"/>
                <a:gd name="T34" fmla="*/ 492184 w 1282700"/>
                <a:gd name="T35" fmla="*/ 1678967 h 1516063"/>
                <a:gd name="T36" fmla="*/ 641834 w 1282700"/>
                <a:gd name="T37" fmla="*/ 1737802 h 1516063"/>
                <a:gd name="T38" fmla="*/ 806783 w 1282700"/>
                <a:gd name="T39" fmla="*/ 1758410 h 1516063"/>
                <a:gd name="T40" fmla="*/ 971398 w 1282700"/>
                <a:gd name="T41" fmla="*/ 1737802 h 1516063"/>
                <a:gd name="T42" fmla="*/ 1120716 w 1282700"/>
                <a:gd name="T43" fmla="*/ 1678967 h 1516063"/>
                <a:gd name="T44" fmla="*/ 1249748 w 1282700"/>
                <a:gd name="T45" fmla="*/ 1587224 h 1516063"/>
                <a:gd name="T46" fmla="*/ 1353506 w 1282700"/>
                <a:gd name="T47" fmla="*/ 1467558 h 1516063"/>
                <a:gd name="T48" fmla="*/ 1426336 w 1282700"/>
                <a:gd name="T49" fmla="*/ 1325623 h 1516063"/>
                <a:gd name="T50" fmla="*/ 1462585 w 1282700"/>
                <a:gd name="T51" fmla="*/ 1166401 h 1516063"/>
                <a:gd name="T52" fmla="*/ 1458594 w 1282700"/>
                <a:gd name="T53" fmla="*/ 998871 h 1516063"/>
                <a:gd name="T54" fmla="*/ 1414031 w 1282700"/>
                <a:gd name="T55" fmla="*/ 842641 h 1516063"/>
                <a:gd name="T56" fmla="*/ 1334882 w 1282700"/>
                <a:gd name="T57" fmla="*/ 704694 h 1516063"/>
                <a:gd name="T58" fmla="*/ 1225804 w 1282700"/>
                <a:gd name="T59" fmla="*/ 590347 h 1516063"/>
                <a:gd name="T60" fmla="*/ 1092449 w 1282700"/>
                <a:gd name="T61" fmla="*/ 504920 h 1516063"/>
                <a:gd name="T62" fmla="*/ 939140 w 1282700"/>
                <a:gd name="T63" fmla="*/ 453398 h 1516063"/>
                <a:gd name="T64" fmla="*/ 953107 w 1282700"/>
                <a:gd name="T65" fmla="*/ 0 h 1516063"/>
                <a:gd name="T66" fmla="*/ 979380 w 1282700"/>
                <a:gd name="T67" fmla="*/ 312459 h 1516063"/>
                <a:gd name="T68" fmla="*/ 1113732 w 1282700"/>
                <a:gd name="T69" fmla="*/ 354342 h 1516063"/>
                <a:gd name="T70" fmla="*/ 1236446 w 1282700"/>
                <a:gd name="T71" fmla="*/ 418163 h 1516063"/>
                <a:gd name="T72" fmla="*/ 1467573 w 1282700"/>
                <a:gd name="T73" fmla="*/ 638879 h 1516063"/>
                <a:gd name="T74" fmla="*/ 1545723 w 1282700"/>
                <a:gd name="T75" fmla="*/ 777822 h 1516063"/>
                <a:gd name="T76" fmla="*/ 1595275 w 1282700"/>
                <a:gd name="T77" fmla="*/ 932723 h 1516063"/>
                <a:gd name="T78" fmla="*/ 1612900 w 1282700"/>
                <a:gd name="T79" fmla="*/ 1099256 h 1516063"/>
                <a:gd name="T80" fmla="*/ 1587626 w 1282700"/>
                <a:gd name="T81" fmla="*/ 1300692 h 1516063"/>
                <a:gd name="T82" fmla="*/ 1515461 w 1282700"/>
                <a:gd name="T83" fmla="*/ 1483181 h 1516063"/>
                <a:gd name="T84" fmla="*/ 1403389 w 1282700"/>
                <a:gd name="T85" fmla="*/ 1641073 h 1516063"/>
                <a:gd name="T86" fmla="*/ 1257397 w 1282700"/>
                <a:gd name="T87" fmla="*/ 1767718 h 1516063"/>
                <a:gd name="T88" fmla="*/ 1083470 w 1282700"/>
                <a:gd name="T89" fmla="*/ 1856137 h 1516063"/>
                <a:gd name="T90" fmla="*/ 888925 w 1282700"/>
                <a:gd name="T91" fmla="*/ 1901012 h 1516063"/>
                <a:gd name="T92" fmla="*/ 683737 w 1282700"/>
                <a:gd name="T93" fmla="*/ 1895693 h 1516063"/>
                <a:gd name="T94" fmla="*/ 492517 w 1282700"/>
                <a:gd name="T95" fmla="*/ 1841844 h 1516063"/>
                <a:gd name="T96" fmla="*/ 323910 w 1282700"/>
                <a:gd name="T97" fmla="*/ 1745115 h 1516063"/>
                <a:gd name="T98" fmla="*/ 184237 w 1282700"/>
                <a:gd name="T99" fmla="*/ 1611821 h 1516063"/>
                <a:gd name="T100" fmla="*/ 79814 w 1282700"/>
                <a:gd name="T101" fmla="*/ 1448612 h 1516063"/>
                <a:gd name="T102" fmla="*/ 16628 w 1282700"/>
                <a:gd name="T103" fmla="*/ 1261468 h 1516063"/>
                <a:gd name="T104" fmla="*/ 1330 w 1282700"/>
                <a:gd name="T105" fmla="*/ 1059700 h 1516063"/>
                <a:gd name="T106" fmla="*/ 32591 w 1282700"/>
                <a:gd name="T107" fmla="*/ 871892 h 1516063"/>
                <a:gd name="T108" fmla="*/ 105088 w 1282700"/>
                <a:gd name="T109" fmla="*/ 701702 h 1516063"/>
                <a:gd name="T110" fmla="*/ 212837 w 1282700"/>
                <a:gd name="T111" fmla="*/ 554448 h 1516063"/>
                <a:gd name="T112" fmla="*/ 350183 w 1282700"/>
                <a:gd name="T113" fmla="*/ 434783 h 1516063"/>
                <a:gd name="T114" fmla="*/ 512802 w 1282700"/>
                <a:gd name="T115" fmla="*/ 348691 h 1516063"/>
                <a:gd name="T116" fmla="*/ 695043 w 1282700"/>
                <a:gd name="T117" fmla="*/ 301157 h 15160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2700" h="1516063">
                  <a:moveTo>
                    <a:pt x="583935" y="525463"/>
                  </a:moveTo>
                  <a:lnTo>
                    <a:pt x="700617" y="525463"/>
                  </a:lnTo>
                  <a:lnTo>
                    <a:pt x="700617" y="774462"/>
                  </a:lnTo>
                  <a:lnTo>
                    <a:pt x="706967" y="778423"/>
                  </a:lnTo>
                  <a:lnTo>
                    <a:pt x="712788" y="782648"/>
                  </a:lnTo>
                  <a:lnTo>
                    <a:pt x="718873" y="787401"/>
                  </a:lnTo>
                  <a:lnTo>
                    <a:pt x="724429" y="792682"/>
                  </a:lnTo>
                  <a:lnTo>
                    <a:pt x="729456" y="797963"/>
                  </a:lnTo>
                  <a:lnTo>
                    <a:pt x="734484" y="803508"/>
                  </a:lnTo>
                  <a:lnTo>
                    <a:pt x="738717" y="809845"/>
                  </a:lnTo>
                  <a:lnTo>
                    <a:pt x="742686" y="815918"/>
                  </a:lnTo>
                  <a:lnTo>
                    <a:pt x="746390" y="822519"/>
                  </a:lnTo>
                  <a:lnTo>
                    <a:pt x="749565" y="829649"/>
                  </a:lnTo>
                  <a:lnTo>
                    <a:pt x="752475" y="836514"/>
                  </a:lnTo>
                  <a:lnTo>
                    <a:pt x="754592" y="843643"/>
                  </a:lnTo>
                  <a:lnTo>
                    <a:pt x="756444" y="851301"/>
                  </a:lnTo>
                  <a:lnTo>
                    <a:pt x="757767" y="858958"/>
                  </a:lnTo>
                  <a:lnTo>
                    <a:pt x="758561" y="866880"/>
                  </a:lnTo>
                  <a:lnTo>
                    <a:pt x="758825" y="874801"/>
                  </a:lnTo>
                  <a:lnTo>
                    <a:pt x="758561" y="882987"/>
                  </a:lnTo>
                  <a:lnTo>
                    <a:pt x="757767" y="890644"/>
                  </a:lnTo>
                  <a:lnTo>
                    <a:pt x="756444" y="898038"/>
                  </a:lnTo>
                  <a:lnTo>
                    <a:pt x="754592" y="905695"/>
                  </a:lnTo>
                  <a:lnTo>
                    <a:pt x="752475" y="912824"/>
                  </a:lnTo>
                  <a:lnTo>
                    <a:pt x="749565" y="920218"/>
                  </a:lnTo>
                  <a:lnTo>
                    <a:pt x="746390" y="926819"/>
                  </a:lnTo>
                  <a:lnTo>
                    <a:pt x="742686" y="933420"/>
                  </a:lnTo>
                  <a:lnTo>
                    <a:pt x="738717" y="939757"/>
                  </a:lnTo>
                  <a:lnTo>
                    <a:pt x="734484" y="945831"/>
                  </a:lnTo>
                  <a:lnTo>
                    <a:pt x="729456" y="951376"/>
                  </a:lnTo>
                  <a:lnTo>
                    <a:pt x="724429" y="956921"/>
                  </a:lnTo>
                  <a:lnTo>
                    <a:pt x="718873" y="961938"/>
                  </a:lnTo>
                  <a:lnTo>
                    <a:pt x="712788" y="966691"/>
                  </a:lnTo>
                  <a:lnTo>
                    <a:pt x="706967" y="970915"/>
                  </a:lnTo>
                  <a:lnTo>
                    <a:pt x="700617" y="975140"/>
                  </a:lnTo>
                  <a:lnTo>
                    <a:pt x="700617" y="1049338"/>
                  </a:lnTo>
                  <a:lnTo>
                    <a:pt x="583935" y="1049338"/>
                  </a:lnTo>
                  <a:lnTo>
                    <a:pt x="583935" y="975140"/>
                  </a:lnTo>
                  <a:lnTo>
                    <a:pt x="577585" y="970915"/>
                  </a:lnTo>
                  <a:lnTo>
                    <a:pt x="571500" y="966691"/>
                  </a:lnTo>
                  <a:lnTo>
                    <a:pt x="565679" y="961938"/>
                  </a:lnTo>
                  <a:lnTo>
                    <a:pt x="560123" y="956921"/>
                  </a:lnTo>
                  <a:lnTo>
                    <a:pt x="555096" y="951376"/>
                  </a:lnTo>
                  <a:lnTo>
                    <a:pt x="550333" y="945831"/>
                  </a:lnTo>
                  <a:lnTo>
                    <a:pt x="545835" y="939757"/>
                  </a:lnTo>
                  <a:lnTo>
                    <a:pt x="541602" y="933420"/>
                  </a:lnTo>
                  <a:lnTo>
                    <a:pt x="538162" y="926819"/>
                  </a:lnTo>
                  <a:lnTo>
                    <a:pt x="534987" y="920218"/>
                  </a:lnTo>
                  <a:lnTo>
                    <a:pt x="532077" y="912824"/>
                  </a:lnTo>
                  <a:lnTo>
                    <a:pt x="529960" y="905695"/>
                  </a:lnTo>
                  <a:lnTo>
                    <a:pt x="528108" y="898038"/>
                  </a:lnTo>
                  <a:lnTo>
                    <a:pt x="526785" y="890644"/>
                  </a:lnTo>
                  <a:lnTo>
                    <a:pt x="525727" y="882987"/>
                  </a:lnTo>
                  <a:lnTo>
                    <a:pt x="525462" y="874801"/>
                  </a:lnTo>
                  <a:lnTo>
                    <a:pt x="525727" y="866880"/>
                  </a:lnTo>
                  <a:lnTo>
                    <a:pt x="526785" y="858958"/>
                  </a:lnTo>
                  <a:lnTo>
                    <a:pt x="528108" y="851301"/>
                  </a:lnTo>
                  <a:lnTo>
                    <a:pt x="529960" y="843643"/>
                  </a:lnTo>
                  <a:lnTo>
                    <a:pt x="532077" y="836514"/>
                  </a:lnTo>
                  <a:lnTo>
                    <a:pt x="534987" y="829649"/>
                  </a:lnTo>
                  <a:lnTo>
                    <a:pt x="538162" y="822519"/>
                  </a:lnTo>
                  <a:lnTo>
                    <a:pt x="541602" y="815918"/>
                  </a:lnTo>
                  <a:lnTo>
                    <a:pt x="545835" y="809845"/>
                  </a:lnTo>
                  <a:lnTo>
                    <a:pt x="550333" y="803508"/>
                  </a:lnTo>
                  <a:lnTo>
                    <a:pt x="555096" y="797963"/>
                  </a:lnTo>
                  <a:lnTo>
                    <a:pt x="560123" y="792682"/>
                  </a:lnTo>
                  <a:lnTo>
                    <a:pt x="565679" y="787401"/>
                  </a:lnTo>
                  <a:lnTo>
                    <a:pt x="571500" y="782648"/>
                  </a:lnTo>
                  <a:lnTo>
                    <a:pt x="577585" y="778423"/>
                  </a:lnTo>
                  <a:lnTo>
                    <a:pt x="583935" y="774462"/>
                  </a:lnTo>
                  <a:lnTo>
                    <a:pt x="583935" y="525463"/>
                  </a:lnTo>
                  <a:close/>
                  <a:moveTo>
                    <a:pt x="641615" y="349983"/>
                  </a:moveTo>
                  <a:lnTo>
                    <a:pt x="627862" y="350247"/>
                  </a:lnTo>
                  <a:lnTo>
                    <a:pt x="614374" y="350512"/>
                  </a:lnTo>
                  <a:lnTo>
                    <a:pt x="601150" y="351570"/>
                  </a:lnTo>
                  <a:lnTo>
                    <a:pt x="587926" y="352628"/>
                  </a:lnTo>
                  <a:lnTo>
                    <a:pt x="574703" y="354216"/>
                  </a:lnTo>
                  <a:lnTo>
                    <a:pt x="561479" y="356067"/>
                  </a:lnTo>
                  <a:lnTo>
                    <a:pt x="548784" y="358184"/>
                  </a:lnTo>
                  <a:lnTo>
                    <a:pt x="535825" y="360829"/>
                  </a:lnTo>
                  <a:lnTo>
                    <a:pt x="522866" y="363474"/>
                  </a:lnTo>
                  <a:lnTo>
                    <a:pt x="510435" y="366649"/>
                  </a:lnTo>
                  <a:lnTo>
                    <a:pt x="498005" y="369823"/>
                  </a:lnTo>
                  <a:lnTo>
                    <a:pt x="485575" y="373527"/>
                  </a:lnTo>
                  <a:lnTo>
                    <a:pt x="473409" y="377759"/>
                  </a:lnTo>
                  <a:lnTo>
                    <a:pt x="461243" y="381992"/>
                  </a:lnTo>
                  <a:lnTo>
                    <a:pt x="449077" y="386489"/>
                  </a:lnTo>
                  <a:lnTo>
                    <a:pt x="437441" y="391251"/>
                  </a:lnTo>
                  <a:lnTo>
                    <a:pt x="425539" y="396541"/>
                  </a:lnTo>
                  <a:lnTo>
                    <a:pt x="414167" y="401832"/>
                  </a:lnTo>
                  <a:lnTo>
                    <a:pt x="402794" y="407388"/>
                  </a:lnTo>
                  <a:lnTo>
                    <a:pt x="391422" y="413207"/>
                  </a:lnTo>
                  <a:lnTo>
                    <a:pt x="380579" y="419556"/>
                  </a:lnTo>
                  <a:lnTo>
                    <a:pt x="369471" y="425905"/>
                  </a:lnTo>
                  <a:lnTo>
                    <a:pt x="358892" y="432519"/>
                  </a:lnTo>
                  <a:lnTo>
                    <a:pt x="348313" y="439661"/>
                  </a:lnTo>
                  <a:lnTo>
                    <a:pt x="337998" y="446804"/>
                  </a:lnTo>
                  <a:lnTo>
                    <a:pt x="327684" y="454475"/>
                  </a:lnTo>
                  <a:lnTo>
                    <a:pt x="317634" y="462147"/>
                  </a:lnTo>
                  <a:lnTo>
                    <a:pt x="307848" y="469818"/>
                  </a:lnTo>
                  <a:lnTo>
                    <a:pt x="298063" y="478019"/>
                  </a:lnTo>
                  <a:lnTo>
                    <a:pt x="288806" y="486484"/>
                  </a:lnTo>
                  <a:lnTo>
                    <a:pt x="279549" y="495214"/>
                  </a:lnTo>
                  <a:lnTo>
                    <a:pt x="270557" y="503679"/>
                  </a:lnTo>
                  <a:lnTo>
                    <a:pt x="261565" y="512938"/>
                  </a:lnTo>
                  <a:lnTo>
                    <a:pt x="253102" y="521932"/>
                  </a:lnTo>
                  <a:lnTo>
                    <a:pt x="244903" y="531455"/>
                  </a:lnTo>
                  <a:lnTo>
                    <a:pt x="236705" y="540979"/>
                  </a:lnTo>
                  <a:lnTo>
                    <a:pt x="228770" y="551031"/>
                  </a:lnTo>
                  <a:lnTo>
                    <a:pt x="221101" y="560819"/>
                  </a:lnTo>
                  <a:lnTo>
                    <a:pt x="213695" y="571136"/>
                  </a:lnTo>
                  <a:lnTo>
                    <a:pt x="206290" y="581453"/>
                  </a:lnTo>
                  <a:lnTo>
                    <a:pt x="199414" y="592035"/>
                  </a:lnTo>
                  <a:lnTo>
                    <a:pt x="192802" y="602881"/>
                  </a:lnTo>
                  <a:lnTo>
                    <a:pt x="186190" y="613727"/>
                  </a:lnTo>
                  <a:lnTo>
                    <a:pt x="180107" y="624837"/>
                  </a:lnTo>
                  <a:lnTo>
                    <a:pt x="174289" y="635948"/>
                  </a:lnTo>
                  <a:lnTo>
                    <a:pt x="168470" y="647587"/>
                  </a:lnTo>
                  <a:lnTo>
                    <a:pt x="163181" y="659227"/>
                  </a:lnTo>
                  <a:lnTo>
                    <a:pt x="158156" y="670602"/>
                  </a:lnTo>
                  <a:lnTo>
                    <a:pt x="153395" y="682506"/>
                  </a:lnTo>
                  <a:lnTo>
                    <a:pt x="148635" y="694410"/>
                  </a:lnTo>
                  <a:lnTo>
                    <a:pt x="144403" y="706579"/>
                  </a:lnTo>
                  <a:lnTo>
                    <a:pt x="140436" y="719012"/>
                  </a:lnTo>
                  <a:lnTo>
                    <a:pt x="136733" y="731181"/>
                  </a:lnTo>
                  <a:lnTo>
                    <a:pt x="133295" y="743614"/>
                  </a:lnTo>
                  <a:lnTo>
                    <a:pt x="130122" y="756577"/>
                  </a:lnTo>
                  <a:lnTo>
                    <a:pt x="127477" y="769010"/>
                  </a:lnTo>
                  <a:lnTo>
                    <a:pt x="124832" y="781972"/>
                  </a:lnTo>
                  <a:lnTo>
                    <a:pt x="122716" y="794935"/>
                  </a:lnTo>
                  <a:lnTo>
                    <a:pt x="121129" y="808161"/>
                  </a:lnTo>
                  <a:lnTo>
                    <a:pt x="119543" y="821124"/>
                  </a:lnTo>
                  <a:lnTo>
                    <a:pt x="118485" y="834351"/>
                  </a:lnTo>
                  <a:lnTo>
                    <a:pt x="117427" y="847842"/>
                  </a:lnTo>
                  <a:lnTo>
                    <a:pt x="116898" y="861069"/>
                  </a:lnTo>
                  <a:lnTo>
                    <a:pt x="116898" y="874825"/>
                  </a:lnTo>
                  <a:lnTo>
                    <a:pt x="116898" y="888316"/>
                  </a:lnTo>
                  <a:lnTo>
                    <a:pt x="117427" y="901808"/>
                  </a:lnTo>
                  <a:lnTo>
                    <a:pt x="118485" y="915035"/>
                  </a:lnTo>
                  <a:lnTo>
                    <a:pt x="119543" y="928261"/>
                  </a:lnTo>
                  <a:lnTo>
                    <a:pt x="121129" y="941488"/>
                  </a:lnTo>
                  <a:lnTo>
                    <a:pt x="122716" y="954451"/>
                  </a:lnTo>
                  <a:lnTo>
                    <a:pt x="124832" y="967413"/>
                  </a:lnTo>
                  <a:lnTo>
                    <a:pt x="127477" y="980375"/>
                  </a:lnTo>
                  <a:lnTo>
                    <a:pt x="130122" y="993073"/>
                  </a:lnTo>
                  <a:lnTo>
                    <a:pt x="133295" y="1005771"/>
                  </a:lnTo>
                  <a:lnTo>
                    <a:pt x="136733" y="1018469"/>
                  </a:lnTo>
                  <a:lnTo>
                    <a:pt x="140436" y="1030637"/>
                  </a:lnTo>
                  <a:lnTo>
                    <a:pt x="144403" y="1042806"/>
                  </a:lnTo>
                  <a:lnTo>
                    <a:pt x="148635" y="1054975"/>
                  </a:lnTo>
                  <a:lnTo>
                    <a:pt x="153395" y="1066879"/>
                  </a:lnTo>
                  <a:lnTo>
                    <a:pt x="158156" y="1078783"/>
                  </a:lnTo>
                  <a:lnTo>
                    <a:pt x="163181" y="1090687"/>
                  </a:lnTo>
                  <a:lnTo>
                    <a:pt x="168470" y="1102062"/>
                  </a:lnTo>
                  <a:lnTo>
                    <a:pt x="174289" y="1113437"/>
                  </a:lnTo>
                  <a:lnTo>
                    <a:pt x="180107" y="1124813"/>
                  </a:lnTo>
                  <a:lnTo>
                    <a:pt x="186190" y="1135659"/>
                  </a:lnTo>
                  <a:lnTo>
                    <a:pt x="192802" y="1146769"/>
                  </a:lnTo>
                  <a:lnTo>
                    <a:pt x="199414" y="1157351"/>
                  </a:lnTo>
                  <a:lnTo>
                    <a:pt x="206290" y="1167932"/>
                  </a:lnTo>
                  <a:lnTo>
                    <a:pt x="213695" y="1178249"/>
                  </a:lnTo>
                  <a:lnTo>
                    <a:pt x="221101" y="1188566"/>
                  </a:lnTo>
                  <a:lnTo>
                    <a:pt x="228770" y="1198354"/>
                  </a:lnTo>
                  <a:lnTo>
                    <a:pt x="236705" y="1208406"/>
                  </a:lnTo>
                  <a:lnTo>
                    <a:pt x="244903" y="1217930"/>
                  </a:lnTo>
                  <a:lnTo>
                    <a:pt x="253102" y="1227453"/>
                  </a:lnTo>
                  <a:lnTo>
                    <a:pt x="261565" y="1236447"/>
                  </a:lnTo>
                  <a:lnTo>
                    <a:pt x="270557" y="1245706"/>
                  </a:lnTo>
                  <a:lnTo>
                    <a:pt x="279549" y="1254436"/>
                  </a:lnTo>
                  <a:lnTo>
                    <a:pt x="288806" y="1263166"/>
                  </a:lnTo>
                  <a:lnTo>
                    <a:pt x="298063" y="1271366"/>
                  </a:lnTo>
                  <a:lnTo>
                    <a:pt x="307848" y="1279567"/>
                  </a:lnTo>
                  <a:lnTo>
                    <a:pt x="317634" y="1287503"/>
                  </a:lnTo>
                  <a:lnTo>
                    <a:pt x="327684" y="1295175"/>
                  </a:lnTo>
                  <a:lnTo>
                    <a:pt x="337998" y="1302582"/>
                  </a:lnTo>
                  <a:lnTo>
                    <a:pt x="348313" y="1309724"/>
                  </a:lnTo>
                  <a:lnTo>
                    <a:pt x="358892" y="1316867"/>
                  </a:lnTo>
                  <a:lnTo>
                    <a:pt x="369471" y="1323480"/>
                  </a:lnTo>
                  <a:lnTo>
                    <a:pt x="380579" y="1329829"/>
                  </a:lnTo>
                  <a:lnTo>
                    <a:pt x="391422" y="1336178"/>
                  </a:lnTo>
                  <a:lnTo>
                    <a:pt x="402794" y="1341998"/>
                  </a:lnTo>
                  <a:lnTo>
                    <a:pt x="414167" y="1347553"/>
                  </a:lnTo>
                  <a:lnTo>
                    <a:pt x="425539" y="1353108"/>
                  </a:lnTo>
                  <a:lnTo>
                    <a:pt x="437441" y="1358399"/>
                  </a:lnTo>
                  <a:lnTo>
                    <a:pt x="449077" y="1363161"/>
                  </a:lnTo>
                  <a:lnTo>
                    <a:pt x="461243" y="1367922"/>
                  </a:lnTo>
                  <a:lnTo>
                    <a:pt x="473409" y="1372155"/>
                  </a:lnTo>
                  <a:lnTo>
                    <a:pt x="485575" y="1375858"/>
                  </a:lnTo>
                  <a:lnTo>
                    <a:pt x="498005" y="1379562"/>
                  </a:lnTo>
                  <a:lnTo>
                    <a:pt x="510435" y="1383001"/>
                  </a:lnTo>
                  <a:lnTo>
                    <a:pt x="522866" y="1385911"/>
                  </a:lnTo>
                  <a:lnTo>
                    <a:pt x="535825" y="1389085"/>
                  </a:lnTo>
                  <a:lnTo>
                    <a:pt x="548784" y="1391466"/>
                  </a:lnTo>
                  <a:lnTo>
                    <a:pt x="561479" y="1393582"/>
                  </a:lnTo>
                  <a:lnTo>
                    <a:pt x="574703" y="1395434"/>
                  </a:lnTo>
                  <a:lnTo>
                    <a:pt x="587926" y="1396757"/>
                  </a:lnTo>
                  <a:lnTo>
                    <a:pt x="601150" y="1398080"/>
                  </a:lnTo>
                  <a:lnTo>
                    <a:pt x="614374" y="1398873"/>
                  </a:lnTo>
                  <a:lnTo>
                    <a:pt x="627862" y="1399402"/>
                  </a:lnTo>
                  <a:lnTo>
                    <a:pt x="641615" y="1399402"/>
                  </a:lnTo>
                  <a:lnTo>
                    <a:pt x="654838" y="1399402"/>
                  </a:lnTo>
                  <a:lnTo>
                    <a:pt x="668327" y="1398873"/>
                  </a:lnTo>
                  <a:lnTo>
                    <a:pt x="681815" y="1398080"/>
                  </a:lnTo>
                  <a:lnTo>
                    <a:pt x="695038" y="1396757"/>
                  </a:lnTo>
                  <a:lnTo>
                    <a:pt x="707998" y="1395434"/>
                  </a:lnTo>
                  <a:lnTo>
                    <a:pt x="721221" y="1393582"/>
                  </a:lnTo>
                  <a:lnTo>
                    <a:pt x="734181" y="1391466"/>
                  </a:lnTo>
                  <a:lnTo>
                    <a:pt x="746875" y="1389085"/>
                  </a:lnTo>
                  <a:lnTo>
                    <a:pt x="759835" y="1385911"/>
                  </a:lnTo>
                  <a:lnTo>
                    <a:pt x="772529" y="1383001"/>
                  </a:lnTo>
                  <a:lnTo>
                    <a:pt x="784695" y="1379562"/>
                  </a:lnTo>
                  <a:lnTo>
                    <a:pt x="797390" y="1375858"/>
                  </a:lnTo>
                  <a:lnTo>
                    <a:pt x="809556" y="1372155"/>
                  </a:lnTo>
                  <a:lnTo>
                    <a:pt x="821457" y="1367922"/>
                  </a:lnTo>
                  <a:lnTo>
                    <a:pt x="833623" y="1363161"/>
                  </a:lnTo>
                  <a:lnTo>
                    <a:pt x="845524" y="1358399"/>
                  </a:lnTo>
                  <a:lnTo>
                    <a:pt x="857161" y="1353108"/>
                  </a:lnTo>
                  <a:lnTo>
                    <a:pt x="868798" y="1347553"/>
                  </a:lnTo>
                  <a:lnTo>
                    <a:pt x="879906" y="1341998"/>
                  </a:lnTo>
                  <a:lnTo>
                    <a:pt x="891278" y="1336178"/>
                  </a:lnTo>
                  <a:lnTo>
                    <a:pt x="902386" y="1329829"/>
                  </a:lnTo>
                  <a:lnTo>
                    <a:pt x="913230" y="1323480"/>
                  </a:lnTo>
                  <a:lnTo>
                    <a:pt x="924073" y="1316867"/>
                  </a:lnTo>
                  <a:lnTo>
                    <a:pt x="934387" y="1309724"/>
                  </a:lnTo>
                  <a:lnTo>
                    <a:pt x="944966" y="1302582"/>
                  </a:lnTo>
                  <a:lnTo>
                    <a:pt x="955016" y="1295175"/>
                  </a:lnTo>
                  <a:lnTo>
                    <a:pt x="965066" y="1287503"/>
                  </a:lnTo>
                  <a:lnTo>
                    <a:pt x="974852" y="1279567"/>
                  </a:lnTo>
                  <a:lnTo>
                    <a:pt x="984638" y="1271366"/>
                  </a:lnTo>
                  <a:lnTo>
                    <a:pt x="993894" y="1263166"/>
                  </a:lnTo>
                  <a:lnTo>
                    <a:pt x="1003151" y="1254436"/>
                  </a:lnTo>
                  <a:lnTo>
                    <a:pt x="1012143" y="1245706"/>
                  </a:lnTo>
                  <a:lnTo>
                    <a:pt x="1021135" y="1236447"/>
                  </a:lnTo>
                  <a:lnTo>
                    <a:pt x="1029598" y="1227453"/>
                  </a:lnTo>
                  <a:lnTo>
                    <a:pt x="1038061" y="1217930"/>
                  </a:lnTo>
                  <a:lnTo>
                    <a:pt x="1045996" y="1208406"/>
                  </a:lnTo>
                  <a:lnTo>
                    <a:pt x="1054194" y="1198354"/>
                  </a:lnTo>
                  <a:lnTo>
                    <a:pt x="1061599" y="1188566"/>
                  </a:lnTo>
                  <a:lnTo>
                    <a:pt x="1069005" y="1178249"/>
                  </a:lnTo>
                  <a:lnTo>
                    <a:pt x="1076410" y="1167932"/>
                  </a:lnTo>
                  <a:lnTo>
                    <a:pt x="1083286" y="1157351"/>
                  </a:lnTo>
                  <a:lnTo>
                    <a:pt x="1090163" y="1146769"/>
                  </a:lnTo>
                  <a:lnTo>
                    <a:pt x="1096510" y="1135659"/>
                  </a:lnTo>
                  <a:lnTo>
                    <a:pt x="1102593" y="1124813"/>
                  </a:lnTo>
                  <a:lnTo>
                    <a:pt x="1108676" y="1113437"/>
                  </a:lnTo>
                  <a:lnTo>
                    <a:pt x="1114230" y="1102062"/>
                  </a:lnTo>
                  <a:lnTo>
                    <a:pt x="1119519" y="1090687"/>
                  </a:lnTo>
                  <a:lnTo>
                    <a:pt x="1124544" y="1078783"/>
                  </a:lnTo>
                  <a:lnTo>
                    <a:pt x="1129834" y="1066879"/>
                  </a:lnTo>
                  <a:lnTo>
                    <a:pt x="1134330" y="1054975"/>
                  </a:lnTo>
                  <a:lnTo>
                    <a:pt x="1138297" y="1042806"/>
                  </a:lnTo>
                  <a:lnTo>
                    <a:pt x="1142264" y="1030637"/>
                  </a:lnTo>
                  <a:lnTo>
                    <a:pt x="1146231" y="1018469"/>
                  </a:lnTo>
                  <a:lnTo>
                    <a:pt x="1149669" y="1005771"/>
                  </a:lnTo>
                  <a:lnTo>
                    <a:pt x="1152579" y="993073"/>
                  </a:lnTo>
                  <a:lnTo>
                    <a:pt x="1155488" y="980375"/>
                  </a:lnTo>
                  <a:lnTo>
                    <a:pt x="1157868" y="967413"/>
                  </a:lnTo>
                  <a:lnTo>
                    <a:pt x="1159984" y="954451"/>
                  </a:lnTo>
                  <a:lnTo>
                    <a:pt x="1161835" y="941488"/>
                  </a:lnTo>
                  <a:lnTo>
                    <a:pt x="1163158" y="928261"/>
                  </a:lnTo>
                  <a:lnTo>
                    <a:pt x="1164745" y="915035"/>
                  </a:lnTo>
                  <a:lnTo>
                    <a:pt x="1165538" y="901808"/>
                  </a:lnTo>
                  <a:lnTo>
                    <a:pt x="1166067" y="888316"/>
                  </a:lnTo>
                  <a:lnTo>
                    <a:pt x="1166067" y="874825"/>
                  </a:lnTo>
                  <a:lnTo>
                    <a:pt x="1166067" y="861069"/>
                  </a:lnTo>
                  <a:lnTo>
                    <a:pt x="1165538" y="847842"/>
                  </a:lnTo>
                  <a:lnTo>
                    <a:pt x="1164745" y="834351"/>
                  </a:lnTo>
                  <a:lnTo>
                    <a:pt x="1163158" y="821124"/>
                  </a:lnTo>
                  <a:lnTo>
                    <a:pt x="1161835" y="808161"/>
                  </a:lnTo>
                  <a:lnTo>
                    <a:pt x="1159984" y="794935"/>
                  </a:lnTo>
                  <a:lnTo>
                    <a:pt x="1157868" y="781972"/>
                  </a:lnTo>
                  <a:lnTo>
                    <a:pt x="1155488" y="769010"/>
                  </a:lnTo>
                  <a:lnTo>
                    <a:pt x="1152579" y="756577"/>
                  </a:lnTo>
                  <a:lnTo>
                    <a:pt x="1149669" y="743614"/>
                  </a:lnTo>
                  <a:lnTo>
                    <a:pt x="1146231" y="731181"/>
                  </a:lnTo>
                  <a:lnTo>
                    <a:pt x="1142264" y="719012"/>
                  </a:lnTo>
                  <a:lnTo>
                    <a:pt x="1138297" y="706579"/>
                  </a:lnTo>
                  <a:lnTo>
                    <a:pt x="1134330" y="694410"/>
                  </a:lnTo>
                  <a:lnTo>
                    <a:pt x="1129834" y="682506"/>
                  </a:lnTo>
                  <a:lnTo>
                    <a:pt x="1124544" y="670602"/>
                  </a:lnTo>
                  <a:lnTo>
                    <a:pt x="1119519" y="659227"/>
                  </a:lnTo>
                  <a:lnTo>
                    <a:pt x="1114230" y="647587"/>
                  </a:lnTo>
                  <a:lnTo>
                    <a:pt x="1108676" y="635948"/>
                  </a:lnTo>
                  <a:lnTo>
                    <a:pt x="1102593" y="624837"/>
                  </a:lnTo>
                  <a:lnTo>
                    <a:pt x="1096510" y="613727"/>
                  </a:lnTo>
                  <a:lnTo>
                    <a:pt x="1090163" y="602881"/>
                  </a:lnTo>
                  <a:lnTo>
                    <a:pt x="1083286" y="592035"/>
                  </a:lnTo>
                  <a:lnTo>
                    <a:pt x="1076410" y="581453"/>
                  </a:lnTo>
                  <a:lnTo>
                    <a:pt x="1069005" y="571136"/>
                  </a:lnTo>
                  <a:lnTo>
                    <a:pt x="1061599" y="560819"/>
                  </a:lnTo>
                  <a:lnTo>
                    <a:pt x="1054194" y="551031"/>
                  </a:lnTo>
                  <a:lnTo>
                    <a:pt x="1045996" y="540979"/>
                  </a:lnTo>
                  <a:lnTo>
                    <a:pt x="1038061" y="531455"/>
                  </a:lnTo>
                  <a:lnTo>
                    <a:pt x="1029598" y="521932"/>
                  </a:lnTo>
                  <a:lnTo>
                    <a:pt x="1021135" y="512938"/>
                  </a:lnTo>
                  <a:lnTo>
                    <a:pt x="1012143" y="503679"/>
                  </a:lnTo>
                  <a:lnTo>
                    <a:pt x="1003151" y="495214"/>
                  </a:lnTo>
                  <a:lnTo>
                    <a:pt x="993894" y="486484"/>
                  </a:lnTo>
                  <a:lnTo>
                    <a:pt x="984638" y="478019"/>
                  </a:lnTo>
                  <a:lnTo>
                    <a:pt x="974852" y="469818"/>
                  </a:lnTo>
                  <a:lnTo>
                    <a:pt x="965066" y="462147"/>
                  </a:lnTo>
                  <a:lnTo>
                    <a:pt x="955016" y="454475"/>
                  </a:lnTo>
                  <a:lnTo>
                    <a:pt x="944966" y="446804"/>
                  </a:lnTo>
                  <a:lnTo>
                    <a:pt x="934387" y="439661"/>
                  </a:lnTo>
                  <a:lnTo>
                    <a:pt x="924073" y="432519"/>
                  </a:lnTo>
                  <a:lnTo>
                    <a:pt x="913230" y="425905"/>
                  </a:lnTo>
                  <a:lnTo>
                    <a:pt x="902386" y="419556"/>
                  </a:lnTo>
                  <a:lnTo>
                    <a:pt x="891278" y="413207"/>
                  </a:lnTo>
                  <a:lnTo>
                    <a:pt x="879906" y="407388"/>
                  </a:lnTo>
                  <a:lnTo>
                    <a:pt x="868798" y="401832"/>
                  </a:lnTo>
                  <a:lnTo>
                    <a:pt x="857161" y="396541"/>
                  </a:lnTo>
                  <a:lnTo>
                    <a:pt x="845524" y="391251"/>
                  </a:lnTo>
                  <a:lnTo>
                    <a:pt x="833623" y="386489"/>
                  </a:lnTo>
                  <a:lnTo>
                    <a:pt x="821457" y="381992"/>
                  </a:lnTo>
                  <a:lnTo>
                    <a:pt x="809556" y="377759"/>
                  </a:lnTo>
                  <a:lnTo>
                    <a:pt x="797390" y="373527"/>
                  </a:lnTo>
                  <a:lnTo>
                    <a:pt x="784695" y="369823"/>
                  </a:lnTo>
                  <a:lnTo>
                    <a:pt x="772529" y="366649"/>
                  </a:lnTo>
                  <a:lnTo>
                    <a:pt x="759835" y="363474"/>
                  </a:lnTo>
                  <a:lnTo>
                    <a:pt x="746875" y="360829"/>
                  </a:lnTo>
                  <a:lnTo>
                    <a:pt x="734181" y="358184"/>
                  </a:lnTo>
                  <a:lnTo>
                    <a:pt x="721221" y="356067"/>
                  </a:lnTo>
                  <a:lnTo>
                    <a:pt x="707998" y="354216"/>
                  </a:lnTo>
                  <a:lnTo>
                    <a:pt x="695038" y="352628"/>
                  </a:lnTo>
                  <a:lnTo>
                    <a:pt x="681815" y="351570"/>
                  </a:lnTo>
                  <a:lnTo>
                    <a:pt x="668327" y="350512"/>
                  </a:lnTo>
                  <a:lnTo>
                    <a:pt x="654838" y="350247"/>
                  </a:lnTo>
                  <a:lnTo>
                    <a:pt x="641615" y="349983"/>
                  </a:lnTo>
                  <a:close/>
                  <a:moveTo>
                    <a:pt x="524717" y="0"/>
                  </a:moveTo>
                  <a:lnTo>
                    <a:pt x="757983" y="0"/>
                  </a:lnTo>
                  <a:lnTo>
                    <a:pt x="757983" y="116926"/>
                  </a:lnTo>
                  <a:lnTo>
                    <a:pt x="699799" y="116926"/>
                  </a:lnTo>
                  <a:lnTo>
                    <a:pt x="699799" y="236232"/>
                  </a:lnTo>
                  <a:lnTo>
                    <a:pt x="711171" y="237555"/>
                  </a:lnTo>
                  <a:lnTo>
                    <a:pt x="722544" y="238877"/>
                  </a:lnTo>
                  <a:lnTo>
                    <a:pt x="734181" y="240200"/>
                  </a:lnTo>
                  <a:lnTo>
                    <a:pt x="745289" y="242052"/>
                  </a:lnTo>
                  <a:lnTo>
                    <a:pt x="756661" y="243903"/>
                  </a:lnTo>
                  <a:lnTo>
                    <a:pt x="767504" y="246020"/>
                  </a:lnTo>
                  <a:lnTo>
                    <a:pt x="778877" y="248665"/>
                  </a:lnTo>
                  <a:lnTo>
                    <a:pt x="789985" y="251046"/>
                  </a:lnTo>
                  <a:lnTo>
                    <a:pt x="800828" y="253691"/>
                  </a:lnTo>
                  <a:lnTo>
                    <a:pt x="811672" y="256601"/>
                  </a:lnTo>
                  <a:lnTo>
                    <a:pt x="822515" y="259776"/>
                  </a:lnTo>
                  <a:lnTo>
                    <a:pt x="833359" y="262950"/>
                  </a:lnTo>
                  <a:lnTo>
                    <a:pt x="843673" y="266654"/>
                  </a:lnTo>
                  <a:lnTo>
                    <a:pt x="854516" y="270093"/>
                  </a:lnTo>
                  <a:lnTo>
                    <a:pt x="865095" y="273796"/>
                  </a:lnTo>
                  <a:lnTo>
                    <a:pt x="875145" y="277764"/>
                  </a:lnTo>
                  <a:lnTo>
                    <a:pt x="885724" y="281997"/>
                  </a:lnTo>
                  <a:lnTo>
                    <a:pt x="895774" y="286494"/>
                  </a:lnTo>
                  <a:lnTo>
                    <a:pt x="905824" y="290991"/>
                  </a:lnTo>
                  <a:lnTo>
                    <a:pt x="915874" y="295488"/>
                  </a:lnTo>
                  <a:lnTo>
                    <a:pt x="925924" y="300250"/>
                  </a:lnTo>
                  <a:lnTo>
                    <a:pt x="935445" y="305541"/>
                  </a:lnTo>
                  <a:lnTo>
                    <a:pt x="945495" y="310567"/>
                  </a:lnTo>
                  <a:lnTo>
                    <a:pt x="955016" y="315858"/>
                  </a:lnTo>
                  <a:lnTo>
                    <a:pt x="964537" y="321148"/>
                  </a:lnTo>
                  <a:lnTo>
                    <a:pt x="973794" y="327233"/>
                  </a:lnTo>
                  <a:lnTo>
                    <a:pt x="983315" y="332788"/>
                  </a:lnTo>
                  <a:lnTo>
                    <a:pt x="992307" y="338608"/>
                  </a:lnTo>
                  <a:lnTo>
                    <a:pt x="1001564" y="344957"/>
                  </a:lnTo>
                  <a:lnTo>
                    <a:pt x="1010556" y="351041"/>
                  </a:lnTo>
                  <a:lnTo>
                    <a:pt x="1019548" y="357390"/>
                  </a:lnTo>
                  <a:lnTo>
                    <a:pt x="1028276" y="364268"/>
                  </a:lnTo>
                  <a:lnTo>
                    <a:pt x="1156017" y="236232"/>
                  </a:lnTo>
                  <a:lnTo>
                    <a:pt x="1279791" y="360035"/>
                  </a:lnTo>
                  <a:lnTo>
                    <a:pt x="1152050" y="487807"/>
                  </a:lnTo>
                  <a:lnTo>
                    <a:pt x="1159455" y="498124"/>
                  </a:lnTo>
                  <a:lnTo>
                    <a:pt x="1167125" y="508441"/>
                  </a:lnTo>
                  <a:lnTo>
                    <a:pt x="1174001" y="518758"/>
                  </a:lnTo>
                  <a:lnTo>
                    <a:pt x="1180877" y="529604"/>
                  </a:lnTo>
                  <a:lnTo>
                    <a:pt x="1187754" y="540185"/>
                  </a:lnTo>
                  <a:lnTo>
                    <a:pt x="1194366" y="551031"/>
                  </a:lnTo>
                  <a:lnTo>
                    <a:pt x="1200449" y="561877"/>
                  </a:lnTo>
                  <a:lnTo>
                    <a:pt x="1206796" y="573252"/>
                  </a:lnTo>
                  <a:lnTo>
                    <a:pt x="1212614" y="584627"/>
                  </a:lnTo>
                  <a:lnTo>
                    <a:pt x="1218433" y="596003"/>
                  </a:lnTo>
                  <a:lnTo>
                    <a:pt x="1223987" y="607642"/>
                  </a:lnTo>
                  <a:lnTo>
                    <a:pt x="1229276" y="619017"/>
                  </a:lnTo>
                  <a:lnTo>
                    <a:pt x="1234037" y="630922"/>
                  </a:lnTo>
                  <a:lnTo>
                    <a:pt x="1239062" y="643090"/>
                  </a:lnTo>
                  <a:lnTo>
                    <a:pt x="1243558" y="654730"/>
                  </a:lnTo>
                  <a:lnTo>
                    <a:pt x="1248054" y="667163"/>
                  </a:lnTo>
                  <a:lnTo>
                    <a:pt x="1252021" y="679332"/>
                  </a:lnTo>
                  <a:lnTo>
                    <a:pt x="1255724" y="691501"/>
                  </a:lnTo>
                  <a:lnTo>
                    <a:pt x="1259691" y="704198"/>
                  </a:lnTo>
                  <a:lnTo>
                    <a:pt x="1262864" y="716896"/>
                  </a:lnTo>
                  <a:lnTo>
                    <a:pt x="1266038" y="729329"/>
                  </a:lnTo>
                  <a:lnTo>
                    <a:pt x="1268683" y="742292"/>
                  </a:lnTo>
                  <a:lnTo>
                    <a:pt x="1271328" y="755254"/>
                  </a:lnTo>
                  <a:lnTo>
                    <a:pt x="1273708" y="767952"/>
                  </a:lnTo>
                  <a:lnTo>
                    <a:pt x="1275559" y="781179"/>
                  </a:lnTo>
                  <a:lnTo>
                    <a:pt x="1277675" y="794406"/>
                  </a:lnTo>
                  <a:lnTo>
                    <a:pt x="1279262" y="807632"/>
                  </a:lnTo>
                  <a:lnTo>
                    <a:pt x="1280584" y="820595"/>
                  </a:lnTo>
                  <a:lnTo>
                    <a:pt x="1281378" y="834086"/>
                  </a:lnTo>
                  <a:lnTo>
                    <a:pt x="1282171" y="847842"/>
                  </a:lnTo>
                  <a:lnTo>
                    <a:pt x="1282435" y="861069"/>
                  </a:lnTo>
                  <a:lnTo>
                    <a:pt x="1282700" y="874825"/>
                  </a:lnTo>
                  <a:lnTo>
                    <a:pt x="1282435" y="891226"/>
                  </a:lnTo>
                  <a:lnTo>
                    <a:pt x="1281907" y="907892"/>
                  </a:lnTo>
                  <a:lnTo>
                    <a:pt x="1280849" y="924293"/>
                  </a:lnTo>
                  <a:lnTo>
                    <a:pt x="1279526" y="940430"/>
                  </a:lnTo>
                  <a:lnTo>
                    <a:pt x="1277675" y="956302"/>
                  </a:lnTo>
                  <a:lnTo>
                    <a:pt x="1275030" y="972439"/>
                  </a:lnTo>
                  <a:lnTo>
                    <a:pt x="1272650" y="988311"/>
                  </a:lnTo>
                  <a:lnTo>
                    <a:pt x="1269476" y="1003919"/>
                  </a:lnTo>
                  <a:lnTo>
                    <a:pt x="1266303" y="1019527"/>
                  </a:lnTo>
                  <a:lnTo>
                    <a:pt x="1262600" y="1035134"/>
                  </a:lnTo>
                  <a:lnTo>
                    <a:pt x="1258368" y="1050478"/>
                  </a:lnTo>
                  <a:lnTo>
                    <a:pt x="1253608" y="1065292"/>
                  </a:lnTo>
                  <a:lnTo>
                    <a:pt x="1248847" y="1080370"/>
                  </a:lnTo>
                  <a:lnTo>
                    <a:pt x="1243822" y="1095184"/>
                  </a:lnTo>
                  <a:lnTo>
                    <a:pt x="1238004" y="1109999"/>
                  </a:lnTo>
                  <a:lnTo>
                    <a:pt x="1232185" y="1124284"/>
                  </a:lnTo>
                  <a:lnTo>
                    <a:pt x="1226103" y="1138569"/>
                  </a:lnTo>
                  <a:lnTo>
                    <a:pt x="1219226" y="1152854"/>
                  </a:lnTo>
                  <a:lnTo>
                    <a:pt x="1212350" y="1166874"/>
                  </a:lnTo>
                  <a:lnTo>
                    <a:pt x="1205209" y="1180365"/>
                  </a:lnTo>
                  <a:lnTo>
                    <a:pt x="1197539" y="1193857"/>
                  </a:lnTo>
                  <a:lnTo>
                    <a:pt x="1189869" y="1207348"/>
                  </a:lnTo>
                  <a:lnTo>
                    <a:pt x="1181406" y="1220575"/>
                  </a:lnTo>
                  <a:lnTo>
                    <a:pt x="1173208" y="1233273"/>
                  </a:lnTo>
                  <a:lnTo>
                    <a:pt x="1164480" y="1245971"/>
                  </a:lnTo>
                  <a:lnTo>
                    <a:pt x="1155223" y="1258668"/>
                  </a:lnTo>
                  <a:lnTo>
                    <a:pt x="1145967" y="1270573"/>
                  </a:lnTo>
                  <a:lnTo>
                    <a:pt x="1136181" y="1282741"/>
                  </a:lnTo>
                  <a:lnTo>
                    <a:pt x="1126396" y="1294646"/>
                  </a:lnTo>
                  <a:lnTo>
                    <a:pt x="1116081" y="1306021"/>
                  </a:lnTo>
                  <a:lnTo>
                    <a:pt x="1105502" y="1317396"/>
                  </a:lnTo>
                  <a:lnTo>
                    <a:pt x="1094923" y="1328242"/>
                  </a:lnTo>
                  <a:lnTo>
                    <a:pt x="1083815" y="1339088"/>
                  </a:lnTo>
                  <a:lnTo>
                    <a:pt x="1072707" y="1349669"/>
                  </a:lnTo>
                  <a:lnTo>
                    <a:pt x="1061071" y="1359722"/>
                  </a:lnTo>
                  <a:lnTo>
                    <a:pt x="1049169" y="1369774"/>
                  </a:lnTo>
                  <a:lnTo>
                    <a:pt x="1037268" y="1379297"/>
                  </a:lnTo>
                  <a:lnTo>
                    <a:pt x="1025102" y="1388821"/>
                  </a:lnTo>
                  <a:lnTo>
                    <a:pt x="1012407" y="1397815"/>
                  </a:lnTo>
                  <a:lnTo>
                    <a:pt x="999977" y="1406809"/>
                  </a:lnTo>
                  <a:lnTo>
                    <a:pt x="987018" y="1415010"/>
                  </a:lnTo>
                  <a:lnTo>
                    <a:pt x="973794" y="1423211"/>
                  </a:lnTo>
                  <a:lnTo>
                    <a:pt x="960570" y="1431147"/>
                  </a:lnTo>
                  <a:lnTo>
                    <a:pt x="947082" y="1438554"/>
                  </a:lnTo>
                  <a:lnTo>
                    <a:pt x="933330" y="1445961"/>
                  </a:lnTo>
                  <a:lnTo>
                    <a:pt x="919313" y="1452839"/>
                  </a:lnTo>
                  <a:lnTo>
                    <a:pt x="905295" y="1459452"/>
                  </a:lnTo>
                  <a:lnTo>
                    <a:pt x="891014" y="1465801"/>
                  </a:lnTo>
                  <a:lnTo>
                    <a:pt x="876468" y="1471621"/>
                  </a:lnTo>
                  <a:lnTo>
                    <a:pt x="861657" y="1477176"/>
                  </a:lnTo>
                  <a:lnTo>
                    <a:pt x="847111" y="1482467"/>
                  </a:lnTo>
                  <a:lnTo>
                    <a:pt x="832036" y="1487493"/>
                  </a:lnTo>
                  <a:lnTo>
                    <a:pt x="816961" y="1491726"/>
                  </a:lnTo>
                  <a:lnTo>
                    <a:pt x="801622" y="1495958"/>
                  </a:lnTo>
                  <a:lnTo>
                    <a:pt x="786018" y="1499926"/>
                  </a:lnTo>
                  <a:lnTo>
                    <a:pt x="770678" y="1503101"/>
                  </a:lnTo>
                  <a:lnTo>
                    <a:pt x="755074" y="1506275"/>
                  </a:lnTo>
                  <a:lnTo>
                    <a:pt x="739206" y="1508656"/>
                  </a:lnTo>
                  <a:lnTo>
                    <a:pt x="723073" y="1511037"/>
                  </a:lnTo>
                  <a:lnTo>
                    <a:pt x="706940" y="1512889"/>
                  </a:lnTo>
                  <a:lnTo>
                    <a:pt x="690542" y="1514211"/>
                  </a:lnTo>
                  <a:lnTo>
                    <a:pt x="674409" y="1515270"/>
                  </a:lnTo>
                  <a:lnTo>
                    <a:pt x="658012" y="1515799"/>
                  </a:lnTo>
                  <a:lnTo>
                    <a:pt x="641615" y="1516063"/>
                  </a:lnTo>
                  <a:lnTo>
                    <a:pt x="624953" y="1515799"/>
                  </a:lnTo>
                  <a:lnTo>
                    <a:pt x="608555" y="1515270"/>
                  </a:lnTo>
                  <a:lnTo>
                    <a:pt x="592158" y="1514211"/>
                  </a:lnTo>
                  <a:lnTo>
                    <a:pt x="575761" y="1512889"/>
                  </a:lnTo>
                  <a:lnTo>
                    <a:pt x="559628" y="1511037"/>
                  </a:lnTo>
                  <a:lnTo>
                    <a:pt x="543759" y="1508656"/>
                  </a:lnTo>
                  <a:lnTo>
                    <a:pt x="527891" y="1506275"/>
                  </a:lnTo>
                  <a:lnTo>
                    <a:pt x="512287" y="1503101"/>
                  </a:lnTo>
                  <a:lnTo>
                    <a:pt x="496683" y="1499926"/>
                  </a:lnTo>
                  <a:lnTo>
                    <a:pt x="481079" y="1495958"/>
                  </a:lnTo>
                  <a:lnTo>
                    <a:pt x="465739" y="1491726"/>
                  </a:lnTo>
                  <a:lnTo>
                    <a:pt x="450929" y="1487493"/>
                  </a:lnTo>
                  <a:lnTo>
                    <a:pt x="435854" y="1482467"/>
                  </a:lnTo>
                  <a:lnTo>
                    <a:pt x="421043" y="1477176"/>
                  </a:lnTo>
                  <a:lnTo>
                    <a:pt x="406233" y="1471621"/>
                  </a:lnTo>
                  <a:lnTo>
                    <a:pt x="391687" y="1465801"/>
                  </a:lnTo>
                  <a:lnTo>
                    <a:pt x="377669" y="1459452"/>
                  </a:lnTo>
                  <a:lnTo>
                    <a:pt x="363388" y="1452839"/>
                  </a:lnTo>
                  <a:lnTo>
                    <a:pt x="349371" y="1445961"/>
                  </a:lnTo>
                  <a:lnTo>
                    <a:pt x="335618" y="1438554"/>
                  </a:lnTo>
                  <a:lnTo>
                    <a:pt x="322394" y="1431147"/>
                  </a:lnTo>
                  <a:lnTo>
                    <a:pt x="308906" y="1423211"/>
                  </a:lnTo>
                  <a:lnTo>
                    <a:pt x="295682" y="1415010"/>
                  </a:lnTo>
                  <a:lnTo>
                    <a:pt x="282988" y="1406809"/>
                  </a:lnTo>
                  <a:lnTo>
                    <a:pt x="270293" y="1397815"/>
                  </a:lnTo>
                  <a:lnTo>
                    <a:pt x="257598" y="1388821"/>
                  </a:lnTo>
                  <a:lnTo>
                    <a:pt x="245697" y="1379297"/>
                  </a:lnTo>
                  <a:lnTo>
                    <a:pt x="233531" y="1369774"/>
                  </a:lnTo>
                  <a:lnTo>
                    <a:pt x="221630" y="1359722"/>
                  </a:lnTo>
                  <a:lnTo>
                    <a:pt x="210257" y="1349669"/>
                  </a:lnTo>
                  <a:lnTo>
                    <a:pt x="198885" y="1339088"/>
                  </a:lnTo>
                  <a:lnTo>
                    <a:pt x="188041" y="1328242"/>
                  </a:lnTo>
                  <a:lnTo>
                    <a:pt x="177198" y="1317396"/>
                  </a:lnTo>
                  <a:lnTo>
                    <a:pt x="166619" y="1306021"/>
                  </a:lnTo>
                  <a:lnTo>
                    <a:pt x="156569" y="1294646"/>
                  </a:lnTo>
                  <a:lnTo>
                    <a:pt x="146519" y="1282741"/>
                  </a:lnTo>
                  <a:lnTo>
                    <a:pt x="136998" y="1270573"/>
                  </a:lnTo>
                  <a:lnTo>
                    <a:pt x="127477" y="1258668"/>
                  </a:lnTo>
                  <a:lnTo>
                    <a:pt x="118485" y="1245971"/>
                  </a:lnTo>
                  <a:lnTo>
                    <a:pt x="109493" y="1233273"/>
                  </a:lnTo>
                  <a:lnTo>
                    <a:pt x="101294" y="1220575"/>
                  </a:lnTo>
                  <a:lnTo>
                    <a:pt x="92831" y="1207348"/>
                  </a:lnTo>
                  <a:lnTo>
                    <a:pt x="85161" y="1193857"/>
                  </a:lnTo>
                  <a:lnTo>
                    <a:pt x="77756" y="1180365"/>
                  </a:lnTo>
                  <a:lnTo>
                    <a:pt x="70350" y="1166874"/>
                  </a:lnTo>
                  <a:lnTo>
                    <a:pt x="63474" y="1152854"/>
                  </a:lnTo>
                  <a:lnTo>
                    <a:pt x="56862" y="1138569"/>
                  </a:lnTo>
                  <a:lnTo>
                    <a:pt x="50515" y="1124284"/>
                  </a:lnTo>
                  <a:lnTo>
                    <a:pt x="44696" y="1109999"/>
                  </a:lnTo>
                  <a:lnTo>
                    <a:pt x="39142" y="1095184"/>
                  </a:lnTo>
                  <a:lnTo>
                    <a:pt x="33853" y="1080370"/>
                  </a:lnTo>
                  <a:lnTo>
                    <a:pt x="29092" y="1065292"/>
                  </a:lnTo>
                  <a:lnTo>
                    <a:pt x="24596" y="1050478"/>
                  </a:lnTo>
                  <a:lnTo>
                    <a:pt x="20365" y="1035134"/>
                  </a:lnTo>
                  <a:lnTo>
                    <a:pt x="16398" y="1019527"/>
                  </a:lnTo>
                  <a:lnTo>
                    <a:pt x="13224" y="1003919"/>
                  </a:lnTo>
                  <a:lnTo>
                    <a:pt x="10315" y="988311"/>
                  </a:lnTo>
                  <a:lnTo>
                    <a:pt x="7670" y="972439"/>
                  </a:lnTo>
                  <a:lnTo>
                    <a:pt x="5290" y="956302"/>
                  </a:lnTo>
                  <a:lnTo>
                    <a:pt x="3703" y="940430"/>
                  </a:lnTo>
                  <a:lnTo>
                    <a:pt x="2116" y="924293"/>
                  </a:lnTo>
                  <a:lnTo>
                    <a:pt x="1058" y="907892"/>
                  </a:lnTo>
                  <a:lnTo>
                    <a:pt x="529" y="891226"/>
                  </a:lnTo>
                  <a:lnTo>
                    <a:pt x="0" y="874825"/>
                  </a:lnTo>
                  <a:lnTo>
                    <a:pt x="529" y="858953"/>
                  </a:lnTo>
                  <a:lnTo>
                    <a:pt x="1058" y="843345"/>
                  </a:lnTo>
                  <a:lnTo>
                    <a:pt x="1852" y="828266"/>
                  </a:lnTo>
                  <a:lnTo>
                    <a:pt x="3174" y="812923"/>
                  </a:lnTo>
                  <a:lnTo>
                    <a:pt x="4761" y="797580"/>
                  </a:lnTo>
                  <a:lnTo>
                    <a:pt x="6877" y="782237"/>
                  </a:lnTo>
                  <a:lnTo>
                    <a:pt x="9257" y="767158"/>
                  </a:lnTo>
                  <a:lnTo>
                    <a:pt x="11902" y="752609"/>
                  </a:lnTo>
                  <a:lnTo>
                    <a:pt x="14811" y="737795"/>
                  </a:lnTo>
                  <a:lnTo>
                    <a:pt x="18249" y="722980"/>
                  </a:lnTo>
                  <a:lnTo>
                    <a:pt x="21952" y="708431"/>
                  </a:lnTo>
                  <a:lnTo>
                    <a:pt x="25919" y="693881"/>
                  </a:lnTo>
                  <a:lnTo>
                    <a:pt x="30415" y="679861"/>
                  </a:lnTo>
                  <a:lnTo>
                    <a:pt x="34911" y="665840"/>
                  </a:lnTo>
                  <a:lnTo>
                    <a:pt x="40200" y="651820"/>
                  </a:lnTo>
                  <a:lnTo>
                    <a:pt x="45225" y="637799"/>
                  </a:lnTo>
                  <a:lnTo>
                    <a:pt x="50779" y="624308"/>
                  </a:lnTo>
                  <a:lnTo>
                    <a:pt x="56862" y="610817"/>
                  </a:lnTo>
                  <a:lnTo>
                    <a:pt x="63210" y="597325"/>
                  </a:lnTo>
                  <a:lnTo>
                    <a:pt x="69557" y="584363"/>
                  </a:lnTo>
                  <a:lnTo>
                    <a:pt x="76433" y="571401"/>
                  </a:lnTo>
                  <a:lnTo>
                    <a:pt x="83574" y="558438"/>
                  </a:lnTo>
                  <a:lnTo>
                    <a:pt x="90715" y="546005"/>
                  </a:lnTo>
                  <a:lnTo>
                    <a:pt x="98649" y="533572"/>
                  </a:lnTo>
                  <a:lnTo>
                    <a:pt x="106319" y="521139"/>
                  </a:lnTo>
                  <a:lnTo>
                    <a:pt x="114782" y="509234"/>
                  </a:lnTo>
                  <a:lnTo>
                    <a:pt x="122981" y="497330"/>
                  </a:lnTo>
                  <a:lnTo>
                    <a:pt x="131973" y="485691"/>
                  </a:lnTo>
                  <a:lnTo>
                    <a:pt x="140701" y="474315"/>
                  </a:lnTo>
                  <a:lnTo>
                    <a:pt x="149693" y="462940"/>
                  </a:lnTo>
                  <a:lnTo>
                    <a:pt x="159478" y="451830"/>
                  </a:lnTo>
                  <a:lnTo>
                    <a:pt x="169264" y="441248"/>
                  </a:lnTo>
                  <a:lnTo>
                    <a:pt x="179049" y="430402"/>
                  </a:lnTo>
                  <a:lnTo>
                    <a:pt x="189364" y="420350"/>
                  </a:lnTo>
                  <a:lnTo>
                    <a:pt x="199678" y="410033"/>
                  </a:lnTo>
                  <a:lnTo>
                    <a:pt x="210522" y="400245"/>
                  </a:lnTo>
                  <a:lnTo>
                    <a:pt x="221101" y="390457"/>
                  </a:lnTo>
                  <a:lnTo>
                    <a:pt x="232209" y="381198"/>
                  </a:lnTo>
                  <a:lnTo>
                    <a:pt x="243317" y="371940"/>
                  </a:lnTo>
                  <a:lnTo>
                    <a:pt x="254953" y="363210"/>
                  </a:lnTo>
                  <a:lnTo>
                    <a:pt x="266855" y="354216"/>
                  </a:lnTo>
                  <a:lnTo>
                    <a:pt x="278492" y="346015"/>
                  </a:lnTo>
                  <a:lnTo>
                    <a:pt x="290922" y="337814"/>
                  </a:lnTo>
                  <a:lnTo>
                    <a:pt x="303088" y="330143"/>
                  </a:lnTo>
                  <a:lnTo>
                    <a:pt x="315518" y="322471"/>
                  </a:lnTo>
                  <a:lnTo>
                    <a:pt x="328213" y="315064"/>
                  </a:lnTo>
                  <a:lnTo>
                    <a:pt x="341172" y="308186"/>
                  </a:lnTo>
                  <a:lnTo>
                    <a:pt x="354131" y="301308"/>
                  </a:lnTo>
                  <a:lnTo>
                    <a:pt x="367355" y="294959"/>
                  </a:lnTo>
                  <a:lnTo>
                    <a:pt x="380843" y="288875"/>
                  </a:lnTo>
                  <a:lnTo>
                    <a:pt x="394331" y="282790"/>
                  </a:lnTo>
                  <a:lnTo>
                    <a:pt x="407819" y="277500"/>
                  </a:lnTo>
                  <a:lnTo>
                    <a:pt x="421837" y="272209"/>
                  </a:lnTo>
                  <a:lnTo>
                    <a:pt x="435854" y="267447"/>
                  </a:lnTo>
                  <a:lnTo>
                    <a:pt x="449871" y="262686"/>
                  </a:lnTo>
                  <a:lnTo>
                    <a:pt x="464153" y="258453"/>
                  </a:lnTo>
                  <a:lnTo>
                    <a:pt x="478699" y="254485"/>
                  </a:lnTo>
                  <a:lnTo>
                    <a:pt x="493245" y="251046"/>
                  </a:lnTo>
                  <a:lnTo>
                    <a:pt x="508055" y="247607"/>
                  </a:lnTo>
                  <a:lnTo>
                    <a:pt x="522601" y="244433"/>
                  </a:lnTo>
                  <a:lnTo>
                    <a:pt x="537676" y="242052"/>
                  </a:lnTo>
                  <a:lnTo>
                    <a:pt x="552751" y="239671"/>
                  </a:lnTo>
                  <a:lnTo>
                    <a:pt x="567826" y="237819"/>
                  </a:lnTo>
                  <a:lnTo>
                    <a:pt x="583166" y="236232"/>
                  </a:lnTo>
                  <a:lnTo>
                    <a:pt x="583166" y="116926"/>
                  </a:lnTo>
                  <a:lnTo>
                    <a:pt x="524717" y="116926"/>
                  </a:lnTo>
                  <a:lnTo>
                    <a:pt x="524717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5" name="KSO_Shape"/>
            <p:cNvSpPr/>
            <p:nvPr/>
          </p:nvSpPr>
          <p:spPr>
            <a:xfrm>
              <a:off x="4979988" y="4392613"/>
              <a:ext cx="719137" cy="719137"/>
            </a:xfrm>
            <a:custGeom>
              <a:avLst/>
              <a:gdLst>
                <a:gd name="connsiteX0" fmla="*/ 788546 w 4295694"/>
                <a:gd name="connsiteY0" fmla="*/ 3262602 h 4602950"/>
                <a:gd name="connsiteX1" fmla="*/ 722065 w 4295694"/>
                <a:gd name="connsiteY1" fmla="*/ 3276024 h 4602950"/>
                <a:gd name="connsiteX2" fmla="*/ 703443 w 4295694"/>
                <a:gd name="connsiteY2" fmla="*/ 3286707 h 4602950"/>
                <a:gd name="connsiteX3" fmla="*/ 667154 w 4295694"/>
                <a:gd name="connsiteY3" fmla="*/ 3311174 h 4602950"/>
                <a:gd name="connsiteX4" fmla="*/ 650940 w 4295694"/>
                <a:gd name="connsiteY4" fmla="*/ 3329902 h 4602950"/>
                <a:gd name="connsiteX5" fmla="*/ 628475 w 4295694"/>
                <a:gd name="connsiteY5" fmla="*/ 3363222 h 4602950"/>
                <a:gd name="connsiteX6" fmla="*/ 611251 w 4295694"/>
                <a:gd name="connsiteY6" fmla="*/ 3407093 h 4602950"/>
                <a:gd name="connsiteX7" fmla="*/ 611248 w 4295694"/>
                <a:gd name="connsiteY7" fmla="*/ 3407104 h 4602950"/>
                <a:gd name="connsiteX8" fmla="*/ 607571 w 4295694"/>
                <a:gd name="connsiteY8" fmla="*/ 3443577 h 4602950"/>
                <a:gd name="connsiteX9" fmla="*/ 788546 w 4295694"/>
                <a:gd name="connsiteY9" fmla="*/ 3624552 h 4602950"/>
                <a:gd name="connsiteX10" fmla="*/ 969521 w 4295694"/>
                <a:gd name="connsiteY10" fmla="*/ 3443577 h 4602950"/>
                <a:gd name="connsiteX11" fmla="*/ 965845 w 4295694"/>
                <a:gd name="connsiteY11" fmla="*/ 3407104 h 4602950"/>
                <a:gd name="connsiteX12" fmla="*/ 962750 w 4295694"/>
                <a:gd name="connsiteY12" fmla="*/ 3397135 h 4602950"/>
                <a:gd name="connsiteX13" fmla="*/ 962749 w 4295694"/>
                <a:gd name="connsiteY13" fmla="*/ 3397136 h 4602950"/>
                <a:gd name="connsiteX14" fmla="*/ 955298 w 4295694"/>
                <a:gd name="connsiteY14" fmla="*/ 3373133 h 4602950"/>
                <a:gd name="connsiteX15" fmla="*/ 955291 w 4295694"/>
                <a:gd name="connsiteY15" fmla="*/ 3373121 h 4602950"/>
                <a:gd name="connsiteX16" fmla="*/ 920412 w 4295694"/>
                <a:gd name="connsiteY16" fmla="*/ 3321388 h 4602950"/>
                <a:gd name="connsiteX17" fmla="*/ 906965 w 4295694"/>
                <a:gd name="connsiteY17" fmla="*/ 3309169 h 4602950"/>
                <a:gd name="connsiteX18" fmla="*/ 868849 w 4295694"/>
                <a:gd name="connsiteY18" fmla="*/ 3283471 h 4602950"/>
                <a:gd name="connsiteX19" fmla="*/ 852148 w 4295694"/>
                <a:gd name="connsiteY19" fmla="*/ 3275443 h 4602950"/>
                <a:gd name="connsiteX20" fmla="*/ 3704648 w 4295694"/>
                <a:gd name="connsiteY20" fmla="*/ 908397 h 4602950"/>
                <a:gd name="connsiteX21" fmla="*/ 2413156 w 4295694"/>
                <a:gd name="connsiteY21" fmla="*/ 1136122 h 4602950"/>
                <a:gd name="connsiteX22" fmla="*/ 3048940 w 4295694"/>
                <a:gd name="connsiteY22" fmla="*/ 2044116 h 4602950"/>
                <a:gd name="connsiteX23" fmla="*/ 1220089 w 4295694"/>
                <a:gd name="connsiteY23" fmla="*/ 619236 h 4602950"/>
                <a:gd name="connsiteX24" fmla="*/ 1204000 w 4295694"/>
                <a:gd name="connsiteY24" fmla="*/ 653307 h 4602950"/>
                <a:gd name="connsiteX25" fmla="*/ 1404665 w 4295694"/>
                <a:gd name="connsiteY25" fmla="*/ 2518863 h 4602950"/>
                <a:gd name="connsiteX26" fmla="*/ 3089083 w 4295694"/>
                <a:gd name="connsiteY26" fmla="*/ 3345485 h 4602950"/>
                <a:gd name="connsiteX27" fmla="*/ 3126598 w 4295694"/>
                <a:gd name="connsiteY27" fmla="*/ 3342019 h 4602950"/>
                <a:gd name="connsiteX28" fmla="*/ 3126489 w 4295694"/>
                <a:gd name="connsiteY28" fmla="*/ 3342009 h 4602950"/>
                <a:gd name="connsiteX29" fmla="*/ 1575619 w 4295694"/>
                <a:gd name="connsiteY29" fmla="*/ 2399160 h 4602950"/>
                <a:gd name="connsiteX30" fmla="*/ 1220060 w 4295694"/>
                <a:gd name="connsiteY30" fmla="*/ 619347 h 4602950"/>
                <a:gd name="connsiteX31" fmla="*/ 1617635 w 4295694"/>
                <a:gd name="connsiteY31" fmla="*/ 0 h 4602950"/>
                <a:gd name="connsiteX32" fmla="*/ 2292594 w 4295694"/>
                <a:gd name="connsiteY32" fmla="*/ 963942 h 4602950"/>
                <a:gd name="connsiteX33" fmla="*/ 3658628 w 4295694"/>
                <a:gd name="connsiteY33" fmla="*/ 723073 h 4602950"/>
                <a:gd name="connsiteX34" fmla="*/ 3663439 w 4295694"/>
                <a:gd name="connsiteY34" fmla="*/ 662289 h 4602950"/>
                <a:gd name="connsiteX35" fmla="*/ 3794430 w 4295694"/>
                <a:gd name="connsiteY35" fmla="*/ 456674 h 4602950"/>
                <a:gd name="connsiteX36" fmla="*/ 4238061 w 4295694"/>
                <a:gd name="connsiteY36" fmla="*/ 534898 h 4602950"/>
                <a:gd name="connsiteX37" fmla="*/ 4159837 w 4295694"/>
                <a:gd name="connsiteY37" fmla="*/ 978529 h 4602950"/>
                <a:gd name="connsiteX38" fmla="*/ 3921820 w 4295694"/>
                <a:gd name="connsiteY38" fmla="*/ 1031296 h 4602950"/>
                <a:gd name="connsiteX39" fmla="*/ 3863056 w 4295694"/>
                <a:gd name="connsiteY39" fmla="*/ 1015027 h 4602950"/>
                <a:gd name="connsiteX40" fmla="*/ 3169503 w 4295694"/>
                <a:gd name="connsiteY40" fmla="*/ 2216297 h 4602950"/>
                <a:gd name="connsiteX41" fmla="*/ 3844461 w 4295694"/>
                <a:gd name="connsiteY41" fmla="*/ 3180237 h 4602950"/>
                <a:gd name="connsiteX42" fmla="*/ 3708278 w 4295694"/>
                <a:gd name="connsiteY42" fmla="*/ 3265695 h 4602950"/>
                <a:gd name="connsiteX43" fmla="*/ 1410024 w 4295694"/>
                <a:gd name="connsiteY43" fmla="*/ 2964151 h 4602950"/>
                <a:gd name="connsiteX44" fmla="*/ 1376409 w 4295694"/>
                <a:gd name="connsiteY44" fmla="*/ 2928277 h 4602950"/>
                <a:gd name="connsiteX45" fmla="*/ 1156105 w 4295694"/>
                <a:gd name="connsiteY45" fmla="*/ 3177978 h 4602950"/>
                <a:gd name="connsiteX46" fmla="*/ 1202745 w 4295694"/>
                <a:gd name="connsiteY46" fmla="*/ 3230084 h 4602950"/>
                <a:gd name="connsiteX47" fmla="*/ 1236231 w 4295694"/>
                <a:gd name="connsiteY47" fmla="*/ 3297943 h 4602950"/>
                <a:gd name="connsiteX48" fmla="*/ 1246620 w 4295694"/>
                <a:gd name="connsiteY48" fmla="*/ 3361214 h 4602950"/>
                <a:gd name="connsiteX49" fmla="*/ 1138418 w 4295694"/>
                <a:gd name="connsiteY49" fmla="*/ 3948390 h 4602950"/>
                <a:gd name="connsiteX50" fmla="*/ 1183839 w 4295694"/>
                <a:gd name="connsiteY50" fmla="*/ 3969580 h 4602950"/>
                <a:gd name="connsiteX51" fmla="*/ 1566559 w 4295694"/>
                <a:gd name="connsiteY51" fmla="*/ 4498463 h 4602950"/>
                <a:gd name="connsiteX52" fmla="*/ 1577092 w 4295694"/>
                <a:gd name="connsiteY52" fmla="*/ 4602950 h 4602950"/>
                <a:gd name="connsiteX53" fmla="*/ 0 w 4295694"/>
                <a:gd name="connsiteY53" fmla="*/ 4602950 h 4602950"/>
                <a:gd name="connsiteX54" fmla="*/ 10534 w 4295694"/>
                <a:gd name="connsiteY54" fmla="*/ 4498463 h 4602950"/>
                <a:gd name="connsiteX55" fmla="*/ 393255 w 4295694"/>
                <a:gd name="connsiteY55" fmla="*/ 3969580 h 4602950"/>
                <a:gd name="connsiteX56" fmla="*/ 438675 w 4295694"/>
                <a:gd name="connsiteY56" fmla="*/ 3948390 h 4602950"/>
                <a:gd name="connsiteX57" fmla="*/ 330473 w 4295694"/>
                <a:gd name="connsiteY57" fmla="*/ 3361214 h 4602950"/>
                <a:gd name="connsiteX58" fmla="*/ 340862 w 4295694"/>
                <a:gd name="connsiteY58" fmla="*/ 3297943 h 4602950"/>
                <a:gd name="connsiteX59" fmla="*/ 374348 w 4295694"/>
                <a:gd name="connsiteY59" fmla="*/ 3230084 h 4602950"/>
                <a:gd name="connsiteX60" fmla="*/ 400339 w 4295694"/>
                <a:gd name="connsiteY60" fmla="*/ 3201047 h 4602950"/>
                <a:gd name="connsiteX61" fmla="*/ 322880 w 4295694"/>
                <a:gd name="connsiteY61" fmla="*/ 3110756 h 4602950"/>
                <a:gd name="connsiteX62" fmla="*/ 353773 w 4295694"/>
                <a:gd name="connsiteY62" fmla="*/ 2837154 h 4602950"/>
                <a:gd name="connsiteX63" fmla="*/ 405273 w 4295694"/>
                <a:gd name="connsiteY63" fmla="*/ 2780511 h 4602950"/>
                <a:gd name="connsiteX64" fmla="*/ 1005359 w 4295694"/>
                <a:gd name="connsiteY64" fmla="*/ 2395676 h 4602950"/>
                <a:gd name="connsiteX65" fmla="*/ 988063 w 4295694"/>
                <a:gd name="connsiteY65" fmla="*/ 2361529 h 4602950"/>
                <a:gd name="connsiteX66" fmla="*/ 1490754 w 4295694"/>
                <a:gd name="connsiteY66" fmla="*/ 98742 h 46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95694" h="4602950">
                  <a:moveTo>
                    <a:pt x="788546" y="3262602"/>
                  </a:moveTo>
                  <a:lnTo>
                    <a:pt x="722065" y="3276024"/>
                  </a:lnTo>
                  <a:lnTo>
                    <a:pt x="703443" y="3286707"/>
                  </a:lnTo>
                  <a:lnTo>
                    <a:pt x="667154" y="3311174"/>
                  </a:lnTo>
                  <a:lnTo>
                    <a:pt x="650940" y="3329902"/>
                  </a:lnTo>
                  <a:lnTo>
                    <a:pt x="628475" y="3363222"/>
                  </a:lnTo>
                  <a:lnTo>
                    <a:pt x="611251" y="3407093"/>
                  </a:lnTo>
                  <a:lnTo>
                    <a:pt x="611248" y="3407104"/>
                  </a:lnTo>
                  <a:cubicBezTo>
                    <a:pt x="608837" y="3418885"/>
                    <a:pt x="607571" y="3431083"/>
                    <a:pt x="607571" y="3443577"/>
                  </a:cubicBezTo>
                  <a:cubicBezTo>
                    <a:pt x="607571" y="3543527"/>
                    <a:pt x="688596" y="3624552"/>
                    <a:pt x="788546" y="3624552"/>
                  </a:cubicBezTo>
                  <a:cubicBezTo>
                    <a:pt x="888496" y="3624552"/>
                    <a:pt x="969521" y="3543527"/>
                    <a:pt x="969521" y="3443577"/>
                  </a:cubicBezTo>
                  <a:cubicBezTo>
                    <a:pt x="969521" y="3431083"/>
                    <a:pt x="968255" y="3418885"/>
                    <a:pt x="965845" y="3407104"/>
                  </a:cubicBezTo>
                  <a:lnTo>
                    <a:pt x="962750" y="3397135"/>
                  </a:lnTo>
                  <a:lnTo>
                    <a:pt x="962749" y="3397136"/>
                  </a:lnTo>
                  <a:lnTo>
                    <a:pt x="955298" y="3373133"/>
                  </a:lnTo>
                  <a:lnTo>
                    <a:pt x="955291" y="3373121"/>
                  </a:lnTo>
                  <a:lnTo>
                    <a:pt x="920412" y="3321388"/>
                  </a:lnTo>
                  <a:lnTo>
                    <a:pt x="906965" y="3309169"/>
                  </a:lnTo>
                  <a:lnTo>
                    <a:pt x="868849" y="3283471"/>
                  </a:lnTo>
                  <a:lnTo>
                    <a:pt x="852148" y="3275443"/>
                  </a:lnTo>
                  <a:close/>
                  <a:moveTo>
                    <a:pt x="3704648" y="908397"/>
                  </a:moveTo>
                  <a:lnTo>
                    <a:pt x="2413156" y="1136122"/>
                  </a:lnTo>
                  <a:lnTo>
                    <a:pt x="3048940" y="2044116"/>
                  </a:lnTo>
                  <a:close/>
                  <a:moveTo>
                    <a:pt x="1220089" y="619236"/>
                  </a:moveTo>
                  <a:lnTo>
                    <a:pt x="1204000" y="653307"/>
                  </a:lnTo>
                  <a:cubicBezTo>
                    <a:pt x="955662" y="1247544"/>
                    <a:pt x="1007937" y="1952277"/>
                    <a:pt x="1404665" y="2518863"/>
                  </a:cubicBezTo>
                  <a:cubicBezTo>
                    <a:pt x="1801394" y="3085450"/>
                    <a:pt x="2445746" y="3375605"/>
                    <a:pt x="3089083" y="3345485"/>
                  </a:cubicBezTo>
                  <a:lnTo>
                    <a:pt x="3126598" y="3342019"/>
                  </a:lnTo>
                  <a:lnTo>
                    <a:pt x="3126489" y="3342009"/>
                  </a:lnTo>
                  <a:cubicBezTo>
                    <a:pt x="2522425" y="3261313"/>
                    <a:pt x="1952730" y="2937731"/>
                    <a:pt x="1575619" y="2399160"/>
                  </a:cubicBezTo>
                  <a:cubicBezTo>
                    <a:pt x="1198508" y="1860590"/>
                    <a:pt x="1089288" y="1214580"/>
                    <a:pt x="1220060" y="619347"/>
                  </a:cubicBezTo>
                  <a:close/>
                  <a:moveTo>
                    <a:pt x="1617635" y="0"/>
                  </a:moveTo>
                  <a:lnTo>
                    <a:pt x="2292594" y="963942"/>
                  </a:lnTo>
                  <a:lnTo>
                    <a:pt x="3658628" y="723073"/>
                  </a:lnTo>
                  <a:lnTo>
                    <a:pt x="3663439" y="662289"/>
                  </a:lnTo>
                  <a:cubicBezTo>
                    <a:pt x="3677595" y="582007"/>
                    <a:pt x="3722377" y="507126"/>
                    <a:pt x="3794430" y="456674"/>
                  </a:cubicBezTo>
                  <a:cubicBezTo>
                    <a:pt x="3938536" y="355769"/>
                    <a:pt x="4137157" y="390792"/>
                    <a:pt x="4238061" y="534898"/>
                  </a:cubicBezTo>
                  <a:cubicBezTo>
                    <a:pt x="4338965" y="679004"/>
                    <a:pt x="4303943" y="877625"/>
                    <a:pt x="4159837" y="978529"/>
                  </a:cubicBezTo>
                  <a:cubicBezTo>
                    <a:pt x="4087784" y="1028981"/>
                    <a:pt x="4002102" y="1045452"/>
                    <a:pt x="3921820" y="1031296"/>
                  </a:cubicBezTo>
                  <a:lnTo>
                    <a:pt x="3863056" y="1015027"/>
                  </a:lnTo>
                  <a:lnTo>
                    <a:pt x="3169503" y="2216297"/>
                  </a:lnTo>
                  <a:lnTo>
                    <a:pt x="3844461" y="3180237"/>
                  </a:lnTo>
                  <a:lnTo>
                    <a:pt x="3708278" y="3265695"/>
                  </a:lnTo>
                  <a:cubicBezTo>
                    <a:pt x="2956045" y="3686124"/>
                    <a:pt x="2019093" y="3555481"/>
                    <a:pt x="1410024" y="2964151"/>
                  </a:cubicBezTo>
                  <a:lnTo>
                    <a:pt x="1376409" y="2928277"/>
                  </a:lnTo>
                  <a:lnTo>
                    <a:pt x="1156105" y="3177978"/>
                  </a:lnTo>
                  <a:lnTo>
                    <a:pt x="1202745" y="3230084"/>
                  </a:lnTo>
                  <a:cubicBezTo>
                    <a:pt x="1216415" y="3250449"/>
                    <a:pt x="1227745" y="3273276"/>
                    <a:pt x="1236231" y="3297943"/>
                  </a:cubicBezTo>
                  <a:lnTo>
                    <a:pt x="1246620" y="3361214"/>
                  </a:lnTo>
                  <a:lnTo>
                    <a:pt x="1138418" y="3948390"/>
                  </a:lnTo>
                  <a:lnTo>
                    <a:pt x="1183839" y="3969580"/>
                  </a:lnTo>
                  <a:cubicBezTo>
                    <a:pt x="1377847" y="4081138"/>
                    <a:pt x="1520277" y="4272289"/>
                    <a:pt x="1566559" y="4498463"/>
                  </a:cubicBezTo>
                  <a:lnTo>
                    <a:pt x="1577092" y="4602950"/>
                  </a:lnTo>
                  <a:lnTo>
                    <a:pt x="0" y="4602950"/>
                  </a:lnTo>
                  <a:lnTo>
                    <a:pt x="10534" y="4498463"/>
                  </a:lnTo>
                  <a:cubicBezTo>
                    <a:pt x="56816" y="4272289"/>
                    <a:pt x="199246" y="4081138"/>
                    <a:pt x="393255" y="3969580"/>
                  </a:cubicBezTo>
                  <a:lnTo>
                    <a:pt x="438675" y="3948390"/>
                  </a:lnTo>
                  <a:lnTo>
                    <a:pt x="330473" y="3361214"/>
                  </a:lnTo>
                  <a:lnTo>
                    <a:pt x="340862" y="3297943"/>
                  </a:lnTo>
                  <a:cubicBezTo>
                    <a:pt x="349348" y="3273276"/>
                    <a:pt x="360679" y="3250449"/>
                    <a:pt x="374348" y="3230084"/>
                  </a:cubicBezTo>
                  <a:lnTo>
                    <a:pt x="400339" y="3201047"/>
                  </a:lnTo>
                  <a:lnTo>
                    <a:pt x="322880" y="3110756"/>
                  </a:lnTo>
                  <a:cubicBezTo>
                    <a:pt x="267986" y="3046768"/>
                    <a:pt x="283977" y="2937741"/>
                    <a:pt x="353773" y="2837154"/>
                  </a:cubicBezTo>
                  <a:lnTo>
                    <a:pt x="405273" y="2780511"/>
                  </a:lnTo>
                  <a:lnTo>
                    <a:pt x="1005359" y="2395676"/>
                  </a:lnTo>
                  <a:lnTo>
                    <a:pt x="988063" y="2361529"/>
                  </a:lnTo>
                  <a:cubicBezTo>
                    <a:pt x="640709" y="1586944"/>
                    <a:pt x="838400" y="661814"/>
                    <a:pt x="1490754" y="9874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785367" y="2491233"/>
            <a:ext cx="2160588" cy="862013"/>
            <a:chOff x="2063750" y="1571625"/>
            <a:chExt cx="2160588" cy="862013"/>
          </a:xfrm>
        </p:grpSpPr>
        <p:sp>
          <p:nvSpPr>
            <p:cNvPr id="47" name="TextBox 42"/>
            <p:cNvSpPr txBox="1">
              <a:spLocks noChangeArrowheads="1"/>
            </p:cNvSpPr>
            <p:nvPr/>
          </p:nvSpPr>
          <p:spPr bwMode="auto">
            <a:xfrm>
              <a:off x="2246313" y="1571625"/>
              <a:ext cx="1978025" cy="3683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点击添加文本</a:t>
              </a:r>
              <a:endParaRPr lang="zh-CN" altLang="en-US" sz="2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48" name="TextBox 43"/>
            <p:cNvSpPr txBox="1"/>
            <p:nvPr/>
          </p:nvSpPr>
          <p:spPr bwMode="auto">
            <a:xfrm>
              <a:off x="2063750" y="1885950"/>
              <a:ext cx="2160588" cy="547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  <a:endParaRPr lang="en-US" altLang="zh-CN" sz="1050" kern="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8692" y="5297933"/>
            <a:ext cx="2160588" cy="863600"/>
            <a:chOff x="1997075" y="4378325"/>
            <a:chExt cx="2160588" cy="863600"/>
          </a:xfrm>
        </p:grpSpPr>
        <p:sp>
          <p:nvSpPr>
            <p:cNvPr id="50" name="TextBox 42"/>
            <p:cNvSpPr txBox="1">
              <a:spLocks noChangeArrowheads="1"/>
            </p:cNvSpPr>
            <p:nvPr/>
          </p:nvSpPr>
          <p:spPr bwMode="auto">
            <a:xfrm>
              <a:off x="2181225" y="4378325"/>
              <a:ext cx="1976438" cy="3698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点击添加文本</a:t>
              </a:r>
              <a:endParaRPr lang="zh-CN" altLang="en-US" sz="2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51" name="TextBox 43"/>
            <p:cNvSpPr txBox="1"/>
            <p:nvPr/>
          </p:nvSpPr>
          <p:spPr bwMode="auto">
            <a:xfrm>
              <a:off x="1997075" y="4692650"/>
              <a:ext cx="2160588" cy="5492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  <a:endParaRPr lang="en-US" altLang="zh-CN" sz="1050" kern="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701980" y="5274121"/>
            <a:ext cx="2160587" cy="892175"/>
            <a:chOff x="7980363" y="4354513"/>
            <a:chExt cx="2160587" cy="892175"/>
          </a:xfrm>
        </p:grpSpPr>
        <p:sp>
          <p:nvSpPr>
            <p:cNvPr id="53" name="TextBox 42"/>
            <p:cNvSpPr txBox="1">
              <a:spLocks noChangeArrowheads="1"/>
            </p:cNvSpPr>
            <p:nvPr/>
          </p:nvSpPr>
          <p:spPr bwMode="auto">
            <a:xfrm>
              <a:off x="7980363" y="4354513"/>
              <a:ext cx="1978025" cy="369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点击添加文本</a:t>
              </a:r>
              <a:endParaRPr lang="zh-CN" altLang="en-US" sz="2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54" name="TextBox 43"/>
            <p:cNvSpPr txBox="1"/>
            <p:nvPr/>
          </p:nvSpPr>
          <p:spPr bwMode="auto">
            <a:xfrm>
              <a:off x="7980363" y="4668838"/>
              <a:ext cx="2160587" cy="577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  <a:endParaRPr lang="en-US" altLang="zh-CN" sz="1050" kern="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394130" y="3907283"/>
            <a:ext cx="2160587" cy="892175"/>
            <a:chOff x="8672513" y="2987675"/>
            <a:chExt cx="2160587" cy="892175"/>
          </a:xfrm>
        </p:grpSpPr>
        <p:sp>
          <p:nvSpPr>
            <p:cNvPr id="56" name="TextBox 42"/>
            <p:cNvSpPr txBox="1">
              <a:spLocks noChangeArrowheads="1"/>
            </p:cNvSpPr>
            <p:nvPr/>
          </p:nvSpPr>
          <p:spPr bwMode="auto">
            <a:xfrm>
              <a:off x="8672513" y="2987675"/>
              <a:ext cx="1976437" cy="3698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点击添加文本</a:t>
              </a:r>
              <a:endParaRPr lang="zh-CN" altLang="en-US" sz="2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57" name="TextBox 43"/>
            <p:cNvSpPr txBox="1"/>
            <p:nvPr/>
          </p:nvSpPr>
          <p:spPr bwMode="auto">
            <a:xfrm>
              <a:off x="8672513" y="3303588"/>
              <a:ext cx="2160587" cy="5762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  <a:endParaRPr lang="en-US" altLang="zh-CN" sz="1050" kern="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606730" y="2553146"/>
            <a:ext cx="2160587" cy="892175"/>
            <a:chOff x="7885113" y="1633538"/>
            <a:chExt cx="2160587" cy="892175"/>
          </a:xfrm>
        </p:grpSpPr>
        <p:sp>
          <p:nvSpPr>
            <p:cNvPr id="59" name="TextBox 42"/>
            <p:cNvSpPr txBox="1">
              <a:spLocks noChangeArrowheads="1"/>
            </p:cNvSpPr>
            <p:nvPr/>
          </p:nvSpPr>
          <p:spPr bwMode="auto">
            <a:xfrm>
              <a:off x="7885113" y="1633538"/>
              <a:ext cx="1976437" cy="369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点击添加文本</a:t>
              </a:r>
              <a:endParaRPr lang="zh-CN" altLang="en-US" sz="2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60" name="TextBox 43"/>
            <p:cNvSpPr txBox="1"/>
            <p:nvPr/>
          </p:nvSpPr>
          <p:spPr bwMode="auto">
            <a:xfrm>
              <a:off x="7885113" y="1947863"/>
              <a:ext cx="2160587" cy="5778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  <a:endParaRPr lang="en-US" altLang="zh-CN" sz="1050" kern="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80517" y="3935858"/>
            <a:ext cx="2160588" cy="863600"/>
            <a:chOff x="1358900" y="3016250"/>
            <a:chExt cx="2160588" cy="863600"/>
          </a:xfrm>
        </p:grpSpPr>
        <p:sp>
          <p:nvSpPr>
            <p:cNvPr id="62" name="TextBox 42"/>
            <p:cNvSpPr txBox="1">
              <a:spLocks noChangeArrowheads="1"/>
            </p:cNvSpPr>
            <p:nvPr/>
          </p:nvSpPr>
          <p:spPr bwMode="auto">
            <a:xfrm>
              <a:off x="1543050" y="3016250"/>
              <a:ext cx="1976438" cy="3698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b="1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点击添加文本</a:t>
              </a:r>
              <a:endParaRPr lang="zh-CN" altLang="en-US" sz="2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63" name="TextBox 43"/>
            <p:cNvSpPr txBox="1"/>
            <p:nvPr/>
          </p:nvSpPr>
          <p:spPr bwMode="auto">
            <a:xfrm>
              <a:off x="1358900" y="3330575"/>
              <a:ext cx="2160588" cy="5492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  <a:endParaRPr lang="en-US" altLang="zh-CN" sz="1050" kern="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zh-CN" altLang="en-US" sz="1050" kern="0" dirty="0">
                  <a:solidFill>
                    <a:srgbClr val="3B3B3B"/>
                  </a:solidFill>
                  <a:latin typeface="微软雅黑" pitchFamily="34" charset="-122"/>
                  <a:ea typeface="微软雅黑" pitchFamily="34" charset="-122"/>
                </a:rPr>
                <a:t>单击此处添加段落文本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23260</TotalTime>
  <Words>262</Words>
  <Application>Microsoft Office PowerPoint</Application>
  <PresentationFormat>自定义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 Unicode MS</vt:lpstr>
      <vt:lpstr>微软雅黑</vt:lpstr>
      <vt:lpstr>Arial</vt:lpstr>
      <vt:lpstr>Calibri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1368</cp:revision>
  <dcterms:created xsi:type="dcterms:W3CDTF">2009-02-11T05:37:22Z</dcterms:created>
  <dcterms:modified xsi:type="dcterms:W3CDTF">2020-07-15T06:13:15Z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