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ustom.xml" ContentType="application/vnd.openxmlformats-officedocument.custom-properties+xml"/>
  <Default Extension="wdp" ContentType="image/vnd.ms-photo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2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2" r:id="rId11"/>
    <p:sldId id="443" r:id="rId12"/>
    <p:sldId id="444" r:id="rId13"/>
    <p:sldId id="445" r:id="rId14"/>
    <p:sldId id="441" r:id="rId15"/>
    <p:sldId id="446" r:id="rId16"/>
    <p:sldId id="447" r:id="rId17"/>
    <p:sldId id="44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BFF"/>
    <a:srgbClr val="FF6600"/>
    <a:srgbClr val="990099"/>
    <a:srgbClr val="FF3399"/>
    <a:srgbClr val="66FF33"/>
    <a:srgbClr val="99FF66"/>
    <a:srgbClr val="FFCC66"/>
    <a:srgbClr val="FF9900"/>
    <a:srgbClr val="FFFFFF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70" autoAdjust="0"/>
    <p:restoredTop sz="95672" autoAdjust="0"/>
  </p:normalViewPr>
  <p:slideViewPr>
    <p:cSldViewPr>
      <p:cViewPr varScale="1">
        <p:scale>
          <a:sx n="109" d="100"/>
          <a:sy n="109" d="100"/>
        </p:scale>
        <p:origin x="-18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F1AF59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4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5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6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7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/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/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0.38846664156156502</c:v>
                </c:pt>
                <c:pt idx="1">
                  <c:v>0.44556722195710696</c:v>
                </c:pt>
                <c:pt idx="2">
                  <c:v>0.93259070065906324</c:v>
                </c:pt>
                <c:pt idx="3">
                  <c:v>0.2380648839005195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0.73338508349079556</c:v>
                </c:pt>
                <c:pt idx="1">
                  <c:v>0.46245457282359792</c:v>
                </c:pt>
                <c:pt idx="2">
                  <c:v>0.94453157184176706</c:v>
                </c:pt>
                <c:pt idx="3">
                  <c:v>0.23230508708918729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0.48576982150014658</c:v>
                </c:pt>
                <c:pt idx="1">
                  <c:v>0.98980754342418742</c:v>
                </c:pt>
                <c:pt idx="2">
                  <c:v>0.97787153264259707</c:v>
                </c:pt>
                <c:pt idx="3">
                  <c:v>0.75708981049454249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0.36447758205104758</c:v>
                </c:pt>
                <c:pt idx="1">
                  <c:v>0.51061767056103968</c:v>
                </c:pt>
                <c:pt idx="2">
                  <c:v>0.87557305543446107</c:v>
                </c:pt>
                <c:pt idx="3">
                  <c:v>0.5082053231395518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8.7191545616566057E-2</c:v>
                </c:pt>
                <c:pt idx="1">
                  <c:v>0.18891325292373276</c:v>
                </c:pt>
                <c:pt idx="2">
                  <c:v>8.4451702745207524E-2</c:v>
                </c:pt>
                <c:pt idx="3">
                  <c:v>0.59339167402774073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0.81512453207854529</c:v>
                </c:pt>
                <c:pt idx="1">
                  <c:v>0.79284152293570764</c:v>
                </c:pt>
                <c:pt idx="2">
                  <c:v>0.30593052803311016</c:v>
                </c:pt>
                <c:pt idx="3">
                  <c:v>0.87672953302954382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0.65290337802062992</c:v>
                </c:pt>
                <c:pt idx="1">
                  <c:v>0.43595179280221702</c:v>
                </c:pt>
                <c:pt idx="2">
                  <c:v>0.67826924101892805</c:v>
                </c:pt>
                <c:pt idx="3">
                  <c:v>0.54745632900741448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0.33033921174055125</c:v>
                </c:pt>
                <c:pt idx="1">
                  <c:v>0.46201145392005155</c:v>
                </c:pt>
                <c:pt idx="2">
                  <c:v>0.63529481700543533</c:v>
                </c:pt>
                <c:pt idx="3">
                  <c:v>0.78836637996831482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0.5096811972775469</c:v>
                </c:pt>
                <c:pt idx="1">
                  <c:v>0.43850596603226594</c:v>
                </c:pt>
                <c:pt idx="2">
                  <c:v>0.60498690469969962</c:v>
                </c:pt>
                <c:pt idx="3">
                  <c:v>0.10054453457092062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1"/>
            <c:spPr>
              <a:noFill/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5.6</c:v>
                </c:pt>
                <c:pt idx="1">
                  <c:v>4.5</c:v>
                </c:pt>
                <c:pt idx="2">
                  <c:v>3.1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</c:v>
                </c:pt>
                <c:pt idx="1">
                  <c:v>6.3</c:v>
                </c:pt>
                <c:pt idx="2">
                  <c:v>5.5</c:v>
                </c:pt>
                <c:pt idx="3">
                  <c:v>6.1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F1AF59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6.1</c:v>
                </c:pt>
                <c:pt idx="1">
                  <c:v>7.3</c:v>
                </c:pt>
                <c:pt idx="2">
                  <c:v>2.4</c:v>
                </c:pt>
                <c:pt idx="3">
                  <c:v>5.6</c:v>
                </c:pt>
              </c:numCache>
            </c:numRef>
          </c:val>
        </c:ser>
        <c:dLbls/>
        <c:firstSliceAng val="90"/>
        <c:holeSize val="61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/>
          </c:spPr>
          <c:explosion val="23"/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explosion val="0"/>
            <c:spPr>
              <a:solidFill>
                <a:srgbClr val="49A090"/>
              </a:solidFill>
              <a:ln w="19050">
                <a:noFill/>
              </a:ln>
              <a:effectLst/>
            </c:spPr>
          </c:dPt>
          <c:dPt>
            <c:idx val="2"/>
            <c:explosion val="0"/>
            <c:spPr>
              <a:solidFill>
                <a:srgbClr val="681A34"/>
              </a:solidFill>
              <a:ln w="19050">
                <a:noFill/>
              </a:ln>
              <a:effectLst/>
            </c:spPr>
          </c:dPt>
          <c:dPt>
            <c:idx val="3"/>
            <c:explosion val="0"/>
            <c:spPr>
              <a:solidFill>
                <a:srgbClr val="F1AF59"/>
              </a:solidFill>
              <a:ln w="19050">
                <a:noFill/>
              </a:ln>
              <a:effectLst/>
            </c:spPr>
          </c:dPt>
          <c:dPt>
            <c:idx val="4"/>
            <c:explosion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0.23</c:v>
                </c:pt>
                <c:pt idx="2">
                  <c:v>0.15000000000000002</c:v>
                </c:pt>
                <c:pt idx="3">
                  <c:v>0.1</c:v>
                </c:pt>
                <c:pt idx="4">
                  <c:v>2.0000000000000004E-2</c:v>
                </c:pt>
              </c:numCache>
            </c:numRef>
          </c:val>
        </c:ser>
        <c:dLbls/>
        <c:firstSliceAng val="270"/>
      </c:pieChart>
      <c:doughnutChart>
        <c:varyColors val="1"/>
        <c:ser>
          <c:idx val="1"/>
          <c:order val="1"/>
          <c:spPr>
            <a:ln w="6350">
              <a:solidFill>
                <a:schemeClr val="bg1">
                  <a:lumMod val="85000"/>
                </a:schemeClr>
              </a:solidFill>
            </a:ln>
          </c:spPr>
          <c:dPt>
            <c:idx val="0"/>
            <c:spPr>
              <a:noFill/>
              <a:ln w="6350">
                <a:noFill/>
              </a:ln>
              <a:effectLst/>
            </c:spPr>
          </c:dPt>
          <c:dPt>
            <c:idx val="1"/>
            <c:spPr>
              <a:solidFill>
                <a:schemeClr val="tx2">
                  <a:lumMod val="75000"/>
                </a:schemeClr>
              </a:solidFill>
              <a:ln w="6350">
                <a:noFill/>
              </a:ln>
              <a:effectLst/>
            </c:spPr>
          </c:dPt>
          <c:dPt>
            <c:idx val="2"/>
            <c:spPr>
              <a:solidFill>
                <a:srgbClr val="0070C0"/>
              </a:solidFill>
              <a:ln w="6350">
                <a:noFill/>
              </a:ln>
              <a:effectLst/>
            </c:spPr>
          </c:dPt>
          <c:dPt>
            <c:idx val="3"/>
            <c:spPr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  <a:effectLst/>
            </c:spPr>
          </c:dPt>
          <c:dPt>
            <c:idx val="4"/>
            <c:spPr>
              <a:noFill/>
              <a:ln w="63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0.12000000000000001</c:v>
                </c:pt>
                <c:pt idx="2">
                  <c:v>8.0000000000000016E-2</c:v>
                </c:pt>
                <c:pt idx="3">
                  <c:v>3.0000000000000002E-2</c:v>
                </c:pt>
                <c:pt idx="4">
                  <c:v>0.27</c:v>
                </c:pt>
              </c:numCache>
            </c:numRef>
          </c:val>
        </c:ser>
        <c:dLbls/>
        <c:firstSliceAng val="270"/>
        <c:holeSize val="81"/>
      </c:doughnutChart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1116946778711485"/>
          <c:y val="0.15749007936507939"/>
          <c:w val="0.80854147214441352"/>
          <c:h val="0.808541472144413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>
                <a:outerShdw blurRad="228600" dist="38100" sx="98000" sy="98000" algn="l" rotWithShape="0">
                  <a:prstClr val="black">
                    <a:alpha val="31000"/>
                  </a:prstClr>
                </a:outerShdw>
              </a:effectLst>
            </c:spPr>
          </c:dPt>
          <c:dPt>
            <c:idx val="2"/>
            <c:spPr>
              <a:solidFill>
                <a:srgbClr val="F1AF59"/>
              </a:solidFill>
              <a:ln w="19050">
                <a:noFill/>
              </a:ln>
              <a:effectLst>
                <a:outerShdw blurRad="152400" dist="50800" dir="5400000" sx="98000" sy="98000" algn="t" rotWithShape="0">
                  <a:prstClr val="black">
                    <a:alpha val="33000"/>
                  </a:prstClr>
                </a:outerShdw>
              </a:effectLst>
            </c:spPr>
          </c:dPt>
          <c:dPt>
            <c:idx val="3"/>
            <c:spPr>
              <a:solidFill>
                <a:srgbClr val="56A8BD"/>
              </a:solidFill>
              <a:ln w="19050">
                <a:noFill/>
              </a:ln>
              <a:effectLst>
                <a:outerShdw blurRad="228600" dist="38100" sx="98000" sy="98000" algn="l" rotWithShape="0">
                  <a:prstClr val="black">
                    <a:alpha val="31000"/>
                  </a:prstClr>
                </a:outerShdw>
              </a:effectLst>
            </c:spPr>
          </c:dPt>
          <c:dPt>
            <c:idx val="4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0.18000000000000002</c:v>
                </c:pt>
                <c:pt idx="2">
                  <c:v>0.13</c:v>
                </c:pt>
                <c:pt idx="3">
                  <c:v>0.1</c:v>
                </c:pt>
                <c:pt idx="4">
                  <c:v>9.0000000000000011E-2</c:v>
                </c:pt>
              </c:numCache>
            </c:numRef>
          </c:val>
        </c:ser>
        <c:dLbls/>
        <c:firstSliceAng val="9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radarChart>
        <c:radarStyle val="filled"/>
        <c:ser>
          <c:idx val="0"/>
          <c:order val="0"/>
          <c:spPr>
            <a:solidFill>
              <a:srgbClr val="56A8BD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Sheet1!$J$2:$J$1081</c:f>
              <c:numCache>
                <c:formatCode>0%;0;</c:formatCode>
                <c:ptCount val="1080"/>
                <c:pt idx="0">
                  <c:v>0.16236741789425246</c:v>
                </c:pt>
                <c:pt idx="1">
                  <c:v>0.16236741789425246</c:v>
                </c:pt>
                <c:pt idx="2">
                  <c:v>0.16236741789425246</c:v>
                </c:pt>
                <c:pt idx="3">
                  <c:v>0.16236741789425246</c:v>
                </c:pt>
                <c:pt idx="4">
                  <c:v>0.16236741789425246</c:v>
                </c:pt>
                <c:pt idx="5">
                  <c:v>0.16236741789425246</c:v>
                </c:pt>
                <c:pt idx="6">
                  <c:v>0.16236741789425246</c:v>
                </c:pt>
                <c:pt idx="7">
                  <c:v>0.16236741789425246</c:v>
                </c:pt>
                <c:pt idx="8">
                  <c:v>0.16236741789425246</c:v>
                </c:pt>
                <c:pt idx="9">
                  <c:v>0.16236741789425246</c:v>
                </c:pt>
                <c:pt idx="10">
                  <c:v>0.16236741789425246</c:v>
                </c:pt>
                <c:pt idx="11">
                  <c:v>0.16236741789425246</c:v>
                </c:pt>
                <c:pt idx="12">
                  <c:v>0.16236741789425246</c:v>
                </c:pt>
                <c:pt idx="13">
                  <c:v>0.16236741789425246</c:v>
                </c:pt>
                <c:pt idx="14">
                  <c:v>0.16236741789425246</c:v>
                </c:pt>
                <c:pt idx="15">
                  <c:v>0.16236741789425246</c:v>
                </c:pt>
                <c:pt idx="16">
                  <c:v>0.16236741789425246</c:v>
                </c:pt>
                <c:pt idx="17">
                  <c:v>0.16236741789425246</c:v>
                </c:pt>
                <c:pt idx="18">
                  <c:v>0.16236741789425246</c:v>
                </c:pt>
                <c:pt idx="19">
                  <c:v>0.16236741789425246</c:v>
                </c:pt>
                <c:pt idx="20">
                  <c:v>0.16236741789425246</c:v>
                </c:pt>
                <c:pt idx="21">
                  <c:v>0.16236741789425246</c:v>
                </c:pt>
                <c:pt idx="22">
                  <c:v>0.16236741789425246</c:v>
                </c:pt>
                <c:pt idx="23">
                  <c:v>0.16236741789425246</c:v>
                </c:pt>
                <c:pt idx="24">
                  <c:v>0.16236741789425246</c:v>
                </c:pt>
                <c:pt idx="25">
                  <c:v>0.16236741789425246</c:v>
                </c:pt>
                <c:pt idx="26">
                  <c:v>0.16236741789425246</c:v>
                </c:pt>
                <c:pt idx="27">
                  <c:v>0.16236741789425246</c:v>
                </c:pt>
                <c:pt idx="28">
                  <c:v>0.16236741789425246</c:v>
                </c:pt>
                <c:pt idx="29">
                  <c:v>0.16236741789425246</c:v>
                </c:pt>
                <c:pt idx="30">
                  <c:v>0.16236741789425246</c:v>
                </c:pt>
                <c:pt idx="31">
                  <c:v>0.16236741789425246</c:v>
                </c:pt>
                <c:pt idx="32">
                  <c:v>0.16236741789425246</c:v>
                </c:pt>
                <c:pt idx="33">
                  <c:v>0.16236741789425246</c:v>
                </c:pt>
                <c:pt idx="34">
                  <c:v>0.16236741789425246</c:v>
                </c:pt>
                <c:pt idx="35">
                  <c:v>0.16236741789425246</c:v>
                </c:pt>
                <c:pt idx="36">
                  <c:v>0.16236741789425246</c:v>
                </c:pt>
                <c:pt idx="37">
                  <c:v>0.16236741789425246</c:v>
                </c:pt>
                <c:pt idx="38">
                  <c:v>0.16236741789425246</c:v>
                </c:pt>
                <c:pt idx="39">
                  <c:v>0.16236741789425246</c:v>
                </c:pt>
                <c:pt idx="40">
                  <c:v>0.16236741789425246</c:v>
                </c:pt>
                <c:pt idx="41">
                  <c:v>0.16236741789425246</c:v>
                </c:pt>
                <c:pt idx="42">
                  <c:v>0.16236741789425246</c:v>
                </c:pt>
                <c:pt idx="43">
                  <c:v>0.16236741789425246</c:v>
                </c:pt>
                <c:pt idx="44">
                  <c:v>0.16236741789425246</c:v>
                </c:pt>
                <c:pt idx="45">
                  <c:v>0.16236741789425246</c:v>
                </c:pt>
                <c:pt idx="46">
                  <c:v>0.16236741789425246</c:v>
                </c:pt>
                <c:pt idx="47">
                  <c:v>0.16236741789425246</c:v>
                </c:pt>
                <c:pt idx="48">
                  <c:v>0.16236741789425246</c:v>
                </c:pt>
                <c:pt idx="49">
                  <c:v>0.16236741789425246</c:v>
                </c:pt>
                <c:pt idx="50">
                  <c:v>0.16236741789425246</c:v>
                </c:pt>
                <c:pt idx="51">
                  <c:v>0.16236741789425246</c:v>
                </c:pt>
                <c:pt idx="52">
                  <c:v>0.16236741789425246</c:v>
                </c:pt>
                <c:pt idx="53">
                  <c:v>0.16236741789425246</c:v>
                </c:pt>
                <c:pt idx="54">
                  <c:v>0.16236741789425246</c:v>
                </c:pt>
                <c:pt idx="55">
                  <c:v>0.16236741789425246</c:v>
                </c:pt>
                <c:pt idx="56">
                  <c:v>0.16236741789425246</c:v>
                </c:pt>
                <c:pt idx="57">
                  <c:v>0.16236741789425246</c:v>
                </c:pt>
                <c:pt idx="58">
                  <c:v>0.16236741789425246</c:v>
                </c:pt>
                <c:pt idx="59">
                  <c:v>0.16236741789425246</c:v>
                </c:pt>
                <c:pt idx="60">
                  <c:v>0.16236741789425246</c:v>
                </c:pt>
                <c:pt idx="61">
                  <c:v>0.16236741789425246</c:v>
                </c:pt>
                <c:pt idx="62">
                  <c:v>0.16236741789425246</c:v>
                </c:pt>
                <c:pt idx="63">
                  <c:v>0.16236741789425246</c:v>
                </c:pt>
                <c:pt idx="64">
                  <c:v>0.16236741789425246</c:v>
                </c:pt>
                <c:pt idx="65">
                  <c:v>0.16236741789425246</c:v>
                </c:pt>
                <c:pt idx="66">
                  <c:v>0.16236741789425246</c:v>
                </c:pt>
                <c:pt idx="67">
                  <c:v>0.16236741789425246</c:v>
                </c:pt>
                <c:pt idx="68">
                  <c:v>0.16236741789425246</c:v>
                </c:pt>
                <c:pt idx="69">
                  <c:v>0.16236741789425246</c:v>
                </c:pt>
                <c:pt idx="70">
                  <c:v>0.16236741789425246</c:v>
                </c:pt>
                <c:pt idx="71">
                  <c:v>0.16236741789425246</c:v>
                </c:pt>
                <c:pt idx="72">
                  <c:v>0.16236741789425246</c:v>
                </c:pt>
                <c:pt idx="73">
                  <c:v>0.16236741789425246</c:v>
                </c:pt>
                <c:pt idx="74">
                  <c:v>0.16236741789425246</c:v>
                </c:pt>
                <c:pt idx="75">
                  <c:v>0.16236741789425246</c:v>
                </c:pt>
                <c:pt idx="76">
                  <c:v>0.16236741789425246</c:v>
                </c:pt>
                <c:pt idx="77">
                  <c:v>0.16236741789425246</c:v>
                </c:pt>
                <c:pt idx="78">
                  <c:v>0.16236741789425246</c:v>
                </c:pt>
                <c:pt idx="79">
                  <c:v>0.16236741789425246</c:v>
                </c:pt>
                <c:pt idx="80">
                  <c:v>0.16236741789425246</c:v>
                </c:pt>
                <c:pt idx="81">
                  <c:v>0.16236741789425246</c:v>
                </c:pt>
                <c:pt idx="82">
                  <c:v>0.16236741789425246</c:v>
                </c:pt>
                <c:pt idx="83">
                  <c:v>0.16236741789425246</c:v>
                </c:pt>
                <c:pt idx="84">
                  <c:v>0.16236741789425246</c:v>
                </c:pt>
                <c:pt idx="85">
                  <c:v>0.16236741789425246</c:v>
                </c:pt>
                <c:pt idx="86">
                  <c:v>0.16236741789425246</c:v>
                </c:pt>
                <c:pt idx="87">
                  <c:v>0.16236741789425246</c:v>
                </c:pt>
                <c:pt idx="88">
                  <c:v>0.16236741789425246</c:v>
                </c:pt>
                <c:pt idx="89">
                  <c:v>0.16236741789425246</c:v>
                </c:pt>
                <c:pt idx="90">
                  <c:v>0.16236741789425246</c:v>
                </c:pt>
                <c:pt idx="91">
                  <c:v>0.16236741789425246</c:v>
                </c:pt>
                <c:pt idx="92">
                  <c:v>0.16236741789425246</c:v>
                </c:pt>
                <c:pt idx="93">
                  <c:v>0.16236741789425246</c:v>
                </c:pt>
                <c:pt idx="94">
                  <c:v>0.16236741789425246</c:v>
                </c:pt>
                <c:pt idx="95">
                  <c:v>0.16236741789425246</c:v>
                </c:pt>
                <c:pt idx="96">
                  <c:v>0.16236741789425246</c:v>
                </c:pt>
                <c:pt idx="97">
                  <c:v>0.16236741789425246</c:v>
                </c:pt>
                <c:pt idx="98">
                  <c:v>0.16236741789425246</c:v>
                </c:pt>
                <c:pt idx="99">
                  <c:v>0.16236741789425246</c:v>
                </c:pt>
                <c:pt idx="100">
                  <c:v>0.16236741789425246</c:v>
                </c:pt>
                <c:pt idx="101">
                  <c:v>0.16236741789425246</c:v>
                </c:pt>
                <c:pt idx="102">
                  <c:v>0.16236741789425246</c:v>
                </c:pt>
                <c:pt idx="103">
                  <c:v>0.16236741789425246</c:v>
                </c:pt>
                <c:pt idx="104">
                  <c:v>0.16236741789425246</c:v>
                </c:pt>
                <c:pt idx="105">
                  <c:v>0.16236741789425246</c:v>
                </c:pt>
                <c:pt idx="106">
                  <c:v>0.16236741789425246</c:v>
                </c:pt>
                <c:pt idx="107">
                  <c:v>0.16236741789425246</c:v>
                </c:pt>
                <c:pt idx="108">
                  <c:v>0.16236741789425246</c:v>
                </c:pt>
                <c:pt idx="109">
                  <c:v>0.16236741789425246</c:v>
                </c:pt>
                <c:pt idx="110">
                  <c:v>0.16236741789425246</c:v>
                </c:pt>
                <c:pt idx="111">
                  <c:v>0.16236741789425246</c:v>
                </c:pt>
                <c:pt idx="112">
                  <c:v>0.16236741789425246</c:v>
                </c:pt>
                <c:pt idx="113">
                  <c:v>0.16236741789425246</c:v>
                </c:pt>
                <c:pt idx="114">
                  <c:v>0.16236741789425246</c:v>
                </c:pt>
                <c:pt idx="115">
                  <c:v>0.16236741789425246</c:v>
                </c:pt>
                <c:pt idx="116">
                  <c:v>0.16236741789425246</c:v>
                </c:pt>
                <c:pt idx="117">
                  <c:v>0.16236741789425246</c:v>
                </c:pt>
                <c:pt idx="118">
                  <c:v>0.16236741789425246</c:v>
                </c:pt>
                <c:pt idx="119">
                  <c:v>0.16236741789425246</c:v>
                </c:pt>
                <c:pt idx="120">
                  <c:v>0.16236741789425246</c:v>
                </c:pt>
                <c:pt idx="121">
                  <c:v>0.16236741789425246</c:v>
                </c:pt>
                <c:pt idx="122">
                  <c:v>0.16236741789425246</c:v>
                </c:pt>
                <c:pt idx="123">
                  <c:v>0.16236741789425246</c:v>
                </c:pt>
                <c:pt idx="124">
                  <c:v>0.16236741789425246</c:v>
                </c:pt>
                <c:pt idx="125">
                  <c:v>0.16236741789425246</c:v>
                </c:pt>
                <c:pt idx="126">
                  <c:v>0.16236741789425246</c:v>
                </c:pt>
                <c:pt idx="127">
                  <c:v>0.16236741789425246</c:v>
                </c:pt>
                <c:pt idx="128">
                  <c:v>0.16236741789425246</c:v>
                </c:pt>
                <c:pt idx="129">
                  <c:v>0.16236741789425246</c:v>
                </c:pt>
                <c:pt idx="130">
                  <c:v>0.16236741789425246</c:v>
                </c:pt>
                <c:pt idx="131">
                  <c:v>0.16236741789425246</c:v>
                </c:pt>
                <c:pt idx="132">
                  <c:v>0.16236741789425246</c:v>
                </c:pt>
                <c:pt idx="133">
                  <c:v>0.16236741789425246</c:v>
                </c:pt>
                <c:pt idx="134">
                  <c:v>0.16236741789425246</c:v>
                </c:pt>
                <c:pt idx="135">
                  <c:v>0.16236741789425246</c:v>
                </c:pt>
                <c:pt idx="136">
                  <c:v>0.16236741789425246</c:v>
                </c:pt>
                <c:pt idx="137">
                  <c:v>0.16236741789425246</c:v>
                </c:pt>
                <c:pt idx="138">
                  <c:v>0.16236741789425246</c:v>
                </c:pt>
                <c:pt idx="139">
                  <c:v>0.16236741789425246</c:v>
                </c:pt>
                <c:pt idx="140">
                  <c:v>0.16236741789425246</c:v>
                </c:pt>
                <c:pt idx="141">
                  <c:v>0.16236741789425246</c:v>
                </c:pt>
                <c:pt idx="142">
                  <c:v>0.16236741789425246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</c:numCache>
            </c:numRef>
          </c:val>
        </c:ser>
        <c:ser>
          <c:idx val="1"/>
          <c:order val="1"/>
          <c:spPr>
            <a:solidFill>
              <a:srgbClr val="F1AF59"/>
            </a:solidFill>
            <a:ln w="25400"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Sheet1!$K$2:$K$1081</c:f>
              <c:numCache>
                <c:formatCode>0%;0;</c:formatCode>
                <c:ptCount val="1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0.13578907301886686</c:v>
                </c:pt>
                <c:pt idx="143">
                  <c:v>0.13578907301886686</c:v>
                </c:pt>
                <c:pt idx="144">
                  <c:v>0.13578907301886686</c:v>
                </c:pt>
                <c:pt idx="145">
                  <c:v>0.13578907301886686</c:v>
                </c:pt>
                <c:pt idx="146">
                  <c:v>0.13578907301886686</c:v>
                </c:pt>
                <c:pt idx="147">
                  <c:v>0.13578907301886686</c:v>
                </c:pt>
                <c:pt idx="148">
                  <c:v>0.13578907301886686</c:v>
                </c:pt>
                <c:pt idx="149">
                  <c:v>0.13578907301886686</c:v>
                </c:pt>
                <c:pt idx="150">
                  <c:v>0.13578907301886686</c:v>
                </c:pt>
                <c:pt idx="151">
                  <c:v>0.13578907301886686</c:v>
                </c:pt>
                <c:pt idx="152">
                  <c:v>0.13578907301886686</c:v>
                </c:pt>
                <c:pt idx="153">
                  <c:v>0.13578907301886686</c:v>
                </c:pt>
                <c:pt idx="154">
                  <c:v>0.13578907301886686</c:v>
                </c:pt>
                <c:pt idx="155">
                  <c:v>0.13578907301886686</c:v>
                </c:pt>
                <c:pt idx="156">
                  <c:v>0.13578907301886686</c:v>
                </c:pt>
                <c:pt idx="157">
                  <c:v>0.13578907301886686</c:v>
                </c:pt>
                <c:pt idx="158">
                  <c:v>0.13578907301886686</c:v>
                </c:pt>
                <c:pt idx="159">
                  <c:v>0.13578907301886686</c:v>
                </c:pt>
                <c:pt idx="160">
                  <c:v>0.13578907301886686</c:v>
                </c:pt>
                <c:pt idx="161">
                  <c:v>0.13578907301886686</c:v>
                </c:pt>
                <c:pt idx="162">
                  <c:v>0.13578907301886686</c:v>
                </c:pt>
                <c:pt idx="163">
                  <c:v>0.13578907301886686</c:v>
                </c:pt>
                <c:pt idx="164">
                  <c:v>0.13578907301886686</c:v>
                </c:pt>
                <c:pt idx="165">
                  <c:v>0.13578907301886686</c:v>
                </c:pt>
                <c:pt idx="166">
                  <c:v>0.13578907301886686</c:v>
                </c:pt>
                <c:pt idx="167">
                  <c:v>0.13578907301886686</c:v>
                </c:pt>
                <c:pt idx="168">
                  <c:v>0.13578907301886686</c:v>
                </c:pt>
                <c:pt idx="169">
                  <c:v>0.13578907301886686</c:v>
                </c:pt>
                <c:pt idx="170">
                  <c:v>0.13578907301886686</c:v>
                </c:pt>
                <c:pt idx="171">
                  <c:v>0.13578907301886686</c:v>
                </c:pt>
                <c:pt idx="172">
                  <c:v>0.13578907301886686</c:v>
                </c:pt>
                <c:pt idx="173">
                  <c:v>0.13578907301886686</c:v>
                </c:pt>
                <c:pt idx="174">
                  <c:v>0.13578907301886686</c:v>
                </c:pt>
                <c:pt idx="175">
                  <c:v>0.13578907301886686</c:v>
                </c:pt>
                <c:pt idx="176">
                  <c:v>0.13578907301886686</c:v>
                </c:pt>
                <c:pt idx="177">
                  <c:v>0.13578907301886686</c:v>
                </c:pt>
                <c:pt idx="178">
                  <c:v>0.13578907301886686</c:v>
                </c:pt>
                <c:pt idx="179">
                  <c:v>0.13578907301886686</c:v>
                </c:pt>
                <c:pt idx="180">
                  <c:v>0.13578907301886686</c:v>
                </c:pt>
                <c:pt idx="181">
                  <c:v>0.13578907301886686</c:v>
                </c:pt>
                <c:pt idx="182">
                  <c:v>0.13578907301886686</c:v>
                </c:pt>
                <c:pt idx="183">
                  <c:v>0.13578907301886686</c:v>
                </c:pt>
                <c:pt idx="184">
                  <c:v>0.13578907301886686</c:v>
                </c:pt>
                <c:pt idx="185">
                  <c:v>0.13578907301886686</c:v>
                </c:pt>
                <c:pt idx="186">
                  <c:v>0.13578907301886686</c:v>
                </c:pt>
                <c:pt idx="187">
                  <c:v>0.13578907301886686</c:v>
                </c:pt>
                <c:pt idx="188">
                  <c:v>0.13578907301886686</c:v>
                </c:pt>
                <c:pt idx="189">
                  <c:v>0.13578907301886686</c:v>
                </c:pt>
                <c:pt idx="190">
                  <c:v>0.13578907301886686</c:v>
                </c:pt>
                <c:pt idx="191">
                  <c:v>0.13578907301886686</c:v>
                </c:pt>
                <c:pt idx="192">
                  <c:v>0.13578907301886686</c:v>
                </c:pt>
                <c:pt idx="193">
                  <c:v>0.13578907301886686</c:v>
                </c:pt>
                <c:pt idx="194">
                  <c:v>0.13578907301886686</c:v>
                </c:pt>
                <c:pt idx="195">
                  <c:v>0.13578907301886686</c:v>
                </c:pt>
                <c:pt idx="196">
                  <c:v>0.13578907301886686</c:v>
                </c:pt>
                <c:pt idx="197">
                  <c:v>0.13578907301886686</c:v>
                </c:pt>
                <c:pt idx="198">
                  <c:v>0.13578907301886686</c:v>
                </c:pt>
                <c:pt idx="199">
                  <c:v>0.13578907301886686</c:v>
                </c:pt>
                <c:pt idx="200">
                  <c:v>0.13578907301886686</c:v>
                </c:pt>
                <c:pt idx="201">
                  <c:v>0.13578907301886686</c:v>
                </c:pt>
                <c:pt idx="202">
                  <c:v>0.13578907301886686</c:v>
                </c:pt>
                <c:pt idx="203">
                  <c:v>0.13578907301886686</c:v>
                </c:pt>
                <c:pt idx="204">
                  <c:v>0.13578907301886686</c:v>
                </c:pt>
                <c:pt idx="205">
                  <c:v>0.13578907301886686</c:v>
                </c:pt>
                <c:pt idx="206">
                  <c:v>0.13578907301886686</c:v>
                </c:pt>
                <c:pt idx="207">
                  <c:v>0.13578907301886686</c:v>
                </c:pt>
                <c:pt idx="208">
                  <c:v>0.13578907301886686</c:v>
                </c:pt>
                <c:pt idx="209">
                  <c:v>0.13578907301886686</c:v>
                </c:pt>
                <c:pt idx="210">
                  <c:v>0.13578907301886686</c:v>
                </c:pt>
                <c:pt idx="211">
                  <c:v>0.13578907301886686</c:v>
                </c:pt>
                <c:pt idx="212">
                  <c:v>0.13578907301886686</c:v>
                </c:pt>
                <c:pt idx="213">
                  <c:v>0.13578907301886686</c:v>
                </c:pt>
                <c:pt idx="214">
                  <c:v>0.13578907301886686</c:v>
                </c:pt>
                <c:pt idx="215">
                  <c:v>0.13578907301886686</c:v>
                </c:pt>
                <c:pt idx="216">
                  <c:v>0.13578907301886686</c:v>
                </c:pt>
                <c:pt idx="217">
                  <c:v>0.13578907301886686</c:v>
                </c:pt>
                <c:pt idx="218">
                  <c:v>0.13578907301886686</c:v>
                </c:pt>
                <c:pt idx="219">
                  <c:v>0.13578907301886686</c:v>
                </c:pt>
                <c:pt idx="220">
                  <c:v>0.13578907301886686</c:v>
                </c:pt>
                <c:pt idx="221">
                  <c:v>0.13578907301886686</c:v>
                </c:pt>
                <c:pt idx="222">
                  <c:v>0.13578907301886686</c:v>
                </c:pt>
                <c:pt idx="223">
                  <c:v>0.13578907301886686</c:v>
                </c:pt>
                <c:pt idx="224">
                  <c:v>0.13578907301886686</c:v>
                </c:pt>
                <c:pt idx="225">
                  <c:v>0.13578907301886686</c:v>
                </c:pt>
                <c:pt idx="226">
                  <c:v>0.13578907301886686</c:v>
                </c:pt>
                <c:pt idx="227">
                  <c:v>0.13578907301886686</c:v>
                </c:pt>
                <c:pt idx="228">
                  <c:v>0.13578907301886686</c:v>
                </c:pt>
                <c:pt idx="229">
                  <c:v>0.13578907301886686</c:v>
                </c:pt>
                <c:pt idx="230">
                  <c:v>0.13578907301886686</c:v>
                </c:pt>
                <c:pt idx="231">
                  <c:v>0.13578907301886686</c:v>
                </c:pt>
                <c:pt idx="232">
                  <c:v>0.13578907301886686</c:v>
                </c:pt>
                <c:pt idx="233">
                  <c:v>0.13578907301886686</c:v>
                </c:pt>
                <c:pt idx="234">
                  <c:v>0.13578907301886686</c:v>
                </c:pt>
                <c:pt idx="235">
                  <c:v>0.13578907301886686</c:v>
                </c:pt>
                <c:pt idx="236">
                  <c:v>0.13578907301886686</c:v>
                </c:pt>
                <c:pt idx="237">
                  <c:v>0.13578907301886686</c:v>
                </c:pt>
                <c:pt idx="238">
                  <c:v>0.13578907301886686</c:v>
                </c:pt>
                <c:pt idx="239">
                  <c:v>0.13578907301886686</c:v>
                </c:pt>
                <c:pt idx="240">
                  <c:v>0.13578907301886686</c:v>
                </c:pt>
                <c:pt idx="241">
                  <c:v>0.13578907301886686</c:v>
                </c:pt>
                <c:pt idx="242">
                  <c:v>0.13578907301886686</c:v>
                </c:pt>
                <c:pt idx="243">
                  <c:v>0.13578907301886686</c:v>
                </c:pt>
                <c:pt idx="244">
                  <c:v>0.13578907301886686</c:v>
                </c:pt>
                <c:pt idx="245">
                  <c:v>0.13578907301886686</c:v>
                </c:pt>
                <c:pt idx="246">
                  <c:v>0.13578907301886686</c:v>
                </c:pt>
                <c:pt idx="247">
                  <c:v>0.13578907301886686</c:v>
                </c:pt>
                <c:pt idx="248">
                  <c:v>0.13578907301886686</c:v>
                </c:pt>
                <c:pt idx="249">
                  <c:v>0.13578907301886686</c:v>
                </c:pt>
                <c:pt idx="250">
                  <c:v>0.13578907301886686</c:v>
                </c:pt>
                <c:pt idx="251">
                  <c:v>0.13578907301886686</c:v>
                </c:pt>
                <c:pt idx="252">
                  <c:v>0.13578907301886686</c:v>
                </c:pt>
                <c:pt idx="253">
                  <c:v>0.13578907301886686</c:v>
                </c:pt>
                <c:pt idx="254">
                  <c:v>0.13578907301886686</c:v>
                </c:pt>
                <c:pt idx="255">
                  <c:v>0.13578907301886686</c:v>
                </c:pt>
                <c:pt idx="256">
                  <c:v>0.13578907301886686</c:v>
                </c:pt>
                <c:pt idx="257">
                  <c:v>0.13578907301886686</c:v>
                </c:pt>
                <c:pt idx="258">
                  <c:v>0.13578907301886686</c:v>
                </c:pt>
                <c:pt idx="259">
                  <c:v>0.13578907301886686</c:v>
                </c:pt>
                <c:pt idx="260">
                  <c:v>0.13578907301886686</c:v>
                </c:pt>
                <c:pt idx="261">
                  <c:v>0.13578907301886686</c:v>
                </c:pt>
                <c:pt idx="262">
                  <c:v>0.13578907301886686</c:v>
                </c:pt>
                <c:pt idx="263">
                  <c:v>0.13578907301886686</c:v>
                </c:pt>
                <c:pt idx="264">
                  <c:v>0.13578907301886686</c:v>
                </c:pt>
                <c:pt idx="265">
                  <c:v>0.13578907301886686</c:v>
                </c:pt>
                <c:pt idx="266">
                  <c:v>0.13578907301886686</c:v>
                </c:pt>
                <c:pt idx="267">
                  <c:v>0.13578907301886686</c:v>
                </c:pt>
                <c:pt idx="268">
                  <c:v>0.13578907301886686</c:v>
                </c:pt>
                <c:pt idx="269">
                  <c:v>0.13578907301886686</c:v>
                </c:pt>
                <c:pt idx="270">
                  <c:v>0.13578907301886686</c:v>
                </c:pt>
                <c:pt idx="271">
                  <c:v>0.13578907301886686</c:v>
                </c:pt>
                <c:pt idx="272">
                  <c:v>0.13578907301886686</c:v>
                </c:pt>
                <c:pt idx="273">
                  <c:v>0.13578907301886686</c:v>
                </c:pt>
                <c:pt idx="274">
                  <c:v>0.13578907301886686</c:v>
                </c:pt>
                <c:pt idx="275">
                  <c:v>0.13578907301886686</c:v>
                </c:pt>
                <c:pt idx="276">
                  <c:v>0.13578907301886686</c:v>
                </c:pt>
                <c:pt idx="277">
                  <c:v>0.13578907301886686</c:v>
                </c:pt>
                <c:pt idx="278">
                  <c:v>0.13578907301886686</c:v>
                </c:pt>
                <c:pt idx="279">
                  <c:v>0.13578907301886686</c:v>
                </c:pt>
                <c:pt idx="280">
                  <c:v>0.13578907301886686</c:v>
                </c:pt>
                <c:pt idx="281">
                  <c:v>0.13578907301886686</c:v>
                </c:pt>
                <c:pt idx="282">
                  <c:v>0.13578907301886686</c:v>
                </c:pt>
                <c:pt idx="283">
                  <c:v>0.13578907301886686</c:v>
                </c:pt>
                <c:pt idx="284">
                  <c:v>0.13578907301886686</c:v>
                </c:pt>
                <c:pt idx="285">
                  <c:v>0.13578907301886686</c:v>
                </c:pt>
                <c:pt idx="286">
                  <c:v>0.13578907301886686</c:v>
                </c:pt>
                <c:pt idx="287">
                  <c:v>0.13578907301886686</c:v>
                </c:pt>
                <c:pt idx="288">
                  <c:v>0.13578907301886686</c:v>
                </c:pt>
                <c:pt idx="289">
                  <c:v>0.13578907301886686</c:v>
                </c:pt>
                <c:pt idx="290">
                  <c:v>0.13578907301886686</c:v>
                </c:pt>
                <c:pt idx="291">
                  <c:v>0.13578907301886686</c:v>
                </c:pt>
                <c:pt idx="292">
                  <c:v>0.13578907301886686</c:v>
                </c:pt>
                <c:pt idx="293">
                  <c:v>0.13578907301886686</c:v>
                </c:pt>
                <c:pt idx="294">
                  <c:v>0.13578907301886686</c:v>
                </c:pt>
                <c:pt idx="295">
                  <c:v>0.13578907301886686</c:v>
                </c:pt>
                <c:pt idx="296">
                  <c:v>0.13578907301886686</c:v>
                </c:pt>
                <c:pt idx="297">
                  <c:v>0.13578907301886686</c:v>
                </c:pt>
                <c:pt idx="298">
                  <c:v>0.13578907301886686</c:v>
                </c:pt>
                <c:pt idx="299">
                  <c:v>0.13578907301886686</c:v>
                </c:pt>
                <c:pt idx="300">
                  <c:v>0.13578907301886686</c:v>
                </c:pt>
                <c:pt idx="301">
                  <c:v>0.13578907301886686</c:v>
                </c:pt>
                <c:pt idx="302">
                  <c:v>0.13578907301886686</c:v>
                </c:pt>
                <c:pt idx="303">
                  <c:v>0.13578907301886686</c:v>
                </c:pt>
                <c:pt idx="304">
                  <c:v>0.13578907301886686</c:v>
                </c:pt>
                <c:pt idx="305">
                  <c:v>0.13578907301886686</c:v>
                </c:pt>
                <c:pt idx="306">
                  <c:v>0.13578907301886686</c:v>
                </c:pt>
                <c:pt idx="307">
                  <c:v>0.13578907301886686</c:v>
                </c:pt>
                <c:pt idx="308">
                  <c:v>0.13578907301886686</c:v>
                </c:pt>
                <c:pt idx="309">
                  <c:v>0.13578907301886686</c:v>
                </c:pt>
                <c:pt idx="310">
                  <c:v>0.13578907301886686</c:v>
                </c:pt>
                <c:pt idx="311">
                  <c:v>0.13578907301886686</c:v>
                </c:pt>
                <c:pt idx="312">
                  <c:v>0.13578907301886686</c:v>
                </c:pt>
                <c:pt idx="313">
                  <c:v>0.13578907301886686</c:v>
                </c:pt>
                <c:pt idx="314">
                  <c:v>0.13578907301886686</c:v>
                </c:pt>
                <c:pt idx="315">
                  <c:v>0.13578907301886686</c:v>
                </c:pt>
                <c:pt idx="316">
                  <c:v>0.13578907301886686</c:v>
                </c:pt>
                <c:pt idx="317">
                  <c:v>0.13578907301886686</c:v>
                </c:pt>
                <c:pt idx="318">
                  <c:v>0.13578907301886686</c:v>
                </c:pt>
                <c:pt idx="319">
                  <c:v>0.13578907301886686</c:v>
                </c:pt>
                <c:pt idx="320">
                  <c:v>0.13578907301886686</c:v>
                </c:pt>
                <c:pt idx="321">
                  <c:v>0.13578907301886686</c:v>
                </c:pt>
                <c:pt idx="322">
                  <c:v>0.13578907301886686</c:v>
                </c:pt>
                <c:pt idx="323">
                  <c:v>0.13578907301886686</c:v>
                </c:pt>
                <c:pt idx="324">
                  <c:v>0.13578907301886686</c:v>
                </c:pt>
                <c:pt idx="325">
                  <c:v>0.13578907301886686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</c:numCache>
            </c:numRef>
          </c:val>
        </c:ser>
        <c:ser>
          <c:idx val="2"/>
          <c:order val="2"/>
          <c:spPr>
            <a:solidFill>
              <a:schemeClr val="tx2">
                <a:lumMod val="75000"/>
              </a:schemeClr>
            </a:solidFill>
            <a:ln w="25400"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Sheet1!$L$2:$L$1081</c:f>
              <c:numCache>
                <c:formatCode>0%;0;</c:formatCode>
                <c:ptCount val="1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0.14339035239712994</c:v>
                </c:pt>
                <c:pt idx="326">
                  <c:v>0.14339035239712994</c:v>
                </c:pt>
                <c:pt idx="327">
                  <c:v>0.14339035239712994</c:v>
                </c:pt>
                <c:pt idx="328">
                  <c:v>0.14339035239712994</c:v>
                </c:pt>
                <c:pt idx="329">
                  <c:v>0.14339035239712994</c:v>
                </c:pt>
                <c:pt idx="330">
                  <c:v>0.14339035239712994</c:v>
                </c:pt>
                <c:pt idx="331">
                  <c:v>0.14339035239712994</c:v>
                </c:pt>
                <c:pt idx="332">
                  <c:v>0.14339035239712994</c:v>
                </c:pt>
                <c:pt idx="333">
                  <c:v>0.14339035239712994</c:v>
                </c:pt>
                <c:pt idx="334">
                  <c:v>0.14339035239712994</c:v>
                </c:pt>
                <c:pt idx="335">
                  <c:v>0.14339035239712994</c:v>
                </c:pt>
                <c:pt idx="336">
                  <c:v>0.14339035239712994</c:v>
                </c:pt>
                <c:pt idx="337">
                  <c:v>0.14339035239712994</c:v>
                </c:pt>
                <c:pt idx="338">
                  <c:v>0.14339035239712994</c:v>
                </c:pt>
                <c:pt idx="339">
                  <c:v>0.14339035239712994</c:v>
                </c:pt>
                <c:pt idx="340">
                  <c:v>0.14339035239712994</c:v>
                </c:pt>
                <c:pt idx="341">
                  <c:v>0.14339035239712994</c:v>
                </c:pt>
                <c:pt idx="342">
                  <c:v>0.14339035239712994</c:v>
                </c:pt>
                <c:pt idx="343">
                  <c:v>0.14339035239712994</c:v>
                </c:pt>
                <c:pt idx="344">
                  <c:v>0.14339035239712994</c:v>
                </c:pt>
                <c:pt idx="345">
                  <c:v>0.14339035239712994</c:v>
                </c:pt>
                <c:pt idx="346">
                  <c:v>0.14339035239712994</c:v>
                </c:pt>
                <c:pt idx="347">
                  <c:v>0.14339035239712994</c:v>
                </c:pt>
                <c:pt idx="348">
                  <c:v>0.14339035239712994</c:v>
                </c:pt>
                <c:pt idx="349">
                  <c:v>0.14339035239712994</c:v>
                </c:pt>
                <c:pt idx="350">
                  <c:v>0.14339035239712994</c:v>
                </c:pt>
                <c:pt idx="351">
                  <c:v>0.14339035239712994</c:v>
                </c:pt>
                <c:pt idx="352">
                  <c:v>0.14339035239712994</c:v>
                </c:pt>
                <c:pt idx="353">
                  <c:v>0.14339035239712994</c:v>
                </c:pt>
                <c:pt idx="354">
                  <c:v>0.14339035239712994</c:v>
                </c:pt>
                <c:pt idx="355">
                  <c:v>0.14339035239712994</c:v>
                </c:pt>
                <c:pt idx="356">
                  <c:v>0.14339035239712994</c:v>
                </c:pt>
                <c:pt idx="357">
                  <c:v>0.14339035239712994</c:v>
                </c:pt>
                <c:pt idx="358">
                  <c:v>0.14339035239712994</c:v>
                </c:pt>
                <c:pt idx="359">
                  <c:v>0.14339035239712994</c:v>
                </c:pt>
                <c:pt idx="360">
                  <c:v>0.14339035239712994</c:v>
                </c:pt>
                <c:pt idx="361">
                  <c:v>0.14339035239712994</c:v>
                </c:pt>
                <c:pt idx="362">
                  <c:v>0.14339035239712994</c:v>
                </c:pt>
                <c:pt idx="363">
                  <c:v>0.14339035239712994</c:v>
                </c:pt>
                <c:pt idx="364">
                  <c:v>0.14339035239712994</c:v>
                </c:pt>
                <c:pt idx="365">
                  <c:v>0.14339035239712994</c:v>
                </c:pt>
                <c:pt idx="366">
                  <c:v>0.14339035239712994</c:v>
                </c:pt>
                <c:pt idx="367">
                  <c:v>0.14339035239712994</c:v>
                </c:pt>
                <c:pt idx="368">
                  <c:v>0.14339035239712994</c:v>
                </c:pt>
                <c:pt idx="369">
                  <c:v>0.14339035239712994</c:v>
                </c:pt>
                <c:pt idx="370">
                  <c:v>0.14339035239712994</c:v>
                </c:pt>
                <c:pt idx="371">
                  <c:v>0.14339035239712994</c:v>
                </c:pt>
                <c:pt idx="372">
                  <c:v>0.14339035239712994</c:v>
                </c:pt>
                <c:pt idx="373">
                  <c:v>0.14339035239712994</c:v>
                </c:pt>
                <c:pt idx="374">
                  <c:v>0.14339035239712994</c:v>
                </c:pt>
                <c:pt idx="375">
                  <c:v>0.14339035239712994</c:v>
                </c:pt>
                <c:pt idx="376">
                  <c:v>0.14339035239712994</c:v>
                </c:pt>
                <c:pt idx="377">
                  <c:v>0.14339035239712994</c:v>
                </c:pt>
                <c:pt idx="378">
                  <c:v>0.14339035239712994</c:v>
                </c:pt>
                <c:pt idx="379">
                  <c:v>0.14339035239712994</c:v>
                </c:pt>
                <c:pt idx="380">
                  <c:v>0.14339035239712994</c:v>
                </c:pt>
                <c:pt idx="381">
                  <c:v>0.14339035239712994</c:v>
                </c:pt>
                <c:pt idx="382">
                  <c:v>0.14339035239712994</c:v>
                </c:pt>
                <c:pt idx="383">
                  <c:v>0.14339035239712994</c:v>
                </c:pt>
                <c:pt idx="384">
                  <c:v>0.14339035239712994</c:v>
                </c:pt>
                <c:pt idx="385">
                  <c:v>0.14339035239712994</c:v>
                </c:pt>
                <c:pt idx="386">
                  <c:v>0.14339035239712994</c:v>
                </c:pt>
                <c:pt idx="387">
                  <c:v>0.14339035239712994</c:v>
                </c:pt>
                <c:pt idx="388">
                  <c:v>0.14339035239712994</c:v>
                </c:pt>
                <c:pt idx="389">
                  <c:v>0.14339035239712994</c:v>
                </c:pt>
                <c:pt idx="390">
                  <c:v>0.14339035239712994</c:v>
                </c:pt>
                <c:pt idx="391">
                  <c:v>0.14339035239712994</c:v>
                </c:pt>
                <c:pt idx="392">
                  <c:v>0.14339035239712994</c:v>
                </c:pt>
                <c:pt idx="393">
                  <c:v>0.14339035239712994</c:v>
                </c:pt>
                <c:pt idx="394">
                  <c:v>0.14339035239712994</c:v>
                </c:pt>
                <c:pt idx="395">
                  <c:v>0.14339035239712994</c:v>
                </c:pt>
                <c:pt idx="396">
                  <c:v>0.14339035239712994</c:v>
                </c:pt>
                <c:pt idx="397">
                  <c:v>0.14339035239712994</c:v>
                </c:pt>
                <c:pt idx="398">
                  <c:v>0.14339035239712994</c:v>
                </c:pt>
                <c:pt idx="399">
                  <c:v>0.14339035239712994</c:v>
                </c:pt>
                <c:pt idx="400">
                  <c:v>0.14339035239712994</c:v>
                </c:pt>
                <c:pt idx="401">
                  <c:v>0.14339035239712994</c:v>
                </c:pt>
                <c:pt idx="402">
                  <c:v>0.14339035239712994</c:v>
                </c:pt>
                <c:pt idx="403">
                  <c:v>0.14339035239712994</c:v>
                </c:pt>
                <c:pt idx="404">
                  <c:v>0.14339035239712994</c:v>
                </c:pt>
                <c:pt idx="405">
                  <c:v>0.14339035239712994</c:v>
                </c:pt>
                <c:pt idx="406">
                  <c:v>0.14339035239712994</c:v>
                </c:pt>
                <c:pt idx="407">
                  <c:v>0.14339035239712994</c:v>
                </c:pt>
                <c:pt idx="408">
                  <c:v>0.14339035239712994</c:v>
                </c:pt>
                <c:pt idx="409">
                  <c:v>0.14339035239712994</c:v>
                </c:pt>
                <c:pt idx="410">
                  <c:v>0.14339035239712994</c:v>
                </c:pt>
                <c:pt idx="411">
                  <c:v>0.14339035239712994</c:v>
                </c:pt>
                <c:pt idx="412">
                  <c:v>0.14339035239712994</c:v>
                </c:pt>
                <c:pt idx="413">
                  <c:v>0.14339035239712994</c:v>
                </c:pt>
                <c:pt idx="414">
                  <c:v>0.14339035239712994</c:v>
                </c:pt>
                <c:pt idx="415">
                  <c:v>0.14339035239712994</c:v>
                </c:pt>
                <c:pt idx="416">
                  <c:v>0.14339035239712994</c:v>
                </c:pt>
                <c:pt idx="417">
                  <c:v>0.14339035239712994</c:v>
                </c:pt>
                <c:pt idx="418">
                  <c:v>0.14339035239712994</c:v>
                </c:pt>
                <c:pt idx="419">
                  <c:v>0.14339035239712994</c:v>
                </c:pt>
                <c:pt idx="420">
                  <c:v>0.14339035239712994</c:v>
                </c:pt>
                <c:pt idx="421">
                  <c:v>0.14339035239712994</c:v>
                </c:pt>
                <c:pt idx="422">
                  <c:v>0.14339035239712994</c:v>
                </c:pt>
                <c:pt idx="423">
                  <c:v>0.14339035239712994</c:v>
                </c:pt>
                <c:pt idx="424">
                  <c:v>0.14339035239712994</c:v>
                </c:pt>
                <c:pt idx="425">
                  <c:v>0.14339035239712994</c:v>
                </c:pt>
                <c:pt idx="426">
                  <c:v>0.14339035239712994</c:v>
                </c:pt>
                <c:pt idx="427">
                  <c:v>0.14339035239712994</c:v>
                </c:pt>
                <c:pt idx="428">
                  <c:v>0.14339035239712994</c:v>
                </c:pt>
                <c:pt idx="429">
                  <c:v>0.14339035239712994</c:v>
                </c:pt>
                <c:pt idx="430">
                  <c:v>0.14339035239712994</c:v>
                </c:pt>
                <c:pt idx="431">
                  <c:v>0.14339035239712994</c:v>
                </c:pt>
                <c:pt idx="432">
                  <c:v>0.14339035239712994</c:v>
                </c:pt>
                <c:pt idx="433">
                  <c:v>0.14339035239712994</c:v>
                </c:pt>
                <c:pt idx="434">
                  <c:v>0.14339035239712994</c:v>
                </c:pt>
                <c:pt idx="435">
                  <c:v>0.14339035239712994</c:v>
                </c:pt>
                <c:pt idx="436">
                  <c:v>0.14339035239712994</c:v>
                </c:pt>
                <c:pt idx="437">
                  <c:v>0.14339035239712994</c:v>
                </c:pt>
                <c:pt idx="438">
                  <c:v>0.14339035239712994</c:v>
                </c:pt>
                <c:pt idx="439">
                  <c:v>0.14339035239712994</c:v>
                </c:pt>
                <c:pt idx="440">
                  <c:v>0.14339035239712994</c:v>
                </c:pt>
                <c:pt idx="441">
                  <c:v>0.14339035239712994</c:v>
                </c:pt>
                <c:pt idx="442">
                  <c:v>0.14339035239712994</c:v>
                </c:pt>
                <c:pt idx="443">
                  <c:v>0.14339035239712994</c:v>
                </c:pt>
                <c:pt idx="444">
                  <c:v>0.14339035239712994</c:v>
                </c:pt>
                <c:pt idx="445">
                  <c:v>0.14339035239712994</c:v>
                </c:pt>
                <c:pt idx="446">
                  <c:v>0.14339035239712994</c:v>
                </c:pt>
                <c:pt idx="447">
                  <c:v>0.14339035239712994</c:v>
                </c:pt>
                <c:pt idx="448">
                  <c:v>0.14339035239712994</c:v>
                </c:pt>
                <c:pt idx="449">
                  <c:v>0.14339035239712994</c:v>
                </c:pt>
                <c:pt idx="450">
                  <c:v>0.14339035239712994</c:v>
                </c:pt>
                <c:pt idx="451">
                  <c:v>0.14339035239712994</c:v>
                </c:pt>
                <c:pt idx="452">
                  <c:v>0.14339035239712994</c:v>
                </c:pt>
                <c:pt idx="453">
                  <c:v>0.14339035239712994</c:v>
                </c:pt>
                <c:pt idx="454">
                  <c:v>0.14339035239712994</c:v>
                </c:pt>
                <c:pt idx="455">
                  <c:v>0.14339035239712994</c:v>
                </c:pt>
                <c:pt idx="456">
                  <c:v>0.14339035239712994</c:v>
                </c:pt>
                <c:pt idx="457">
                  <c:v>0.14339035239712994</c:v>
                </c:pt>
                <c:pt idx="458">
                  <c:v>0.14339035239712994</c:v>
                </c:pt>
                <c:pt idx="459">
                  <c:v>0.14339035239712994</c:v>
                </c:pt>
                <c:pt idx="460">
                  <c:v>0.14339035239712994</c:v>
                </c:pt>
                <c:pt idx="461">
                  <c:v>0.14339035239712994</c:v>
                </c:pt>
                <c:pt idx="462">
                  <c:v>0.14339035239712994</c:v>
                </c:pt>
                <c:pt idx="463">
                  <c:v>0.14339035239712994</c:v>
                </c:pt>
                <c:pt idx="464">
                  <c:v>0.14339035239712994</c:v>
                </c:pt>
                <c:pt idx="465">
                  <c:v>0.14339035239712994</c:v>
                </c:pt>
                <c:pt idx="466">
                  <c:v>0.14339035239712994</c:v>
                </c:pt>
                <c:pt idx="467">
                  <c:v>0.14339035239712994</c:v>
                </c:pt>
                <c:pt idx="468">
                  <c:v>0.14339035239712994</c:v>
                </c:pt>
                <c:pt idx="469">
                  <c:v>0.14339035239712994</c:v>
                </c:pt>
                <c:pt idx="470">
                  <c:v>0.14339035239712994</c:v>
                </c:pt>
                <c:pt idx="471">
                  <c:v>0.14339035239712994</c:v>
                </c:pt>
                <c:pt idx="472">
                  <c:v>0.14339035239712994</c:v>
                </c:pt>
                <c:pt idx="473">
                  <c:v>0.14339035239712994</c:v>
                </c:pt>
                <c:pt idx="474">
                  <c:v>0.14339035239712994</c:v>
                </c:pt>
                <c:pt idx="475">
                  <c:v>0.14339035239712994</c:v>
                </c:pt>
                <c:pt idx="476">
                  <c:v>0.14339035239712994</c:v>
                </c:pt>
                <c:pt idx="477">
                  <c:v>0.14339035239712994</c:v>
                </c:pt>
                <c:pt idx="478">
                  <c:v>0.14339035239712994</c:v>
                </c:pt>
                <c:pt idx="479">
                  <c:v>0.14339035239712994</c:v>
                </c:pt>
                <c:pt idx="480">
                  <c:v>0.14339035239712994</c:v>
                </c:pt>
                <c:pt idx="481">
                  <c:v>0.14339035239712994</c:v>
                </c:pt>
                <c:pt idx="482">
                  <c:v>0.14339035239712994</c:v>
                </c:pt>
                <c:pt idx="483">
                  <c:v>0.14339035239712994</c:v>
                </c:pt>
                <c:pt idx="484">
                  <c:v>0.14339035239712994</c:v>
                </c:pt>
                <c:pt idx="485">
                  <c:v>0.14339035239712994</c:v>
                </c:pt>
                <c:pt idx="486">
                  <c:v>0.14339035239712994</c:v>
                </c:pt>
                <c:pt idx="487">
                  <c:v>0.14339035239712994</c:v>
                </c:pt>
                <c:pt idx="488">
                  <c:v>0.14339035239712994</c:v>
                </c:pt>
                <c:pt idx="489">
                  <c:v>0.14339035239712994</c:v>
                </c:pt>
                <c:pt idx="490">
                  <c:v>0.14339035239712994</c:v>
                </c:pt>
                <c:pt idx="491">
                  <c:v>0.14339035239712994</c:v>
                </c:pt>
                <c:pt idx="492">
                  <c:v>0.14339035239712994</c:v>
                </c:pt>
                <c:pt idx="493">
                  <c:v>0.14339035239712994</c:v>
                </c:pt>
                <c:pt idx="494">
                  <c:v>0.14339035239712994</c:v>
                </c:pt>
                <c:pt idx="495">
                  <c:v>0.14339035239712994</c:v>
                </c:pt>
                <c:pt idx="496">
                  <c:v>0.14339035239712994</c:v>
                </c:pt>
                <c:pt idx="497">
                  <c:v>0.14339035239712994</c:v>
                </c:pt>
                <c:pt idx="498">
                  <c:v>0.14339035239712994</c:v>
                </c:pt>
                <c:pt idx="499">
                  <c:v>0.14339035239712994</c:v>
                </c:pt>
                <c:pt idx="500">
                  <c:v>0.14339035239712994</c:v>
                </c:pt>
                <c:pt idx="501">
                  <c:v>0.14339035239712994</c:v>
                </c:pt>
                <c:pt idx="502">
                  <c:v>0.14339035239712994</c:v>
                </c:pt>
                <c:pt idx="503">
                  <c:v>0.14339035239712994</c:v>
                </c:pt>
                <c:pt idx="504">
                  <c:v>0.14339035239712994</c:v>
                </c:pt>
                <c:pt idx="505">
                  <c:v>0.14339035239712994</c:v>
                </c:pt>
                <c:pt idx="506">
                  <c:v>0.14339035239712994</c:v>
                </c:pt>
                <c:pt idx="507">
                  <c:v>0.14339035239712994</c:v>
                </c:pt>
                <c:pt idx="508">
                  <c:v>0.14339035239712994</c:v>
                </c:pt>
                <c:pt idx="509">
                  <c:v>0.14339035239712994</c:v>
                </c:pt>
                <c:pt idx="510">
                  <c:v>0.14339035239712994</c:v>
                </c:pt>
                <c:pt idx="511">
                  <c:v>0.14339035239712994</c:v>
                </c:pt>
                <c:pt idx="512">
                  <c:v>0.14339035239712994</c:v>
                </c:pt>
                <c:pt idx="513">
                  <c:v>0.14339035239712994</c:v>
                </c:pt>
                <c:pt idx="514">
                  <c:v>0.14339035239712994</c:v>
                </c:pt>
                <c:pt idx="515">
                  <c:v>0.14339035239712994</c:v>
                </c:pt>
                <c:pt idx="516">
                  <c:v>0.14339035239712994</c:v>
                </c:pt>
                <c:pt idx="517">
                  <c:v>0.14339035239712994</c:v>
                </c:pt>
                <c:pt idx="518">
                  <c:v>0.14339035239712994</c:v>
                </c:pt>
                <c:pt idx="519">
                  <c:v>0.14339035239712994</c:v>
                </c:pt>
                <c:pt idx="520">
                  <c:v>0.14339035239712994</c:v>
                </c:pt>
                <c:pt idx="521">
                  <c:v>0.14339035239712994</c:v>
                </c:pt>
                <c:pt idx="522">
                  <c:v>0.14339035239712994</c:v>
                </c:pt>
                <c:pt idx="523">
                  <c:v>0.14339035239712994</c:v>
                </c:pt>
                <c:pt idx="524">
                  <c:v>0.14339035239712994</c:v>
                </c:pt>
                <c:pt idx="525">
                  <c:v>0.14339035239712994</c:v>
                </c:pt>
                <c:pt idx="526">
                  <c:v>0.14339035239712994</c:v>
                </c:pt>
                <c:pt idx="527">
                  <c:v>0.14339035239712994</c:v>
                </c:pt>
                <c:pt idx="528">
                  <c:v>0.14339035239712994</c:v>
                </c:pt>
                <c:pt idx="529">
                  <c:v>0.14339035239712994</c:v>
                </c:pt>
                <c:pt idx="530">
                  <c:v>0.14339035239712994</c:v>
                </c:pt>
                <c:pt idx="531">
                  <c:v>0.14339035239712994</c:v>
                </c:pt>
                <c:pt idx="532">
                  <c:v>0.14339035239712994</c:v>
                </c:pt>
                <c:pt idx="533">
                  <c:v>0.14339035239712994</c:v>
                </c:pt>
                <c:pt idx="534">
                  <c:v>0.14339035239712994</c:v>
                </c:pt>
                <c:pt idx="535">
                  <c:v>0.14339035239712994</c:v>
                </c:pt>
                <c:pt idx="536">
                  <c:v>0.14339035239712994</c:v>
                </c:pt>
                <c:pt idx="537">
                  <c:v>0.14339035239712994</c:v>
                </c:pt>
                <c:pt idx="538">
                  <c:v>0.14339035239712994</c:v>
                </c:pt>
                <c:pt idx="539">
                  <c:v>0.14339035239712994</c:v>
                </c:pt>
                <c:pt idx="540">
                  <c:v>0.14339035239712994</c:v>
                </c:pt>
                <c:pt idx="541">
                  <c:v>0.14339035239712994</c:v>
                </c:pt>
                <c:pt idx="542">
                  <c:v>0.14339035239712994</c:v>
                </c:pt>
                <c:pt idx="543">
                  <c:v>0.14339035239712994</c:v>
                </c:pt>
                <c:pt idx="544">
                  <c:v>0.14339035239712994</c:v>
                </c:pt>
                <c:pt idx="545">
                  <c:v>0.14339035239712994</c:v>
                </c:pt>
                <c:pt idx="546">
                  <c:v>0.14339035239712994</c:v>
                </c:pt>
                <c:pt idx="547">
                  <c:v>0.14339035239712994</c:v>
                </c:pt>
                <c:pt idx="548">
                  <c:v>0.14339035239712994</c:v>
                </c:pt>
                <c:pt idx="549">
                  <c:v>0.14339035239712994</c:v>
                </c:pt>
                <c:pt idx="550">
                  <c:v>0.14339035239712994</c:v>
                </c:pt>
                <c:pt idx="551">
                  <c:v>0.14339035239712994</c:v>
                </c:pt>
                <c:pt idx="552">
                  <c:v>0.14339035239712994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</c:numCache>
            </c:numRef>
          </c:val>
        </c:ser>
        <c:ser>
          <c:idx val="3"/>
          <c:order val="3"/>
          <c:spPr>
            <a:solidFill>
              <a:srgbClr val="DC6C7C"/>
            </a:solidFill>
            <a:ln w="25400"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Sheet1!$M$2:$M$1081</c:f>
              <c:numCache>
                <c:formatCode>0%;0;</c:formatCode>
                <c:ptCount val="1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0.22062230503968228</c:v>
                </c:pt>
                <c:pt idx="553">
                  <c:v>0.22062230503968228</c:v>
                </c:pt>
                <c:pt idx="554">
                  <c:v>0.22062230503968228</c:v>
                </c:pt>
                <c:pt idx="555">
                  <c:v>0.22062230503968228</c:v>
                </c:pt>
                <c:pt idx="556">
                  <c:v>0.22062230503968228</c:v>
                </c:pt>
                <c:pt idx="557">
                  <c:v>0.22062230503968228</c:v>
                </c:pt>
                <c:pt idx="558">
                  <c:v>0.22062230503968228</c:v>
                </c:pt>
                <c:pt idx="559">
                  <c:v>0.22062230503968228</c:v>
                </c:pt>
                <c:pt idx="560">
                  <c:v>0.22062230503968228</c:v>
                </c:pt>
                <c:pt idx="561">
                  <c:v>0.22062230503968228</c:v>
                </c:pt>
                <c:pt idx="562">
                  <c:v>0.22062230503968228</c:v>
                </c:pt>
                <c:pt idx="563">
                  <c:v>0.22062230503968228</c:v>
                </c:pt>
                <c:pt idx="564">
                  <c:v>0.22062230503968228</c:v>
                </c:pt>
                <c:pt idx="565">
                  <c:v>0.22062230503968228</c:v>
                </c:pt>
                <c:pt idx="566">
                  <c:v>0.22062230503968228</c:v>
                </c:pt>
                <c:pt idx="567">
                  <c:v>0.22062230503968228</c:v>
                </c:pt>
                <c:pt idx="568">
                  <c:v>0.22062230503968228</c:v>
                </c:pt>
                <c:pt idx="569">
                  <c:v>0.22062230503968228</c:v>
                </c:pt>
                <c:pt idx="570">
                  <c:v>0.22062230503968228</c:v>
                </c:pt>
                <c:pt idx="571">
                  <c:v>0.22062230503968228</c:v>
                </c:pt>
                <c:pt idx="572">
                  <c:v>0.22062230503968228</c:v>
                </c:pt>
                <c:pt idx="573">
                  <c:v>0.22062230503968228</c:v>
                </c:pt>
                <c:pt idx="574">
                  <c:v>0.22062230503968228</c:v>
                </c:pt>
                <c:pt idx="575">
                  <c:v>0.22062230503968228</c:v>
                </c:pt>
                <c:pt idx="576">
                  <c:v>0.22062230503968228</c:v>
                </c:pt>
                <c:pt idx="577">
                  <c:v>0.22062230503968228</c:v>
                </c:pt>
                <c:pt idx="578">
                  <c:v>0.22062230503968228</c:v>
                </c:pt>
                <c:pt idx="579">
                  <c:v>0.22062230503968228</c:v>
                </c:pt>
                <c:pt idx="580">
                  <c:v>0.22062230503968228</c:v>
                </c:pt>
                <c:pt idx="581">
                  <c:v>0.22062230503968228</c:v>
                </c:pt>
                <c:pt idx="582">
                  <c:v>0.22062230503968228</c:v>
                </c:pt>
                <c:pt idx="583">
                  <c:v>0.22062230503968228</c:v>
                </c:pt>
                <c:pt idx="584">
                  <c:v>0.22062230503968228</c:v>
                </c:pt>
                <c:pt idx="585">
                  <c:v>0.22062230503968228</c:v>
                </c:pt>
                <c:pt idx="586">
                  <c:v>0.22062230503968228</c:v>
                </c:pt>
                <c:pt idx="587">
                  <c:v>0.22062230503968228</c:v>
                </c:pt>
                <c:pt idx="588">
                  <c:v>0.22062230503968228</c:v>
                </c:pt>
                <c:pt idx="589">
                  <c:v>0.22062230503968228</c:v>
                </c:pt>
                <c:pt idx="590">
                  <c:v>0.22062230503968228</c:v>
                </c:pt>
                <c:pt idx="591">
                  <c:v>0.22062230503968228</c:v>
                </c:pt>
                <c:pt idx="592">
                  <c:v>0.22062230503968228</c:v>
                </c:pt>
                <c:pt idx="593">
                  <c:v>0.22062230503968228</c:v>
                </c:pt>
                <c:pt idx="594">
                  <c:v>0.22062230503968228</c:v>
                </c:pt>
                <c:pt idx="595">
                  <c:v>0.22062230503968228</c:v>
                </c:pt>
                <c:pt idx="596">
                  <c:v>0.22062230503968228</c:v>
                </c:pt>
                <c:pt idx="597">
                  <c:v>0.22062230503968228</c:v>
                </c:pt>
                <c:pt idx="598">
                  <c:v>0.22062230503968228</c:v>
                </c:pt>
                <c:pt idx="599">
                  <c:v>0.22062230503968228</c:v>
                </c:pt>
                <c:pt idx="600">
                  <c:v>0.22062230503968228</c:v>
                </c:pt>
                <c:pt idx="601">
                  <c:v>0.22062230503968228</c:v>
                </c:pt>
                <c:pt idx="602">
                  <c:v>0.22062230503968228</c:v>
                </c:pt>
                <c:pt idx="603">
                  <c:v>0.22062230503968228</c:v>
                </c:pt>
                <c:pt idx="604">
                  <c:v>0.22062230503968228</c:v>
                </c:pt>
                <c:pt idx="605">
                  <c:v>0.22062230503968228</c:v>
                </c:pt>
                <c:pt idx="606">
                  <c:v>0.22062230503968228</c:v>
                </c:pt>
                <c:pt idx="607">
                  <c:v>0.22062230503968228</c:v>
                </c:pt>
                <c:pt idx="608">
                  <c:v>0.22062230503968228</c:v>
                </c:pt>
                <c:pt idx="609">
                  <c:v>0.22062230503968228</c:v>
                </c:pt>
                <c:pt idx="610">
                  <c:v>0.22062230503968228</c:v>
                </c:pt>
                <c:pt idx="611">
                  <c:v>0.22062230503968228</c:v>
                </c:pt>
                <c:pt idx="612">
                  <c:v>0.22062230503968228</c:v>
                </c:pt>
                <c:pt idx="613">
                  <c:v>0.22062230503968228</c:v>
                </c:pt>
                <c:pt idx="614">
                  <c:v>0.22062230503968228</c:v>
                </c:pt>
                <c:pt idx="615">
                  <c:v>0.22062230503968228</c:v>
                </c:pt>
                <c:pt idx="616">
                  <c:v>0.22062230503968228</c:v>
                </c:pt>
                <c:pt idx="617">
                  <c:v>0.22062230503968228</c:v>
                </c:pt>
                <c:pt idx="618">
                  <c:v>0.22062230503968228</c:v>
                </c:pt>
                <c:pt idx="619">
                  <c:v>0.22062230503968228</c:v>
                </c:pt>
                <c:pt idx="620">
                  <c:v>0.22062230503968228</c:v>
                </c:pt>
                <c:pt idx="621">
                  <c:v>0.22062230503968228</c:v>
                </c:pt>
                <c:pt idx="622">
                  <c:v>0.22062230503968228</c:v>
                </c:pt>
                <c:pt idx="623">
                  <c:v>0.22062230503968228</c:v>
                </c:pt>
                <c:pt idx="624">
                  <c:v>0.22062230503968228</c:v>
                </c:pt>
                <c:pt idx="625">
                  <c:v>0.22062230503968228</c:v>
                </c:pt>
                <c:pt idx="626">
                  <c:v>0.22062230503968228</c:v>
                </c:pt>
                <c:pt idx="627">
                  <c:v>0.22062230503968228</c:v>
                </c:pt>
                <c:pt idx="628">
                  <c:v>0.22062230503968228</c:v>
                </c:pt>
                <c:pt idx="629">
                  <c:v>0.22062230503968228</c:v>
                </c:pt>
                <c:pt idx="630">
                  <c:v>0.22062230503968228</c:v>
                </c:pt>
                <c:pt idx="631">
                  <c:v>0.22062230503968228</c:v>
                </c:pt>
                <c:pt idx="632">
                  <c:v>0.22062230503968228</c:v>
                </c:pt>
                <c:pt idx="633">
                  <c:v>0.22062230503968228</c:v>
                </c:pt>
                <c:pt idx="634">
                  <c:v>0.22062230503968228</c:v>
                </c:pt>
                <c:pt idx="635">
                  <c:v>0.22062230503968228</c:v>
                </c:pt>
                <c:pt idx="636">
                  <c:v>0.22062230503968228</c:v>
                </c:pt>
                <c:pt idx="637">
                  <c:v>0.22062230503968228</c:v>
                </c:pt>
                <c:pt idx="638">
                  <c:v>0.22062230503968228</c:v>
                </c:pt>
                <c:pt idx="639">
                  <c:v>0.22062230503968228</c:v>
                </c:pt>
                <c:pt idx="640">
                  <c:v>0.22062230503968228</c:v>
                </c:pt>
                <c:pt idx="641">
                  <c:v>0.22062230503968228</c:v>
                </c:pt>
                <c:pt idx="642">
                  <c:v>0.22062230503968228</c:v>
                </c:pt>
                <c:pt idx="643">
                  <c:v>0.22062230503968228</c:v>
                </c:pt>
                <c:pt idx="644">
                  <c:v>0.22062230503968228</c:v>
                </c:pt>
                <c:pt idx="645">
                  <c:v>0.22062230503968228</c:v>
                </c:pt>
                <c:pt idx="646">
                  <c:v>0.22062230503968228</c:v>
                </c:pt>
                <c:pt idx="647">
                  <c:v>0.22062230503968228</c:v>
                </c:pt>
                <c:pt idx="648">
                  <c:v>0.22062230503968228</c:v>
                </c:pt>
                <c:pt idx="649">
                  <c:v>0.22062230503968228</c:v>
                </c:pt>
                <c:pt idx="650">
                  <c:v>0.22062230503968228</c:v>
                </c:pt>
                <c:pt idx="651">
                  <c:v>0.22062230503968228</c:v>
                </c:pt>
                <c:pt idx="652">
                  <c:v>0.22062230503968228</c:v>
                </c:pt>
                <c:pt idx="653">
                  <c:v>0.22062230503968228</c:v>
                </c:pt>
                <c:pt idx="654">
                  <c:v>0.22062230503968228</c:v>
                </c:pt>
                <c:pt idx="655">
                  <c:v>0.22062230503968228</c:v>
                </c:pt>
                <c:pt idx="656">
                  <c:v>0.22062230503968228</c:v>
                </c:pt>
                <c:pt idx="657">
                  <c:v>0.22062230503968228</c:v>
                </c:pt>
                <c:pt idx="658">
                  <c:v>0.22062230503968228</c:v>
                </c:pt>
                <c:pt idx="659">
                  <c:v>0.22062230503968228</c:v>
                </c:pt>
                <c:pt idx="660">
                  <c:v>0.22062230503968228</c:v>
                </c:pt>
                <c:pt idx="661">
                  <c:v>0.22062230503968228</c:v>
                </c:pt>
                <c:pt idx="662">
                  <c:v>0.22062230503968228</c:v>
                </c:pt>
                <c:pt idx="663">
                  <c:v>0.22062230503968228</c:v>
                </c:pt>
                <c:pt idx="664">
                  <c:v>0.22062230503968228</c:v>
                </c:pt>
                <c:pt idx="665">
                  <c:v>0.22062230503968228</c:v>
                </c:pt>
                <c:pt idx="666">
                  <c:v>0.22062230503968228</c:v>
                </c:pt>
                <c:pt idx="667">
                  <c:v>0.22062230503968228</c:v>
                </c:pt>
                <c:pt idx="668">
                  <c:v>0.22062230503968228</c:v>
                </c:pt>
                <c:pt idx="669">
                  <c:v>0.22062230503968228</c:v>
                </c:pt>
                <c:pt idx="670">
                  <c:v>0.22062230503968228</c:v>
                </c:pt>
                <c:pt idx="671">
                  <c:v>0.22062230503968228</c:v>
                </c:pt>
                <c:pt idx="672">
                  <c:v>0.22062230503968228</c:v>
                </c:pt>
                <c:pt idx="673">
                  <c:v>0.22062230503968228</c:v>
                </c:pt>
                <c:pt idx="674">
                  <c:v>0.22062230503968228</c:v>
                </c:pt>
                <c:pt idx="675">
                  <c:v>0.22062230503968228</c:v>
                </c:pt>
                <c:pt idx="676">
                  <c:v>0.22062230503968228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</c:numCache>
            </c:numRef>
          </c:val>
        </c:ser>
        <c:ser>
          <c:idx val="4"/>
          <c:order val="4"/>
          <c:spPr>
            <a:solidFill>
              <a:srgbClr val="3A3A3A"/>
            </a:solidFill>
            <a:ln w="25400"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Sheet1!$N$2:$N$1081</c:f>
              <c:numCache>
                <c:formatCode>0%;0;</c:formatCode>
                <c:ptCount val="1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0.20899200672639376</c:v>
                </c:pt>
                <c:pt idx="677">
                  <c:v>0.20899200672639376</c:v>
                </c:pt>
                <c:pt idx="678">
                  <c:v>0.20899200672639376</c:v>
                </c:pt>
                <c:pt idx="679">
                  <c:v>0.20899200672639376</c:v>
                </c:pt>
                <c:pt idx="680">
                  <c:v>0.20899200672639376</c:v>
                </c:pt>
                <c:pt idx="681">
                  <c:v>0.20899200672639376</c:v>
                </c:pt>
                <c:pt idx="682">
                  <c:v>0.20899200672639376</c:v>
                </c:pt>
                <c:pt idx="683">
                  <c:v>0.20899200672639376</c:v>
                </c:pt>
                <c:pt idx="684">
                  <c:v>0.20899200672639376</c:v>
                </c:pt>
                <c:pt idx="685">
                  <c:v>0.20899200672639376</c:v>
                </c:pt>
                <c:pt idx="686">
                  <c:v>0.20899200672639376</c:v>
                </c:pt>
                <c:pt idx="687">
                  <c:v>0.20899200672639376</c:v>
                </c:pt>
                <c:pt idx="688">
                  <c:v>0.20899200672639376</c:v>
                </c:pt>
                <c:pt idx="689">
                  <c:v>0.20899200672639376</c:v>
                </c:pt>
                <c:pt idx="690">
                  <c:v>0.20899200672639376</c:v>
                </c:pt>
                <c:pt idx="691">
                  <c:v>0.20899200672639376</c:v>
                </c:pt>
                <c:pt idx="692">
                  <c:v>0.20899200672639376</c:v>
                </c:pt>
                <c:pt idx="693">
                  <c:v>0.20899200672639376</c:v>
                </c:pt>
                <c:pt idx="694">
                  <c:v>0.20899200672639376</c:v>
                </c:pt>
                <c:pt idx="695">
                  <c:v>0.20899200672639376</c:v>
                </c:pt>
                <c:pt idx="696">
                  <c:v>0.20899200672639376</c:v>
                </c:pt>
                <c:pt idx="697">
                  <c:v>0.20899200672639376</c:v>
                </c:pt>
                <c:pt idx="698">
                  <c:v>0.20899200672639376</c:v>
                </c:pt>
                <c:pt idx="699">
                  <c:v>0.20899200672639376</c:v>
                </c:pt>
                <c:pt idx="700">
                  <c:v>0.20899200672639376</c:v>
                </c:pt>
                <c:pt idx="701">
                  <c:v>0.20899200672639376</c:v>
                </c:pt>
                <c:pt idx="702">
                  <c:v>0.20899200672639376</c:v>
                </c:pt>
                <c:pt idx="703">
                  <c:v>0.20899200672639376</c:v>
                </c:pt>
                <c:pt idx="704">
                  <c:v>0.20899200672639376</c:v>
                </c:pt>
                <c:pt idx="705">
                  <c:v>0.20899200672639376</c:v>
                </c:pt>
                <c:pt idx="706">
                  <c:v>0.20899200672639376</c:v>
                </c:pt>
                <c:pt idx="707">
                  <c:v>0.20899200672639376</c:v>
                </c:pt>
                <c:pt idx="708">
                  <c:v>0.20899200672639376</c:v>
                </c:pt>
                <c:pt idx="709">
                  <c:v>0.20899200672639376</c:v>
                </c:pt>
                <c:pt idx="710">
                  <c:v>0.20899200672639376</c:v>
                </c:pt>
                <c:pt idx="711">
                  <c:v>0.20899200672639376</c:v>
                </c:pt>
                <c:pt idx="712">
                  <c:v>0.20899200672639376</c:v>
                </c:pt>
                <c:pt idx="713">
                  <c:v>0.20899200672639376</c:v>
                </c:pt>
                <c:pt idx="714">
                  <c:v>0.20899200672639376</c:v>
                </c:pt>
                <c:pt idx="715">
                  <c:v>0.20899200672639376</c:v>
                </c:pt>
                <c:pt idx="716">
                  <c:v>0.20899200672639376</c:v>
                </c:pt>
                <c:pt idx="717">
                  <c:v>0.20899200672639376</c:v>
                </c:pt>
                <c:pt idx="718">
                  <c:v>0.20899200672639376</c:v>
                </c:pt>
                <c:pt idx="719">
                  <c:v>0.20899200672639376</c:v>
                </c:pt>
                <c:pt idx="720">
                  <c:v>0.20899200672639376</c:v>
                </c:pt>
                <c:pt idx="721">
                  <c:v>0.20899200672639376</c:v>
                </c:pt>
                <c:pt idx="722">
                  <c:v>0.20899200672639376</c:v>
                </c:pt>
                <c:pt idx="723">
                  <c:v>0.20899200672639376</c:v>
                </c:pt>
                <c:pt idx="724">
                  <c:v>0.20899200672639376</c:v>
                </c:pt>
                <c:pt idx="725">
                  <c:v>0.20899200672639376</c:v>
                </c:pt>
                <c:pt idx="726">
                  <c:v>0.20899200672639376</c:v>
                </c:pt>
                <c:pt idx="727">
                  <c:v>0.20899200672639376</c:v>
                </c:pt>
                <c:pt idx="728">
                  <c:v>0.20899200672639376</c:v>
                </c:pt>
                <c:pt idx="729">
                  <c:v>0.20899200672639376</c:v>
                </c:pt>
                <c:pt idx="730">
                  <c:v>0.20899200672639376</c:v>
                </c:pt>
                <c:pt idx="731">
                  <c:v>0.20899200672639376</c:v>
                </c:pt>
                <c:pt idx="732">
                  <c:v>0.20899200672639376</c:v>
                </c:pt>
                <c:pt idx="733">
                  <c:v>0.20899200672639376</c:v>
                </c:pt>
                <c:pt idx="734">
                  <c:v>0.20899200672639376</c:v>
                </c:pt>
                <c:pt idx="735">
                  <c:v>0.20899200672639376</c:v>
                </c:pt>
                <c:pt idx="736">
                  <c:v>0.20899200672639376</c:v>
                </c:pt>
                <c:pt idx="737">
                  <c:v>0.20899200672639376</c:v>
                </c:pt>
                <c:pt idx="738">
                  <c:v>0.20899200672639376</c:v>
                </c:pt>
                <c:pt idx="739">
                  <c:v>0.20899200672639376</c:v>
                </c:pt>
                <c:pt idx="740">
                  <c:v>0.20899200672639376</c:v>
                </c:pt>
                <c:pt idx="741">
                  <c:v>0.20899200672639376</c:v>
                </c:pt>
                <c:pt idx="742">
                  <c:v>0.20899200672639376</c:v>
                </c:pt>
                <c:pt idx="743">
                  <c:v>0.20899200672639376</c:v>
                </c:pt>
                <c:pt idx="744">
                  <c:v>0.20899200672639376</c:v>
                </c:pt>
                <c:pt idx="745">
                  <c:v>0.20899200672639376</c:v>
                </c:pt>
                <c:pt idx="746">
                  <c:v>0.20899200672639376</c:v>
                </c:pt>
                <c:pt idx="747">
                  <c:v>0.20899200672639376</c:v>
                </c:pt>
                <c:pt idx="748">
                  <c:v>0.20899200672639376</c:v>
                </c:pt>
                <c:pt idx="749">
                  <c:v>0.20899200672639376</c:v>
                </c:pt>
                <c:pt idx="750">
                  <c:v>0.20899200672639376</c:v>
                </c:pt>
                <c:pt idx="751">
                  <c:v>0.20899200672639376</c:v>
                </c:pt>
                <c:pt idx="752">
                  <c:v>0.20899200672639376</c:v>
                </c:pt>
                <c:pt idx="753">
                  <c:v>0.20899200672639376</c:v>
                </c:pt>
                <c:pt idx="754">
                  <c:v>0.20899200672639376</c:v>
                </c:pt>
                <c:pt idx="755">
                  <c:v>0.20899200672639376</c:v>
                </c:pt>
                <c:pt idx="756">
                  <c:v>0.20899200672639376</c:v>
                </c:pt>
                <c:pt idx="757">
                  <c:v>0.20899200672639376</c:v>
                </c:pt>
                <c:pt idx="758">
                  <c:v>0.20899200672639376</c:v>
                </c:pt>
                <c:pt idx="759">
                  <c:v>0.20899200672639376</c:v>
                </c:pt>
                <c:pt idx="760">
                  <c:v>0.20899200672639376</c:v>
                </c:pt>
                <c:pt idx="761">
                  <c:v>0.20899200672639376</c:v>
                </c:pt>
                <c:pt idx="762">
                  <c:v>0.20899200672639376</c:v>
                </c:pt>
                <c:pt idx="763">
                  <c:v>0.20899200672639376</c:v>
                </c:pt>
                <c:pt idx="764">
                  <c:v>0.20899200672639376</c:v>
                </c:pt>
                <c:pt idx="765">
                  <c:v>0.20899200672639376</c:v>
                </c:pt>
                <c:pt idx="766">
                  <c:v>0.20899200672639376</c:v>
                </c:pt>
                <c:pt idx="767">
                  <c:v>0.20899200672639376</c:v>
                </c:pt>
                <c:pt idx="768">
                  <c:v>0.20899200672639376</c:v>
                </c:pt>
                <c:pt idx="769">
                  <c:v>0.20899200672639376</c:v>
                </c:pt>
                <c:pt idx="770">
                  <c:v>0.20899200672639376</c:v>
                </c:pt>
                <c:pt idx="771">
                  <c:v>0.20899200672639376</c:v>
                </c:pt>
                <c:pt idx="772">
                  <c:v>0.20899200672639376</c:v>
                </c:pt>
                <c:pt idx="773">
                  <c:v>0.20899200672639376</c:v>
                </c:pt>
                <c:pt idx="774">
                  <c:v>0.20899200672639376</c:v>
                </c:pt>
                <c:pt idx="775">
                  <c:v>0.20899200672639376</c:v>
                </c:pt>
                <c:pt idx="776">
                  <c:v>0.20899200672639376</c:v>
                </c:pt>
                <c:pt idx="777">
                  <c:v>0.20899200672639376</c:v>
                </c:pt>
                <c:pt idx="778">
                  <c:v>0.20899200672639376</c:v>
                </c:pt>
                <c:pt idx="779">
                  <c:v>0.20899200672639376</c:v>
                </c:pt>
                <c:pt idx="780">
                  <c:v>0.20899200672639376</c:v>
                </c:pt>
                <c:pt idx="781">
                  <c:v>0.20899200672639376</c:v>
                </c:pt>
                <c:pt idx="782">
                  <c:v>0.20899200672639376</c:v>
                </c:pt>
                <c:pt idx="783">
                  <c:v>0.20899200672639376</c:v>
                </c:pt>
                <c:pt idx="784">
                  <c:v>0.20899200672639376</c:v>
                </c:pt>
                <c:pt idx="785">
                  <c:v>0.20899200672639376</c:v>
                </c:pt>
                <c:pt idx="786">
                  <c:v>0.20899200672639376</c:v>
                </c:pt>
                <c:pt idx="787">
                  <c:v>0.20899200672639376</c:v>
                </c:pt>
                <c:pt idx="788">
                  <c:v>0.20899200672639376</c:v>
                </c:pt>
                <c:pt idx="789">
                  <c:v>0.20899200672639376</c:v>
                </c:pt>
                <c:pt idx="790">
                  <c:v>0.20899200672639376</c:v>
                </c:pt>
                <c:pt idx="791">
                  <c:v>0.20899200672639376</c:v>
                </c:pt>
                <c:pt idx="792">
                  <c:v>0.20899200672639376</c:v>
                </c:pt>
                <c:pt idx="793">
                  <c:v>0.20899200672639376</c:v>
                </c:pt>
                <c:pt idx="794">
                  <c:v>0.20899200672639376</c:v>
                </c:pt>
                <c:pt idx="795">
                  <c:v>0.20899200672639376</c:v>
                </c:pt>
                <c:pt idx="796">
                  <c:v>0.20899200672639376</c:v>
                </c:pt>
                <c:pt idx="797">
                  <c:v>0.20899200672639376</c:v>
                </c:pt>
                <c:pt idx="798">
                  <c:v>0.20899200672639376</c:v>
                </c:pt>
                <c:pt idx="799">
                  <c:v>0.20899200672639376</c:v>
                </c:pt>
                <c:pt idx="800">
                  <c:v>0.20899200672639376</c:v>
                </c:pt>
                <c:pt idx="801">
                  <c:v>0.20899200672639376</c:v>
                </c:pt>
                <c:pt idx="802">
                  <c:v>0.20899200672639376</c:v>
                </c:pt>
                <c:pt idx="803">
                  <c:v>0.20899200672639376</c:v>
                </c:pt>
                <c:pt idx="804">
                  <c:v>0.20899200672639376</c:v>
                </c:pt>
                <c:pt idx="805">
                  <c:v>0.20899200672639376</c:v>
                </c:pt>
                <c:pt idx="806">
                  <c:v>0.20899200672639376</c:v>
                </c:pt>
                <c:pt idx="807">
                  <c:v>0.20899200672639376</c:v>
                </c:pt>
                <c:pt idx="808">
                  <c:v>0.20899200672639376</c:v>
                </c:pt>
                <c:pt idx="809">
                  <c:v>0.20899200672639376</c:v>
                </c:pt>
                <c:pt idx="810">
                  <c:v>0.20899200672639376</c:v>
                </c:pt>
                <c:pt idx="811">
                  <c:v>0.20899200672639376</c:v>
                </c:pt>
                <c:pt idx="812">
                  <c:v>0.20899200672639376</c:v>
                </c:pt>
                <c:pt idx="813">
                  <c:v>0.20899200672639376</c:v>
                </c:pt>
                <c:pt idx="814">
                  <c:v>0.20899200672639376</c:v>
                </c:pt>
                <c:pt idx="815">
                  <c:v>0.20899200672639376</c:v>
                </c:pt>
                <c:pt idx="816">
                  <c:v>0.20899200672639376</c:v>
                </c:pt>
                <c:pt idx="817">
                  <c:v>0.20899200672639376</c:v>
                </c:pt>
                <c:pt idx="818">
                  <c:v>0.20899200672639376</c:v>
                </c:pt>
                <c:pt idx="819">
                  <c:v>0.20899200672639376</c:v>
                </c:pt>
                <c:pt idx="820">
                  <c:v>0.20899200672639376</c:v>
                </c:pt>
                <c:pt idx="821">
                  <c:v>0.20899200672639376</c:v>
                </c:pt>
                <c:pt idx="822">
                  <c:v>0.20899200672639376</c:v>
                </c:pt>
                <c:pt idx="823">
                  <c:v>0.20899200672639376</c:v>
                </c:pt>
                <c:pt idx="824">
                  <c:v>0.20899200672639376</c:v>
                </c:pt>
                <c:pt idx="825">
                  <c:v>0.20899200672639376</c:v>
                </c:pt>
                <c:pt idx="826">
                  <c:v>0.20899200672639376</c:v>
                </c:pt>
                <c:pt idx="827">
                  <c:v>0.20899200672639376</c:v>
                </c:pt>
                <c:pt idx="828">
                  <c:v>0.20899200672639376</c:v>
                </c:pt>
                <c:pt idx="829">
                  <c:v>0.20899200672639376</c:v>
                </c:pt>
                <c:pt idx="830">
                  <c:v>0.20899200672639376</c:v>
                </c:pt>
                <c:pt idx="831">
                  <c:v>0.20899200672639376</c:v>
                </c:pt>
                <c:pt idx="832">
                  <c:v>0.20899200672639376</c:v>
                </c:pt>
                <c:pt idx="833">
                  <c:v>0.20899200672639376</c:v>
                </c:pt>
                <c:pt idx="834">
                  <c:v>0.20899200672639376</c:v>
                </c:pt>
                <c:pt idx="835">
                  <c:v>0.20899200672639376</c:v>
                </c:pt>
                <c:pt idx="836">
                  <c:v>0.20899200672639376</c:v>
                </c:pt>
                <c:pt idx="837">
                  <c:v>0.20899200672639376</c:v>
                </c:pt>
                <c:pt idx="838">
                  <c:v>0.20899200672639376</c:v>
                </c:pt>
                <c:pt idx="839">
                  <c:v>0.20899200672639376</c:v>
                </c:pt>
                <c:pt idx="840">
                  <c:v>0.20899200672639376</c:v>
                </c:pt>
                <c:pt idx="841">
                  <c:v>0.20899200672639376</c:v>
                </c:pt>
                <c:pt idx="842">
                  <c:v>0.20899200672639376</c:v>
                </c:pt>
                <c:pt idx="843">
                  <c:v>0.20899200672639376</c:v>
                </c:pt>
                <c:pt idx="844">
                  <c:v>0.20899200672639376</c:v>
                </c:pt>
                <c:pt idx="845">
                  <c:v>0.20899200672639376</c:v>
                </c:pt>
                <c:pt idx="846">
                  <c:v>0.20899200672639376</c:v>
                </c:pt>
                <c:pt idx="847">
                  <c:v>0.20899200672639376</c:v>
                </c:pt>
                <c:pt idx="848">
                  <c:v>0.20899200672639376</c:v>
                </c:pt>
                <c:pt idx="849">
                  <c:v>0.20899200672639376</c:v>
                </c:pt>
                <c:pt idx="850">
                  <c:v>0.20899200672639376</c:v>
                </c:pt>
                <c:pt idx="851">
                  <c:v>0.20899200672639376</c:v>
                </c:pt>
                <c:pt idx="852">
                  <c:v>0.20899200672639376</c:v>
                </c:pt>
                <c:pt idx="853">
                  <c:v>0.20899200672639376</c:v>
                </c:pt>
                <c:pt idx="854">
                  <c:v>0.20899200672639376</c:v>
                </c:pt>
                <c:pt idx="855">
                  <c:v>0.20899200672639376</c:v>
                </c:pt>
                <c:pt idx="856">
                  <c:v>0.20899200672639376</c:v>
                </c:pt>
                <c:pt idx="857">
                  <c:v>0.20899200672639376</c:v>
                </c:pt>
                <c:pt idx="858">
                  <c:v>0.20899200672639376</c:v>
                </c:pt>
                <c:pt idx="859">
                  <c:v>0.20899200672639376</c:v>
                </c:pt>
                <c:pt idx="860">
                  <c:v>0.20899200672639376</c:v>
                </c:pt>
                <c:pt idx="861">
                  <c:v>0.20899200672639376</c:v>
                </c:pt>
                <c:pt idx="862">
                  <c:v>0.20899200672639376</c:v>
                </c:pt>
                <c:pt idx="863">
                  <c:v>0.20899200672639376</c:v>
                </c:pt>
                <c:pt idx="864">
                  <c:v>0.20899200672639376</c:v>
                </c:pt>
                <c:pt idx="865">
                  <c:v>0.20899200672639376</c:v>
                </c:pt>
                <c:pt idx="866">
                  <c:v>0.20899200672639376</c:v>
                </c:pt>
                <c:pt idx="867">
                  <c:v>0.20899200672639376</c:v>
                </c:pt>
                <c:pt idx="868">
                  <c:v>0.20899200672639376</c:v>
                </c:pt>
                <c:pt idx="869">
                  <c:v>0.20899200672639376</c:v>
                </c:pt>
                <c:pt idx="870">
                  <c:v>0.20899200672639376</c:v>
                </c:pt>
                <c:pt idx="871">
                  <c:v>0.20899200672639376</c:v>
                </c:pt>
                <c:pt idx="872">
                  <c:v>0.20899200672639376</c:v>
                </c:pt>
                <c:pt idx="873">
                  <c:v>0.20899200672639376</c:v>
                </c:pt>
                <c:pt idx="874">
                  <c:v>0.20899200672639376</c:v>
                </c:pt>
                <c:pt idx="875">
                  <c:v>0.20899200672639376</c:v>
                </c:pt>
                <c:pt idx="876">
                  <c:v>0.20899200672639376</c:v>
                </c:pt>
                <c:pt idx="877">
                  <c:v>0.20899200672639376</c:v>
                </c:pt>
                <c:pt idx="878">
                  <c:v>0.20899200672639376</c:v>
                </c:pt>
                <c:pt idx="879">
                  <c:v>0.20899200672639376</c:v>
                </c:pt>
                <c:pt idx="880">
                  <c:v>0.20899200672639376</c:v>
                </c:pt>
                <c:pt idx="881">
                  <c:v>0.20899200672639376</c:v>
                </c:pt>
                <c:pt idx="882">
                  <c:v>0.20899200672639376</c:v>
                </c:pt>
                <c:pt idx="883">
                  <c:v>0.20899200672639376</c:v>
                </c:pt>
                <c:pt idx="884">
                  <c:v>0.20899200672639376</c:v>
                </c:pt>
                <c:pt idx="885">
                  <c:v>0.20899200672639376</c:v>
                </c:pt>
                <c:pt idx="886">
                  <c:v>0.20899200672639376</c:v>
                </c:pt>
                <c:pt idx="887">
                  <c:v>0.20899200672639376</c:v>
                </c:pt>
                <c:pt idx="888">
                  <c:v>0.20899200672639376</c:v>
                </c:pt>
                <c:pt idx="889">
                  <c:v>0.20899200672639376</c:v>
                </c:pt>
                <c:pt idx="890">
                  <c:v>0.20899200672639376</c:v>
                </c:pt>
                <c:pt idx="891">
                  <c:v>0.20899200672639376</c:v>
                </c:pt>
                <c:pt idx="892">
                  <c:v>0.20899200672639376</c:v>
                </c:pt>
                <c:pt idx="893">
                  <c:v>0.20899200672639376</c:v>
                </c:pt>
                <c:pt idx="894">
                  <c:v>0.20899200672639376</c:v>
                </c:pt>
                <c:pt idx="895">
                  <c:v>0.20899200672639376</c:v>
                </c:pt>
                <c:pt idx="896">
                  <c:v>0.20899200672639376</c:v>
                </c:pt>
                <c:pt idx="897">
                  <c:v>0.20899200672639376</c:v>
                </c:pt>
                <c:pt idx="898">
                  <c:v>0.20899200672639376</c:v>
                </c:pt>
                <c:pt idx="899">
                  <c:v>0.20899200672639376</c:v>
                </c:pt>
                <c:pt idx="900">
                  <c:v>0.20899200672639376</c:v>
                </c:pt>
                <c:pt idx="901">
                  <c:v>0.20899200672639376</c:v>
                </c:pt>
                <c:pt idx="902">
                  <c:v>0.20899200672639376</c:v>
                </c:pt>
                <c:pt idx="903">
                  <c:v>0.20899200672639376</c:v>
                </c:pt>
                <c:pt idx="904">
                  <c:v>0.20899200672639376</c:v>
                </c:pt>
                <c:pt idx="905">
                  <c:v>0.20899200672639376</c:v>
                </c:pt>
                <c:pt idx="906">
                  <c:v>0.20899200672639376</c:v>
                </c:pt>
                <c:pt idx="907">
                  <c:v>0.20899200672639376</c:v>
                </c:pt>
                <c:pt idx="908">
                  <c:v>0.20899200672639376</c:v>
                </c:pt>
                <c:pt idx="909">
                  <c:v>0.20899200672639376</c:v>
                </c:pt>
                <c:pt idx="910">
                  <c:v>0.20899200672639376</c:v>
                </c:pt>
                <c:pt idx="911">
                  <c:v>0.20899200672639376</c:v>
                </c:pt>
                <c:pt idx="912">
                  <c:v>0.20899200672639376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</c:numCache>
            </c:numRef>
          </c:val>
        </c:ser>
        <c:ser>
          <c:idx val="5"/>
          <c:order val="5"/>
          <c:spPr>
            <a:solidFill>
              <a:srgbClr val="681A34"/>
            </a:solidFill>
            <a:ln w="25400"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c:spPr>
          <c:val>
            <c:numRef>
              <c:f>Sheet1!$O$2:$O$1081</c:f>
              <c:numCache>
                <c:formatCode>0%;0;</c:formatCode>
                <c:ptCount val="1080"/>
                <c:pt idx="0">
                  <c:v>0.13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0.12883884492367473</c:v>
                </c:pt>
                <c:pt idx="913">
                  <c:v>0.12883884492367473</c:v>
                </c:pt>
                <c:pt idx="914">
                  <c:v>0.12883884492367473</c:v>
                </c:pt>
                <c:pt idx="915">
                  <c:v>0.12883884492367473</c:v>
                </c:pt>
                <c:pt idx="916">
                  <c:v>0.12883884492367473</c:v>
                </c:pt>
                <c:pt idx="917">
                  <c:v>0.12883884492367473</c:v>
                </c:pt>
                <c:pt idx="918">
                  <c:v>0.12883884492367473</c:v>
                </c:pt>
                <c:pt idx="919">
                  <c:v>0.12883884492367473</c:v>
                </c:pt>
                <c:pt idx="920">
                  <c:v>0.12883884492367473</c:v>
                </c:pt>
                <c:pt idx="921">
                  <c:v>0.12883884492367473</c:v>
                </c:pt>
                <c:pt idx="922">
                  <c:v>0.12883884492367473</c:v>
                </c:pt>
                <c:pt idx="923">
                  <c:v>0.12883884492367473</c:v>
                </c:pt>
                <c:pt idx="924">
                  <c:v>0.12883884492367473</c:v>
                </c:pt>
                <c:pt idx="925">
                  <c:v>0.12883884492367473</c:v>
                </c:pt>
                <c:pt idx="926">
                  <c:v>0.12883884492367473</c:v>
                </c:pt>
                <c:pt idx="927">
                  <c:v>0.12883884492367473</c:v>
                </c:pt>
                <c:pt idx="928">
                  <c:v>0.12883884492367473</c:v>
                </c:pt>
                <c:pt idx="929">
                  <c:v>0.12883884492367473</c:v>
                </c:pt>
                <c:pt idx="930">
                  <c:v>0.12883884492367473</c:v>
                </c:pt>
                <c:pt idx="931">
                  <c:v>0.12883884492367473</c:v>
                </c:pt>
                <c:pt idx="932">
                  <c:v>0.12883884492367473</c:v>
                </c:pt>
                <c:pt idx="933">
                  <c:v>0.12883884492367473</c:v>
                </c:pt>
                <c:pt idx="934">
                  <c:v>0.12883884492367473</c:v>
                </c:pt>
                <c:pt idx="935">
                  <c:v>0.12883884492367473</c:v>
                </c:pt>
                <c:pt idx="936">
                  <c:v>0.12883884492367473</c:v>
                </c:pt>
                <c:pt idx="937">
                  <c:v>0.12883884492367473</c:v>
                </c:pt>
                <c:pt idx="938">
                  <c:v>0.12883884492367473</c:v>
                </c:pt>
                <c:pt idx="939">
                  <c:v>0.12883884492367473</c:v>
                </c:pt>
                <c:pt idx="940">
                  <c:v>0.12883884492367473</c:v>
                </c:pt>
                <c:pt idx="941">
                  <c:v>0.12883884492367473</c:v>
                </c:pt>
                <c:pt idx="942">
                  <c:v>0.12883884492367473</c:v>
                </c:pt>
                <c:pt idx="943">
                  <c:v>0.12883884492367473</c:v>
                </c:pt>
                <c:pt idx="944">
                  <c:v>0.12883884492367473</c:v>
                </c:pt>
                <c:pt idx="945">
                  <c:v>0.12883884492367473</c:v>
                </c:pt>
                <c:pt idx="946">
                  <c:v>0.12883884492367473</c:v>
                </c:pt>
                <c:pt idx="947">
                  <c:v>0.12883884492367473</c:v>
                </c:pt>
                <c:pt idx="948">
                  <c:v>0.12883884492367473</c:v>
                </c:pt>
                <c:pt idx="949">
                  <c:v>0.12883884492367473</c:v>
                </c:pt>
                <c:pt idx="950">
                  <c:v>0.12883884492367473</c:v>
                </c:pt>
                <c:pt idx="951">
                  <c:v>0.12883884492367473</c:v>
                </c:pt>
                <c:pt idx="952">
                  <c:v>0.12883884492367473</c:v>
                </c:pt>
                <c:pt idx="953">
                  <c:v>0.12883884492367473</c:v>
                </c:pt>
                <c:pt idx="954">
                  <c:v>0.12883884492367473</c:v>
                </c:pt>
                <c:pt idx="955">
                  <c:v>0.12883884492367473</c:v>
                </c:pt>
                <c:pt idx="956">
                  <c:v>0.12883884492367473</c:v>
                </c:pt>
                <c:pt idx="957">
                  <c:v>0.12883884492367473</c:v>
                </c:pt>
                <c:pt idx="958">
                  <c:v>0.12883884492367473</c:v>
                </c:pt>
                <c:pt idx="959">
                  <c:v>0.12883884492367473</c:v>
                </c:pt>
                <c:pt idx="960">
                  <c:v>0.12883884492367473</c:v>
                </c:pt>
                <c:pt idx="961">
                  <c:v>0.12883884492367473</c:v>
                </c:pt>
                <c:pt idx="962">
                  <c:v>0.12883884492367473</c:v>
                </c:pt>
                <c:pt idx="963">
                  <c:v>0.12883884492367473</c:v>
                </c:pt>
                <c:pt idx="964">
                  <c:v>0.12883884492367473</c:v>
                </c:pt>
                <c:pt idx="965">
                  <c:v>0.12883884492367473</c:v>
                </c:pt>
                <c:pt idx="966">
                  <c:v>0.12883884492367473</c:v>
                </c:pt>
                <c:pt idx="967">
                  <c:v>0.12883884492367473</c:v>
                </c:pt>
                <c:pt idx="968">
                  <c:v>0.12883884492367473</c:v>
                </c:pt>
                <c:pt idx="969">
                  <c:v>0.12883884492367473</c:v>
                </c:pt>
                <c:pt idx="970">
                  <c:v>0.12883884492367473</c:v>
                </c:pt>
                <c:pt idx="971">
                  <c:v>0.12883884492367473</c:v>
                </c:pt>
                <c:pt idx="972">
                  <c:v>0.12883884492367473</c:v>
                </c:pt>
                <c:pt idx="973">
                  <c:v>0.12883884492367473</c:v>
                </c:pt>
                <c:pt idx="974">
                  <c:v>0.12883884492367473</c:v>
                </c:pt>
                <c:pt idx="975">
                  <c:v>0.12883884492367473</c:v>
                </c:pt>
                <c:pt idx="976">
                  <c:v>0.12883884492367473</c:v>
                </c:pt>
                <c:pt idx="977">
                  <c:v>0.12883884492367473</c:v>
                </c:pt>
                <c:pt idx="978">
                  <c:v>0.12883884492367473</c:v>
                </c:pt>
                <c:pt idx="979">
                  <c:v>0.12883884492367473</c:v>
                </c:pt>
                <c:pt idx="980">
                  <c:v>0.12883884492367473</c:v>
                </c:pt>
                <c:pt idx="981">
                  <c:v>0.12883884492367473</c:v>
                </c:pt>
                <c:pt idx="982">
                  <c:v>0.12883884492367473</c:v>
                </c:pt>
                <c:pt idx="983">
                  <c:v>0.12883884492367473</c:v>
                </c:pt>
                <c:pt idx="984">
                  <c:v>0.12883884492367473</c:v>
                </c:pt>
                <c:pt idx="985">
                  <c:v>0.12883884492367473</c:v>
                </c:pt>
                <c:pt idx="986">
                  <c:v>0.12883884492367473</c:v>
                </c:pt>
                <c:pt idx="987">
                  <c:v>0.12883884492367473</c:v>
                </c:pt>
                <c:pt idx="988">
                  <c:v>0.12883884492367473</c:v>
                </c:pt>
                <c:pt idx="989">
                  <c:v>0.12883884492367473</c:v>
                </c:pt>
                <c:pt idx="990">
                  <c:v>0.12883884492367473</c:v>
                </c:pt>
                <c:pt idx="991">
                  <c:v>0.12883884492367473</c:v>
                </c:pt>
                <c:pt idx="992">
                  <c:v>0.12883884492367473</c:v>
                </c:pt>
                <c:pt idx="993">
                  <c:v>0.12883884492367473</c:v>
                </c:pt>
                <c:pt idx="994">
                  <c:v>0.12883884492367473</c:v>
                </c:pt>
                <c:pt idx="995">
                  <c:v>0.12883884492367473</c:v>
                </c:pt>
                <c:pt idx="996">
                  <c:v>0.12883884492367473</c:v>
                </c:pt>
                <c:pt idx="997">
                  <c:v>0.12883884492367473</c:v>
                </c:pt>
                <c:pt idx="998">
                  <c:v>0.12883884492367473</c:v>
                </c:pt>
                <c:pt idx="999">
                  <c:v>0.12883884492367473</c:v>
                </c:pt>
                <c:pt idx="1000">
                  <c:v>0.12883884492367473</c:v>
                </c:pt>
                <c:pt idx="1001">
                  <c:v>0.12883884492367473</c:v>
                </c:pt>
                <c:pt idx="1002">
                  <c:v>0.12883884492367473</c:v>
                </c:pt>
                <c:pt idx="1003">
                  <c:v>0.12883884492367473</c:v>
                </c:pt>
                <c:pt idx="1004">
                  <c:v>0.12883884492367473</c:v>
                </c:pt>
                <c:pt idx="1005">
                  <c:v>0.12883884492367473</c:v>
                </c:pt>
                <c:pt idx="1006">
                  <c:v>0.12883884492367473</c:v>
                </c:pt>
                <c:pt idx="1007">
                  <c:v>0.12883884492367473</c:v>
                </c:pt>
                <c:pt idx="1008">
                  <c:v>0.12883884492367473</c:v>
                </c:pt>
                <c:pt idx="1009">
                  <c:v>0.12883884492367473</c:v>
                </c:pt>
                <c:pt idx="1010">
                  <c:v>0.12883884492367473</c:v>
                </c:pt>
                <c:pt idx="1011">
                  <c:v>0.12883884492367473</c:v>
                </c:pt>
                <c:pt idx="1012">
                  <c:v>0.12883884492367473</c:v>
                </c:pt>
                <c:pt idx="1013">
                  <c:v>0.12883884492367473</c:v>
                </c:pt>
                <c:pt idx="1014">
                  <c:v>0.12883884492367473</c:v>
                </c:pt>
                <c:pt idx="1015">
                  <c:v>0.12883884492367473</c:v>
                </c:pt>
                <c:pt idx="1016">
                  <c:v>0.12883884492367473</c:v>
                </c:pt>
                <c:pt idx="1017">
                  <c:v>0.12883884492367473</c:v>
                </c:pt>
                <c:pt idx="1018">
                  <c:v>0.12883884492367473</c:v>
                </c:pt>
                <c:pt idx="1019">
                  <c:v>0.12883884492367473</c:v>
                </c:pt>
                <c:pt idx="1020">
                  <c:v>0.12883884492367473</c:v>
                </c:pt>
                <c:pt idx="1021">
                  <c:v>0.12883884492367473</c:v>
                </c:pt>
                <c:pt idx="1022">
                  <c:v>0.12883884492367473</c:v>
                </c:pt>
                <c:pt idx="1023">
                  <c:v>0.12883884492367473</c:v>
                </c:pt>
                <c:pt idx="1024">
                  <c:v>0.12883884492367473</c:v>
                </c:pt>
                <c:pt idx="1025">
                  <c:v>0.12883884492367473</c:v>
                </c:pt>
                <c:pt idx="1026">
                  <c:v>0.12883884492367473</c:v>
                </c:pt>
                <c:pt idx="1027">
                  <c:v>0.12883884492367473</c:v>
                </c:pt>
                <c:pt idx="1028">
                  <c:v>0.12883884492367473</c:v>
                </c:pt>
                <c:pt idx="1029">
                  <c:v>0.12883884492367473</c:v>
                </c:pt>
                <c:pt idx="1030">
                  <c:v>0.12883884492367473</c:v>
                </c:pt>
                <c:pt idx="1031">
                  <c:v>0.12883884492367473</c:v>
                </c:pt>
                <c:pt idx="1032">
                  <c:v>0.12883884492367473</c:v>
                </c:pt>
                <c:pt idx="1033">
                  <c:v>0.12883884492367473</c:v>
                </c:pt>
                <c:pt idx="1034">
                  <c:v>0.12883884492367473</c:v>
                </c:pt>
                <c:pt idx="1035">
                  <c:v>0.12883884492367473</c:v>
                </c:pt>
                <c:pt idx="1036">
                  <c:v>0.12883884492367473</c:v>
                </c:pt>
                <c:pt idx="1037">
                  <c:v>0.12883884492367473</c:v>
                </c:pt>
                <c:pt idx="1038">
                  <c:v>0.12883884492367473</c:v>
                </c:pt>
                <c:pt idx="1039">
                  <c:v>0.12883884492367473</c:v>
                </c:pt>
                <c:pt idx="1040">
                  <c:v>0.12883884492367473</c:v>
                </c:pt>
                <c:pt idx="1041">
                  <c:v>0.12883884492367473</c:v>
                </c:pt>
                <c:pt idx="1042">
                  <c:v>0.12883884492367473</c:v>
                </c:pt>
                <c:pt idx="1043">
                  <c:v>0.12883884492367473</c:v>
                </c:pt>
                <c:pt idx="1044">
                  <c:v>0.12883884492367473</c:v>
                </c:pt>
                <c:pt idx="1045">
                  <c:v>0.12883884492367473</c:v>
                </c:pt>
                <c:pt idx="1046">
                  <c:v>0.12883884492367473</c:v>
                </c:pt>
                <c:pt idx="1047">
                  <c:v>0.12883884492367473</c:v>
                </c:pt>
                <c:pt idx="1048">
                  <c:v>0.12883884492367473</c:v>
                </c:pt>
                <c:pt idx="1049">
                  <c:v>0.12883884492367473</c:v>
                </c:pt>
                <c:pt idx="1050">
                  <c:v>0.12883884492367473</c:v>
                </c:pt>
                <c:pt idx="1051">
                  <c:v>0.12883884492367473</c:v>
                </c:pt>
                <c:pt idx="1052">
                  <c:v>0.12883884492367473</c:v>
                </c:pt>
                <c:pt idx="1053">
                  <c:v>0.12883884492367473</c:v>
                </c:pt>
                <c:pt idx="1054">
                  <c:v>0.12883884492367473</c:v>
                </c:pt>
                <c:pt idx="1055">
                  <c:v>0.12883884492367473</c:v>
                </c:pt>
                <c:pt idx="1056">
                  <c:v>0.12883884492367473</c:v>
                </c:pt>
                <c:pt idx="1057">
                  <c:v>0.12883884492367473</c:v>
                </c:pt>
                <c:pt idx="1058">
                  <c:v>0.12883884492367473</c:v>
                </c:pt>
                <c:pt idx="1059">
                  <c:v>0.12883884492367473</c:v>
                </c:pt>
                <c:pt idx="1060">
                  <c:v>0.12883884492367473</c:v>
                </c:pt>
                <c:pt idx="1061">
                  <c:v>0.12883884492367473</c:v>
                </c:pt>
                <c:pt idx="1062">
                  <c:v>0.12883884492367473</c:v>
                </c:pt>
                <c:pt idx="1063">
                  <c:v>0.12883884492367473</c:v>
                </c:pt>
                <c:pt idx="1064">
                  <c:v>0.12883884492367473</c:v>
                </c:pt>
                <c:pt idx="1065">
                  <c:v>0.12883884492367473</c:v>
                </c:pt>
                <c:pt idx="1066">
                  <c:v>0.12883884492367473</c:v>
                </c:pt>
                <c:pt idx="1067">
                  <c:v>0.12883884492367473</c:v>
                </c:pt>
                <c:pt idx="1068">
                  <c:v>0.12883884492367473</c:v>
                </c:pt>
                <c:pt idx="1069">
                  <c:v>0.12883884492367473</c:v>
                </c:pt>
                <c:pt idx="1070">
                  <c:v>0.12883884492367473</c:v>
                </c:pt>
                <c:pt idx="1071">
                  <c:v>0.12883884492367473</c:v>
                </c:pt>
                <c:pt idx="1072">
                  <c:v>0.12883884492367473</c:v>
                </c:pt>
                <c:pt idx="1073">
                  <c:v>0.12883884492367473</c:v>
                </c:pt>
                <c:pt idx="1074">
                  <c:v>0.12883884492367473</c:v>
                </c:pt>
                <c:pt idx="1075">
                  <c:v>0.12883884492367473</c:v>
                </c:pt>
                <c:pt idx="1076">
                  <c:v>0.12883884492367473</c:v>
                </c:pt>
                <c:pt idx="1077">
                  <c:v>0.12883884492367473</c:v>
                </c:pt>
                <c:pt idx="1078">
                  <c:v>0.12883884492367473</c:v>
                </c:pt>
                <c:pt idx="1079">
                  <c:v>0.13</c:v>
                </c:pt>
              </c:numCache>
            </c:numRef>
          </c:val>
        </c:ser>
        <c:dLbls/>
        <c:axId val="261545984"/>
        <c:axId val="261547520"/>
      </c:radarChart>
      <c:catAx>
        <c:axId val="261545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crossAx val="261547520"/>
        <c:crosses val="autoZero"/>
        <c:auto val="1"/>
        <c:lblAlgn val="ctr"/>
        <c:lblOffset val="100"/>
      </c:catAx>
      <c:valAx>
        <c:axId val="261547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>
              <a:outerShdw blurRad="279400" sx="88000" sy="88000" algn="ctr" rotWithShape="0">
                <a:prstClr val="black">
                  <a:alpha val="28000"/>
                </a:prstClr>
              </a:outerShdw>
            </a:effectLst>
          </c:spPr>
        </c:majorGridlines>
        <c:numFmt formatCode="0%;0;" sourceLinked="1"/>
        <c:majorTickMark val="none"/>
        <c:tickLblPos val="nextTo"/>
        <c:crossAx val="26154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595959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681A34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C0000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/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F1AF59"/>
              </a:solidFill>
              <a:ln w="19050">
                <a:noFill/>
              </a:ln>
              <a:effectLst/>
            </c:spPr>
          </c:dPt>
          <c:dPt>
            <c:idx val="3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0.96378865939234692</c:v>
                </c:pt>
                <c:pt idx="1">
                  <c:v>0.66861716080522449</c:v>
                </c:pt>
                <c:pt idx="2">
                  <c:v>0.4756324289904143</c:v>
                </c:pt>
                <c:pt idx="3">
                  <c:v>0.81880507796653024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noFill/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DC6C7C"/>
              </a:solidFill>
              <a:ln w="19050">
                <a:noFill/>
              </a:ln>
              <a:effectLst/>
            </c:spPr>
          </c:dPt>
          <c:dPt>
            <c:idx val="2"/>
            <c:spPr>
              <a:solidFill>
                <a:srgbClr val="56A8BD"/>
              </a:solidFill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0.54748744519292636</c:v>
                </c:pt>
                <c:pt idx="1">
                  <c:v>0.73588817597811762</c:v>
                </c:pt>
                <c:pt idx="2">
                  <c:v>9.7687015380700487E-2</c:v>
                </c:pt>
                <c:pt idx="3">
                  <c:v>0.64136086390835589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spPr>
              <a:solidFill>
                <a:srgbClr val="3A3A3A"/>
              </a:solidFill>
              <a:ln w="19050">
                <a:noFill/>
              </a:ln>
              <a:effectLst/>
            </c:spPr>
          </c:dPt>
          <c:dPt>
            <c:idx val="1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Pt>
            <c:idx val="2"/>
            <c:spPr>
              <a:noFill/>
              <a:ln w="19050">
                <a:noFill/>
              </a:ln>
              <a:effectLst/>
            </c:spPr>
          </c:dPt>
          <c:dPt>
            <c:idx val="3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0.94609584243971601</c:v>
                </c:pt>
                <c:pt idx="1">
                  <c:v>0.79641289345732458</c:v>
                </c:pt>
                <c:pt idx="2">
                  <c:v>0.14755527055755716</c:v>
                </c:pt>
                <c:pt idx="3">
                  <c:v>8.0617703224406201E-2</c:v>
                </c:pt>
              </c:numCache>
            </c:numRef>
          </c:val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537028" y="544743"/>
          <a:ext cx="2525486" cy="2525486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1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B707-22D4-4B06-9A8A-89EF284804D8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49717-76DA-4DAA-9161-16E5D566D9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日期占位符 2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7E97B707-22D4-4B06-9A8A-89EF284804D8}" type="datetimeFigureOut">
              <a:rPr lang="zh-CN" altLang="en-US" smtClean="0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-17251" y="836712"/>
            <a:ext cx="918051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png素材 (276)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xmlns="" val="222281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4517966" y="2572336"/>
            <a:ext cx="651134" cy="2137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WWW.HOMEPPT.COM/moban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WWW.HOMEPPT.COM/sucai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WWW.HOMEPPT.COM/beijing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WWW.HOMEPPT.COM/tubiao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WWW.HOMEPPT.COM/xiazai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WWW.HOMEPPT.COM/powerpoint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WWW.HOMEPPT.COM/ziliao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WWW.HOMEPPT.COM/fanwen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WWW.HOMEPPT.COM/shiti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WWW.HOMEPPT.COM/jiaoan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WWW.HOMEPPT.COM/kejian/yuwen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WWW.HOMEPPT.COM/kejian/shuxue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WWW.HOMEPPT.COM/kejian/yingyu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WWW.HOMEPPT.COM/kejian/meishu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WWW.HOMEPPT.COM/kejian/kexue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WWW.HOMEPPT.COM/kejian/wuli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WWW.HOMEPPT.COM/kejian/huaxue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WWW.HOMEPPT.COM/kejian/shengwu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WWW.HOMEPPT.COM/kejian/dili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WWW.HOMEPPT.COM/kejian/lishi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/        </a:t>
            </a:r>
          </a:p>
        </p:txBody>
      </p:sp>
      <p:sp>
        <p:nvSpPr>
          <p:cNvPr id="38" name="任意多边形 37"/>
          <p:cNvSpPr/>
          <p:nvPr/>
        </p:nvSpPr>
        <p:spPr>
          <a:xfrm>
            <a:off x="3801068" y="2145407"/>
            <a:ext cx="2176116" cy="892027"/>
          </a:xfrm>
          <a:custGeom>
            <a:avLst/>
            <a:gdLst>
              <a:gd name="connsiteX0" fmla="*/ 480802 w 2736322"/>
              <a:gd name="connsiteY0" fmla="*/ 0 h 1121664"/>
              <a:gd name="connsiteX1" fmla="*/ 1132931 w 2736322"/>
              <a:gd name="connsiteY1" fmla="*/ 0 h 1121664"/>
              <a:gd name="connsiteX2" fmla="*/ 1132931 w 2736322"/>
              <a:gd name="connsiteY2" fmla="*/ 48051 h 1121664"/>
              <a:gd name="connsiteX3" fmla="*/ 1081909 w 2736322"/>
              <a:gd name="connsiteY3" fmla="*/ 74926 h 1121664"/>
              <a:gd name="connsiteX4" fmla="*/ 1024774 w 2736322"/>
              <a:gd name="connsiteY4" fmla="*/ 182689 h 1121664"/>
              <a:gd name="connsiteX5" fmla="*/ 1219846 w 2736322"/>
              <a:gd name="connsiteY5" fmla="*/ 335089 h 1121664"/>
              <a:gd name="connsiteX6" fmla="*/ 1414918 w 2736322"/>
              <a:gd name="connsiteY6" fmla="*/ 182689 h 1121664"/>
              <a:gd name="connsiteX7" fmla="*/ 1357783 w 2736322"/>
              <a:gd name="connsiteY7" fmla="*/ 74926 h 1121664"/>
              <a:gd name="connsiteX8" fmla="*/ 1306762 w 2736322"/>
              <a:gd name="connsiteY8" fmla="*/ 48052 h 1121664"/>
              <a:gd name="connsiteX9" fmla="*/ 1306762 w 2736322"/>
              <a:gd name="connsiteY9" fmla="*/ 0 h 1121664"/>
              <a:gd name="connsiteX10" fmla="*/ 2736322 w 2736322"/>
              <a:gd name="connsiteY10" fmla="*/ 0 h 1121664"/>
              <a:gd name="connsiteX11" fmla="*/ 2736322 w 2736322"/>
              <a:gd name="connsiteY11" fmla="*/ 1121664 h 1121664"/>
              <a:gd name="connsiteX12" fmla="*/ 480802 w 2736322"/>
              <a:gd name="connsiteY12" fmla="*/ 1121664 h 1121664"/>
              <a:gd name="connsiteX13" fmla="*/ 480802 w 2736322"/>
              <a:gd name="connsiteY13" fmla="*/ 592171 h 1121664"/>
              <a:gd name="connsiteX14" fmla="*/ 233183 w 2736322"/>
              <a:gd name="connsiteY14" fmla="*/ 592171 h 1121664"/>
              <a:gd name="connsiteX15" fmla="*/ 228769 w 2736322"/>
              <a:gd name="connsiteY15" fmla="*/ 620154 h 1121664"/>
              <a:gd name="connsiteX16" fmla="*/ 119063 w 2736322"/>
              <a:gd name="connsiteY16" fmla="*/ 713233 h 1121664"/>
              <a:gd name="connsiteX17" fmla="*/ 0 w 2736322"/>
              <a:gd name="connsiteY17" fmla="*/ 560833 h 1121664"/>
              <a:gd name="connsiteX18" fmla="*/ 119063 w 2736322"/>
              <a:gd name="connsiteY18" fmla="*/ 408433 h 1121664"/>
              <a:gd name="connsiteX19" fmla="*/ 228769 w 2736322"/>
              <a:gd name="connsiteY19" fmla="*/ 501512 h 1121664"/>
              <a:gd name="connsiteX20" fmla="*/ 232552 w 2736322"/>
              <a:gd name="connsiteY20" fmla="*/ 525496 h 1121664"/>
              <a:gd name="connsiteX21" fmla="*/ 480802 w 2736322"/>
              <a:gd name="connsiteY21" fmla="*/ 525496 h 112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36322" h="1121664">
                <a:moveTo>
                  <a:pt x="480802" y="0"/>
                </a:moveTo>
                <a:lnTo>
                  <a:pt x="1132931" y="0"/>
                </a:lnTo>
                <a:lnTo>
                  <a:pt x="1132931" y="48051"/>
                </a:lnTo>
                <a:lnTo>
                  <a:pt x="1081909" y="74926"/>
                </a:lnTo>
                <a:cubicBezTo>
                  <a:pt x="1046608" y="102505"/>
                  <a:pt x="1024774" y="140605"/>
                  <a:pt x="1024774" y="182689"/>
                </a:cubicBezTo>
                <a:cubicBezTo>
                  <a:pt x="1024774" y="266857"/>
                  <a:pt x="1112111" y="335089"/>
                  <a:pt x="1219846" y="335089"/>
                </a:cubicBezTo>
                <a:cubicBezTo>
                  <a:pt x="1327581" y="335089"/>
                  <a:pt x="1414918" y="266857"/>
                  <a:pt x="1414918" y="182689"/>
                </a:cubicBezTo>
                <a:cubicBezTo>
                  <a:pt x="1414918" y="140605"/>
                  <a:pt x="1393084" y="102505"/>
                  <a:pt x="1357783" y="74926"/>
                </a:cubicBezTo>
                <a:lnTo>
                  <a:pt x="1306762" y="48052"/>
                </a:lnTo>
                <a:lnTo>
                  <a:pt x="1306762" y="0"/>
                </a:lnTo>
                <a:lnTo>
                  <a:pt x="2736322" y="0"/>
                </a:lnTo>
                <a:lnTo>
                  <a:pt x="2736322" y="1121664"/>
                </a:lnTo>
                <a:lnTo>
                  <a:pt x="480802" y="1121664"/>
                </a:lnTo>
                <a:lnTo>
                  <a:pt x="480802" y="592171"/>
                </a:lnTo>
                <a:lnTo>
                  <a:pt x="233183" y="592171"/>
                </a:lnTo>
                <a:lnTo>
                  <a:pt x="228769" y="620154"/>
                </a:lnTo>
                <a:cubicBezTo>
                  <a:pt x="210695" y="674853"/>
                  <a:pt x="168381" y="713233"/>
                  <a:pt x="119063" y="713233"/>
                </a:cubicBezTo>
                <a:cubicBezTo>
                  <a:pt x="53306" y="713233"/>
                  <a:pt x="0" y="645001"/>
                  <a:pt x="0" y="560833"/>
                </a:cubicBezTo>
                <a:cubicBezTo>
                  <a:pt x="0" y="476665"/>
                  <a:pt x="53306" y="408433"/>
                  <a:pt x="119063" y="408433"/>
                </a:cubicBezTo>
                <a:cubicBezTo>
                  <a:pt x="168381" y="408433"/>
                  <a:pt x="210695" y="446813"/>
                  <a:pt x="228769" y="501512"/>
                </a:cubicBezTo>
                <a:lnTo>
                  <a:pt x="232552" y="525496"/>
                </a:lnTo>
                <a:lnTo>
                  <a:pt x="480802" y="525496"/>
                </a:lnTo>
                <a:close/>
              </a:path>
            </a:pathLst>
          </a:custGeom>
          <a:solidFill>
            <a:srgbClr val="56A8BD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56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237055" y="2145405"/>
            <a:ext cx="886270" cy="1256534"/>
          </a:xfrm>
          <a:custGeom>
            <a:avLst/>
            <a:gdLst>
              <a:gd name="connsiteX0" fmla="*/ 834199 w 1114426"/>
              <a:gd name="connsiteY0" fmla="*/ 364618 h 1580008"/>
              <a:gd name="connsiteX1" fmla="*/ 681799 w 1114426"/>
              <a:gd name="connsiteY1" fmla="*/ 559690 h 1580008"/>
              <a:gd name="connsiteX2" fmla="*/ 834199 w 1114426"/>
              <a:gd name="connsiteY2" fmla="*/ 754762 h 1580008"/>
              <a:gd name="connsiteX3" fmla="*/ 941962 w 1114426"/>
              <a:gd name="connsiteY3" fmla="*/ 697627 h 1580008"/>
              <a:gd name="connsiteX4" fmla="*/ 968836 w 1114426"/>
              <a:gd name="connsiteY4" fmla="*/ 646606 h 1580008"/>
              <a:gd name="connsiteX5" fmla="*/ 1114425 w 1114426"/>
              <a:gd name="connsiteY5" fmla="*/ 646606 h 1580008"/>
              <a:gd name="connsiteX6" fmla="*/ 1114425 w 1114426"/>
              <a:gd name="connsiteY6" fmla="*/ 472775 h 1580008"/>
              <a:gd name="connsiteX7" fmla="*/ 968837 w 1114426"/>
              <a:gd name="connsiteY7" fmla="*/ 472775 h 1580008"/>
              <a:gd name="connsiteX8" fmla="*/ 941962 w 1114426"/>
              <a:gd name="connsiteY8" fmla="*/ 421753 h 1580008"/>
              <a:gd name="connsiteX9" fmla="*/ 834199 w 1114426"/>
              <a:gd name="connsiteY9" fmla="*/ 364618 h 1580008"/>
              <a:gd name="connsiteX10" fmla="*/ 1114426 w 1114426"/>
              <a:gd name="connsiteY10" fmla="*/ 0 h 1580008"/>
              <a:gd name="connsiteX11" fmla="*/ 1114426 w 1114426"/>
              <a:gd name="connsiteY11" fmla="*/ 1033479 h 1580008"/>
              <a:gd name="connsiteX12" fmla="*/ 1089811 w 1114426"/>
              <a:gd name="connsiteY12" fmla="*/ 1028509 h 1580008"/>
              <a:gd name="connsiteX13" fmla="*/ 983966 w 1114426"/>
              <a:gd name="connsiteY13" fmla="*/ 1098668 h 1580008"/>
              <a:gd name="connsiteX14" fmla="*/ 980785 w 1114426"/>
              <a:gd name="connsiteY14" fmla="*/ 1114427 h 1580008"/>
              <a:gd name="connsiteX15" fmla="*/ 588551 w 1114426"/>
              <a:gd name="connsiteY15" fmla="*/ 1114427 h 1580008"/>
              <a:gd name="connsiteX16" fmla="*/ 588551 w 1114426"/>
              <a:gd name="connsiteY16" fmla="*/ 1346825 h 1580008"/>
              <a:gd name="connsiteX17" fmla="*/ 616534 w 1114426"/>
              <a:gd name="connsiteY17" fmla="*/ 1351239 h 1580008"/>
              <a:gd name="connsiteX18" fmla="*/ 709613 w 1114426"/>
              <a:gd name="connsiteY18" fmla="*/ 1460945 h 1580008"/>
              <a:gd name="connsiteX19" fmla="*/ 557213 w 1114426"/>
              <a:gd name="connsiteY19" fmla="*/ 1580008 h 1580008"/>
              <a:gd name="connsiteX20" fmla="*/ 404813 w 1114426"/>
              <a:gd name="connsiteY20" fmla="*/ 1460945 h 1580008"/>
              <a:gd name="connsiteX21" fmla="*/ 497892 w 1114426"/>
              <a:gd name="connsiteY21" fmla="*/ 1351239 h 1580008"/>
              <a:gd name="connsiteX22" fmla="*/ 521876 w 1114426"/>
              <a:gd name="connsiteY22" fmla="*/ 1347456 h 1580008"/>
              <a:gd name="connsiteX23" fmla="*/ 521876 w 1114426"/>
              <a:gd name="connsiteY23" fmla="*/ 1114427 h 1580008"/>
              <a:gd name="connsiteX24" fmla="*/ 0 w 1114426"/>
              <a:gd name="connsiteY24" fmla="*/ 1114427 h 1580008"/>
              <a:gd name="connsiteX25" fmla="*/ 326408 w 1114426"/>
              <a:gd name="connsiteY25" fmla="*/ 326408 h 1580008"/>
              <a:gd name="connsiteX26" fmla="*/ 1114426 w 1114426"/>
              <a:gd name="connsiteY26" fmla="*/ 0 h 15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4426" h="1580008">
                <a:moveTo>
                  <a:pt x="834199" y="364618"/>
                </a:moveTo>
                <a:cubicBezTo>
                  <a:pt x="750031" y="364618"/>
                  <a:pt x="681799" y="451955"/>
                  <a:pt x="681799" y="559690"/>
                </a:cubicBezTo>
                <a:cubicBezTo>
                  <a:pt x="681799" y="667425"/>
                  <a:pt x="750031" y="754762"/>
                  <a:pt x="834199" y="754762"/>
                </a:cubicBezTo>
                <a:cubicBezTo>
                  <a:pt x="876283" y="754762"/>
                  <a:pt x="914383" y="732928"/>
                  <a:pt x="941962" y="697627"/>
                </a:cubicBezTo>
                <a:lnTo>
                  <a:pt x="968836" y="646606"/>
                </a:lnTo>
                <a:lnTo>
                  <a:pt x="1114425" y="646606"/>
                </a:lnTo>
                <a:lnTo>
                  <a:pt x="1114425" y="472775"/>
                </a:lnTo>
                <a:lnTo>
                  <a:pt x="968837" y="472775"/>
                </a:lnTo>
                <a:lnTo>
                  <a:pt x="941962" y="421753"/>
                </a:lnTo>
                <a:cubicBezTo>
                  <a:pt x="914383" y="386452"/>
                  <a:pt x="876283" y="364618"/>
                  <a:pt x="834199" y="364618"/>
                </a:cubicBezTo>
                <a:close/>
                <a:moveTo>
                  <a:pt x="1114426" y="0"/>
                </a:moveTo>
                <a:lnTo>
                  <a:pt x="1114426" y="1033479"/>
                </a:lnTo>
                <a:lnTo>
                  <a:pt x="1089811" y="1028509"/>
                </a:lnTo>
                <a:cubicBezTo>
                  <a:pt x="1042230" y="1028509"/>
                  <a:pt x="1001405" y="1057439"/>
                  <a:pt x="983966" y="1098668"/>
                </a:cubicBezTo>
                <a:lnTo>
                  <a:pt x="980785" y="1114427"/>
                </a:lnTo>
                <a:lnTo>
                  <a:pt x="588551" y="1114427"/>
                </a:lnTo>
                <a:lnTo>
                  <a:pt x="588551" y="1346825"/>
                </a:lnTo>
                <a:lnTo>
                  <a:pt x="616534" y="1351239"/>
                </a:lnTo>
                <a:cubicBezTo>
                  <a:pt x="671233" y="1369313"/>
                  <a:pt x="709613" y="1411627"/>
                  <a:pt x="709613" y="1460945"/>
                </a:cubicBezTo>
                <a:cubicBezTo>
                  <a:pt x="709613" y="1526702"/>
                  <a:pt x="641381" y="1580008"/>
                  <a:pt x="557213" y="1580008"/>
                </a:cubicBezTo>
                <a:cubicBezTo>
                  <a:pt x="473045" y="1580008"/>
                  <a:pt x="404813" y="1526702"/>
                  <a:pt x="404813" y="1460945"/>
                </a:cubicBezTo>
                <a:cubicBezTo>
                  <a:pt x="404813" y="1411627"/>
                  <a:pt x="443193" y="1369313"/>
                  <a:pt x="497892" y="1351239"/>
                </a:cubicBezTo>
                <a:lnTo>
                  <a:pt x="521876" y="1347456"/>
                </a:lnTo>
                <a:lnTo>
                  <a:pt x="521876" y="1114427"/>
                </a:lnTo>
                <a:lnTo>
                  <a:pt x="0" y="1114427"/>
                </a:lnTo>
                <a:cubicBezTo>
                  <a:pt x="0" y="818863"/>
                  <a:pt x="117412" y="535404"/>
                  <a:pt x="326408" y="326408"/>
                </a:cubicBezTo>
                <a:cubicBezTo>
                  <a:pt x="535403" y="117412"/>
                  <a:pt x="818862" y="0"/>
                  <a:pt x="1114426" y="0"/>
                </a:cubicBezTo>
                <a:close/>
              </a:path>
            </a:pathLst>
          </a:custGeom>
          <a:solidFill>
            <a:srgbClr val="DC6C7C"/>
          </a:solidFill>
          <a:ln w="12700" cap="flat" cmpd="sng" algn="ctr">
            <a:noFill/>
            <a:prstDash val="solid"/>
            <a:miter lim="800000"/>
          </a:ln>
          <a:effectLst>
            <a:innerShdw blurRad="152400" dist="50800" dir="13500000">
              <a:prstClr val="black">
                <a:alpha val="37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4183435" y="3156339"/>
            <a:ext cx="1876406" cy="1316147"/>
          </a:xfrm>
          <a:custGeom>
            <a:avLst/>
            <a:gdLst>
              <a:gd name="connsiteX0" fmla="*/ 0 w 2359457"/>
              <a:gd name="connsiteY0" fmla="*/ 0 h 1654969"/>
              <a:gd name="connsiteX1" fmla="*/ 1192159 w 2359457"/>
              <a:gd name="connsiteY1" fmla="*/ 0 h 1654969"/>
              <a:gd name="connsiteX2" fmla="*/ 2017563 w 2359457"/>
              <a:gd name="connsiteY2" fmla="*/ 341894 h 1654969"/>
              <a:gd name="connsiteX3" fmla="*/ 2359457 w 2359457"/>
              <a:gd name="connsiteY3" fmla="*/ 1167299 h 1654969"/>
              <a:gd name="connsiteX4" fmla="*/ 1812822 w 2359457"/>
              <a:gd name="connsiteY4" fmla="*/ 1167299 h 1654969"/>
              <a:gd name="connsiteX5" fmla="*/ 1812822 w 2359457"/>
              <a:gd name="connsiteY5" fmla="*/ 1411384 h 1654969"/>
              <a:gd name="connsiteX6" fmla="*/ 1837943 w 2359457"/>
              <a:gd name="connsiteY6" fmla="*/ 1415347 h 1654969"/>
              <a:gd name="connsiteX7" fmla="*/ 1935438 w 2359457"/>
              <a:gd name="connsiteY7" fmla="*/ 1530257 h 1654969"/>
              <a:gd name="connsiteX8" fmla="*/ 1775808 w 2359457"/>
              <a:gd name="connsiteY8" fmla="*/ 1654969 h 1654969"/>
              <a:gd name="connsiteX9" fmla="*/ 1616178 w 2359457"/>
              <a:gd name="connsiteY9" fmla="*/ 1530257 h 1654969"/>
              <a:gd name="connsiteX10" fmla="*/ 1713673 w 2359457"/>
              <a:gd name="connsiteY10" fmla="*/ 1415347 h 1654969"/>
              <a:gd name="connsiteX11" fmla="*/ 1742983 w 2359457"/>
              <a:gd name="connsiteY11" fmla="*/ 1410723 h 1654969"/>
              <a:gd name="connsiteX12" fmla="*/ 1742983 w 2359457"/>
              <a:gd name="connsiteY12" fmla="*/ 1167299 h 1654969"/>
              <a:gd name="connsiteX13" fmla="*/ 1283857 w 2359457"/>
              <a:gd name="connsiteY13" fmla="*/ 1167299 h 1654969"/>
              <a:gd name="connsiteX14" fmla="*/ 1289736 w 2359457"/>
              <a:gd name="connsiteY14" fmla="*/ 1138185 h 1654969"/>
              <a:gd name="connsiteX15" fmla="*/ 1216248 w 2359457"/>
              <a:gd name="connsiteY15" fmla="*/ 1027318 h 1654969"/>
              <a:gd name="connsiteX16" fmla="*/ 1192159 w 2359457"/>
              <a:gd name="connsiteY16" fmla="*/ 1022455 h 1654969"/>
              <a:gd name="connsiteX17" fmla="*/ 1192159 w 2359457"/>
              <a:gd name="connsiteY17" fmla="*/ 1024506 h 1654969"/>
              <a:gd name="connsiteX18" fmla="*/ 0 w 2359457"/>
              <a:gd name="connsiteY18" fmla="*/ 1024506 h 1654969"/>
              <a:gd name="connsiteX19" fmla="*/ 0 w 2359457"/>
              <a:gd name="connsiteY19" fmla="*/ 554207 h 1654969"/>
              <a:gd name="connsiteX20" fmla="*/ 145588 w 2359457"/>
              <a:gd name="connsiteY20" fmla="*/ 554207 h 1654969"/>
              <a:gd name="connsiteX21" fmla="*/ 172463 w 2359457"/>
              <a:gd name="connsiteY21" fmla="*/ 605229 h 1654969"/>
              <a:gd name="connsiteX22" fmla="*/ 280226 w 2359457"/>
              <a:gd name="connsiteY22" fmla="*/ 662364 h 1654969"/>
              <a:gd name="connsiteX23" fmla="*/ 432626 w 2359457"/>
              <a:gd name="connsiteY23" fmla="*/ 467292 h 1654969"/>
              <a:gd name="connsiteX24" fmla="*/ 280226 w 2359457"/>
              <a:gd name="connsiteY24" fmla="*/ 272220 h 1654969"/>
              <a:gd name="connsiteX25" fmla="*/ 172463 w 2359457"/>
              <a:gd name="connsiteY25" fmla="*/ 329355 h 1654969"/>
              <a:gd name="connsiteX26" fmla="*/ 145589 w 2359457"/>
              <a:gd name="connsiteY26" fmla="*/ 380376 h 1654969"/>
              <a:gd name="connsiteX27" fmla="*/ 0 w 2359457"/>
              <a:gd name="connsiteY27" fmla="*/ 380376 h 165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59457" h="1654969">
                <a:moveTo>
                  <a:pt x="0" y="0"/>
                </a:moveTo>
                <a:lnTo>
                  <a:pt x="1192159" y="0"/>
                </a:lnTo>
                <a:cubicBezTo>
                  <a:pt x="1501746" y="0"/>
                  <a:pt x="1798653" y="122983"/>
                  <a:pt x="2017563" y="341894"/>
                </a:cubicBezTo>
                <a:cubicBezTo>
                  <a:pt x="2236475" y="560806"/>
                  <a:pt x="2359457" y="857713"/>
                  <a:pt x="2359457" y="1167299"/>
                </a:cubicBezTo>
                <a:lnTo>
                  <a:pt x="1812822" y="1167299"/>
                </a:lnTo>
                <a:lnTo>
                  <a:pt x="1812822" y="1411384"/>
                </a:lnTo>
                <a:lnTo>
                  <a:pt x="1837943" y="1415347"/>
                </a:lnTo>
                <a:cubicBezTo>
                  <a:pt x="1895237" y="1434278"/>
                  <a:pt x="1935438" y="1478600"/>
                  <a:pt x="1935438" y="1530257"/>
                </a:cubicBezTo>
                <a:cubicBezTo>
                  <a:pt x="1935438" y="1599134"/>
                  <a:pt x="1863969" y="1654969"/>
                  <a:pt x="1775808" y="1654969"/>
                </a:cubicBezTo>
                <a:cubicBezTo>
                  <a:pt x="1687647" y="1654969"/>
                  <a:pt x="1616178" y="1599134"/>
                  <a:pt x="1616178" y="1530257"/>
                </a:cubicBezTo>
                <a:cubicBezTo>
                  <a:pt x="1616178" y="1478600"/>
                  <a:pt x="1656378" y="1434278"/>
                  <a:pt x="1713673" y="1415347"/>
                </a:cubicBezTo>
                <a:lnTo>
                  <a:pt x="1742983" y="1410723"/>
                </a:lnTo>
                <a:lnTo>
                  <a:pt x="1742983" y="1167299"/>
                </a:lnTo>
                <a:lnTo>
                  <a:pt x="1283857" y="1167299"/>
                </a:lnTo>
                <a:lnTo>
                  <a:pt x="1289736" y="1138185"/>
                </a:lnTo>
                <a:cubicBezTo>
                  <a:pt x="1289736" y="1088346"/>
                  <a:pt x="1259434" y="1045584"/>
                  <a:pt x="1216248" y="1027318"/>
                </a:cubicBezTo>
                <a:lnTo>
                  <a:pt x="1192159" y="1022455"/>
                </a:lnTo>
                <a:lnTo>
                  <a:pt x="1192159" y="1024506"/>
                </a:lnTo>
                <a:lnTo>
                  <a:pt x="0" y="1024506"/>
                </a:lnTo>
                <a:lnTo>
                  <a:pt x="0" y="554207"/>
                </a:lnTo>
                <a:lnTo>
                  <a:pt x="145588" y="554207"/>
                </a:lnTo>
                <a:lnTo>
                  <a:pt x="172463" y="605229"/>
                </a:lnTo>
                <a:cubicBezTo>
                  <a:pt x="200042" y="640530"/>
                  <a:pt x="238142" y="662364"/>
                  <a:pt x="280226" y="662364"/>
                </a:cubicBezTo>
                <a:cubicBezTo>
                  <a:pt x="364394" y="662364"/>
                  <a:pt x="432626" y="575027"/>
                  <a:pt x="432626" y="467292"/>
                </a:cubicBezTo>
                <a:cubicBezTo>
                  <a:pt x="432626" y="359557"/>
                  <a:pt x="364394" y="272220"/>
                  <a:pt x="280226" y="272220"/>
                </a:cubicBezTo>
                <a:cubicBezTo>
                  <a:pt x="238142" y="272220"/>
                  <a:pt x="200042" y="294054"/>
                  <a:pt x="172463" y="329355"/>
                </a:cubicBezTo>
                <a:lnTo>
                  <a:pt x="145589" y="380376"/>
                </a:lnTo>
                <a:lnTo>
                  <a:pt x="0" y="380376"/>
                </a:lnTo>
                <a:close/>
              </a:path>
            </a:pathLst>
          </a:cu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56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 rot="16200000">
            <a:off x="3420728" y="2899697"/>
            <a:ext cx="886270" cy="1256534"/>
          </a:xfrm>
          <a:custGeom>
            <a:avLst/>
            <a:gdLst>
              <a:gd name="connsiteX0" fmla="*/ 1114425 w 1114426"/>
              <a:gd name="connsiteY0" fmla="*/ 472775 h 1580008"/>
              <a:gd name="connsiteX1" fmla="*/ 968837 w 1114426"/>
              <a:gd name="connsiteY1" fmla="*/ 472775 h 1580008"/>
              <a:gd name="connsiteX2" fmla="*/ 941962 w 1114426"/>
              <a:gd name="connsiteY2" fmla="*/ 421753 h 1580008"/>
              <a:gd name="connsiteX3" fmla="*/ 834199 w 1114426"/>
              <a:gd name="connsiteY3" fmla="*/ 364618 h 1580008"/>
              <a:gd name="connsiteX4" fmla="*/ 681799 w 1114426"/>
              <a:gd name="connsiteY4" fmla="*/ 559690 h 1580008"/>
              <a:gd name="connsiteX5" fmla="*/ 834199 w 1114426"/>
              <a:gd name="connsiteY5" fmla="*/ 754762 h 1580008"/>
              <a:gd name="connsiteX6" fmla="*/ 941962 w 1114426"/>
              <a:gd name="connsiteY6" fmla="*/ 697627 h 1580008"/>
              <a:gd name="connsiteX7" fmla="*/ 968836 w 1114426"/>
              <a:gd name="connsiteY7" fmla="*/ 646606 h 1580008"/>
              <a:gd name="connsiteX8" fmla="*/ 1114425 w 1114426"/>
              <a:gd name="connsiteY8" fmla="*/ 646606 h 1580008"/>
              <a:gd name="connsiteX9" fmla="*/ 1114426 w 1114426"/>
              <a:gd name="connsiteY9" fmla="*/ 0 h 1580008"/>
              <a:gd name="connsiteX10" fmla="*/ 1114426 w 1114426"/>
              <a:gd name="connsiteY10" fmla="*/ 976143 h 1580008"/>
              <a:gd name="connsiteX11" fmla="*/ 1091428 w 1114426"/>
              <a:gd name="connsiteY11" fmla="*/ 980786 h 1580008"/>
              <a:gd name="connsiteX12" fmla="*/ 1021269 w 1114426"/>
              <a:gd name="connsiteY12" fmla="*/ 1086631 h 1580008"/>
              <a:gd name="connsiteX13" fmla="*/ 1026881 w 1114426"/>
              <a:gd name="connsiteY13" fmla="*/ 1114427 h 1580008"/>
              <a:gd name="connsiteX14" fmla="*/ 588551 w 1114426"/>
              <a:gd name="connsiteY14" fmla="*/ 1114427 h 1580008"/>
              <a:gd name="connsiteX15" fmla="*/ 588551 w 1114426"/>
              <a:gd name="connsiteY15" fmla="*/ 1346825 h 1580008"/>
              <a:gd name="connsiteX16" fmla="*/ 616534 w 1114426"/>
              <a:gd name="connsiteY16" fmla="*/ 1351239 h 1580008"/>
              <a:gd name="connsiteX17" fmla="*/ 709613 w 1114426"/>
              <a:gd name="connsiteY17" fmla="*/ 1460945 h 1580008"/>
              <a:gd name="connsiteX18" fmla="*/ 557213 w 1114426"/>
              <a:gd name="connsiteY18" fmla="*/ 1580008 h 1580008"/>
              <a:gd name="connsiteX19" fmla="*/ 404813 w 1114426"/>
              <a:gd name="connsiteY19" fmla="*/ 1460945 h 1580008"/>
              <a:gd name="connsiteX20" fmla="*/ 497892 w 1114426"/>
              <a:gd name="connsiteY20" fmla="*/ 1351239 h 1580008"/>
              <a:gd name="connsiteX21" fmla="*/ 521876 w 1114426"/>
              <a:gd name="connsiteY21" fmla="*/ 1347456 h 1580008"/>
              <a:gd name="connsiteX22" fmla="*/ 521876 w 1114426"/>
              <a:gd name="connsiteY22" fmla="*/ 1114427 h 1580008"/>
              <a:gd name="connsiteX23" fmla="*/ 0 w 1114426"/>
              <a:gd name="connsiteY23" fmla="*/ 1114427 h 1580008"/>
              <a:gd name="connsiteX24" fmla="*/ 326408 w 1114426"/>
              <a:gd name="connsiteY24" fmla="*/ 326408 h 1580008"/>
              <a:gd name="connsiteX25" fmla="*/ 1114426 w 1114426"/>
              <a:gd name="connsiteY25" fmla="*/ 0 h 15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4426" h="1580008">
                <a:moveTo>
                  <a:pt x="1114425" y="472775"/>
                </a:moveTo>
                <a:lnTo>
                  <a:pt x="968837" y="472775"/>
                </a:lnTo>
                <a:lnTo>
                  <a:pt x="941962" y="421753"/>
                </a:lnTo>
                <a:cubicBezTo>
                  <a:pt x="914383" y="386452"/>
                  <a:pt x="876283" y="364618"/>
                  <a:pt x="834199" y="364618"/>
                </a:cubicBezTo>
                <a:cubicBezTo>
                  <a:pt x="750031" y="364618"/>
                  <a:pt x="681799" y="451955"/>
                  <a:pt x="681799" y="559690"/>
                </a:cubicBezTo>
                <a:cubicBezTo>
                  <a:pt x="681799" y="667425"/>
                  <a:pt x="750031" y="754762"/>
                  <a:pt x="834199" y="754762"/>
                </a:cubicBezTo>
                <a:cubicBezTo>
                  <a:pt x="876283" y="754762"/>
                  <a:pt x="914383" y="732928"/>
                  <a:pt x="941962" y="697627"/>
                </a:cubicBezTo>
                <a:lnTo>
                  <a:pt x="968836" y="646606"/>
                </a:lnTo>
                <a:lnTo>
                  <a:pt x="1114425" y="646606"/>
                </a:lnTo>
                <a:close/>
                <a:moveTo>
                  <a:pt x="1114426" y="0"/>
                </a:moveTo>
                <a:lnTo>
                  <a:pt x="1114426" y="976143"/>
                </a:lnTo>
                <a:lnTo>
                  <a:pt x="1091428" y="980786"/>
                </a:lnTo>
                <a:cubicBezTo>
                  <a:pt x="1050198" y="998225"/>
                  <a:pt x="1021269" y="1039050"/>
                  <a:pt x="1021269" y="1086631"/>
                </a:cubicBezTo>
                <a:lnTo>
                  <a:pt x="1026881" y="1114427"/>
                </a:lnTo>
                <a:lnTo>
                  <a:pt x="588551" y="1114427"/>
                </a:lnTo>
                <a:lnTo>
                  <a:pt x="588551" y="1346825"/>
                </a:lnTo>
                <a:lnTo>
                  <a:pt x="616534" y="1351239"/>
                </a:lnTo>
                <a:cubicBezTo>
                  <a:pt x="671233" y="1369313"/>
                  <a:pt x="709613" y="1411627"/>
                  <a:pt x="709613" y="1460945"/>
                </a:cubicBezTo>
                <a:cubicBezTo>
                  <a:pt x="709613" y="1526702"/>
                  <a:pt x="641381" y="1580008"/>
                  <a:pt x="557213" y="1580008"/>
                </a:cubicBezTo>
                <a:cubicBezTo>
                  <a:pt x="473045" y="1580008"/>
                  <a:pt x="404813" y="1526702"/>
                  <a:pt x="404813" y="1460945"/>
                </a:cubicBezTo>
                <a:cubicBezTo>
                  <a:pt x="404813" y="1411627"/>
                  <a:pt x="443193" y="1369313"/>
                  <a:pt x="497892" y="1351239"/>
                </a:cubicBezTo>
                <a:lnTo>
                  <a:pt x="521876" y="1347456"/>
                </a:lnTo>
                <a:lnTo>
                  <a:pt x="521876" y="1114427"/>
                </a:lnTo>
                <a:lnTo>
                  <a:pt x="0" y="1114427"/>
                </a:lnTo>
                <a:cubicBezTo>
                  <a:pt x="0" y="818863"/>
                  <a:pt x="117412" y="535404"/>
                  <a:pt x="326408" y="326408"/>
                </a:cubicBezTo>
                <a:cubicBezTo>
                  <a:pt x="535403" y="117412"/>
                  <a:pt x="818862" y="0"/>
                  <a:pt x="1114426" y="0"/>
                </a:cubicBezTo>
                <a:close/>
              </a:path>
            </a:pathLst>
          </a:custGeom>
          <a:solidFill>
            <a:srgbClr val="F1AF59"/>
          </a:solidFill>
          <a:ln w="12700" cap="flat" cmpd="sng" algn="ctr">
            <a:noFill/>
            <a:prstDash val="solid"/>
            <a:miter lim="800000"/>
          </a:ln>
          <a:effectLst>
            <a:innerShdw blurRad="152400" dist="50800" dir="13500000">
              <a:prstClr val="black">
                <a:alpha val="37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235597" y="4216832"/>
            <a:ext cx="1811383" cy="878694"/>
          </a:xfrm>
          <a:custGeom>
            <a:avLst/>
            <a:gdLst>
              <a:gd name="connsiteX0" fmla="*/ 0 w 2277695"/>
              <a:gd name="connsiteY0" fmla="*/ 0 h 1104900"/>
              <a:gd name="connsiteX1" fmla="*/ 2277695 w 2277695"/>
              <a:gd name="connsiteY1" fmla="*/ 0 h 1104900"/>
              <a:gd name="connsiteX2" fmla="*/ 2277695 w 2277695"/>
              <a:gd name="connsiteY2" fmla="*/ 417909 h 1104900"/>
              <a:gd name="connsiteX3" fmla="*/ 2231604 w 2277695"/>
              <a:gd name="connsiteY3" fmla="*/ 417909 h 1104900"/>
              <a:gd name="connsiteX4" fmla="*/ 2231604 w 2277695"/>
              <a:gd name="connsiteY4" fmla="*/ 417910 h 1104900"/>
              <a:gd name="connsiteX5" fmla="*/ 2106707 w 2277695"/>
              <a:gd name="connsiteY5" fmla="*/ 417910 h 1104900"/>
              <a:gd name="connsiteX6" fmla="*/ 2079832 w 2277695"/>
              <a:gd name="connsiteY6" fmla="*/ 366888 h 1104900"/>
              <a:gd name="connsiteX7" fmla="*/ 1972069 w 2277695"/>
              <a:gd name="connsiteY7" fmla="*/ 309753 h 1104900"/>
              <a:gd name="connsiteX8" fmla="*/ 1819669 w 2277695"/>
              <a:gd name="connsiteY8" fmla="*/ 504825 h 1104900"/>
              <a:gd name="connsiteX9" fmla="*/ 1972069 w 2277695"/>
              <a:gd name="connsiteY9" fmla="*/ 699897 h 1104900"/>
              <a:gd name="connsiteX10" fmla="*/ 2079832 w 2277695"/>
              <a:gd name="connsiteY10" fmla="*/ 642762 h 1104900"/>
              <a:gd name="connsiteX11" fmla="*/ 2106706 w 2277695"/>
              <a:gd name="connsiteY11" fmla="*/ 591741 h 1104900"/>
              <a:gd name="connsiteX12" fmla="*/ 2252295 w 2277695"/>
              <a:gd name="connsiteY12" fmla="*/ 591741 h 1104900"/>
              <a:gd name="connsiteX13" fmla="*/ 2252295 w 2277695"/>
              <a:gd name="connsiteY13" fmla="*/ 591740 h 1104900"/>
              <a:gd name="connsiteX14" fmla="*/ 2277695 w 2277695"/>
              <a:gd name="connsiteY14" fmla="*/ 591740 h 1104900"/>
              <a:gd name="connsiteX15" fmla="*/ 2277695 w 2277695"/>
              <a:gd name="connsiteY15" fmla="*/ 1104900 h 1104900"/>
              <a:gd name="connsiteX16" fmla="*/ 0 w 2277695"/>
              <a:gd name="connsiteY1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7695" h="1104900">
                <a:moveTo>
                  <a:pt x="0" y="0"/>
                </a:moveTo>
                <a:lnTo>
                  <a:pt x="2277695" y="0"/>
                </a:lnTo>
                <a:lnTo>
                  <a:pt x="2277695" y="417909"/>
                </a:lnTo>
                <a:lnTo>
                  <a:pt x="2231604" y="417909"/>
                </a:lnTo>
                <a:lnTo>
                  <a:pt x="2231604" y="417910"/>
                </a:lnTo>
                <a:lnTo>
                  <a:pt x="2106707" y="417910"/>
                </a:lnTo>
                <a:lnTo>
                  <a:pt x="2079832" y="366888"/>
                </a:lnTo>
                <a:cubicBezTo>
                  <a:pt x="2052253" y="331587"/>
                  <a:pt x="2014153" y="309753"/>
                  <a:pt x="1972069" y="309753"/>
                </a:cubicBezTo>
                <a:cubicBezTo>
                  <a:pt x="1887901" y="309753"/>
                  <a:pt x="1819669" y="397090"/>
                  <a:pt x="1819669" y="504825"/>
                </a:cubicBezTo>
                <a:cubicBezTo>
                  <a:pt x="1819669" y="612560"/>
                  <a:pt x="1887901" y="699897"/>
                  <a:pt x="1972069" y="699897"/>
                </a:cubicBezTo>
                <a:cubicBezTo>
                  <a:pt x="2014153" y="699897"/>
                  <a:pt x="2052253" y="678063"/>
                  <a:pt x="2079832" y="642762"/>
                </a:cubicBezTo>
                <a:lnTo>
                  <a:pt x="2106706" y="591741"/>
                </a:lnTo>
                <a:lnTo>
                  <a:pt x="2252295" y="591741"/>
                </a:lnTo>
                <a:lnTo>
                  <a:pt x="2252295" y="591740"/>
                </a:lnTo>
                <a:lnTo>
                  <a:pt x="2277695" y="591740"/>
                </a:lnTo>
                <a:lnTo>
                  <a:pt x="2277695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44546A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56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3" name="任意多边形 42"/>
          <p:cNvSpPr/>
          <p:nvPr/>
        </p:nvSpPr>
        <p:spPr>
          <a:xfrm rot="5400000" flipH="1">
            <a:off x="4906732" y="3934842"/>
            <a:ext cx="960125" cy="1361243"/>
          </a:xfrm>
          <a:custGeom>
            <a:avLst/>
            <a:gdLst>
              <a:gd name="connsiteX0" fmla="*/ 1114425 w 1114426"/>
              <a:gd name="connsiteY0" fmla="*/ 472775 h 1580008"/>
              <a:gd name="connsiteX1" fmla="*/ 968837 w 1114426"/>
              <a:gd name="connsiteY1" fmla="*/ 472775 h 1580008"/>
              <a:gd name="connsiteX2" fmla="*/ 941962 w 1114426"/>
              <a:gd name="connsiteY2" fmla="*/ 421753 h 1580008"/>
              <a:gd name="connsiteX3" fmla="*/ 834199 w 1114426"/>
              <a:gd name="connsiteY3" fmla="*/ 364618 h 1580008"/>
              <a:gd name="connsiteX4" fmla="*/ 681799 w 1114426"/>
              <a:gd name="connsiteY4" fmla="*/ 559690 h 1580008"/>
              <a:gd name="connsiteX5" fmla="*/ 834199 w 1114426"/>
              <a:gd name="connsiteY5" fmla="*/ 754762 h 1580008"/>
              <a:gd name="connsiteX6" fmla="*/ 941962 w 1114426"/>
              <a:gd name="connsiteY6" fmla="*/ 697627 h 1580008"/>
              <a:gd name="connsiteX7" fmla="*/ 968836 w 1114426"/>
              <a:gd name="connsiteY7" fmla="*/ 646606 h 1580008"/>
              <a:gd name="connsiteX8" fmla="*/ 1114425 w 1114426"/>
              <a:gd name="connsiteY8" fmla="*/ 646606 h 1580008"/>
              <a:gd name="connsiteX9" fmla="*/ 1114426 w 1114426"/>
              <a:gd name="connsiteY9" fmla="*/ 0 h 1580008"/>
              <a:gd name="connsiteX10" fmla="*/ 1114426 w 1114426"/>
              <a:gd name="connsiteY10" fmla="*/ 976143 h 1580008"/>
              <a:gd name="connsiteX11" fmla="*/ 1091428 w 1114426"/>
              <a:gd name="connsiteY11" fmla="*/ 980786 h 1580008"/>
              <a:gd name="connsiteX12" fmla="*/ 1021269 w 1114426"/>
              <a:gd name="connsiteY12" fmla="*/ 1086631 h 1580008"/>
              <a:gd name="connsiteX13" fmla="*/ 1026881 w 1114426"/>
              <a:gd name="connsiteY13" fmla="*/ 1114427 h 1580008"/>
              <a:gd name="connsiteX14" fmla="*/ 588551 w 1114426"/>
              <a:gd name="connsiteY14" fmla="*/ 1114427 h 1580008"/>
              <a:gd name="connsiteX15" fmla="*/ 588551 w 1114426"/>
              <a:gd name="connsiteY15" fmla="*/ 1346825 h 1580008"/>
              <a:gd name="connsiteX16" fmla="*/ 616534 w 1114426"/>
              <a:gd name="connsiteY16" fmla="*/ 1351239 h 1580008"/>
              <a:gd name="connsiteX17" fmla="*/ 709613 w 1114426"/>
              <a:gd name="connsiteY17" fmla="*/ 1460945 h 1580008"/>
              <a:gd name="connsiteX18" fmla="*/ 557213 w 1114426"/>
              <a:gd name="connsiteY18" fmla="*/ 1580008 h 1580008"/>
              <a:gd name="connsiteX19" fmla="*/ 404813 w 1114426"/>
              <a:gd name="connsiteY19" fmla="*/ 1460945 h 1580008"/>
              <a:gd name="connsiteX20" fmla="*/ 497892 w 1114426"/>
              <a:gd name="connsiteY20" fmla="*/ 1351239 h 1580008"/>
              <a:gd name="connsiteX21" fmla="*/ 521876 w 1114426"/>
              <a:gd name="connsiteY21" fmla="*/ 1347456 h 1580008"/>
              <a:gd name="connsiteX22" fmla="*/ 521876 w 1114426"/>
              <a:gd name="connsiteY22" fmla="*/ 1114427 h 1580008"/>
              <a:gd name="connsiteX23" fmla="*/ 0 w 1114426"/>
              <a:gd name="connsiteY23" fmla="*/ 1114427 h 1580008"/>
              <a:gd name="connsiteX24" fmla="*/ 326408 w 1114426"/>
              <a:gd name="connsiteY24" fmla="*/ 326408 h 1580008"/>
              <a:gd name="connsiteX25" fmla="*/ 1114426 w 1114426"/>
              <a:gd name="connsiteY25" fmla="*/ 0 h 15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4426" h="1580008">
                <a:moveTo>
                  <a:pt x="1114425" y="472775"/>
                </a:moveTo>
                <a:lnTo>
                  <a:pt x="968837" y="472775"/>
                </a:lnTo>
                <a:lnTo>
                  <a:pt x="941962" y="421753"/>
                </a:lnTo>
                <a:cubicBezTo>
                  <a:pt x="914383" y="386452"/>
                  <a:pt x="876283" y="364618"/>
                  <a:pt x="834199" y="364618"/>
                </a:cubicBezTo>
                <a:cubicBezTo>
                  <a:pt x="750031" y="364618"/>
                  <a:pt x="681799" y="451955"/>
                  <a:pt x="681799" y="559690"/>
                </a:cubicBezTo>
                <a:cubicBezTo>
                  <a:pt x="681799" y="667425"/>
                  <a:pt x="750031" y="754762"/>
                  <a:pt x="834199" y="754762"/>
                </a:cubicBezTo>
                <a:cubicBezTo>
                  <a:pt x="876283" y="754762"/>
                  <a:pt x="914383" y="732928"/>
                  <a:pt x="941962" y="697627"/>
                </a:cubicBezTo>
                <a:lnTo>
                  <a:pt x="968836" y="646606"/>
                </a:lnTo>
                <a:lnTo>
                  <a:pt x="1114425" y="646606"/>
                </a:lnTo>
                <a:close/>
                <a:moveTo>
                  <a:pt x="1114426" y="0"/>
                </a:moveTo>
                <a:lnTo>
                  <a:pt x="1114426" y="976143"/>
                </a:lnTo>
                <a:lnTo>
                  <a:pt x="1091428" y="980786"/>
                </a:lnTo>
                <a:cubicBezTo>
                  <a:pt x="1050198" y="998225"/>
                  <a:pt x="1021269" y="1039050"/>
                  <a:pt x="1021269" y="1086631"/>
                </a:cubicBezTo>
                <a:lnTo>
                  <a:pt x="1026881" y="1114427"/>
                </a:lnTo>
                <a:lnTo>
                  <a:pt x="588551" y="1114427"/>
                </a:lnTo>
                <a:lnTo>
                  <a:pt x="588551" y="1346825"/>
                </a:lnTo>
                <a:lnTo>
                  <a:pt x="616534" y="1351239"/>
                </a:lnTo>
                <a:cubicBezTo>
                  <a:pt x="671233" y="1369313"/>
                  <a:pt x="709613" y="1411627"/>
                  <a:pt x="709613" y="1460945"/>
                </a:cubicBezTo>
                <a:cubicBezTo>
                  <a:pt x="709613" y="1526702"/>
                  <a:pt x="641381" y="1580008"/>
                  <a:pt x="557213" y="1580008"/>
                </a:cubicBezTo>
                <a:cubicBezTo>
                  <a:pt x="473045" y="1580008"/>
                  <a:pt x="404813" y="1526702"/>
                  <a:pt x="404813" y="1460945"/>
                </a:cubicBezTo>
                <a:cubicBezTo>
                  <a:pt x="404813" y="1411627"/>
                  <a:pt x="443193" y="1369313"/>
                  <a:pt x="497892" y="1351239"/>
                </a:cubicBezTo>
                <a:lnTo>
                  <a:pt x="521876" y="1347456"/>
                </a:lnTo>
                <a:lnTo>
                  <a:pt x="521876" y="1114427"/>
                </a:lnTo>
                <a:lnTo>
                  <a:pt x="0" y="1114427"/>
                </a:lnTo>
                <a:cubicBezTo>
                  <a:pt x="0" y="818863"/>
                  <a:pt x="117412" y="535404"/>
                  <a:pt x="326408" y="326408"/>
                </a:cubicBezTo>
                <a:cubicBezTo>
                  <a:pt x="535403" y="117412"/>
                  <a:pt x="818862" y="0"/>
                  <a:pt x="1114426" y="0"/>
                </a:cubicBezTo>
                <a:close/>
              </a:path>
            </a:pathLst>
          </a:custGeom>
          <a:solidFill>
            <a:srgbClr val="56A8BD"/>
          </a:solidFill>
          <a:ln w="12700" cap="flat" cmpd="sng" algn="ctr">
            <a:noFill/>
            <a:prstDash val="solid"/>
            <a:miter lim="800000"/>
          </a:ln>
          <a:effectLst>
            <a:innerShdw blurRad="215900" dist="50800" dir="2700000">
              <a:prstClr val="black">
                <a:alpha val="35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08528" y="3391183"/>
            <a:ext cx="279056" cy="279056"/>
            <a:chOff x="8146929" y="3160395"/>
            <a:chExt cx="477656" cy="4776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Rectangle 211"/>
            <p:cNvSpPr>
              <a:spLocks noChangeArrowheads="1"/>
            </p:cNvSpPr>
            <p:nvPr/>
          </p:nvSpPr>
          <p:spPr bwMode="auto">
            <a:xfrm>
              <a:off x="8167744" y="3575605"/>
              <a:ext cx="62446" cy="62446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212"/>
            <p:cNvSpPr>
              <a:spLocks noChangeArrowheads="1"/>
            </p:cNvSpPr>
            <p:nvPr/>
          </p:nvSpPr>
          <p:spPr bwMode="auto">
            <a:xfrm>
              <a:off x="8292636" y="3492344"/>
              <a:ext cx="62446" cy="14570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213"/>
            <p:cNvSpPr>
              <a:spLocks noChangeArrowheads="1"/>
            </p:cNvSpPr>
            <p:nvPr/>
          </p:nvSpPr>
          <p:spPr bwMode="auto">
            <a:xfrm>
              <a:off x="8417528" y="3389363"/>
              <a:ext cx="61350" cy="248688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214"/>
            <p:cNvSpPr>
              <a:spLocks noChangeArrowheads="1"/>
            </p:cNvSpPr>
            <p:nvPr/>
          </p:nvSpPr>
          <p:spPr bwMode="auto">
            <a:xfrm>
              <a:off x="8541324" y="3285287"/>
              <a:ext cx="62446" cy="35276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 flipH="1">
              <a:off x="8146929" y="3638051"/>
              <a:ext cx="47765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 flipH="1">
              <a:off x="8167744" y="3160395"/>
              <a:ext cx="436026" cy="37358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17"/>
            <p:cNvSpPr>
              <a:spLocks/>
            </p:cNvSpPr>
            <p:nvPr/>
          </p:nvSpPr>
          <p:spPr bwMode="auto">
            <a:xfrm>
              <a:off x="8541324" y="3160395"/>
              <a:ext cx="62446" cy="62446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0 h 57"/>
                <a:gd name="T4" fmla="*/ 57 w 5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0"/>
                  </a:lnTo>
                  <a:lnTo>
                    <a:pt x="57" y="57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360670" y="2385632"/>
            <a:ext cx="286586" cy="429246"/>
            <a:chOff x="658813" y="3189288"/>
            <a:chExt cx="360363" cy="5397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749300" y="3594100"/>
              <a:ext cx="179388" cy="134938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2"/>
                    <a:pt x="14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2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36"/>
            <p:cNvSpPr>
              <a:spLocks noEditPoints="1"/>
            </p:cNvSpPr>
            <p:nvPr/>
          </p:nvSpPr>
          <p:spPr bwMode="auto">
            <a:xfrm>
              <a:off x="658813" y="3189288"/>
              <a:ext cx="360363" cy="382588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30 w 128"/>
                <a:gd name="T7" fmla="*/ 136 h 136"/>
                <a:gd name="T8" fmla="*/ 99 w 128"/>
                <a:gd name="T9" fmla="*/ 136 h 136"/>
                <a:gd name="T10" fmla="*/ 110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1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8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1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1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30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10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1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8" y="98"/>
                  </a:cubicBezTo>
                  <a:cubicBezTo>
                    <a:pt x="49" y="100"/>
                    <a:pt x="48" y="102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1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2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5"/>
                    <a:pt x="64" y="28"/>
                  </a:cubicBezTo>
                  <a:cubicBezTo>
                    <a:pt x="64" y="30"/>
                    <a:pt x="63" y="32"/>
                    <a:pt x="6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" name="任意多边形 54"/>
          <p:cNvSpPr/>
          <p:nvPr/>
        </p:nvSpPr>
        <p:spPr>
          <a:xfrm rot="2700000">
            <a:off x="5219370" y="3418517"/>
            <a:ext cx="396941" cy="396941"/>
          </a:xfrm>
          <a:custGeom>
            <a:avLst/>
            <a:gdLst>
              <a:gd name="connsiteX0" fmla="*/ 704234 w 1072230"/>
              <a:gd name="connsiteY0" fmla="*/ 548838 h 1072230"/>
              <a:gd name="connsiteX1" fmla="*/ 693389 w 1072230"/>
              <a:gd name="connsiteY1" fmla="*/ 602554 h 1072230"/>
              <a:gd name="connsiteX2" fmla="*/ 602554 w 1072230"/>
              <a:gd name="connsiteY2" fmla="*/ 693389 h 1072230"/>
              <a:gd name="connsiteX3" fmla="*/ 568998 w 1072230"/>
              <a:gd name="connsiteY3" fmla="*/ 700164 h 1072230"/>
              <a:gd name="connsiteX4" fmla="*/ 568998 w 1072230"/>
              <a:gd name="connsiteY4" fmla="*/ 879092 h 1072230"/>
              <a:gd name="connsiteX5" fmla="*/ 598094 w 1072230"/>
              <a:gd name="connsiteY5" fmla="*/ 876524 h 1072230"/>
              <a:gd name="connsiteX6" fmla="*/ 879131 w 1072230"/>
              <a:gd name="connsiteY6" fmla="*/ 602427 h 1072230"/>
              <a:gd name="connsiteX7" fmla="*/ 884533 w 1072230"/>
              <a:gd name="connsiteY7" fmla="*/ 548838 h 1072230"/>
              <a:gd name="connsiteX8" fmla="*/ 187697 w 1072230"/>
              <a:gd name="connsiteY8" fmla="*/ 548838 h 1072230"/>
              <a:gd name="connsiteX9" fmla="*/ 193099 w 1072230"/>
              <a:gd name="connsiteY9" fmla="*/ 602427 h 1072230"/>
              <a:gd name="connsiteX10" fmla="*/ 474136 w 1072230"/>
              <a:gd name="connsiteY10" fmla="*/ 876524 h 1072230"/>
              <a:gd name="connsiteX11" fmla="*/ 509616 w 1072230"/>
              <a:gd name="connsiteY11" fmla="*/ 879655 h 1072230"/>
              <a:gd name="connsiteX12" fmla="*/ 509616 w 1072230"/>
              <a:gd name="connsiteY12" fmla="*/ 701453 h 1072230"/>
              <a:gd name="connsiteX13" fmla="*/ 469676 w 1072230"/>
              <a:gd name="connsiteY13" fmla="*/ 693389 h 1072230"/>
              <a:gd name="connsiteX14" fmla="*/ 378841 w 1072230"/>
              <a:gd name="connsiteY14" fmla="*/ 602554 h 1072230"/>
              <a:gd name="connsiteX15" fmla="*/ 367996 w 1072230"/>
              <a:gd name="connsiteY15" fmla="*/ 548838 h 1072230"/>
              <a:gd name="connsiteX16" fmla="*/ 536115 w 1072230"/>
              <a:gd name="connsiteY16" fmla="*/ 450771 h 1072230"/>
              <a:gd name="connsiteX17" fmla="*/ 450771 w 1072230"/>
              <a:gd name="connsiteY17" fmla="*/ 536115 h 1072230"/>
              <a:gd name="connsiteX18" fmla="*/ 536115 w 1072230"/>
              <a:gd name="connsiteY18" fmla="*/ 621459 h 1072230"/>
              <a:gd name="connsiteX19" fmla="*/ 621459 w 1072230"/>
              <a:gd name="connsiteY19" fmla="*/ 536115 h 1072230"/>
              <a:gd name="connsiteX20" fmla="*/ 536115 w 1072230"/>
              <a:gd name="connsiteY20" fmla="*/ 450771 h 1072230"/>
              <a:gd name="connsiteX21" fmla="*/ 568998 w 1072230"/>
              <a:gd name="connsiteY21" fmla="*/ 185050 h 1072230"/>
              <a:gd name="connsiteX22" fmla="*/ 568998 w 1072230"/>
              <a:gd name="connsiteY22" fmla="*/ 372066 h 1072230"/>
              <a:gd name="connsiteX23" fmla="*/ 602554 w 1072230"/>
              <a:gd name="connsiteY23" fmla="*/ 378841 h 1072230"/>
              <a:gd name="connsiteX24" fmla="*/ 693389 w 1072230"/>
              <a:gd name="connsiteY24" fmla="*/ 469676 h 1072230"/>
              <a:gd name="connsiteX25" fmla="*/ 697383 w 1072230"/>
              <a:gd name="connsiteY25" fmla="*/ 489456 h 1072230"/>
              <a:gd name="connsiteX26" fmla="*/ 882502 w 1072230"/>
              <a:gd name="connsiteY26" fmla="*/ 489456 h 1072230"/>
              <a:gd name="connsiteX27" fmla="*/ 880775 w 1072230"/>
              <a:gd name="connsiteY27" fmla="*/ 469885 h 1072230"/>
              <a:gd name="connsiteX28" fmla="*/ 606678 w 1072230"/>
              <a:gd name="connsiteY28" fmla="*/ 188848 h 1072230"/>
              <a:gd name="connsiteX29" fmla="*/ 509616 w 1072230"/>
              <a:gd name="connsiteY29" fmla="*/ 184073 h 1072230"/>
              <a:gd name="connsiteX30" fmla="*/ 474136 w 1072230"/>
              <a:gd name="connsiteY30" fmla="*/ 187204 h 1072230"/>
              <a:gd name="connsiteX31" fmla="*/ 193099 w 1072230"/>
              <a:gd name="connsiteY31" fmla="*/ 461301 h 1072230"/>
              <a:gd name="connsiteX32" fmla="*/ 190261 w 1072230"/>
              <a:gd name="connsiteY32" fmla="*/ 489456 h 1072230"/>
              <a:gd name="connsiteX33" fmla="*/ 374847 w 1072230"/>
              <a:gd name="connsiteY33" fmla="*/ 489456 h 1072230"/>
              <a:gd name="connsiteX34" fmla="*/ 378841 w 1072230"/>
              <a:gd name="connsiteY34" fmla="*/ 469676 h 1072230"/>
              <a:gd name="connsiteX35" fmla="*/ 469676 w 1072230"/>
              <a:gd name="connsiteY35" fmla="*/ 378841 h 1072230"/>
              <a:gd name="connsiteX36" fmla="*/ 509616 w 1072230"/>
              <a:gd name="connsiteY36" fmla="*/ 370777 h 1072230"/>
              <a:gd name="connsiteX37" fmla="*/ 536115 w 1072230"/>
              <a:gd name="connsiteY37" fmla="*/ 0 h 1072230"/>
              <a:gd name="connsiteX38" fmla="*/ 560453 w 1072230"/>
              <a:gd name="connsiteY38" fmla="*/ 2453 h 1072230"/>
              <a:gd name="connsiteX39" fmla="*/ 594600 w 1072230"/>
              <a:gd name="connsiteY39" fmla="*/ 91894 h 1072230"/>
              <a:gd name="connsiteX40" fmla="*/ 651562 w 1072230"/>
              <a:gd name="connsiteY40" fmla="*/ 13189 h 1072230"/>
              <a:gd name="connsiteX41" fmla="*/ 697807 w 1072230"/>
              <a:gd name="connsiteY41" fmla="*/ 27545 h 1072230"/>
              <a:gd name="connsiteX42" fmla="*/ 707577 w 1072230"/>
              <a:gd name="connsiteY42" fmla="*/ 122165 h 1072230"/>
              <a:gd name="connsiteX43" fmla="*/ 781521 w 1072230"/>
              <a:gd name="connsiteY43" fmla="*/ 62065 h 1072230"/>
              <a:gd name="connsiteX44" fmla="*/ 824168 w 1072230"/>
              <a:gd name="connsiteY44" fmla="*/ 85213 h 1072230"/>
              <a:gd name="connsiteX45" fmla="*/ 808874 w 1072230"/>
              <a:gd name="connsiteY45" fmla="*/ 180650 h 1072230"/>
              <a:gd name="connsiteX46" fmla="*/ 896385 w 1072230"/>
              <a:gd name="connsiteY46" fmla="*/ 141496 h 1072230"/>
              <a:gd name="connsiteX47" fmla="*/ 915206 w 1072230"/>
              <a:gd name="connsiteY47" fmla="*/ 157025 h 1072230"/>
              <a:gd name="connsiteX48" fmla="*/ 930734 w 1072230"/>
              <a:gd name="connsiteY48" fmla="*/ 175845 h 1072230"/>
              <a:gd name="connsiteX49" fmla="*/ 891580 w 1072230"/>
              <a:gd name="connsiteY49" fmla="*/ 263356 h 1072230"/>
              <a:gd name="connsiteX50" fmla="*/ 987017 w 1072230"/>
              <a:gd name="connsiteY50" fmla="*/ 248062 h 1072230"/>
              <a:gd name="connsiteX51" fmla="*/ 1010166 w 1072230"/>
              <a:gd name="connsiteY51" fmla="*/ 290710 h 1072230"/>
              <a:gd name="connsiteX52" fmla="*/ 950065 w 1072230"/>
              <a:gd name="connsiteY52" fmla="*/ 364653 h 1072230"/>
              <a:gd name="connsiteX53" fmla="*/ 1044685 w 1072230"/>
              <a:gd name="connsiteY53" fmla="*/ 374423 h 1072230"/>
              <a:gd name="connsiteX54" fmla="*/ 1059041 w 1072230"/>
              <a:gd name="connsiteY54" fmla="*/ 420668 h 1072230"/>
              <a:gd name="connsiteX55" fmla="*/ 980336 w 1072230"/>
              <a:gd name="connsiteY55" fmla="*/ 477630 h 1072230"/>
              <a:gd name="connsiteX56" fmla="*/ 1069777 w 1072230"/>
              <a:gd name="connsiteY56" fmla="*/ 511777 h 1072230"/>
              <a:gd name="connsiteX57" fmla="*/ 1072230 w 1072230"/>
              <a:gd name="connsiteY57" fmla="*/ 536115 h 1072230"/>
              <a:gd name="connsiteX58" fmla="*/ 1069777 w 1072230"/>
              <a:gd name="connsiteY58" fmla="*/ 560453 h 1072230"/>
              <a:gd name="connsiteX59" fmla="*/ 980336 w 1072230"/>
              <a:gd name="connsiteY59" fmla="*/ 594600 h 1072230"/>
              <a:gd name="connsiteX60" fmla="*/ 1059041 w 1072230"/>
              <a:gd name="connsiteY60" fmla="*/ 651562 h 1072230"/>
              <a:gd name="connsiteX61" fmla="*/ 1044685 w 1072230"/>
              <a:gd name="connsiteY61" fmla="*/ 697807 h 1072230"/>
              <a:gd name="connsiteX62" fmla="*/ 950065 w 1072230"/>
              <a:gd name="connsiteY62" fmla="*/ 707577 h 1072230"/>
              <a:gd name="connsiteX63" fmla="*/ 1010166 w 1072230"/>
              <a:gd name="connsiteY63" fmla="*/ 781521 h 1072230"/>
              <a:gd name="connsiteX64" fmla="*/ 987017 w 1072230"/>
              <a:gd name="connsiteY64" fmla="*/ 824168 h 1072230"/>
              <a:gd name="connsiteX65" fmla="*/ 891580 w 1072230"/>
              <a:gd name="connsiteY65" fmla="*/ 808874 h 1072230"/>
              <a:gd name="connsiteX66" fmla="*/ 930734 w 1072230"/>
              <a:gd name="connsiteY66" fmla="*/ 896385 h 1072230"/>
              <a:gd name="connsiteX67" fmla="*/ 915206 w 1072230"/>
              <a:gd name="connsiteY67" fmla="*/ 915206 h 1072230"/>
              <a:gd name="connsiteX68" fmla="*/ 896385 w 1072230"/>
              <a:gd name="connsiteY68" fmla="*/ 930734 h 1072230"/>
              <a:gd name="connsiteX69" fmla="*/ 808874 w 1072230"/>
              <a:gd name="connsiteY69" fmla="*/ 891580 h 1072230"/>
              <a:gd name="connsiteX70" fmla="*/ 824168 w 1072230"/>
              <a:gd name="connsiteY70" fmla="*/ 987017 h 1072230"/>
              <a:gd name="connsiteX71" fmla="*/ 781520 w 1072230"/>
              <a:gd name="connsiteY71" fmla="*/ 1010166 h 1072230"/>
              <a:gd name="connsiteX72" fmla="*/ 707577 w 1072230"/>
              <a:gd name="connsiteY72" fmla="*/ 950065 h 1072230"/>
              <a:gd name="connsiteX73" fmla="*/ 697807 w 1072230"/>
              <a:gd name="connsiteY73" fmla="*/ 1044685 h 1072230"/>
              <a:gd name="connsiteX74" fmla="*/ 651562 w 1072230"/>
              <a:gd name="connsiteY74" fmla="*/ 1059041 h 1072230"/>
              <a:gd name="connsiteX75" fmla="*/ 594600 w 1072230"/>
              <a:gd name="connsiteY75" fmla="*/ 980336 h 1072230"/>
              <a:gd name="connsiteX76" fmla="*/ 560453 w 1072230"/>
              <a:gd name="connsiteY76" fmla="*/ 1069777 h 1072230"/>
              <a:gd name="connsiteX77" fmla="*/ 536115 w 1072230"/>
              <a:gd name="connsiteY77" fmla="*/ 1072230 h 1072230"/>
              <a:gd name="connsiteX78" fmla="*/ 511777 w 1072230"/>
              <a:gd name="connsiteY78" fmla="*/ 1069777 h 1072230"/>
              <a:gd name="connsiteX79" fmla="*/ 477630 w 1072230"/>
              <a:gd name="connsiteY79" fmla="*/ 980336 h 1072230"/>
              <a:gd name="connsiteX80" fmla="*/ 420668 w 1072230"/>
              <a:gd name="connsiteY80" fmla="*/ 1059041 h 1072230"/>
              <a:gd name="connsiteX81" fmla="*/ 374423 w 1072230"/>
              <a:gd name="connsiteY81" fmla="*/ 1044685 h 1072230"/>
              <a:gd name="connsiteX82" fmla="*/ 364653 w 1072230"/>
              <a:gd name="connsiteY82" fmla="*/ 950065 h 1072230"/>
              <a:gd name="connsiteX83" fmla="*/ 290710 w 1072230"/>
              <a:gd name="connsiteY83" fmla="*/ 1010166 h 1072230"/>
              <a:gd name="connsiteX84" fmla="*/ 248062 w 1072230"/>
              <a:gd name="connsiteY84" fmla="*/ 987017 h 1072230"/>
              <a:gd name="connsiteX85" fmla="*/ 263356 w 1072230"/>
              <a:gd name="connsiteY85" fmla="*/ 891580 h 1072230"/>
              <a:gd name="connsiteX86" fmla="*/ 175845 w 1072230"/>
              <a:gd name="connsiteY86" fmla="*/ 930734 h 1072230"/>
              <a:gd name="connsiteX87" fmla="*/ 157025 w 1072230"/>
              <a:gd name="connsiteY87" fmla="*/ 915206 h 1072230"/>
              <a:gd name="connsiteX88" fmla="*/ 141496 w 1072230"/>
              <a:gd name="connsiteY88" fmla="*/ 896385 h 1072230"/>
              <a:gd name="connsiteX89" fmla="*/ 180650 w 1072230"/>
              <a:gd name="connsiteY89" fmla="*/ 808874 h 1072230"/>
              <a:gd name="connsiteX90" fmla="*/ 85213 w 1072230"/>
              <a:gd name="connsiteY90" fmla="*/ 824168 h 1072230"/>
              <a:gd name="connsiteX91" fmla="*/ 62065 w 1072230"/>
              <a:gd name="connsiteY91" fmla="*/ 781521 h 1072230"/>
              <a:gd name="connsiteX92" fmla="*/ 122165 w 1072230"/>
              <a:gd name="connsiteY92" fmla="*/ 707577 h 1072230"/>
              <a:gd name="connsiteX93" fmla="*/ 27545 w 1072230"/>
              <a:gd name="connsiteY93" fmla="*/ 697807 h 1072230"/>
              <a:gd name="connsiteX94" fmla="*/ 13189 w 1072230"/>
              <a:gd name="connsiteY94" fmla="*/ 651562 h 1072230"/>
              <a:gd name="connsiteX95" fmla="*/ 91894 w 1072230"/>
              <a:gd name="connsiteY95" fmla="*/ 594600 h 1072230"/>
              <a:gd name="connsiteX96" fmla="*/ 2453 w 1072230"/>
              <a:gd name="connsiteY96" fmla="*/ 560453 h 1072230"/>
              <a:gd name="connsiteX97" fmla="*/ 0 w 1072230"/>
              <a:gd name="connsiteY97" fmla="*/ 536115 h 1072230"/>
              <a:gd name="connsiteX98" fmla="*/ 2453 w 1072230"/>
              <a:gd name="connsiteY98" fmla="*/ 511777 h 1072230"/>
              <a:gd name="connsiteX99" fmla="*/ 91894 w 1072230"/>
              <a:gd name="connsiteY99" fmla="*/ 477630 h 1072230"/>
              <a:gd name="connsiteX100" fmla="*/ 13189 w 1072230"/>
              <a:gd name="connsiteY100" fmla="*/ 420668 h 1072230"/>
              <a:gd name="connsiteX101" fmla="*/ 27545 w 1072230"/>
              <a:gd name="connsiteY101" fmla="*/ 374423 h 1072230"/>
              <a:gd name="connsiteX102" fmla="*/ 122165 w 1072230"/>
              <a:gd name="connsiteY102" fmla="*/ 364653 h 1072230"/>
              <a:gd name="connsiteX103" fmla="*/ 62065 w 1072230"/>
              <a:gd name="connsiteY103" fmla="*/ 290710 h 1072230"/>
              <a:gd name="connsiteX104" fmla="*/ 85213 w 1072230"/>
              <a:gd name="connsiteY104" fmla="*/ 248062 h 1072230"/>
              <a:gd name="connsiteX105" fmla="*/ 180650 w 1072230"/>
              <a:gd name="connsiteY105" fmla="*/ 263356 h 1072230"/>
              <a:gd name="connsiteX106" fmla="*/ 141496 w 1072230"/>
              <a:gd name="connsiteY106" fmla="*/ 175845 h 1072230"/>
              <a:gd name="connsiteX107" fmla="*/ 157025 w 1072230"/>
              <a:gd name="connsiteY107" fmla="*/ 157025 h 1072230"/>
              <a:gd name="connsiteX108" fmla="*/ 175845 w 1072230"/>
              <a:gd name="connsiteY108" fmla="*/ 141496 h 1072230"/>
              <a:gd name="connsiteX109" fmla="*/ 263356 w 1072230"/>
              <a:gd name="connsiteY109" fmla="*/ 180650 h 1072230"/>
              <a:gd name="connsiteX110" fmla="*/ 248062 w 1072230"/>
              <a:gd name="connsiteY110" fmla="*/ 85213 h 1072230"/>
              <a:gd name="connsiteX111" fmla="*/ 290710 w 1072230"/>
              <a:gd name="connsiteY111" fmla="*/ 62065 h 1072230"/>
              <a:gd name="connsiteX112" fmla="*/ 364653 w 1072230"/>
              <a:gd name="connsiteY112" fmla="*/ 122165 h 1072230"/>
              <a:gd name="connsiteX113" fmla="*/ 374423 w 1072230"/>
              <a:gd name="connsiteY113" fmla="*/ 27545 h 1072230"/>
              <a:gd name="connsiteX114" fmla="*/ 420668 w 1072230"/>
              <a:gd name="connsiteY114" fmla="*/ 13189 h 1072230"/>
              <a:gd name="connsiteX115" fmla="*/ 477630 w 1072230"/>
              <a:gd name="connsiteY115" fmla="*/ 91894 h 1072230"/>
              <a:gd name="connsiteX116" fmla="*/ 511777 w 1072230"/>
              <a:gd name="connsiteY116" fmla="*/ 2453 h 107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072230" h="1072230">
                <a:moveTo>
                  <a:pt x="704234" y="548838"/>
                </a:moveTo>
                <a:lnTo>
                  <a:pt x="693389" y="602554"/>
                </a:lnTo>
                <a:cubicBezTo>
                  <a:pt x="676115" y="643396"/>
                  <a:pt x="643396" y="676115"/>
                  <a:pt x="602554" y="693389"/>
                </a:cubicBezTo>
                <a:lnTo>
                  <a:pt x="568998" y="700164"/>
                </a:lnTo>
                <a:lnTo>
                  <a:pt x="568998" y="879092"/>
                </a:lnTo>
                <a:lnTo>
                  <a:pt x="598094" y="876524"/>
                </a:lnTo>
                <a:cubicBezTo>
                  <a:pt x="738911" y="851371"/>
                  <a:pt x="850563" y="742032"/>
                  <a:pt x="879131" y="602427"/>
                </a:cubicBezTo>
                <a:lnTo>
                  <a:pt x="884533" y="548838"/>
                </a:lnTo>
                <a:close/>
                <a:moveTo>
                  <a:pt x="187697" y="548838"/>
                </a:moveTo>
                <a:lnTo>
                  <a:pt x="193099" y="602427"/>
                </a:lnTo>
                <a:cubicBezTo>
                  <a:pt x="221667" y="742032"/>
                  <a:pt x="333319" y="851371"/>
                  <a:pt x="474136" y="876524"/>
                </a:cubicBezTo>
                <a:lnTo>
                  <a:pt x="509616" y="879655"/>
                </a:lnTo>
                <a:lnTo>
                  <a:pt x="509616" y="701453"/>
                </a:lnTo>
                <a:lnTo>
                  <a:pt x="469676" y="693389"/>
                </a:lnTo>
                <a:cubicBezTo>
                  <a:pt x="428834" y="676115"/>
                  <a:pt x="396115" y="643396"/>
                  <a:pt x="378841" y="602554"/>
                </a:cubicBezTo>
                <a:lnTo>
                  <a:pt x="367996" y="548838"/>
                </a:lnTo>
                <a:close/>
                <a:moveTo>
                  <a:pt x="536115" y="450771"/>
                </a:moveTo>
                <a:cubicBezTo>
                  <a:pt x="488981" y="450771"/>
                  <a:pt x="450771" y="488981"/>
                  <a:pt x="450771" y="536115"/>
                </a:cubicBezTo>
                <a:cubicBezTo>
                  <a:pt x="450771" y="583249"/>
                  <a:pt x="488981" y="621459"/>
                  <a:pt x="536115" y="621459"/>
                </a:cubicBezTo>
                <a:cubicBezTo>
                  <a:pt x="583249" y="621459"/>
                  <a:pt x="621459" y="583249"/>
                  <a:pt x="621459" y="536115"/>
                </a:cubicBezTo>
                <a:cubicBezTo>
                  <a:pt x="621459" y="488981"/>
                  <a:pt x="583249" y="450771"/>
                  <a:pt x="536115" y="450771"/>
                </a:cubicBezTo>
                <a:close/>
                <a:moveTo>
                  <a:pt x="568998" y="185050"/>
                </a:moveTo>
                <a:lnTo>
                  <a:pt x="568998" y="372066"/>
                </a:lnTo>
                <a:lnTo>
                  <a:pt x="602554" y="378841"/>
                </a:lnTo>
                <a:cubicBezTo>
                  <a:pt x="643396" y="396115"/>
                  <a:pt x="676115" y="428834"/>
                  <a:pt x="693389" y="469676"/>
                </a:cubicBezTo>
                <a:lnTo>
                  <a:pt x="697383" y="489456"/>
                </a:lnTo>
                <a:lnTo>
                  <a:pt x="882502" y="489456"/>
                </a:lnTo>
                <a:lnTo>
                  <a:pt x="880775" y="469885"/>
                </a:lnTo>
                <a:cubicBezTo>
                  <a:pt x="855622" y="329068"/>
                  <a:pt x="746282" y="217416"/>
                  <a:pt x="606678" y="188848"/>
                </a:cubicBezTo>
                <a:close/>
                <a:moveTo>
                  <a:pt x="509616" y="184073"/>
                </a:moveTo>
                <a:lnTo>
                  <a:pt x="474136" y="187204"/>
                </a:lnTo>
                <a:cubicBezTo>
                  <a:pt x="333319" y="212357"/>
                  <a:pt x="221667" y="321696"/>
                  <a:pt x="193099" y="461301"/>
                </a:cubicBezTo>
                <a:lnTo>
                  <a:pt x="190261" y="489456"/>
                </a:lnTo>
                <a:lnTo>
                  <a:pt x="374847" y="489456"/>
                </a:lnTo>
                <a:lnTo>
                  <a:pt x="378841" y="469676"/>
                </a:lnTo>
                <a:cubicBezTo>
                  <a:pt x="396115" y="428834"/>
                  <a:pt x="428834" y="396115"/>
                  <a:pt x="469676" y="378841"/>
                </a:cubicBezTo>
                <a:lnTo>
                  <a:pt x="509616" y="370777"/>
                </a:lnTo>
                <a:close/>
                <a:moveTo>
                  <a:pt x="536115" y="0"/>
                </a:moveTo>
                <a:lnTo>
                  <a:pt x="560453" y="2453"/>
                </a:lnTo>
                <a:lnTo>
                  <a:pt x="594600" y="91894"/>
                </a:lnTo>
                <a:lnTo>
                  <a:pt x="651562" y="13189"/>
                </a:lnTo>
                <a:lnTo>
                  <a:pt x="697807" y="27545"/>
                </a:lnTo>
                <a:lnTo>
                  <a:pt x="707577" y="122165"/>
                </a:lnTo>
                <a:lnTo>
                  <a:pt x="781521" y="62065"/>
                </a:lnTo>
                <a:lnTo>
                  <a:pt x="824168" y="85213"/>
                </a:lnTo>
                <a:lnTo>
                  <a:pt x="808874" y="180650"/>
                </a:lnTo>
                <a:lnTo>
                  <a:pt x="896385" y="141496"/>
                </a:lnTo>
                <a:lnTo>
                  <a:pt x="915206" y="157025"/>
                </a:lnTo>
                <a:lnTo>
                  <a:pt x="930734" y="175845"/>
                </a:lnTo>
                <a:lnTo>
                  <a:pt x="891580" y="263356"/>
                </a:lnTo>
                <a:lnTo>
                  <a:pt x="987017" y="248062"/>
                </a:lnTo>
                <a:lnTo>
                  <a:pt x="1010166" y="290710"/>
                </a:lnTo>
                <a:lnTo>
                  <a:pt x="950065" y="364653"/>
                </a:lnTo>
                <a:lnTo>
                  <a:pt x="1044685" y="374423"/>
                </a:lnTo>
                <a:lnTo>
                  <a:pt x="1059041" y="420668"/>
                </a:lnTo>
                <a:lnTo>
                  <a:pt x="980336" y="477630"/>
                </a:lnTo>
                <a:lnTo>
                  <a:pt x="1069777" y="511777"/>
                </a:lnTo>
                <a:lnTo>
                  <a:pt x="1072230" y="536115"/>
                </a:lnTo>
                <a:lnTo>
                  <a:pt x="1069777" y="560453"/>
                </a:lnTo>
                <a:lnTo>
                  <a:pt x="980336" y="594600"/>
                </a:lnTo>
                <a:lnTo>
                  <a:pt x="1059041" y="651562"/>
                </a:lnTo>
                <a:lnTo>
                  <a:pt x="1044685" y="697807"/>
                </a:lnTo>
                <a:lnTo>
                  <a:pt x="950065" y="707577"/>
                </a:lnTo>
                <a:lnTo>
                  <a:pt x="1010166" y="781521"/>
                </a:lnTo>
                <a:lnTo>
                  <a:pt x="987017" y="824168"/>
                </a:lnTo>
                <a:lnTo>
                  <a:pt x="891580" y="808874"/>
                </a:lnTo>
                <a:lnTo>
                  <a:pt x="930734" y="896385"/>
                </a:lnTo>
                <a:lnTo>
                  <a:pt x="915206" y="915206"/>
                </a:lnTo>
                <a:lnTo>
                  <a:pt x="896385" y="930734"/>
                </a:lnTo>
                <a:lnTo>
                  <a:pt x="808874" y="891580"/>
                </a:lnTo>
                <a:lnTo>
                  <a:pt x="824168" y="987017"/>
                </a:lnTo>
                <a:lnTo>
                  <a:pt x="781520" y="1010166"/>
                </a:lnTo>
                <a:lnTo>
                  <a:pt x="707577" y="950065"/>
                </a:lnTo>
                <a:lnTo>
                  <a:pt x="697807" y="1044685"/>
                </a:lnTo>
                <a:lnTo>
                  <a:pt x="651562" y="1059041"/>
                </a:lnTo>
                <a:lnTo>
                  <a:pt x="594600" y="980336"/>
                </a:lnTo>
                <a:lnTo>
                  <a:pt x="560453" y="1069777"/>
                </a:lnTo>
                <a:lnTo>
                  <a:pt x="536115" y="1072230"/>
                </a:lnTo>
                <a:lnTo>
                  <a:pt x="511777" y="1069777"/>
                </a:lnTo>
                <a:lnTo>
                  <a:pt x="477630" y="980336"/>
                </a:lnTo>
                <a:lnTo>
                  <a:pt x="420668" y="1059041"/>
                </a:lnTo>
                <a:lnTo>
                  <a:pt x="374423" y="1044685"/>
                </a:lnTo>
                <a:lnTo>
                  <a:pt x="364653" y="950065"/>
                </a:lnTo>
                <a:lnTo>
                  <a:pt x="290710" y="1010166"/>
                </a:lnTo>
                <a:lnTo>
                  <a:pt x="248062" y="987017"/>
                </a:lnTo>
                <a:lnTo>
                  <a:pt x="263356" y="891580"/>
                </a:lnTo>
                <a:lnTo>
                  <a:pt x="175845" y="930734"/>
                </a:lnTo>
                <a:lnTo>
                  <a:pt x="157025" y="915206"/>
                </a:lnTo>
                <a:lnTo>
                  <a:pt x="141496" y="896385"/>
                </a:lnTo>
                <a:lnTo>
                  <a:pt x="180650" y="808874"/>
                </a:lnTo>
                <a:lnTo>
                  <a:pt x="85213" y="824168"/>
                </a:lnTo>
                <a:lnTo>
                  <a:pt x="62065" y="781521"/>
                </a:lnTo>
                <a:lnTo>
                  <a:pt x="122165" y="707577"/>
                </a:lnTo>
                <a:lnTo>
                  <a:pt x="27545" y="697807"/>
                </a:lnTo>
                <a:lnTo>
                  <a:pt x="13189" y="651562"/>
                </a:lnTo>
                <a:lnTo>
                  <a:pt x="91894" y="594600"/>
                </a:lnTo>
                <a:lnTo>
                  <a:pt x="2453" y="560453"/>
                </a:lnTo>
                <a:lnTo>
                  <a:pt x="0" y="536115"/>
                </a:lnTo>
                <a:lnTo>
                  <a:pt x="2453" y="511777"/>
                </a:lnTo>
                <a:lnTo>
                  <a:pt x="91894" y="477630"/>
                </a:lnTo>
                <a:lnTo>
                  <a:pt x="13189" y="420668"/>
                </a:lnTo>
                <a:lnTo>
                  <a:pt x="27545" y="374423"/>
                </a:lnTo>
                <a:lnTo>
                  <a:pt x="122165" y="364653"/>
                </a:lnTo>
                <a:lnTo>
                  <a:pt x="62065" y="290710"/>
                </a:lnTo>
                <a:lnTo>
                  <a:pt x="85213" y="248062"/>
                </a:lnTo>
                <a:lnTo>
                  <a:pt x="180650" y="263356"/>
                </a:lnTo>
                <a:lnTo>
                  <a:pt x="141496" y="175845"/>
                </a:lnTo>
                <a:lnTo>
                  <a:pt x="157025" y="157025"/>
                </a:lnTo>
                <a:lnTo>
                  <a:pt x="175845" y="141496"/>
                </a:lnTo>
                <a:lnTo>
                  <a:pt x="263356" y="180650"/>
                </a:lnTo>
                <a:lnTo>
                  <a:pt x="248062" y="85213"/>
                </a:lnTo>
                <a:lnTo>
                  <a:pt x="290710" y="62065"/>
                </a:lnTo>
                <a:lnTo>
                  <a:pt x="364653" y="122165"/>
                </a:lnTo>
                <a:lnTo>
                  <a:pt x="374423" y="27545"/>
                </a:lnTo>
                <a:lnTo>
                  <a:pt x="420668" y="13189"/>
                </a:lnTo>
                <a:lnTo>
                  <a:pt x="477630" y="91894"/>
                </a:lnTo>
                <a:lnTo>
                  <a:pt x="511777" y="2453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491113" y="4496779"/>
            <a:ext cx="301705" cy="293084"/>
            <a:chOff x="6796375" y="5745283"/>
            <a:chExt cx="555625" cy="5397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7051962" y="6015158"/>
              <a:ext cx="44450" cy="46038"/>
            </a:xfrm>
            <a:custGeom>
              <a:avLst/>
              <a:gdLst>
                <a:gd name="T0" fmla="*/ 8 w 16"/>
                <a:gd name="T1" fmla="*/ 0 h 16"/>
                <a:gd name="T2" fmla="*/ 2 w 16"/>
                <a:gd name="T3" fmla="*/ 2 h 16"/>
                <a:gd name="T4" fmla="*/ 0 w 16"/>
                <a:gd name="T5" fmla="*/ 8 h 16"/>
                <a:gd name="T6" fmla="*/ 8 w 16"/>
                <a:gd name="T7" fmla="*/ 16 h 16"/>
                <a:gd name="T8" fmla="*/ 14 w 16"/>
                <a:gd name="T9" fmla="*/ 14 h 16"/>
                <a:gd name="T10" fmla="*/ 16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0" y="16"/>
                    <a:pt x="12" y="15"/>
                    <a:pt x="14" y="14"/>
                  </a:cubicBezTo>
                  <a:cubicBezTo>
                    <a:pt x="15" y="12"/>
                    <a:pt x="16" y="10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2"/>
            <p:cNvSpPr>
              <a:spLocks noEditPoints="1"/>
            </p:cNvSpPr>
            <p:nvPr/>
          </p:nvSpPr>
          <p:spPr bwMode="auto">
            <a:xfrm>
              <a:off x="6796375" y="5745283"/>
              <a:ext cx="555625" cy="539750"/>
            </a:xfrm>
            <a:custGeom>
              <a:avLst/>
              <a:gdLst>
                <a:gd name="T0" fmla="*/ 187 w 198"/>
                <a:gd name="T1" fmla="*/ 104 h 192"/>
                <a:gd name="T2" fmla="*/ 168 w 198"/>
                <a:gd name="T3" fmla="*/ 33 h 192"/>
                <a:gd name="T4" fmla="*/ 184 w 198"/>
                <a:gd name="T5" fmla="*/ 48 h 192"/>
                <a:gd name="T6" fmla="*/ 187 w 198"/>
                <a:gd name="T7" fmla="*/ 8 h 192"/>
                <a:gd name="T8" fmla="*/ 148 w 198"/>
                <a:gd name="T9" fmla="*/ 8 h 192"/>
                <a:gd name="T10" fmla="*/ 162 w 198"/>
                <a:gd name="T11" fmla="*/ 27 h 192"/>
                <a:gd name="T12" fmla="*/ 99 w 198"/>
                <a:gd name="T13" fmla="*/ 16 h 192"/>
                <a:gd name="T14" fmla="*/ 36 w 198"/>
                <a:gd name="T15" fmla="*/ 27 h 192"/>
                <a:gd name="T16" fmla="*/ 50 w 198"/>
                <a:gd name="T17" fmla="*/ 8 h 192"/>
                <a:gd name="T18" fmla="*/ 11 w 198"/>
                <a:gd name="T19" fmla="*/ 8 h 192"/>
                <a:gd name="T20" fmla="*/ 14 w 198"/>
                <a:gd name="T21" fmla="*/ 48 h 192"/>
                <a:gd name="T22" fmla="*/ 31 w 198"/>
                <a:gd name="T23" fmla="*/ 33 h 192"/>
                <a:gd name="T24" fmla="*/ 11 w 198"/>
                <a:gd name="T25" fmla="*/ 104 h 192"/>
                <a:gd name="T26" fmla="*/ 49 w 198"/>
                <a:gd name="T27" fmla="*/ 176 h 192"/>
                <a:gd name="T28" fmla="*/ 36 w 198"/>
                <a:gd name="T29" fmla="*/ 190 h 192"/>
                <a:gd name="T30" fmla="*/ 42 w 198"/>
                <a:gd name="T31" fmla="*/ 191 h 192"/>
                <a:gd name="T32" fmla="*/ 56 w 198"/>
                <a:gd name="T33" fmla="*/ 180 h 192"/>
                <a:gd name="T34" fmla="*/ 142 w 198"/>
                <a:gd name="T35" fmla="*/ 180 h 192"/>
                <a:gd name="T36" fmla="*/ 157 w 198"/>
                <a:gd name="T37" fmla="*/ 191 h 192"/>
                <a:gd name="T38" fmla="*/ 162 w 198"/>
                <a:gd name="T39" fmla="*/ 190 h 192"/>
                <a:gd name="T40" fmla="*/ 150 w 198"/>
                <a:gd name="T41" fmla="*/ 176 h 192"/>
                <a:gd name="T42" fmla="*/ 65 w 198"/>
                <a:gd name="T43" fmla="*/ 49 h 192"/>
                <a:gd name="T44" fmla="*/ 103 w 198"/>
                <a:gd name="T45" fmla="*/ 44 h 192"/>
                <a:gd name="T46" fmla="*/ 99 w 198"/>
                <a:gd name="T47" fmla="*/ 64 h 192"/>
                <a:gd name="T48" fmla="*/ 95 w 198"/>
                <a:gd name="T49" fmla="*/ 48 h 192"/>
                <a:gd name="T50" fmla="*/ 67 w 198"/>
                <a:gd name="T51" fmla="*/ 56 h 192"/>
                <a:gd name="T52" fmla="*/ 65 w 198"/>
                <a:gd name="T53" fmla="*/ 49 h 192"/>
                <a:gd name="T54" fmla="*/ 119 w 198"/>
                <a:gd name="T55" fmla="*/ 128 h 192"/>
                <a:gd name="T56" fmla="*/ 107 w 198"/>
                <a:gd name="T57" fmla="*/ 118 h 192"/>
                <a:gd name="T58" fmla="*/ 83 w 198"/>
                <a:gd name="T59" fmla="*/ 104 h 192"/>
                <a:gd name="T60" fmla="*/ 52 w 198"/>
                <a:gd name="T61" fmla="*/ 63 h 192"/>
                <a:gd name="T62" fmla="*/ 58 w 198"/>
                <a:gd name="T63" fmla="*/ 57 h 192"/>
                <a:gd name="T64" fmla="*/ 99 w 198"/>
                <a:gd name="T65" fmla="*/ 88 h 192"/>
                <a:gd name="T66" fmla="*/ 113 w 198"/>
                <a:gd name="T67" fmla="*/ 112 h 192"/>
                <a:gd name="T68" fmla="*/ 122 w 198"/>
                <a:gd name="T69" fmla="*/ 12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92">
                  <a:moveTo>
                    <a:pt x="150" y="176"/>
                  </a:moveTo>
                  <a:cubicBezTo>
                    <a:pt x="172" y="160"/>
                    <a:pt x="187" y="134"/>
                    <a:pt x="187" y="104"/>
                  </a:cubicBezTo>
                  <a:cubicBezTo>
                    <a:pt x="187" y="79"/>
                    <a:pt x="177" y="57"/>
                    <a:pt x="160" y="41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2" y="47"/>
                    <a:pt x="183" y="48"/>
                    <a:pt x="184" y="48"/>
                  </a:cubicBezTo>
                  <a:cubicBezTo>
                    <a:pt x="185" y="48"/>
                    <a:pt x="186" y="47"/>
                    <a:pt x="187" y="47"/>
                  </a:cubicBezTo>
                  <a:cubicBezTo>
                    <a:pt x="198" y="36"/>
                    <a:pt x="198" y="19"/>
                    <a:pt x="187" y="8"/>
                  </a:cubicBezTo>
                  <a:cubicBezTo>
                    <a:pt x="182" y="3"/>
                    <a:pt x="175" y="0"/>
                    <a:pt x="168" y="0"/>
                  </a:cubicBezTo>
                  <a:cubicBezTo>
                    <a:pt x="160" y="0"/>
                    <a:pt x="153" y="3"/>
                    <a:pt x="148" y="8"/>
                  </a:cubicBezTo>
                  <a:cubicBezTo>
                    <a:pt x="147" y="9"/>
                    <a:pt x="147" y="12"/>
                    <a:pt x="148" y="14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39" y="23"/>
                    <a:pt x="120" y="16"/>
                    <a:pt x="99" y="16"/>
                  </a:cubicBezTo>
                  <a:cubicBezTo>
                    <a:pt x="78" y="16"/>
                    <a:pt x="59" y="23"/>
                    <a:pt x="44" y="3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2" y="12"/>
                    <a:pt x="52" y="9"/>
                    <a:pt x="50" y="8"/>
                  </a:cubicBezTo>
                  <a:cubicBezTo>
                    <a:pt x="45" y="3"/>
                    <a:pt x="38" y="0"/>
                    <a:pt x="31" y="0"/>
                  </a:cubicBezTo>
                  <a:cubicBezTo>
                    <a:pt x="23" y="0"/>
                    <a:pt x="16" y="3"/>
                    <a:pt x="11" y="8"/>
                  </a:cubicBezTo>
                  <a:cubicBezTo>
                    <a:pt x="0" y="19"/>
                    <a:pt x="0" y="36"/>
                    <a:pt x="11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15" y="48"/>
                    <a:pt x="16" y="47"/>
                    <a:pt x="17" y="47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21" y="57"/>
                    <a:pt x="11" y="79"/>
                    <a:pt x="11" y="104"/>
                  </a:cubicBezTo>
                  <a:cubicBezTo>
                    <a:pt x="11" y="134"/>
                    <a:pt x="26" y="160"/>
                    <a:pt x="49" y="176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5" y="186"/>
                    <a:pt x="35" y="188"/>
                    <a:pt x="36" y="190"/>
                  </a:cubicBezTo>
                  <a:cubicBezTo>
                    <a:pt x="37" y="191"/>
                    <a:pt x="38" y="192"/>
                    <a:pt x="39" y="192"/>
                  </a:cubicBezTo>
                  <a:cubicBezTo>
                    <a:pt x="40" y="192"/>
                    <a:pt x="41" y="192"/>
                    <a:pt x="42" y="19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9" y="188"/>
                    <a:pt x="83" y="192"/>
                    <a:pt x="99" y="192"/>
                  </a:cubicBezTo>
                  <a:cubicBezTo>
                    <a:pt x="115" y="192"/>
                    <a:pt x="130" y="188"/>
                    <a:pt x="142" y="180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57" y="192"/>
                    <a:pt x="158" y="192"/>
                    <a:pt x="159" y="192"/>
                  </a:cubicBezTo>
                  <a:cubicBezTo>
                    <a:pt x="160" y="192"/>
                    <a:pt x="162" y="191"/>
                    <a:pt x="162" y="190"/>
                  </a:cubicBezTo>
                  <a:cubicBezTo>
                    <a:pt x="164" y="188"/>
                    <a:pt x="163" y="186"/>
                    <a:pt x="162" y="185"/>
                  </a:cubicBezTo>
                  <a:cubicBezTo>
                    <a:pt x="150" y="176"/>
                    <a:pt x="150" y="176"/>
                    <a:pt x="150" y="176"/>
                  </a:cubicBezTo>
                  <a:cubicBezTo>
                    <a:pt x="150" y="176"/>
                    <a:pt x="150" y="176"/>
                    <a:pt x="150" y="176"/>
                  </a:cubicBezTo>
                  <a:close/>
                  <a:moveTo>
                    <a:pt x="65" y="49"/>
                  </a:moveTo>
                  <a:cubicBezTo>
                    <a:pt x="74" y="43"/>
                    <a:pt x="85" y="40"/>
                    <a:pt x="99" y="40"/>
                  </a:cubicBezTo>
                  <a:cubicBezTo>
                    <a:pt x="101" y="40"/>
                    <a:pt x="103" y="42"/>
                    <a:pt x="103" y="44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1" y="64"/>
                    <a:pt x="99" y="64"/>
                  </a:cubicBezTo>
                  <a:cubicBezTo>
                    <a:pt x="97" y="64"/>
                    <a:pt x="95" y="62"/>
                    <a:pt x="95" y="60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85" y="48"/>
                    <a:pt x="76" y="51"/>
                    <a:pt x="69" y="55"/>
                  </a:cubicBezTo>
                  <a:cubicBezTo>
                    <a:pt x="69" y="56"/>
                    <a:pt x="68" y="56"/>
                    <a:pt x="67" y="56"/>
                  </a:cubicBezTo>
                  <a:cubicBezTo>
                    <a:pt x="66" y="56"/>
                    <a:pt x="65" y="55"/>
                    <a:pt x="64" y="54"/>
                  </a:cubicBezTo>
                  <a:cubicBezTo>
                    <a:pt x="63" y="52"/>
                    <a:pt x="63" y="50"/>
                    <a:pt x="65" y="49"/>
                  </a:cubicBezTo>
                  <a:close/>
                  <a:moveTo>
                    <a:pt x="122" y="127"/>
                  </a:moveTo>
                  <a:cubicBezTo>
                    <a:pt x="121" y="127"/>
                    <a:pt x="120" y="128"/>
                    <a:pt x="119" y="128"/>
                  </a:cubicBezTo>
                  <a:cubicBezTo>
                    <a:pt x="118" y="128"/>
                    <a:pt x="117" y="127"/>
                    <a:pt x="116" y="127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5" y="119"/>
                    <a:pt x="102" y="120"/>
                    <a:pt x="99" y="120"/>
                  </a:cubicBezTo>
                  <a:cubicBezTo>
                    <a:pt x="90" y="120"/>
                    <a:pt x="83" y="113"/>
                    <a:pt x="83" y="104"/>
                  </a:cubicBezTo>
                  <a:cubicBezTo>
                    <a:pt x="83" y="101"/>
                    <a:pt x="84" y="98"/>
                    <a:pt x="85" y="9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1"/>
                    <a:pt x="51" y="59"/>
                    <a:pt x="52" y="57"/>
                  </a:cubicBezTo>
                  <a:cubicBezTo>
                    <a:pt x="54" y="55"/>
                    <a:pt x="56" y="55"/>
                    <a:pt x="58" y="57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3" y="89"/>
                    <a:pt x="96" y="88"/>
                    <a:pt x="99" y="88"/>
                  </a:cubicBezTo>
                  <a:cubicBezTo>
                    <a:pt x="108" y="88"/>
                    <a:pt x="115" y="95"/>
                    <a:pt x="115" y="104"/>
                  </a:cubicBezTo>
                  <a:cubicBezTo>
                    <a:pt x="115" y="107"/>
                    <a:pt x="114" y="110"/>
                    <a:pt x="113" y="112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4" y="123"/>
                    <a:pt x="124" y="125"/>
                    <a:pt x="122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4183435" y="5134310"/>
            <a:ext cx="847309" cy="38292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17966" y="1484784"/>
            <a:ext cx="525635" cy="895749"/>
            <a:chOff x="8024483" y="2010047"/>
            <a:chExt cx="660952" cy="1126345"/>
          </a:xfrm>
        </p:grpSpPr>
        <p:sp>
          <p:nvSpPr>
            <p:cNvPr id="61" name="任意多边形 60"/>
            <p:cNvSpPr/>
            <p:nvPr/>
          </p:nvSpPr>
          <p:spPr>
            <a:xfrm>
              <a:off x="8024483" y="2010047"/>
              <a:ext cx="660952" cy="1126345"/>
            </a:xfrm>
            <a:custGeom>
              <a:avLst/>
              <a:gdLst>
                <a:gd name="connsiteX0" fmla="*/ 0 w 660952"/>
                <a:gd name="connsiteY0" fmla="*/ 0 h 1126345"/>
                <a:gd name="connsiteX1" fmla="*/ 660952 w 660952"/>
                <a:gd name="connsiteY1" fmla="*/ 0 h 1126345"/>
                <a:gd name="connsiteX2" fmla="*/ 660952 w 660952"/>
                <a:gd name="connsiteY2" fmla="*/ 660952 h 1126345"/>
                <a:gd name="connsiteX3" fmla="*/ 361814 w 660952"/>
                <a:gd name="connsiteY3" fmla="*/ 660952 h 1126345"/>
                <a:gd name="connsiteX4" fmla="*/ 361814 w 660952"/>
                <a:gd name="connsiteY4" fmla="*/ 893162 h 1126345"/>
                <a:gd name="connsiteX5" fmla="*/ 389797 w 660952"/>
                <a:gd name="connsiteY5" fmla="*/ 897576 h 1126345"/>
                <a:gd name="connsiteX6" fmla="*/ 482876 w 660952"/>
                <a:gd name="connsiteY6" fmla="*/ 1007282 h 1126345"/>
                <a:gd name="connsiteX7" fmla="*/ 330476 w 660952"/>
                <a:gd name="connsiteY7" fmla="*/ 1126345 h 1126345"/>
                <a:gd name="connsiteX8" fmla="*/ 178076 w 660952"/>
                <a:gd name="connsiteY8" fmla="*/ 1007282 h 1126345"/>
                <a:gd name="connsiteX9" fmla="*/ 271155 w 660952"/>
                <a:gd name="connsiteY9" fmla="*/ 897576 h 1126345"/>
                <a:gd name="connsiteX10" fmla="*/ 295139 w 660952"/>
                <a:gd name="connsiteY10" fmla="*/ 893793 h 1126345"/>
                <a:gd name="connsiteX11" fmla="*/ 295139 w 660952"/>
                <a:gd name="connsiteY11" fmla="*/ 660952 h 1126345"/>
                <a:gd name="connsiteX12" fmla="*/ 0 w 660952"/>
                <a:gd name="connsiteY12" fmla="*/ 660952 h 112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952" h="1126345">
                  <a:moveTo>
                    <a:pt x="0" y="0"/>
                  </a:moveTo>
                  <a:lnTo>
                    <a:pt x="660952" y="0"/>
                  </a:lnTo>
                  <a:lnTo>
                    <a:pt x="660952" y="660952"/>
                  </a:lnTo>
                  <a:lnTo>
                    <a:pt x="361814" y="660952"/>
                  </a:lnTo>
                  <a:lnTo>
                    <a:pt x="361814" y="893162"/>
                  </a:lnTo>
                  <a:lnTo>
                    <a:pt x="389797" y="897576"/>
                  </a:lnTo>
                  <a:cubicBezTo>
                    <a:pt x="444496" y="915650"/>
                    <a:pt x="482876" y="957964"/>
                    <a:pt x="482876" y="1007282"/>
                  </a:cubicBezTo>
                  <a:cubicBezTo>
                    <a:pt x="482876" y="1073039"/>
                    <a:pt x="414644" y="1126345"/>
                    <a:pt x="330476" y="1126345"/>
                  </a:cubicBezTo>
                  <a:cubicBezTo>
                    <a:pt x="246308" y="1126345"/>
                    <a:pt x="178076" y="1073039"/>
                    <a:pt x="178076" y="1007282"/>
                  </a:cubicBezTo>
                  <a:cubicBezTo>
                    <a:pt x="178076" y="957964"/>
                    <a:pt x="216456" y="915650"/>
                    <a:pt x="271155" y="897576"/>
                  </a:cubicBezTo>
                  <a:lnTo>
                    <a:pt x="295139" y="893793"/>
                  </a:lnTo>
                  <a:lnTo>
                    <a:pt x="295139" y="660952"/>
                  </a:lnTo>
                  <a:lnTo>
                    <a:pt x="0" y="660952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2" name="文本框 80"/>
            <p:cNvSpPr txBox="1"/>
            <p:nvPr/>
          </p:nvSpPr>
          <p:spPr>
            <a:xfrm>
              <a:off x="8152717" y="203990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$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3" name="文本框 219"/>
          <p:cNvSpPr txBox="1"/>
          <p:nvPr/>
        </p:nvSpPr>
        <p:spPr>
          <a:xfrm>
            <a:off x="6105910" y="2056877"/>
            <a:ext cx="973722" cy="57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rPr>
              <a:t>IDEA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56A8BD"/>
              </a:solidFill>
              <a:effectLst/>
              <a:uLnTx/>
              <a:uFillTx/>
            </a:endParaRPr>
          </a:p>
        </p:txBody>
      </p:sp>
      <p:sp>
        <p:nvSpPr>
          <p:cNvPr id="64" name="文本框 220"/>
          <p:cNvSpPr txBox="1"/>
          <p:nvPr/>
        </p:nvSpPr>
        <p:spPr>
          <a:xfrm>
            <a:off x="6105910" y="2534245"/>
            <a:ext cx="2354522" cy="46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rPr>
              <a:t>We do our best to make your presentation perfect!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6A8BD"/>
              </a:solidFill>
              <a:effectLst/>
              <a:uLnTx/>
              <a:uFillTx/>
            </a:endParaRPr>
          </a:p>
        </p:txBody>
      </p:sp>
      <p:sp>
        <p:nvSpPr>
          <p:cNvPr id="65" name="文本框 221"/>
          <p:cNvSpPr txBox="1"/>
          <p:nvPr/>
        </p:nvSpPr>
        <p:spPr>
          <a:xfrm>
            <a:off x="6119950" y="4262252"/>
            <a:ext cx="1812594" cy="57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BUSINESS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  <p:sp>
        <p:nvSpPr>
          <p:cNvPr id="66" name="文本框 222"/>
          <p:cNvSpPr txBox="1"/>
          <p:nvPr/>
        </p:nvSpPr>
        <p:spPr>
          <a:xfrm>
            <a:off x="6119950" y="4797152"/>
            <a:ext cx="1954423" cy="46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We do our best to make your presentation perfect!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8193" y="2348880"/>
            <a:ext cx="309391" cy="305814"/>
            <a:chOff x="11145838" y="3187700"/>
            <a:chExt cx="549276" cy="542925"/>
          </a:xfrm>
          <a:solidFill>
            <a:srgbClr val="DC6C7C"/>
          </a:solidFill>
        </p:grpSpPr>
        <p:sp>
          <p:nvSpPr>
            <p:cNvPr id="68" name="Freeform 107"/>
            <p:cNvSpPr>
              <a:spLocks noEditPoints="1"/>
            </p:cNvSpPr>
            <p:nvPr/>
          </p:nvSpPr>
          <p:spPr bwMode="auto">
            <a:xfrm>
              <a:off x="11145838" y="3187700"/>
              <a:ext cx="369888" cy="363538"/>
            </a:xfrm>
            <a:custGeom>
              <a:avLst/>
              <a:gdLst>
                <a:gd name="T0" fmla="*/ 99 w 129"/>
                <a:gd name="T1" fmla="*/ 118 h 129"/>
                <a:gd name="T2" fmla="*/ 95 w 129"/>
                <a:gd name="T3" fmla="*/ 102 h 129"/>
                <a:gd name="T4" fmla="*/ 101 w 129"/>
                <a:gd name="T5" fmla="*/ 96 h 129"/>
                <a:gd name="T6" fmla="*/ 117 w 129"/>
                <a:gd name="T7" fmla="*/ 100 h 129"/>
                <a:gd name="T8" fmla="*/ 122 w 129"/>
                <a:gd name="T9" fmla="*/ 98 h 129"/>
                <a:gd name="T10" fmla="*/ 128 w 129"/>
                <a:gd name="T11" fmla="*/ 83 h 129"/>
                <a:gd name="T12" fmla="*/ 126 w 129"/>
                <a:gd name="T13" fmla="*/ 78 h 129"/>
                <a:gd name="T14" fmla="*/ 112 w 129"/>
                <a:gd name="T15" fmla="*/ 70 h 129"/>
                <a:gd name="T16" fmla="*/ 113 w 129"/>
                <a:gd name="T17" fmla="*/ 65 h 129"/>
                <a:gd name="T18" fmla="*/ 112 w 129"/>
                <a:gd name="T19" fmla="*/ 61 h 129"/>
                <a:gd name="T20" fmla="*/ 126 w 129"/>
                <a:gd name="T21" fmla="*/ 52 h 129"/>
                <a:gd name="T22" fmla="*/ 128 w 129"/>
                <a:gd name="T23" fmla="*/ 47 h 129"/>
                <a:gd name="T24" fmla="*/ 122 w 129"/>
                <a:gd name="T25" fmla="*/ 33 h 129"/>
                <a:gd name="T26" fmla="*/ 117 w 129"/>
                <a:gd name="T27" fmla="*/ 30 h 129"/>
                <a:gd name="T28" fmla="*/ 102 w 129"/>
                <a:gd name="T29" fmla="*/ 34 h 129"/>
                <a:gd name="T30" fmla="*/ 95 w 129"/>
                <a:gd name="T31" fmla="*/ 28 h 129"/>
                <a:gd name="T32" fmla="*/ 99 w 129"/>
                <a:gd name="T33" fmla="*/ 12 h 129"/>
                <a:gd name="T34" fmla="*/ 97 w 129"/>
                <a:gd name="T35" fmla="*/ 8 h 129"/>
                <a:gd name="T36" fmla="*/ 82 w 129"/>
                <a:gd name="T37" fmla="*/ 1 h 129"/>
                <a:gd name="T38" fmla="*/ 77 w 129"/>
                <a:gd name="T39" fmla="*/ 3 h 129"/>
                <a:gd name="T40" fmla="*/ 69 w 129"/>
                <a:gd name="T41" fmla="*/ 17 h 129"/>
                <a:gd name="T42" fmla="*/ 60 w 129"/>
                <a:gd name="T43" fmla="*/ 17 h 129"/>
                <a:gd name="T44" fmla="*/ 52 w 129"/>
                <a:gd name="T45" fmla="*/ 3 h 129"/>
                <a:gd name="T46" fmla="*/ 47 w 129"/>
                <a:gd name="T47" fmla="*/ 1 h 129"/>
                <a:gd name="T48" fmla="*/ 32 w 129"/>
                <a:gd name="T49" fmla="*/ 7 h 129"/>
                <a:gd name="T50" fmla="*/ 30 w 129"/>
                <a:gd name="T51" fmla="*/ 12 h 129"/>
                <a:gd name="T52" fmla="*/ 34 w 129"/>
                <a:gd name="T53" fmla="*/ 27 h 129"/>
                <a:gd name="T54" fmla="*/ 27 w 129"/>
                <a:gd name="T55" fmla="*/ 34 h 129"/>
                <a:gd name="T56" fmla="*/ 12 w 129"/>
                <a:gd name="T57" fmla="*/ 30 h 129"/>
                <a:gd name="T58" fmla="*/ 7 w 129"/>
                <a:gd name="T59" fmla="*/ 32 h 129"/>
                <a:gd name="T60" fmla="*/ 1 w 129"/>
                <a:gd name="T61" fmla="*/ 47 h 129"/>
                <a:gd name="T62" fmla="*/ 2 w 129"/>
                <a:gd name="T63" fmla="*/ 52 h 129"/>
                <a:gd name="T64" fmla="*/ 16 w 129"/>
                <a:gd name="T65" fmla="*/ 60 h 129"/>
                <a:gd name="T66" fmla="*/ 16 w 129"/>
                <a:gd name="T67" fmla="*/ 65 h 129"/>
                <a:gd name="T68" fmla="*/ 16 w 129"/>
                <a:gd name="T69" fmla="*/ 69 h 129"/>
                <a:gd name="T70" fmla="*/ 2 w 129"/>
                <a:gd name="T71" fmla="*/ 77 h 129"/>
                <a:gd name="T72" fmla="*/ 0 w 129"/>
                <a:gd name="T73" fmla="*/ 82 h 129"/>
                <a:gd name="T74" fmla="*/ 7 w 129"/>
                <a:gd name="T75" fmla="*/ 97 h 129"/>
                <a:gd name="T76" fmla="*/ 11 w 129"/>
                <a:gd name="T77" fmla="*/ 99 h 129"/>
                <a:gd name="T78" fmla="*/ 27 w 129"/>
                <a:gd name="T79" fmla="*/ 95 h 129"/>
                <a:gd name="T80" fmla="*/ 33 w 129"/>
                <a:gd name="T81" fmla="*/ 102 h 129"/>
                <a:gd name="T82" fmla="*/ 29 w 129"/>
                <a:gd name="T83" fmla="*/ 118 h 129"/>
                <a:gd name="T84" fmla="*/ 31 w 129"/>
                <a:gd name="T85" fmla="*/ 122 h 129"/>
                <a:gd name="T86" fmla="*/ 46 w 129"/>
                <a:gd name="T87" fmla="*/ 128 h 129"/>
                <a:gd name="T88" fmla="*/ 51 w 129"/>
                <a:gd name="T89" fmla="*/ 127 h 129"/>
                <a:gd name="T90" fmla="*/ 59 w 129"/>
                <a:gd name="T91" fmla="*/ 113 h 129"/>
                <a:gd name="T92" fmla="*/ 68 w 129"/>
                <a:gd name="T93" fmla="*/ 113 h 129"/>
                <a:gd name="T94" fmla="*/ 77 w 129"/>
                <a:gd name="T95" fmla="*/ 127 h 129"/>
                <a:gd name="T96" fmla="*/ 80 w 129"/>
                <a:gd name="T97" fmla="*/ 129 h 129"/>
                <a:gd name="T98" fmla="*/ 82 w 129"/>
                <a:gd name="T99" fmla="*/ 129 h 129"/>
                <a:gd name="T100" fmla="*/ 96 w 129"/>
                <a:gd name="T101" fmla="*/ 123 h 129"/>
                <a:gd name="T102" fmla="*/ 99 w 129"/>
                <a:gd name="T103" fmla="*/ 118 h 129"/>
                <a:gd name="T104" fmla="*/ 75 w 129"/>
                <a:gd name="T105" fmla="*/ 76 h 129"/>
                <a:gd name="T106" fmla="*/ 53 w 129"/>
                <a:gd name="T107" fmla="*/ 76 h 129"/>
                <a:gd name="T108" fmla="*/ 48 w 129"/>
                <a:gd name="T109" fmla="*/ 65 h 129"/>
                <a:gd name="T110" fmla="*/ 53 w 129"/>
                <a:gd name="T111" fmla="*/ 54 h 129"/>
                <a:gd name="T112" fmla="*/ 64 w 129"/>
                <a:gd name="T113" fmla="*/ 49 h 129"/>
                <a:gd name="T114" fmla="*/ 75 w 129"/>
                <a:gd name="T115" fmla="*/ 54 h 129"/>
                <a:gd name="T116" fmla="*/ 80 w 129"/>
                <a:gd name="T117" fmla="*/ 65 h 129"/>
                <a:gd name="T118" fmla="*/ 75 w 129"/>
                <a:gd name="T119" fmla="*/ 7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9" h="129">
                  <a:moveTo>
                    <a:pt x="99" y="118"/>
                  </a:moveTo>
                  <a:cubicBezTo>
                    <a:pt x="95" y="102"/>
                    <a:pt x="95" y="102"/>
                    <a:pt x="95" y="102"/>
                  </a:cubicBezTo>
                  <a:cubicBezTo>
                    <a:pt x="97" y="100"/>
                    <a:pt x="99" y="98"/>
                    <a:pt x="101" y="96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9" y="100"/>
                    <a:pt x="121" y="99"/>
                    <a:pt x="122" y="9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28" y="81"/>
                    <a:pt x="128" y="79"/>
                    <a:pt x="126" y="7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68"/>
                    <a:pt x="113" y="66"/>
                    <a:pt x="113" y="65"/>
                  </a:cubicBezTo>
                  <a:cubicBezTo>
                    <a:pt x="113" y="64"/>
                    <a:pt x="112" y="62"/>
                    <a:pt x="112" y="61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9" y="49"/>
                    <a:pt x="128" y="47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1"/>
                    <a:pt x="119" y="30"/>
                    <a:pt x="117" y="30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0" y="32"/>
                    <a:pt x="97" y="30"/>
                    <a:pt x="95" y="28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0"/>
                    <a:pt x="99" y="8"/>
                    <a:pt x="97" y="8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0" y="1"/>
                    <a:pt x="78" y="1"/>
                    <a:pt x="77" y="3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6" y="16"/>
                    <a:pt x="63" y="16"/>
                    <a:pt x="60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49" y="0"/>
                    <a:pt x="47" y="1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8"/>
                    <a:pt x="29" y="10"/>
                    <a:pt x="30" y="12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1" y="29"/>
                    <a:pt x="29" y="32"/>
                    <a:pt x="27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29"/>
                    <a:pt x="8" y="30"/>
                    <a:pt x="7" y="3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1" y="51"/>
                    <a:pt x="2" y="52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3"/>
                    <a:pt x="16" y="65"/>
                  </a:cubicBezTo>
                  <a:cubicBezTo>
                    <a:pt x="16" y="66"/>
                    <a:pt x="16" y="68"/>
                    <a:pt x="16" y="69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80"/>
                    <a:pt x="0" y="82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9"/>
                    <a:pt x="9" y="100"/>
                    <a:pt x="11" y="99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9" y="98"/>
                    <a:pt x="31" y="100"/>
                    <a:pt x="33" y="102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9"/>
                    <a:pt x="30" y="121"/>
                    <a:pt x="31" y="122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9"/>
                    <a:pt x="50" y="129"/>
                    <a:pt x="51" y="127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62" y="113"/>
                    <a:pt x="65" y="113"/>
                    <a:pt x="68" y="113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7" y="128"/>
                    <a:pt x="79" y="129"/>
                    <a:pt x="80" y="129"/>
                  </a:cubicBezTo>
                  <a:cubicBezTo>
                    <a:pt x="81" y="129"/>
                    <a:pt x="81" y="129"/>
                    <a:pt x="82" y="129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8" y="122"/>
                    <a:pt x="99" y="120"/>
                    <a:pt x="99" y="118"/>
                  </a:cubicBezTo>
                  <a:close/>
                  <a:moveTo>
                    <a:pt x="75" y="76"/>
                  </a:moveTo>
                  <a:cubicBezTo>
                    <a:pt x="69" y="82"/>
                    <a:pt x="59" y="82"/>
                    <a:pt x="53" y="76"/>
                  </a:cubicBezTo>
                  <a:cubicBezTo>
                    <a:pt x="50" y="73"/>
                    <a:pt x="48" y="69"/>
                    <a:pt x="48" y="65"/>
                  </a:cubicBezTo>
                  <a:cubicBezTo>
                    <a:pt x="48" y="61"/>
                    <a:pt x="50" y="57"/>
                    <a:pt x="53" y="54"/>
                  </a:cubicBezTo>
                  <a:cubicBezTo>
                    <a:pt x="56" y="51"/>
                    <a:pt x="60" y="49"/>
                    <a:pt x="64" y="49"/>
                  </a:cubicBezTo>
                  <a:cubicBezTo>
                    <a:pt x="68" y="49"/>
                    <a:pt x="72" y="51"/>
                    <a:pt x="75" y="54"/>
                  </a:cubicBezTo>
                  <a:cubicBezTo>
                    <a:pt x="78" y="57"/>
                    <a:pt x="80" y="61"/>
                    <a:pt x="80" y="65"/>
                  </a:cubicBezTo>
                  <a:cubicBezTo>
                    <a:pt x="80" y="69"/>
                    <a:pt x="78" y="73"/>
                    <a:pt x="75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08"/>
            <p:cNvSpPr>
              <a:spLocks noEditPoints="1"/>
            </p:cNvSpPr>
            <p:nvPr/>
          </p:nvSpPr>
          <p:spPr bwMode="auto">
            <a:xfrm>
              <a:off x="11420476" y="3460750"/>
              <a:ext cx="274638" cy="269875"/>
            </a:xfrm>
            <a:custGeom>
              <a:avLst/>
              <a:gdLst>
                <a:gd name="T0" fmla="*/ 96 w 96"/>
                <a:gd name="T1" fmla="*/ 42 h 96"/>
                <a:gd name="T2" fmla="*/ 93 w 96"/>
                <a:gd name="T3" fmla="*/ 38 h 96"/>
                <a:gd name="T4" fmla="*/ 82 w 96"/>
                <a:gd name="T5" fmla="*/ 36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3 w 96"/>
                <a:gd name="T17" fmla="*/ 9 h 96"/>
                <a:gd name="T18" fmla="*/ 64 w 96"/>
                <a:gd name="T19" fmla="*/ 16 h 96"/>
                <a:gd name="T20" fmla="*/ 59 w 96"/>
                <a:gd name="T21" fmla="*/ 14 h 96"/>
                <a:gd name="T22" fmla="*/ 58 w 96"/>
                <a:gd name="T23" fmla="*/ 3 h 96"/>
                <a:gd name="T24" fmla="*/ 54 w 96"/>
                <a:gd name="T25" fmla="*/ 0 h 96"/>
                <a:gd name="T26" fmla="*/ 42 w 96"/>
                <a:gd name="T27" fmla="*/ 0 h 96"/>
                <a:gd name="T28" fmla="*/ 38 w 96"/>
                <a:gd name="T29" fmla="*/ 3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4 w 96"/>
                <a:gd name="T49" fmla="*/ 38 h 96"/>
                <a:gd name="T50" fmla="*/ 0 w 96"/>
                <a:gd name="T51" fmla="*/ 42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9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60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7 h 96"/>
                <a:gd name="T96" fmla="*/ 87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6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0 h 96"/>
                <a:gd name="T118" fmla="*/ 56 w 96"/>
                <a:gd name="T119" fmla="*/ 45 h 96"/>
                <a:gd name="T120" fmla="*/ 56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5" y="38"/>
                    <a:pt x="93" y="38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1" y="33"/>
                    <a:pt x="80" y="32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8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3" y="9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4"/>
                    <a:pt x="59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1"/>
                    <a:pt x="55" y="0"/>
                    <a:pt x="5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1"/>
                    <a:pt x="38" y="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39"/>
                    <a:pt x="0" y="40"/>
                    <a:pt x="0" y="4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4"/>
                    <a:pt x="9" y="77"/>
                    <a:pt x="10" y="78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0" y="87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4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4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8" y="76"/>
                    <a:pt x="88" y="74"/>
                    <a:pt x="87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2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6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0"/>
                  </a:cubicBezTo>
                  <a:cubicBezTo>
                    <a:pt x="53" y="41"/>
                    <a:pt x="55" y="43"/>
                    <a:pt x="56" y="45"/>
                  </a:cubicBezTo>
                  <a:cubicBezTo>
                    <a:pt x="56" y="47"/>
                    <a:pt x="56" y="49"/>
                    <a:pt x="5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0" name="文本框 228"/>
          <p:cNvSpPr txBox="1"/>
          <p:nvPr/>
        </p:nvSpPr>
        <p:spPr>
          <a:xfrm>
            <a:off x="1277753" y="2572672"/>
            <a:ext cx="1847017" cy="572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rPr>
              <a:t>Education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DC6C7C"/>
              </a:solidFill>
              <a:effectLst/>
              <a:uLnTx/>
              <a:uFillTx/>
            </a:endParaRPr>
          </a:p>
        </p:txBody>
      </p:sp>
      <p:sp>
        <p:nvSpPr>
          <p:cNvPr id="71" name="文本框 229"/>
          <p:cNvSpPr txBox="1"/>
          <p:nvPr/>
        </p:nvSpPr>
        <p:spPr>
          <a:xfrm>
            <a:off x="770248" y="3068960"/>
            <a:ext cx="2354522" cy="46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rPr>
              <a:t>We do our best to make your presentation perfect!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DC6C7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349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1002196" y="-99392"/>
            <a:ext cx="7026188" cy="6573092"/>
            <a:chOff x="881305" y="-1066800"/>
            <a:chExt cx="9153698" cy="8563406"/>
          </a:xfrm>
        </p:grpSpPr>
        <p:graphicFrame>
          <p:nvGraphicFramePr>
            <p:cNvPr id="72" name="图表 71"/>
            <p:cNvGraphicFramePr/>
            <p:nvPr>
              <p:extLst>
                <p:ext uri="{D42A27DB-BD31-4B8C-83A1-F6EECF244321}">
                  <p14:modId xmlns:p14="http://schemas.microsoft.com/office/powerpoint/2010/main" xmlns="" val="1431951947"/>
                </p:ext>
              </p:extLst>
            </p:nvPr>
          </p:nvGraphicFramePr>
          <p:xfrm>
            <a:off x="2750653" y="704287"/>
            <a:ext cx="54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3" name="弦形 72"/>
            <p:cNvSpPr/>
            <p:nvPr/>
          </p:nvSpPr>
          <p:spPr>
            <a:xfrm rot="16200000">
              <a:off x="2881279" y="822556"/>
              <a:ext cx="5152573" cy="5152573"/>
            </a:xfrm>
            <a:prstGeom prst="chord">
              <a:avLst>
                <a:gd name="adj1" fmla="val 540802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41300" dist="38100" dir="16200000" sx="99000" sy="99000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129510" y="2094373"/>
              <a:ext cx="2641600" cy="264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65100" dir="2700000" sx="103000" sy="103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75" name="同心圆 74"/>
            <p:cNvSpPr/>
            <p:nvPr/>
          </p:nvSpPr>
          <p:spPr>
            <a:xfrm>
              <a:off x="2445853" y="407085"/>
              <a:ext cx="6008914" cy="6008914"/>
            </a:xfrm>
            <a:prstGeom prst="donut">
              <a:avLst>
                <a:gd name="adj" fmla="val 7366"/>
              </a:avLst>
            </a:prstGeom>
            <a:ln>
              <a:noFill/>
            </a:ln>
            <a:effectLst>
              <a:outerShdw blurRad="127000" dist="38100" dir="4800000" sx="98000" sy="98000" algn="t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2700000">
              <a:off x="4786713" y="4002188"/>
              <a:ext cx="4752286" cy="2236550"/>
            </a:xfrm>
            <a:prstGeom prst="rect">
              <a:avLst/>
            </a:prstGeom>
            <a:gradFill flip="none" rotWithShape="1">
              <a:gsLst>
                <a:gs pos="47000">
                  <a:schemeClr val="bg1">
                    <a:alpha val="0"/>
                  </a:schemeClr>
                </a:gs>
                <a:gs pos="76000">
                  <a:schemeClr val="tx1">
                    <a:lumMod val="95000"/>
                    <a:lumOff val="5000"/>
                    <a:alpha val="18000"/>
                  </a:schemeClr>
                </a:gs>
                <a:gs pos="94000">
                  <a:schemeClr val="tx1">
                    <a:lumMod val="95000"/>
                    <a:lumOff val="5000"/>
                    <a:alpha val="49000"/>
                  </a:schemeClr>
                </a:gs>
                <a:gs pos="100000">
                  <a:schemeClr val="tx1">
                    <a:alpha val="59000"/>
                  </a:schemeClr>
                </a:gs>
              </a:gsLst>
              <a:lin ang="13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" name="图表 76"/>
            <p:cNvGraphicFramePr/>
            <p:nvPr>
              <p:extLst>
                <p:ext uri="{D42A27DB-BD31-4B8C-83A1-F6EECF244321}">
                  <p14:modId xmlns:p14="http://schemas.microsoft.com/office/powerpoint/2010/main" xmlns="" val="2049174383"/>
                </p:ext>
              </p:extLst>
            </p:nvPr>
          </p:nvGraphicFramePr>
          <p:xfrm>
            <a:off x="4190310" y="2151542"/>
            <a:ext cx="2520000" cy="25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8" name="组合 77"/>
            <p:cNvGrpSpPr/>
            <p:nvPr/>
          </p:nvGrpSpPr>
          <p:grpSpPr>
            <a:xfrm>
              <a:off x="2776779" y="3917092"/>
              <a:ext cx="949065" cy="1363414"/>
              <a:chOff x="2776779" y="3917092"/>
              <a:chExt cx="949065" cy="1363414"/>
            </a:xfrm>
          </p:grpSpPr>
          <p:sp>
            <p:nvSpPr>
              <p:cNvPr id="79" name="矩形 78"/>
              <p:cNvSpPr/>
              <p:nvPr/>
            </p:nvSpPr>
            <p:spPr>
              <a:xfrm rot="2700000">
                <a:off x="2826449" y="4381110"/>
                <a:ext cx="1310116" cy="488675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>
                      <a:alpha val="0"/>
                    </a:schemeClr>
                  </a:gs>
                  <a:gs pos="76000">
                    <a:schemeClr val="tx1">
                      <a:lumMod val="95000"/>
                      <a:lumOff val="5000"/>
                      <a:alpha val="18000"/>
                    </a:schemeClr>
                  </a:gs>
                  <a:gs pos="94000">
                    <a:schemeClr val="tx1">
                      <a:lumMod val="95000"/>
                      <a:lumOff val="5000"/>
                      <a:alpha val="49000"/>
                    </a:schemeClr>
                  </a:gs>
                  <a:gs pos="100000">
                    <a:schemeClr val="tx1">
                      <a:alpha val="59000"/>
                    </a:schemeClr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776779" y="3917092"/>
                <a:ext cx="494270" cy="494270"/>
              </a:xfrm>
              <a:prstGeom prst="ellipse">
                <a:avLst/>
              </a:prstGeom>
              <a:solidFill>
                <a:srgbClr val="56A8BD"/>
              </a:solidFill>
              <a:ln>
                <a:noFill/>
              </a:ln>
              <a:effectLst>
                <a:outerShdw blurRad="1905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777289" y="3917092"/>
                <a:ext cx="494270" cy="494270"/>
              </a:xfrm>
              <a:prstGeom prst="ellipse">
                <a:avLst/>
              </a:prstGeom>
              <a:gradFill>
                <a:gsLst>
                  <a:gs pos="5000">
                    <a:schemeClr val="tx1">
                      <a:lumMod val="50000"/>
                      <a:lumOff val="50000"/>
                      <a:alpha val="0"/>
                    </a:schemeClr>
                  </a:gs>
                  <a:gs pos="11000">
                    <a:schemeClr val="tx1">
                      <a:lumMod val="50000"/>
                      <a:lumOff val="50000"/>
                      <a:alpha val="7000"/>
                    </a:schemeClr>
                  </a:gs>
                  <a:gs pos="28000">
                    <a:schemeClr val="tx1">
                      <a:lumMod val="65000"/>
                      <a:lumOff val="35000"/>
                      <a:alpha val="9000"/>
                    </a:schemeClr>
                  </a:gs>
                  <a:gs pos="53000">
                    <a:schemeClr val="tx1">
                      <a:lumMod val="85000"/>
                      <a:lumOff val="15000"/>
                      <a:alpha val="9000"/>
                    </a:schemeClr>
                  </a:gs>
                  <a:gs pos="86000">
                    <a:srgbClr val="111111">
                      <a:alpha val="21000"/>
                    </a:srgbClr>
                  </a:gs>
                  <a:gs pos="100000">
                    <a:schemeClr val="tx1">
                      <a:lumMod val="95000"/>
                      <a:lumOff val="5000"/>
                      <a:alpha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742864" y="5186839"/>
              <a:ext cx="949065" cy="1363414"/>
              <a:chOff x="2776779" y="3917092"/>
              <a:chExt cx="949065" cy="1363414"/>
            </a:xfrm>
          </p:grpSpPr>
          <p:sp>
            <p:nvSpPr>
              <p:cNvPr id="83" name="矩形 82"/>
              <p:cNvSpPr/>
              <p:nvPr/>
            </p:nvSpPr>
            <p:spPr>
              <a:xfrm rot="2700000">
                <a:off x="2826449" y="4381110"/>
                <a:ext cx="1310116" cy="488675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>
                      <a:alpha val="0"/>
                    </a:schemeClr>
                  </a:gs>
                  <a:gs pos="76000">
                    <a:schemeClr val="tx1">
                      <a:lumMod val="95000"/>
                      <a:lumOff val="5000"/>
                      <a:alpha val="18000"/>
                    </a:schemeClr>
                  </a:gs>
                  <a:gs pos="94000">
                    <a:schemeClr val="tx1">
                      <a:lumMod val="95000"/>
                      <a:lumOff val="5000"/>
                      <a:alpha val="49000"/>
                    </a:schemeClr>
                  </a:gs>
                  <a:gs pos="100000">
                    <a:schemeClr val="tx1">
                      <a:alpha val="59000"/>
                    </a:schemeClr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776779" y="3917092"/>
                <a:ext cx="494270" cy="494270"/>
              </a:xfrm>
              <a:prstGeom prst="ellipse">
                <a:avLst/>
              </a:prstGeom>
              <a:solidFill>
                <a:srgbClr val="DC6C7C"/>
              </a:solidFill>
              <a:ln>
                <a:noFill/>
              </a:ln>
              <a:effectLst>
                <a:outerShdw blurRad="1905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777289" y="3917092"/>
                <a:ext cx="494270" cy="494270"/>
              </a:xfrm>
              <a:prstGeom prst="ellipse">
                <a:avLst/>
              </a:prstGeom>
              <a:gradFill>
                <a:gsLst>
                  <a:gs pos="5000">
                    <a:schemeClr val="tx1">
                      <a:lumMod val="50000"/>
                      <a:lumOff val="50000"/>
                      <a:alpha val="0"/>
                    </a:schemeClr>
                  </a:gs>
                  <a:gs pos="11000">
                    <a:schemeClr val="tx1">
                      <a:lumMod val="50000"/>
                      <a:lumOff val="50000"/>
                      <a:alpha val="7000"/>
                    </a:schemeClr>
                  </a:gs>
                  <a:gs pos="28000">
                    <a:schemeClr val="tx1">
                      <a:lumMod val="65000"/>
                      <a:lumOff val="35000"/>
                      <a:alpha val="9000"/>
                    </a:schemeClr>
                  </a:gs>
                  <a:gs pos="53000">
                    <a:schemeClr val="tx1">
                      <a:lumMod val="85000"/>
                      <a:lumOff val="15000"/>
                      <a:alpha val="9000"/>
                    </a:schemeClr>
                  </a:gs>
                  <a:gs pos="86000">
                    <a:srgbClr val="111111">
                      <a:alpha val="21000"/>
                    </a:srgbClr>
                  </a:gs>
                  <a:gs pos="100000">
                    <a:schemeClr val="tx1">
                      <a:lumMod val="95000"/>
                      <a:lumOff val="5000"/>
                      <a:alpha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771110" y="5179577"/>
              <a:ext cx="949065" cy="1363414"/>
              <a:chOff x="2776779" y="3917092"/>
              <a:chExt cx="949065" cy="1363414"/>
            </a:xfrm>
          </p:grpSpPr>
          <p:sp>
            <p:nvSpPr>
              <p:cNvPr id="87" name="矩形 86"/>
              <p:cNvSpPr/>
              <p:nvPr/>
            </p:nvSpPr>
            <p:spPr>
              <a:xfrm rot="2700000">
                <a:off x="2826449" y="4381110"/>
                <a:ext cx="1310116" cy="488675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>
                      <a:alpha val="0"/>
                    </a:schemeClr>
                  </a:gs>
                  <a:gs pos="76000">
                    <a:schemeClr val="tx1">
                      <a:lumMod val="95000"/>
                      <a:lumOff val="5000"/>
                      <a:alpha val="18000"/>
                    </a:schemeClr>
                  </a:gs>
                  <a:gs pos="94000">
                    <a:schemeClr val="tx1">
                      <a:lumMod val="95000"/>
                      <a:lumOff val="5000"/>
                      <a:alpha val="49000"/>
                    </a:schemeClr>
                  </a:gs>
                  <a:gs pos="100000">
                    <a:schemeClr val="tx1">
                      <a:alpha val="59000"/>
                    </a:schemeClr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776779" y="3917092"/>
                <a:ext cx="494270" cy="494270"/>
              </a:xfrm>
              <a:prstGeom prst="ellipse">
                <a:avLst/>
              </a:prstGeom>
              <a:solidFill>
                <a:srgbClr val="F1AF59"/>
              </a:solidFill>
              <a:ln>
                <a:noFill/>
              </a:ln>
              <a:effectLst>
                <a:outerShdw blurRad="1905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777289" y="3917092"/>
                <a:ext cx="494270" cy="494270"/>
              </a:xfrm>
              <a:prstGeom prst="ellipse">
                <a:avLst/>
              </a:prstGeom>
              <a:gradFill>
                <a:gsLst>
                  <a:gs pos="5000">
                    <a:schemeClr val="tx1">
                      <a:lumMod val="50000"/>
                      <a:lumOff val="50000"/>
                      <a:alpha val="0"/>
                    </a:schemeClr>
                  </a:gs>
                  <a:gs pos="11000">
                    <a:schemeClr val="tx1">
                      <a:lumMod val="50000"/>
                      <a:lumOff val="50000"/>
                      <a:alpha val="7000"/>
                    </a:schemeClr>
                  </a:gs>
                  <a:gs pos="28000">
                    <a:schemeClr val="tx1">
                      <a:lumMod val="65000"/>
                      <a:lumOff val="35000"/>
                      <a:alpha val="9000"/>
                    </a:schemeClr>
                  </a:gs>
                  <a:gs pos="53000">
                    <a:schemeClr val="tx1">
                      <a:lumMod val="85000"/>
                      <a:lumOff val="15000"/>
                      <a:alpha val="9000"/>
                    </a:schemeClr>
                  </a:gs>
                  <a:gs pos="86000">
                    <a:srgbClr val="111111">
                      <a:alpha val="21000"/>
                    </a:srgbClr>
                  </a:gs>
                  <a:gs pos="100000">
                    <a:schemeClr val="tx1">
                      <a:lumMod val="95000"/>
                      <a:lumOff val="5000"/>
                      <a:alpha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573951" y="3943740"/>
              <a:ext cx="949065" cy="1363414"/>
              <a:chOff x="2776779" y="3917092"/>
              <a:chExt cx="949065" cy="1363414"/>
            </a:xfrm>
          </p:grpSpPr>
          <p:sp>
            <p:nvSpPr>
              <p:cNvPr id="91" name="矩形 90"/>
              <p:cNvSpPr/>
              <p:nvPr/>
            </p:nvSpPr>
            <p:spPr>
              <a:xfrm rot="2700000">
                <a:off x="2826449" y="4381110"/>
                <a:ext cx="1310116" cy="488675"/>
              </a:xfrm>
              <a:prstGeom prst="rect">
                <a:avLst/>
              </a:prstGeom>
              <a:gradFill flip="none" rotWithShape="1">
                <a:gsLst>
                  <a:gs pos="47000">
                    <a:schemeClr val="bg1">
                      <a:alpha val="0"/>
                    </a:schemeClr>
                  </a:gs>
                  <a:gs pos="76000">
                    <a:schemeClr val="tx1">
                      <a:lumMod val="95000"/>
                      <a:lumOff val="5000"/>
                      <a:alpha val="18000"/>
                    </a:schemeClr>
                  </a:gs>
                  <a:gs pos="94000">
                    <a:schemeClr val="tx1">
                      <a:lumMod val="95000"/>
                      <a:lumOff val="5000"/>
                      <a:alpha val="49000"/>
                    </a:schemeClr>
                  </a:gs>
                  <a:gs pos="100000">
                    <a:schemeClr val="tx1">
                      <a:alpha val="59000"/>
                    </a:schemeClr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2776779" y="3917092"/>
                <a:ext cx="494270" cy="49427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1905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777289" y="3917092"/>
                <a:ext cx="494270" cy="494270"/>
              </a:xfrm>
              <a:prstGeom prst="ellipse">
                <a:avLst/>
              </a:prstGeom>
              <a:gradFill>
                <a:gsLst>
                  <a:gs pos="5000">
                    <a:schemeClr val="tx1">
                      <a:lumMod val="50000"/>
                      <a:lumOff val="50000"/>
                      <a:alpha val="0"/>
                    </a:schemeClr>
                  </a:gs>
                  <a:gs pos="11000">
                    <a:schemeClr val="tx1">
                      <a:lumMod val="50000"/>
                      <a:lumOff val="50000"/>
                      <a:alpha val="7000"/>
                    </a:schemeClr>
                  </a:gs>
                  <a:gs pos="28000">
                    <a:schemeClr val="tx1">
                      <a:lumMod val="65000"/>
                      <a:lumOff val="35000"/>
                      <a:alpha val="9000"/>
                    </a:schemeClr>
                  </a:gs>
                  <a:gs pos="53000">
                    <a:schemeClr val="tx1">
                      <a:lumMod val="85000"/>
                      <a:lumOff val="15000"/>
                      <a:alpha val="9000"/>
                    </a:schemeClr>
                  </a:gs>
                  <a:gs pos="86000">
                    <a:srgbClr val="111111">
                      <a:alpha val="21000"/>
                    </a:srgbClr>
                  </a:gs>
                  <a:gs pos="100000">
                    <a:schemeClr val="tx1">
                      <a:lumMod val="95000"/>
                      <a:lumOff val="5000"/>
                      <a:alpha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Freeform 139"/>
            <p:cNvSpPr>
              <a:spLocks noEditPoints="1"/>
            </p:cNvSpPr>
            <p:nvPr/>
          </p:nvSpPr>
          <p:spPr bwMode="auto">
            <a:xfrm>
              <a:off x="2875814" y="4016127"/>
              <a:ext cx="296200" cy="296200"/>
            </a:xfrm>
            <a:custGeom>
              <a:avLst/>
              <a:gdLst>
                <a:gd name="T0" fmla="*/ 42 w 97"/>
                <a:gd name="T1" fmla="*/ 14 h 97"/>
                <a:gd name="T2" fmla="*/ 55 w 97"/>
                <a:gd name="T3" fmla="*/ 14 h 97"/>
                <a:gd name="T4" fmla="*/ 48 w 97"/>
                <a:gd name="T5" fmla="*/ 0 h 97"/>
                <a:gd name="T6" fmla="*/ 42 w 97"/>
                <a:gd name="T7" fmla="*/ 14 h 97"/>
                <a:gd name="T8" fmla="*/ 49 w 97"/>
                <a:gd name="T9" fmla="*/ 18 h 97"/>
                <a:gd name="T10" fmla="*/ 79 w 97"/>
                <a:gd name="T11" fmla="*/ 48 h 97"/>
                <a:gd name="T12" fmla="*/ 49 w 97"/>
                <a:gd name="T13" fmla="*/ 79 h 97"/>
                <a:gd name="T14" fmla="*/ 18 w 97"/>
                <a:gd name="T15" fmla="*/ 48 h 97"/>
                <a:gd name="T16" fmla="*/ 49 w 97"/>
                <a:gd name="T17" fmla="*/ 18 h 97"/>
                <a:gd name="T18" fmla="*/ 60 w 97"/>
                <a:gd name="T19" fmla="*/ 15 h 97"/>
                <a:gd name="T20" fmla="*/ 71 w 97"/>
                <a:gd name="T21" fmla="*/ 22 h 97"/>
                <a:gd name="T22" fmla="*/ 73 w 97"/>
                <a:gd name="T23" fmla="*/ 6 h 97"/>
                <a:gd name="T24" fmla="*/ 60 w 97"/>
                <a:gd name="T25" fmla="*/ 15 h 97"/>
                <a:gd name="T26" fmla="*/ 75 w 97"/>
                <a:gd name="T27" fmla="*/ 25 h 97"/>
                <a:gd name="T28" fmla="*/ 81 w 97"/>
                <a:gd name="T29" fmla="*/ 36 h 97"/>
                <a:gd name="T30" fmla="*/ 91 w 97"/>
                <a:gd name="T31" fmla="*/ 24 h 97"/>
                <a:gd name="T32" fmla="*/ 75 w 97"/>
                <a:gd name="T33" fmla="*/ 25 h 97"/>
                <a:gd name="T34" fmla="*/ 83 w 97"/>
                <a:gd name="T35" fmla="*/ 42 h 97"/>
                <a:gd name="T36" fmla="*/ 83 w 97"/>
                <a:gd name="T37" fmla="*/ 54 h 97"/>
                <a:gd name="T38" fmla="*/ 97 w 97"/>
                <a:gd name="T39" fmla="*/ 48 h 97"/>
                <a:gd name="T40" fmla="*/ 83 w 97"/>
                <a:gd name="T41" fmla="*/ 42 h 97"/>
                <a:gd name="T42" fmla="*/ 82 w 97"/>
                <a:gd name="T43" fmla="*/ 60 h 97"/>
                <a:gd name="T44" fmla="*/ 75 w 97"/>
                <a:gd name="T45" fmla="*/ 71 h 97"/>
                <a:gd name="T46" fmla="*/ 91 w 97"/>
                <a:gd name="T47" fmla="*/ 72 h 97"/>
                <a:gd name="T48" fmla="*/ 82 w 97"/>
                <a:gd name="T49" fmla="*/ 60 h 97"/>
                <a:gd name="T50" fmla="*/ 72 w 97"/>
                <a:gd name="T51" fmla="*/ 75 h 97"/>
                <a:gd name="T52" fmla="*/ 61 w 97"/>
                <a:gd name="T53" fmla="*/ 81 h 97"/>
                <a:gd name="T54" fmla="*/ 73 w 97"/>
                <a:gd name="T55" fmla="*/ 90 h 97"/>
                <a:gd name="T56" fmla="*/ 72 w 97"/>
                <a:gd name="T57" fmla="*/ 75 h 97"/>
                <a:gd name="T58" fmla="*/ 55 w 97"/>
                <a:gd name="T59" fmla="*/ 83 h 97"/>
                <a:gd name="T60" fmla="*/ 43 w 97"/>
                <a:gd name="T61" fmla="*/ 83 h 97"/>
                <a:gd name="T62" fmla="*/ 49 w 97"/>
                <a:gd name="T63" fmla="*/ 97 h 97"/>
                <a:gd name="T64" fmla="*/ 55 w 97"/>
                <a:gd name="T65" fmla="*/ 83 h 97"/>
                <a:gd name="T66" fmla="*/ 37 w 97"/>
                <a:gd name="T67" fmla="*/ 81 h 97"/>
                <a:gd name="T68" fmla="*/ 26 w 97"/>
                <a:gd name="T69" fmla="*/ 75 h 97"/>
                <a:gd name="T70" fmla="*/ 25 w 97"/>
                <a:gd name="T71" fmla="*/ 91 h 97"/>
                <a:gd name="T72" fmla="*/ 37 w 97"/>
                <a:gd name="T73" fmla="*/ 81 h 97"/>
                <a:gd name="T74" fmla="*/ 22 w 97"/>
                <a:gd name="T75" fmla="*/ 71 h 97"/>
                <a:gd name="T76" fmla="*/ 16 w 97"/>
                <a:gd name="T77" fmla="*/ 60 h 97"/>
                <a:gd name="T78" fmla="*/ 7 w 97"/>
                <a:gd name="T79" fmla="*/ 73 h 97"/>
                <a:gd name="T80" fmla="*/ 22 w 97"/>
                <a:gd name="T81" fmla="*/ 71 h 97"/>
                <a:gd name="T82" fmla="*/ 14 w 97"/>
                <a:gd name="T83" fmla="*/ 55 h 97"/>
                <a:gd name="T84" fmla="*/ 14 w 97"/>
                <a:gd name="T85" fmla="*/ 42 h 97"/>
                <a:gd name="T86" fmla="*/ 0 w 97"/>
                <a:gd name="T87" fmla="*/ 49 h 97"/>
                <a:gd name="T88" fmla="*/ 14 w 97"/>
                <a:gd name="T89" fmla="*/ 55 h 97"/>
                <a:gd name="T90" fmla="*/ 15 w 97"/>
                <a:gd name="T91" fmla="*/ 37 h 97"/>
                <a:gd name="T92" fmla="*/ 22 w 97"/>
                <a:gd name="T93" fmla="*/ 26 h 97"/>
                <a:gd name="T94" fmla="*/ 6 w 97"/>
                <a:gd name="T95" fmla="*/ 24 h 97"/>
                <a:gd name="T96" fmla="*/ 15 w 97"/>
                <a:gd name="T97" fmla="*/ 37 h 97"/>
                <a:gd name="T98" fmla="*/ 26 w 97"/>
                <a:gd name="T99" fmla="*/ 22 h 97"/>
                <a:gd name="T100" fmla="*/ 37 w 97"/>
                <a:gd name="T101" fmla="*/ 16 h 97"/>
                <a:gd name="T102" fmla="*/ 24 w 97"/>
                <a:gd name="T103" fmla="*/ 6 h 97"/>
                <a:gd name="T104" fmla="*/ 26 w 97"/>
                <a:gd name="T105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4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14"/>
                    <a:pt x="42" y="14"/>
                    <a:pt x="42" y="14"/>
                  </a:cubicBezTo>
                  <a:close/>
                  <a:moveTo>
                    <a:pt x="49" y="18"/>
                  </a:moveTo>
                  <a:cubicBezTo>
                    <a:pt x="65" y="18"/>
                    <a:pt x="79" y="31"/>
                    <a:pt x="79" y="48"/>
                  </a:cubicBezTo>
                  <a:cubicBezTo>
                    <a:pt x="79" y="65"/>
                    <a:pt x="65" y="79"/>
                    <a:pt x="49" y="79"/>
                  </a:cubicBezTo>
                  <a:cubicBezTo>
                    <a:pt x="32" y="79"/>
                    <a:pt x="18" y="65"/>
                    <a:pt x="18" y="48"/>
                  </a:cubicBezTo>
                  <a:cubicBezTo>
                    <a:pt x="18" y="31"/>
                    <a:pt x="32" y="18"/>
                    <a:pt x="49" y="18"/>
                  </a:cubicBezTo>
                  <a:close/>
                  <a:moveTo>
                    <a:pt x="60" y="15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0" y="15"/>
                    <a:pt x="60" y="15"/>
                    <a:pt x="60" y="15"/>
                  </a:cubicBezTo>
                  <a:close/>
                  <a:moveTo>
                    <a:pt x="75" y="25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3" y="42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2" y="60"/>
                  </a:moveTo>
                  <a:cubicBezTo>
                    <a:pt x="75" y="71"/>
                    <a:pt x="75" y="71"/>
                    <a:pt x="75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82" y="60"/>
                    <a:pt x="82" y="60"/>
                    <a:pt x="82" y="60"/>
                  </a:cubicBezTo>
                  <a:close/>
                  <a:moveTo>
                    <a:pt x="72" y="75"/>
                  </a:moveTo>
                  <a:cubicBezTo>
                    <a:pt x="61" y="81"/>
                    <a:pt x="61" y="81"/>
                    <a:pt x="61" y="8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55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5" y="83"/>
                    <a:pt x="55" y="83"/>
                    <a:pt x="55" y="83"/>
                  </a:cubicBezTo>
                  <a:close/>
                  <a:moveTo>
                    <a:pt x="37" y="81"/>
                  </a:moveTo>
                  <a:cubicBezTo>
                    <a:pt x="26" y="75"/>
                    <a:pt x="26" y="75"/>
                    <a:pt x="26" y="75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37" y="81"/>
                    <a:pt x="37" y="81"/>
                    <a:pt x="37" y="81"/>
                  </a:cubicBezTo>
                  <a:close/>
                  <a:moveTo>
                    <a:pt x="22" y="71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22" y="71"/>
                    <a:pt x="22" y="71"/>
                    <a:pt x="22" y="71"/>
                  </a:cubicBezTo>
                  <a:close/>
                  <a:moveTo>
                    <a:pt x="14" y="55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4" y="55"/>
                    <a:pt x="14" y="55"/>
                    <a:pt x="14" y="55"/>
                  </a:cubicBezTo>
                  <a:close/>
                  <a:moveTo>
                    <a:pt x="15" y="37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5" y="37"/>
                    <a:pt x="15" y="37"/>
                    <a:pt x="15" y="37"/>
                  </a:cubicBezTo>
                  <a:close/>
                  <a:moveTo>
                    <a:pt x="26" y="22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6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7"/>
            <p:cNvSpPr>
              <a:spLocks noEditPoints="1"/>
            </p:cNvSpPr>
            <p:nvPr/>
          </p:nvSpPr>
          <p:spPr bwMode="auto">
            <a:xfrm>
              <a:off x="3844740" y="5266091"/>
              <a:ext cx="290517" cy="320525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82"/>
            <p:cNvSpPr>
              <a:spLocks noEditPoints="1"/>
            </p:cNvSpPr>
            <p:nvPr/>
          </p:nvSpPr>
          <p:spPr bwMode="auto">
            <a:xfrm>
              <a:off x="6844445" y="5259979"/>
              <a:ext cx="369730" cy="374554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4"/>
            <p:cNvSpPr>
              <a:spLocks noEditPoints="1"/>
            </p:cNvSpPr>
            <p:nvPr/>
          </p:nvSpPr>
          <p:spPr bwMode="auto">
            <a:xfrm>
              <a:off x="7656697" y="4030980"/>
              <a:ext cx="342558" cy="342558"/>
            </a:xfrm>
            <a:custGeom>
              <a:avLst/>
              <a:gdLst>
                <a:gd name="T0" fmla="*/ 14 w 96"/>
                <a:gd name="T1" fmla="*/ 82 h 96"/>
                <a:gd name="T2" fmla="*/ 42 w 96"/>
                <a:gd name="T3" fmla="*/ 38 h 96"/>
                <a:gd name="T4" fmla="*/ 60 w 96"/>
                <a:gd name="T5" fmla="*/ 48 h 96"/>
                <a:gd name="T6" fmla="*/ 17 w 96"/>
                <a:gd name="T7" fmla="*/ 36 h 96"/>
                <a:gd name="T8" fmla="*/ 53 w 96"/>
                <a:gd name="T9" fmla="*/ 52 h 96"/>
                <a:gd name="T10" fmla="*/ 53 w 96"/>
                <a:gd name="T11" fmla="*/ 52 h 96"/>
                <a:gd name="T12" fmla="*/ 53 w 96"/>
                <a:gd name="T13" fmla="*/ 52 h 96"/>
                <a:gd name="T14" fmla="*/ 54 w 96"/>
                <a:gd name="T15" fmla="*/ 51 h 96"/>
                <a:gd name="T16" fmla="*/ 54 w 96"/>
                <a:gd name="T17" fmla="*/ 50 h 96"/>
                <a:gd name="T18" fmla="*/ 54 w 96"/>
                <a:gd name="T19" fmla="*/ 49 h 96"/>
                <a:gd name="T20" fmla="*/ 54 w 96"/>
                <a:gd name="T21" fmla="*/ 49 h 96"/>
                <a:gd name="T22" fmla="*/ 51 w 96"/>
                <a:gd name="T23" fmla="*/ 43 h 96"/>
                <a:gd name="T24" fmla="*/ 51 w 96"/>
                <a:gd name="T25" fmla="*/ 43 h 96"/>
                <a:gd name="T26" fmla="*/ 50 w 96"/>
                <a:gd name="T27" fmla="*/ 43 h 96"/>
                <a:gd name="T28" fmla="*/ 50 w 96"/>
                <a:gd name="T29" fmla="*/ 43 h 96"/>
                <a:gd name="T30" fmla="*/ 50 w 96"/>
                <a:gd name="T31" fmla="*/ 43 h 96"/>
                <a:gd name="T32" fmla="*/ 50 w 96"/>
                <a:gd name="T33" fmla="*/ 43 h 96"/>
                <a:gd name="T34" fmla="*/ 50 w 96"/>
                <a:gd name="T35" fmla="*/ 43 h 96"/>
                <a:gd name="T36" fmla="*/ 49 w 96"/>
                <a:gd name="T37" fmla="*/ 42 h 96"/>
                <a:gd name="T38" fmla="*/ 49 w 96"/>
                <a:gd name="T39" fmla="*/ 42 h 96"/>
                <a:gd name="T40" fmla="*/ 49 w 96"/>
                <a:gd name="T41" fmla="*/ 42 h 96"/>
                <a:gd name="T42" fmla="*/ 48 w 96"/>
                <a:gd name="T43" fmla="*/ 42 h 96"/>
                <a:gd name="T44" fmla="*/ 48 w 96"/>
                <a:gd name="T45" fmla="*/ 42 h 96"/>
                <a:gd name="T46" fmla="*/ 48 w 96"/>
                <a:gd name="T47" fmla="*/ 42 h 96"/>
                <a:gd name="T48" fmla="*/ 47 w 96"/>
                <a:gd name="T49" fmla="*/ 42 h 96"/>
                <a:gd name="T50" fmla="*/ 46 w 96"/>
                <a:gd name="T51" fmla="*/ 43 h 96"/>
                <a:gd name="T52" fmla="*/ 46 w 96"/>
                <a:gd name="T53" fmla="*/ 43 h 96"/>
                <a:gd name="T54" fmla="*/ 46 w 96"/>
                <a:gd name="T55" fmla="*/ 43 h 96"/>
                <a:gd name="T56" fmla="*/ 46 w 96"/>
                <a:gd name="T57" fmla="*/ 43 h 96"/>
                <a:gd name="T58" fmla="*/ 45 w 96"/>
                <a:gd name="T59" fmla="*/ 43 h 96"/>
                <a:gd name="T60" fmla="*/ 45 w 96"/>
                <a:gd name="T61" fmla="*/ 43 h 96"/>
                <a:gd name="T62" fmla="*/ 45 w 96"/>
                <a:gd name="T63" fmla="*/ 43 h 96"/>
                <a:gd name="T64" fmla="*/ 45 w 96"/>
                <a:gd name="T65" fmla="*/ 43 h 96"/>
                <a:gd name="T66" fmla="*/ 44 w 96"/>
                <a:gd name="T67" fmla="*/ 44 h 96"/>
                <a:gd name="T68" fmla="*/ 44 w 96"/>
                <a:gd name="T69" fmla="*/ 44 h 96"/>
                <a:gd name="T70" fmla="*/ 44 w 96"/>
                <a:gd name="T71" fmla="*/ 44 h 96"/>
                <a:gd name="T72" fmla="*/ 43 w 96"/>
                <a:gd name="T73" fmla="*/ 45 h 96"/>
                <a:gd name="T74" fmla="*/ 43 w 96"/>
                <a:gd name="T75" fmla="*/ 45 h 96"/>
                <a:gd name="T76" fmla="*/ 42 w 96"/>
                <a:gd name="T77" fmla="*/ 48 h 96"/>
                <a:gd name="T78" fmla="*/ 45 w 96"/>
                <a:gd name="T79" fmla="*/ 54 h 96"/>
                <a:gd name="T80" fmla="*/ 45 w 96"/>
                <a:gd name="T81" fmla="*/ 54 h 96"/>
                <a:gd name="T82" fmla="*/ 46 w 96"/>
                <a:gd name="T83" fmla="*/ 54 h 96"/>
                <a:gd name="T84" fmla="*/ 46 w 96"/>
                <a:gd name="T85" fmla="*/ 54 h 96"/>
                <a:gd name="T86" fmla="*/ 46 w 96"/>
                <a:gd name="T87" fmla="*/ 54 h 96"/>
                <a:gd name="T88" fmla="*/ 46 w 96"/>
                <a:gd name="T89" fmla="*/ 54 h 96"/>
                <a:gd name="T90" fmla="*/ 47 w 96"/>
                <a:gd name="T91" fmla="*/ 54 h 96"/>
                <a:gd name="T92" fmla="*/ 47 w 96"/>
                <a:gd name="T93" fmla="*/ 54 h 96"/>
                <a:gd name="T94" fmla="*/ 47 w 96"/>
                <a:gd name="T95" fmla="*/ 54 h 96"/>
                <a:gd name="T96" fmla="*/ 48 w 96"/>
                <a:gd name="T97" fmla="*/ 54 h 96"/>
                <a:gd name="T98" fmla="*/ 48 w 96"/>
                <a:gd name="T99" fmla="*/ 54 h 96"/>
                <a:gd name="T100" fmla="*/ 49 w 96"/>
                <a:gd name="T101" fmla="*/ 54 h 96"/>
                <a:gd name="T102" fmla="*/ 49 w 96"/>
                <a:gd name="T103" fmla="*/ 54 h 96"/>
                <a:gd name="T104" fmla="*/ 49 w 96"/>
                <a:gd name="T105" fmla="*/ 54 h 96"/>
                <a:gd name="T106" fmla="*/ 50 w 96"/>
                <a:gd name="T107" fmla="*/ 54 h 96"/>
                <a:gd name="T108" fmla="*/ 50 w 96"/>
                <a:gd name="T109" fmla="*/ 54 h 96"/>
                <a:gd name="T110" fmla="*/ 51 w 96"/>
                <a:gd name="T111" fmla="*/ 54 h 96"/>
                <a:gd name="T112" fmla="*/ 51 w 96"/>
                <a:gd name="T113" fmla="*/ 54 h 96"/>
                <a:gd name="T114" fmla="*/ 51 w 96"/>
                <a:gd name="T115" fmla="*/ 53 h 96"/>
                <a:gd name="T116" fmla="*/ 52 w 96"/>
                <a:gd name="T117" fmla="*/ 53 h 96"/>
                <a:gd name="T118" fmla="*/ 52 w 96"/>
                <a:gd name="T119" fmla="*/ 53 h 96"/>
                <a:gd name="T120" fmla="*/ 52 w 96"/>
                <a:gd name="T121" fmla="*/ 53 h 96"/>
                <a:gd name="T122" fmla="*/ 48 w 96"/>
                <a:gd name="T1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61" y="0"/>
                    <a:pt x="73" y="6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2"/>
                    <a:pt x="91" y="74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2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close/>
                  <a:moveTo>
                    <a:pt x="17" y="36"/>
                  </a:moveTo>
                  <a:cubicBezTo>
                    <a:pt x="22" y="27"/>
                    <a:pt x="30" y="22"/>
                    <a:pt x="38" y="2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40"/>
                    <a:pt x="36" y="44"/>
                    <a:pt x="36" y="48"/>
                  </a:cubicBezTo>
                  <a:cubicBezTo>
                    <a:pt x="36" y="54"/>
                    <a:pt x="41" y="59"/>
                    <a:pt x="46" y="6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3"/>
                    <a:pt x="60" y="51"/>
                    <a:pt x="60" y="48"/>
                  </a:cubicBezTo>
                  <a:cubicBezTo>
                    <a:pt x="60" y="42"/>
                    <a:pt x="55" y="36"/>
                    <a:pt x="48" y="36"/>
                  </a:cubicBezTo>
                  <a:cubicBezTo>
                    <a:pt x="48" y="36"/>
                    <a:pt x="48" y="36"/>
                    <a:pt x="47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3" y="20"/>
                    <a:pt x="68" y="30"/>
                    <a:pt x="69" y="50"/>
                  </a:cubicBezTo>
                  <a:cubicBezTo>
                    <a:pt x="74" y="50"/>
                    <a:pt x="77" y="50"/>
                    <a:pt x="82" y="50"/>
                  </a:cubicBezTo>
                  <a:cubicBezTo>
                    <a:pt x="81" y="10"/>
                    <a:pt x="28" y="1"/>
                    <a:pt x="17" y="36"/>
                  </a:cubicBez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6"/>
                    <a:pt x="53" y="44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51"/>
                    <a:pt x="43" y="52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76" y="20"/>
                  </a:moveTo>
                  <a:cubicBezTo>
                    <a:pt x="69" y="13"/>
                    <a:pt x="59" y="9"/>
                    <a:pt x="48" y="9"/>
                  </a:cubicBezTo>
                  <a:cubicBezTo>
                    <a:pt x="37" y="9"/>
                    <a:pt x="27" y="13"/>
                    <a:pt x="20" y="20"/>
                  </a:cubicBezTo>
                  <a:cubicBezTo>
                    <a:pt x="13" y="28"/>
                    <a:pt x="8" y="37"/>
                    <a:pt x="8" y="48"/>
                  </a:cubicBezTo>
                  <a:cubicBezTo>
                    <a:pt x="8" y="59"/>
                    <a:pt x="13" y="69"/>
                    <a:pt x="20" y="76"/>
                  </a:cubicBezTo>
                  <a:cubicBezTo>
                    <a:pt x="27" y="84"/>
                    <a:pt x="37" y="88"/>
                    <a:pt x="48" y="88"/>
                  </a:cubicBezTo>
                  <a:cubicBezTo>
                    <a:pt x="59" y="88"/>
                    <a:pt x="69" y="84"/>
                    <a:pt x="76" y="76"/>
                  </a:cubicBezTo>
                  <a:cubicBezTo>
                    <a:pt x="83" y="69"/>
                    <a:pt x="88" y="59"/>
                    <a:pt x="88" y="48"/>
                  </a:cubicBezTo>
                  <a:cubicBezTo>
                    <a:pt x="88" y="37"/>
                    <a:pt x="83" y="28"/>
                    <a:pt x="7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文本框 37"/>
            <p:cNvSpPr txBox="1"/>
            <p:nvPr/>
          </p:nvSpPr>
          <p:spPr>
            <a:xfrm>
              <a:off x="2394547" y="5506292"/>
              <a:ext cx="1220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rgbClr val="3A3A3A"/>
                  </a:solidFill>
                </a:rPr>
                <a:t>BUSINESS</a:t>
              </a:r>
              <a:endParaRPr lang="zh-CN" altLang="en-US" sz="2000" b="1" dirty="0">
                <a:solidFill>
                  <a:srgbClr val="3A3A3A"/>
                </a:solidFill>
              </a:endParaRPr>
            </a:p>
          </p:txBody>
        </p:sp>
        <p:sp>
          <p:nvSpPr>
            <p:cNvPr id="99" name="文本框 38"/>
            <p:cNvSpPr txBox="1"/>
            <p:nvPr/>
          </p:nvSpPr>
          <p:spPr>
            <a:xfrm>
              <a:off x="1815688" y="5879035"/>
              <a:ext cx="1799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00" dirty="0">
                <a:solidFill>
                  <a:srgbClr val="3A3A3A"/>
                </a:solidFill>
              </a:endParaRPr>
            </a:p>
          </p:txBody>
        </p:sp>
        <p:sp>
          <p:nvSpPr>
            <p:cNvPr id="100" name="文本框 39"/>
            <p:cNvSpPr txBox="1"/>
            <p:nvPr/>
          </p:nvSpPr>
          <p:spPr>
            <a:xfrm>
              <a:off x="1631943" y="4195389"/>
              <a:ext cx="1049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rgbClr val="3A3A3A"/>
                  </a:solidFill>
                </a:rPr>
                <a:t>Manage</a:t>
              </a:r>
              <a:endParaRPr lang="zh-CN" altLang="en-US" sz="2000" b="1" dirty="0">
                <a:solidFill>
                  <a:srgbClr val="3A3A3A"/>
                </a:solidFill>
              </a:endParaRPr>
            </a:p>
          </p:txBody>
        </p:sp>
        <p:sp>
          <p:nvSpPr>
            <p:cNvPr id="101" name="文本框 40"/>
            <p:cNvSpPr txBox="1"/>
            <p:nvPr/>
          </p:nvSpPr>
          <p:spPr>
            <a:xfrm>
              <a:off x="881305" y="4568132"/>
              <a:ext cx="1799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00" dirty="0">
                <a:solidFill>
                  <a:srgbClr val="3A3A3A"/>
                </a:solidFill>
              </a:endParaRPr>
            </a:p>
          </p:txBody>
        </p:sp>
        <p:sp>
          <p:nvSpPr>
            <p:cNvPr id="102" name="文本框 41"/>
            <p:cNvSpPr txBox="1"/>
            <p:nvPr/>
          </p:nvSpPr>
          <p:spPr>
            <a:xfrm>
              <a:off x="8235232" y="4122963"/>
              <a:ext cx="836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A3A3A"/>
                  </a:solidFill>
                </a:rPr>
                <a:t>World</a:t>
              </a:r>
              <a:endParaRPr lang="zh-CN" altLang="en-US" sz="2000" b="1" dirty="0">
                <a:solidFill>
                  <a:srgbClr val="3A3A3A"/>
                </a:solidFill>
              </a:endParaRPr>
            </a:p>
          </p:txBody>
        </p:sp>
        <p:sp>
          <p:nvSpPr>
            <p:cNvPr id="103" name="文本框 42"/>
            <p:cNvSpPr txBox="1"/>
            <p:nvPr/>
          </p:nvSpPr>
          <p:spPr>
            <a:xfrm>
              <a:off x="8235232" y="4495706"/>
              <a:ext cx="1799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00" dirty="0">
                <a:solidFill>
                  <a:srgbClr val="3A3A3A"/>
                </a:solidFill>
              </a:endParaRPr>
            </a:p>
          </p:txBody>
        </p:sp>
        <p:sp>
          <p:nvSpPr>
            <p:cNvPr id="104" name="文本框 43"/>
            <p:cNvSpPr txBox="1"/>
            <p:nvPr/>
          </p:nvSpPr>
          <p:spPr>
            <a:xfrm>
              <a:off x="7409133" y="5388648"/>
              <a:ext cx="172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3A3A3A"/>
                  </a:solidFill>
                </a:rPr>
                <a:t>Entertainment</a:t>
              </a:r>
              <a:endParaRPr lang="zh-CN" altLang="en-US" sz="2000" b="1" dirty="0">
                <a:solidFill>
                  <a:srgbClr val="3A3A3A"/>
                </a:solidFill>
              </a:endParaRPr>
            </a:p>
          </p:txBody>
        </p:sp>
        <p:sp>
          <p:nvSpPr>
            <p:cNvPr id="105" name="文本框 44"/>
            <p:cNvSpPr txBox="1"/>
            <p:nvPr/>
          </p:nvSpPr>
          <p:spPr>
            <a:xfrm>
              <a:off x="7409133" y="5761391"/>
              <a:ext cx="1799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00" dirty="0">
                <a:solidFill>
                  <a:srgbClr val="3A3A3A"/>
                </a:solidFill>
              </a:endParaRPr>
            </a:p>
          </p:txBody>
        </p:sp>
        <p:sp>
          <p:nvSpPr>
            <p:cNvPr id="106" name="文本框 45"/>
            <p:cNvSpPr txBox="1"/>
            <p:nvPr/>
          </p:nvSpPr>
          <p:spPr>
            <a:xfrm>
              <a:off x="3116501" y="-1066800"/>
              <a:ext cx="4651694" cy="641947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9164480"/>
                </a:avLst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595959"/>
                  </a:solidFill>
                </a:rPr>
                <a:t>We do our best to make your presentation perfect!</a:t>
              </a:r>
              <a:endParaRPr lang="zh-CN" altLang="en-US" b="1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66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/>
          <p:cNvGrpSpPr/>
          <p:nvPr/>
        </p:nvGrpSpPr>
        <p:grpSpPr>
          <a:xfrm>
            <a:off x="408749" y="1628800"/>
            <a:ext cx="8339715" cy="3814512"/>
            <a:chOff x="1217836" y="1155700"/>
            <a:chExt cx="9579328" cy="4381500"/>
          </a:xfrm>
        </p:grpSpPr>
        <p:sp>
          <p:nvSpPr>
            <p:cNvPr id="100" name="圆角矩形 99"/>
            <p:cNvSpPr/>
            <p:nvPr/>
          </p:nvSpPr>
          <p:spPr>
            <a:xfrm>
              <a:off x="1473200" y="11557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473200" y="2844800"/>
              <a:ext cx="1968500" cy="838200"/>
            </a:xfrm>
            <a:prstGeom prst="rect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473200" y="26543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0800000">
              <a:off x="1473200" y="36830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 flipV="1">
              <a:off x="1217836" y="1197786"/>
              <a:ext cx="2479228" cy="1113607"/>
              <a:chOff x="837732" y="2078700"/>
              <a:chExt cx="4394668" cy="176699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08" name="文本框 10"/>
            <p:cNvSpPr txBox="1"/>
            <p:nvPr/>
          </p:nvSpPr>
          <p:spPr>
            <a:xfrm>
              <a:off x="1799930" y="1485704"/>
              <a:ext cx="13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1AF59"/>
                  </a:solidFill>
                  <a:effectLst/>
                  <a:uLnTx/>
                  <a:uFillTx/>
                </a:rPr>
                <a:t>INFOGRAPHICS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1AF59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文本框 11"/>
            <p:cNvSpPr txBox="1"/>
            <p:nvPr/>
          </p:nvSpPr>
          <p:spPr>
            <a:xfrm>
              <a:off x="2032494" y="1711524"/>
              <a:ext cx="8499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文本框 12"/>
            <p:cNvSpPr txBox="1"/>
            <p:nvPr/>
          </p:nvSpPr>
          <p:spPr>
            <a:xfrm>
              <a:off x="1636565" y="2245557"/>
              <a:ext cx="164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 flipV="1">
              <a:off x="1217836" y="4185336"/>
              <a:ext cx="2479228" cy="1113607"/>
              <a:chOff x="837732" y="2078700"/>
              <a:chExt cx="4394668" cy="176699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15" name="Freeform 123"/>
            <p:cNvSpPr>
              <a:spLocks noEditPoints="1"/>
            </p:cNvSpPr>
            <p:nvPr/>
          </p:nvSpPr>
          <p:spPr bwMode="auto">
            <a:xfrm>
              <a:off x="2299062" y="4532374"/>
              <a:ext cx="316777" cy="353035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文本框 18"/>
            <p:cNvSpPr txBox="1"/>
            <p:nvPr/>
          </p:nvSpPr>
          <p:spPr>
            <a:xfrm>
              <a:off x="1985206" y="2865161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3825794" y="11557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825794" y="2844800"/>
              <a:ext cx="1968500" cy="838200"/>
            </a:xfrm>
            <a:prstGeom prst="rect">
              <a:avLst/>
            </a:prstGeom>
            <a:solidFill>
              <a:srgbClr val="DC6C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825794" y="26543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 rot="10800000">
              <a:off x="3825794" y="36830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flipV="1">
              <a:off x="3570430" y="1197786"/>
              <a:ext cx="2479228" cy="1113607"/>
              <a:chOff x="837732" y="2078700"/>
              <a:chExt cx="4394668" cy="1766999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25" name="文本框 32"/>
            <p:cNvSpPr txBox="1"/>
            <p:nvPr/>
          </p:nvSpPr>
          <p:spPr>
            <a:xfrm>
              <a:off x="4152524" y="1485704"/>
              <a:ext cx="13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6C7C"/>
                  </a:solidFill>
                  <a:effectLst/>
                  <a:uLnTx/>
                  <a:uFillTx/>
                </a:rPr>
                <a:t>INFOGRAPHICS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文本框 33"/>
            <p:cNvSpPr txBox="1"/>
            <p:nvPr/>
          </p:nvSpPr>
          <p:spPr>
            <a:xfrm>
              <a:off x="4385088" y="1711524"/>
              <a:ext cx="8499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文本框 34"/>
            <p:cNvSpPr txBox="1"/>
            <p:nvPr/>
          </p:nvSpPr>
          <p:spPr>
            <a:xfrm>
              <a:off x="3989159" y="2245557"/>
              <a:ext cx="164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 flipV="1">
              <a:off x="3570430" y="4185336"/>
              <a:ext cx="2479228" cy="1113607"/>
              <a:chOff x="837732" y="2078700"/>
              <a:chExt cx="4394668" cy="1766999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2" name="文本框 40"/>
            <p:cNvSpPr txBox="1"/>
            <p:nvPr/>
          </p:nvSpPr>
          <p:spPr>
            <a:xfrm>
              <a:off x="4337800" y="2865161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6199547" y="11557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99547" y="2844800"/>
              <a:ext cx="1968500" cy="838200"/>
            </a:xfrm>
            <a:prstGeom prst="rect">
              <a:avLst/>
            </a:prstGeom>
            <a:solidFill>
              <a:srgbClr val="56A8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199547" y="26543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 rot="10800000">
              <a:off x="6199547" y="36830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 flipV="1">
              <a:off x="5944183" y="1197786"/>
              <a:ext cx="2479228" cy="1113607"/>
              <a:chOff x="837732" y="2078700"/>
              <a:chExt cx="4394668" cy="1766999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41" name="文本框 49"/>
            <p:cNvSpPr txBox="1"/>
            <p:nvPr/>
          </p:nvSpPr>
          <p:spPr>
            <a:xfrm>
              <a:off x="6526277" y="1485704"/>
              <a:ext cx="13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</a:rPr>
                <a:t>INFOGRAPHICS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文本框 50"/>
            <p:cNvSpPr txBox="1"/>
            <p:nvPr/>
          </p:nvSpPr>
          <p:spPr>
            <a:xfrm>
              <a:off x="6758841" y="1711524"/>
              <a:ext cx="8499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文本框 51"/>
            <p:cNvSpPr txBox="1"/>
            <p:nvPr/>
          </p:nvSpPr>
          <p:spPr>
            <a:xfrm>
              <a:off x="6362912" y="2245557"/>
              <a:ext cx="164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组合 143"/>
            <p:cNvGrpSpPr/>
            <p:nvPr/>
          </p:nvGrpSpPr>
          <p:grpSpPr>
            <a:xfrm flipV="1">
              <a:off x="5944183" y="4185336"/>
              <a:ext cx="2479228" cy="1113607"/>
              <a:chOff x="837732" y="2078700"/>
              <a:chExt cx="4394668" cy="1766999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48" name="文本框 57"/>
            <p:cNvSpPr txBox="1"/>
            <p:nvPr/>
          </p:nvSpPr>
          <p:spPr>
            <a:xfrm>
              <a:off x="6711553" y="2865161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8573300" y="11557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573300" y="2844800"/>
              <a:ext cx="1968500" cy="838200"/>
            </a:xfrm>
            <a:prstGeom prst="rect">
              <a:avLst/>
            </a:pr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573300" y="26543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 rot="10800000">
              <a:off x="8573300" y="3683000"/>
              <a:ext cx="1968500" cy="1905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flipV="1">
              <a:off x="8317936" y="1197786"/>
              <a:ext cx="2479228" cy="1113607"/>
              <a:chOff x="837732" y="2078700"/>
              <a:chExt cx="4394668" cy="1766999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57" name="文本框 66"/>
            <p:cNvSpPr txBox="1"/>
            <p:nvPr/>
          </p:nvSpPr>
          <p:spPr>
            <a:xfrm>
              <a:off x="8900030" y="1485704"/>
              <a:ext cx="13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</a:rPr>
                <a:t>INFOGRAPHICS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58" name="文本框 67"/>
            <p:cNvSpPr txBox="1"/>
            <p:nvPr/>
          </p:nvSpPr>
          <p:spPr>
            <a:xfrm>
              <a:off x="9132594" y="1711524"/>
              <a:ext cx="8499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文本框 68"/>
            <p:cNvSpPr txBox="1"/>
            <p:nvPr/>
          </p:nvSpPr>
          <p:spPr>
            <a:xfrm>
              <a:off x="8736665" y="2245557"/>
              <a:ext cx="1641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60" name="组合 159"/>
            <p:cNvGrpSpPr/>
            <p:nvPr/>
          </p:nvGrpSpPr>
          <p:grpSpPr>
            <a:xfrm flipV="1">
              <a:off x="8317936" y="4185336"/>
              <a:ext cx="2479228" cy="1113607"/>
              <a:chOff x="837732" y="2078700"/>
              <a:chExt cx="4394668" cy="1766999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ysClr val="window" lastClr="FFFFFF">
                      <a:alpha val="0"/>
                    </a:sysClr>
                  </a:gs>
                  <a:gs pos="15000">
                    <a:sysClr val="windowText" lastClr="000000">
                      <a:lumMod val="50000"/>
                      <a:lumOff val="5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64" name="文本框 74"/>
            <p:cNvSpPr txBox="1"/>
            <p:nvPr/>
          </p:nvSpPr>
          <p:spPr>
            <a:xfrm>
              <a:off x="9085306" y="2865161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142"/>
            <p:cNvSpPr>
              <a:spLocks noEditPoints="1"/>
            </p:cNvSpPr>
            <p:nvPr/>
          </p:nvSpPr>
          <p:spPr bwMode="auto">
            <a:xfrm>
              <a:off x="9354989" y="4532374"/>
              <a:ext cx="405122" cy="388452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47"/>
            <p:cNvSpPr>
              <a:spLocks noEditPoints="1"/>
            </p:cNvSpPr>
            <p:nvPr/>
          </p:nvSpPr>
          <p:spPr bwMode="auto">
            <a:xfrm>
              <a:off x="4689173" y="4511833"/>
              <a:ext cx="241739" cy="381783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203"/>
            <p:cNvSpPr>
              <a:spLocks noEditPoints="1"/>
            </p:cNvSpPr>
            <p:nvPr/>
          </p:nvSpPr>
          <p:spPr bwMode="auto">
            <a:xfrm>
              <a:off x="7036251" y="4605194"/>
              <a:ext cx="295090" cy="288422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3160194" y="1678807"/>
              <a:ext cx="905630" cy="203200"/>
              <a:chOff x="2819400" y="387818"/>
              <a:chExt cx="1384660" cy="310682"/>
            </a:xfrm>
          </p:grpSpPr>
          <p:sp>
            <p:nvSpPr>
              <p:cNvPr id="169" name="椭圆 168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3160194" y="4679172"/>
              <a:ext cx="905630" cy="203200"/>
              <a:chOff x="2819400" y="387818"/>
              <a:chExt cx="1384660" cy="310682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7" name="圆角矩形 176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5561458" y="1678807"/>
              <a:ext cx="905630" cy="203200"/>
              <a:chOff x="2819400" y="387818"/>
              <a:chExt cx="1384660" cy="310682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1" name="圆角矩形 180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2" name="圆角矩形 181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5561458" y="4679172"/>
              <a:ext cx="905630" cy="203200"/>
              <a:chOff x="2819400" y="387818"/>
              <a:chExt cx="1384660" cy="310682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6" name="圆角矩形 185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7924622" y="1678807"/>
              <a:ext cx="905630" cy="203200"/>
              <a:chOff x="2819400" y="387818"/>
              <a:chExt cx="1384660" cy="310682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1" name="圆角矩形 190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2" name="圆角矩形 191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93" name="组合 192"/>
            <p:cNvGrpSpPr/>
            <p:nvPr/>
          </p:nvGrpSpPr>
          <p:grpSpPr>
            <a:xfrm>
              <a:off x="7924622" y="4679172"/>
              <a:ext cx="905630" cy="203200"/>
              <a:chOff x="2819400" y="387818"/>
              <a:chExt cx="1384660" cy="310682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6" name="圆角矩形 195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ysClr val="window" lastClr="FFFFFF">
                      <a:lumMod val="85000"/>
                    </a:sys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97" name="圆角矩形 196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ysClr val="windowText" lastClr="000000">
                      <a:alpha val="2000"/>
                    </a:sysClr>
                  </a:gs>
                  <a:gs pos="100000">
                    <a:sysClr val="windowText" lastClr="000000">
                      <a:alpha val="13000"/>
                    </a:sysClr>
                  </a:gs>
                </a:gsLst>
                <a:path path="rect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6032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899592" y="895180"/>
            <a:ext cx="7812920" cy="4962810"/>
            <a:chOff x="896364" y="177484"/>
            <a:chExt cx="9107174" cy="5784929"/>
          </a:xfrm>
        </p:grpSpPr>
        <p:grpSp>
          <p:nvGrpSpPr>
            <p:cNvPr id="78" name="组合 77"/>
            <p:cNvGrpSpPr/>
            <p:nvPr/>
          </p:nvGrpSpPr>
          <p:grpSpPr>
            <a:xfrm>
              <a:off x="3401876" y="1085088"/>
              <a:ext cx="4022744" cy="3998976"/>
              <a:chOff x="3401876" y="1085088"/>
              <a:chExt cx="4022744" cy="3998976"/>
            </a:xfrm>
            <a:effectLst>
              <a:outerShdw blurRad="203200" sx="101000" sy="101000" algn="ctr" rotWithShape="0">
                <a:prstClr val="black">
                  <a:alpha val="19000"/>
                </a:prstClr>
              </a:outerShdw>
            </a:effectLst>
          </p:grpSpPr>
          <p:sp>
            <p:nvSpPr>
              <p:cNvPr id="79" name="任意多边形 78"/>
              <p:cNvSpPr/>
              <p:nvPr/>
            </p:nvSpPr>
            <p:spPr>
              <a:xfrm>
                <a:off x="3401876" y="1085088"/>
                <a:ext cx="2011372" cy="1999488"/>
              </a:xfrm>
              <a:custGeom>
                <a:avLst/>
                <a:gdLst>
                  <a:gd name="connsiteX0" fmla="*/ 2005276 w 2011372"/>
                  <a:gd name="connsiteY0" fmla="*/ 0 h 1999488"/>
                  <a:gd name="connsiteX1" fmla="*/ 2011372 w 2011372"/>
                  <a:gd name="connsiteY1" fmla="*/ 308 h 1999488"/>
                  <a:gd name="connsiteX2" fmla="*/ 2011372 w 2011372"/>
                  <a:gd name="connsiteY2" fmla="*/ 1999488 h 1999488"/>
                  <a:gd name="connsiteX3" fmla="*/ 0 w 2011372"/>
                  <a:gd name="connsiteY3" fmla="*/ 1999488 h 1999488"/>
                  <a:gd name="connsiteX4" fmla="*/ 10047 w 2011372"/>
                  <a:gd name="connsiteY4" fmla="*/ 1800525 h 1999488"/>
                  <a:gd name="connsiteX5" fmla="*/ 2005276 w 2011372"/>
                  <a:gd name="connsiteY5" fmla="*/ 0 h 19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1372" h="1999488">
                    <a:moveTo>
                      <a:pt x="2005276" y="0"/>
                    </a:moveTo>
                    <a:lnTo>
                      <a:pt x="2011372" y="308"/>
                    </a:lnTo>
                    <a:lnTo>
                      <a:pt x="2011372" y="1999488"/>
                    </a:lnTo>
                    <a:lnTo>
                      <a:pt x="0" y="1999488"/>
                    </a:lnTo>
                    <a:lnTo>
                      <a:pt x="10047" y="1800525"/>
                    </a:lnTo>
                    <a:cubicBezTo>
                      <a:pt x="112753" y="789197"/>
                      <a:pt x="966852" y="0"/>
                      <a:pt x="2005276" y="0"/>
                    </a:cubicBezTo>
                    <a:close/>
                  </a:path>
                </a:pathLst>
              </a:custGeom>
              <a:solidFill>
                <a:srgbClr val="DC6C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H="1">
                <a:off x="5413248" y="1085088"/>
                <a:ext cx="2011372" cy="1999488"/>
              </a:xfrm>
              <a:custGeom>
                <a:avLst/>
                <a:gdLst>
                  <a:gd name="connsiteX0" fmla="*/ 2005276 w 2011372"/>
                  <a:gd name="connsiteY0" fmla="*/ 0 h 1999488"/>
                  <a:gd name="connsiteX1" fmla="*/ 2011372 w 2011372"/>
                  <a:gd name="connsiteY1" fmla="*/ 308 h 1999488"/>
                  <a:gd name="connsiteX2" fmla="*/ 2011372 w 2011372"/>
                  <a:gd name="connsiteY2" fmla="*/ 1999488 h 1999488"/>
                  <a:gd name="connsiteX3" fmla="*/ 0 w 2011372"/>
                  <a:gd name="connsiteY3" fmla="*/ 1999488 h 1999488"/>
                  <a:gd name="connsiteX4" fmla="*/ 10047 w 2011372"/>
                  <a:gd name="connsiteY4" fmla="*/ 1800525 h 1999488"/>
                  <a:gd name="connsiteX5" fmla="*/ 2005276 w 2011372"/>
                  <a:gd name="connsiteY5" fmla="*/ 0 h 19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1372" h="1999488">
                    <a:moveTo>
                      <a:pt x="2005276" y="0"/>
                    </a:moveTo>
                    <a:lnTo>
                      <a:pt x="2011372" y="308"/>
                    </a:lnTo>
                    <a:lnTo>
                      <a:pt x="2011372" y="1999488"/>
                    </a:lnTo>
                    <a:lnTo>
                      <a:pt x="0" y="1999488"/>
                    </a:lnTo>
                    <a:lnTo>
                      <a:pt x="10047" y="1800525"/>
                    </a:lnTo>
                    <a:cubicBezTo>
                      <a:pt x="112753" y="789197"/>
                      <a:pt x="966852" y="0"/>
                      <a:pt x="2005276" y="0"/>
                    </a:cubicBezTo>
                    <a:close/>
                  </a:path>
                </a:pathLst>
              </a:custGeom>
              <a:solidFill>
                <a:srgbClr val="F1AF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flipV="1">
                <a:off x="3401876" y="3084576"/>
                <a:ext cx="2011372" cy="1999488"/>
              </a:xfrm>
              <a:custGeom>
                <a:avLst/>
                <a:gdLst>
                  <a:gd name="connsiteX0" fmla="*/ 2005276 w 2011372"/>
                  <a:gd name="connsiteY0" fmla="*/ 0 h 1999488"/>
                  <a:gd name="connsiteX1" fmla="*/ 2011372 w 2011372"/>
                  <a:gd name="connsiteY1" fmla="*/ 308 h 1999488"/>
                  <a:gd name="connsiteX2" fmla="*/ 2011372 w 2011372"/>
                  <a:gd name="connsiteY2" fmla="*/ 1999488 h 1999488"/>
                  <a:gd name="connsiteX3" fmla="*/ 0 w 2011372"/>
                  <a:gd name="connsiteY3" fmla="*/ 1999488 h 1999488"/>
                  <a:gd name="connsiteX4" fmla="*/ 10047 w 2011372"/>
                  <a:gd name="connsiteY4" fmla="*/ 1800525 h 1999488"/>
                  <a:gd name="connsiteX5" fmla="*/ 2005276 w 2011372"/>
                  <a:gd name="connsiteY5" fmla="*/ 0 h 19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1372" h="1999488">
                    <a:moveTo>
                      <a:pt x="2005276" y="0"/>
                    </a:moveTo>
                    <a:lnTo>
                      <a:pt x="2011372" y="308"/>
                    </a:lnTo>
                    <a:lnTo>
                      <a:pt x="2011372" y="1999488"/>
                    </a:lnTo>
                    <a:lnTo>
                      <a:pt x="0" y="1999488"/>
                    </a:lnTo>
                    <a:lnTo>
                      <a:pt x="10047" y="1800525"/>
                    </a:lnTo>
                    <a:cubicBezTo>
                      <a:pt x="112753" y="789197"/>
                      <a:pt x="966852" y="0"/>
                      <a:pt x="2005276" y="0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flipH="1" flipV="1">
                <a:off x="5413248" y="3084576"/>
                <a:ext cx="2011372" cy="1999488"/>
              </a:xfrm>
              <a:custGeom>
                <a:avLst/>
                <a:gdLst>
                  <a:gd name="connsiteX0" fmla="*/ 2005276 w 2011372"/>
                  <a:gd name="connsiteY0" fmla="*/ 0 h 1999488"/>
                  <a:gd name="connsiteX1" fmla="*/ 2011372 w 2011372"/>
                  <a:gd name="connsiteY1" fmla="*/ 308 h 1999488"/>
                  <a:gd name="connsiteX2" fmla="*/ 2011372 w 2011372"/>
                  <a:gd name="connsiteY2" fmla="*/ 1999488 h 1999488"/>
                  <a:gd name="connsiteX3" fmla="*/ 0 w 2011372"/>
                  <a:gd name="connsiteY3" fmla="*/ 1999488 h 1999488"/>
                  <a:gd name="connsiteX4" fmla="*/ 10047 w 2011372"/>
                  <a:gd name="connsiteY4" fmla="*/ 1800525 h 1999488"/>
                  <a:gd name="connsiteX5" fmla="*/ 2005276 w 2011372"/>
                  <a:gd name="connsiteY5" fmla="*/ 0 h 19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1372" h="1999488">
                    <a:moveTo>
                      <a:pt x="2005276" y="0"/>
                    </a:moveTo>
                    <a:lnTo>
                      <a:pt x="2011372" y="308"/>
                    </a:lnTo>
                    <a:lnTo>
                      <a:pt x="2011372" y="1999488"/>
                    </a:lnTo>
                    <a:lnTo>
                      <a:pt x="0" y="1999488"/>
                    </a:lnTo>
                    <a:lnTo>
                      <a:pt x="10047" y="1800525"/>
                    </a:lnTo>
                    <a:cubicBezTo>
                      <a:pt x="112753" y="789197"/>
                      <a:pt x="966852" y="0"/>
                      <a:pt x="2005276" y="0"/>
                    </a:cubicBezTo>
                    <a:close/>
                  </a:path>
                </a:pathLst>
              </a:cu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圆角矩形 82"/>
            <p:cNvSpPr/>
            <p:nvPr/>
          </p:nvSpPr>
          <p:spPr>
            <a:xfrm>
              <a:off x="5175250" y="177484"/>
              <a:ext cx="434851" cy="5766116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7000">
                  <a:srgbClr val="FBFBFB"/>
                </a:gs>
                <a:gs pos="54000">
                  <a:srgbClr val="F8F8F8"/>
                </a:gs>
                <a:gs pos="83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52400" sx="101000" sy="101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 rot="5400000">
              <a:off x="5175249" y="268214"/>
              <a:ext cx="434851" cy="563575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7000">
                  <a:srgbClr val="FBFBFB"/>
                </a:gs>
                <a:gs pos="54000">
                  <a:srgbClr val="F8F8F8"/>
                </a:gs>
                <a:gs pos="83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52400" sx="101000" sy="101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279392" y="1950720"/>
              <a:ext cx="2267712" cy="2267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41000">
                  <a:srgbClr val="F8F8F8"/>
                </a:gs>
                <a:gs pos="65000">
                  <a:srgbClr val="E7E7E7"/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h="101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389120" y="2060448"/>
              <a:ext cx="2048256" cy="204825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25000">
                  <a:srgbClr val="FBFBFB"/>
                </a:gs>
                <a:gs pos="41000">
                  <a:srgbClr val="F8F8F8"/>
                </a:gs>
                <a:gs pos="65000">
                  <a:srgbClr val="DBDBD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 rot="18900000">
              <a:off x="6806488" y="2683277"/>
              <a:ext cx="358749" cy="358749"/>
            </a:xfrm>
            <a:prstGeom prst="rtTriangle">
              <a:avLst/>
            </a:prstGeom>
            <a:solidFill>
              <a:srgbClr val="F1AF59"/>
            </a:solidFill>
            <a:ln>
              <a:noFill/>
            </a:ln>
            <a:effectLst>
              <a:outerShdw blurRad="114300" dist="63500" dir="8100000" sx="91000" sy="91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2700000">
              <a:off x="5430726" y="4436678"/>
              <a:ext cx="358749" cy="358749"/>
            </a:xfrm>
            <a:prstGeom prst="rtTriangle">
              <a:avLst/>
            </a:prstGeom>
            <a:solidFill>
              <a:srgbClr val="56A8BD"/>
            </a:solidFill>
            <a:ln>
              <a:noFill/>
            </a:ln>
            <a:effectLst>
              <a:outerShdw blurRad="114300" dist="63500" dir="8100000" sx="91000" sy="91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直角三角形 88"/>
            <p:cNvSpPr/>
            <p:nvPr/>
          </p:nvSpPr>
          <p:spPr>
            <a:xfrm rot="8100000">
              <a:off x="3697682" y="3142255"/>
              <a:ext cx="358749" cy="358749"/>
            </a:xfrm>
            <a:prstGeom prst="rtTriangle">
              <a:avLst/>
            </a:prstGeom>
            <a:solidFill>
              <a:srgbClr val="3A3A3A"/>
            </a:solidFill>
            <a:ln>
              <a:noFill/>
            </a:ln>
            <a:effectLst>
              <a:outerShdw blurRad="114300" dist="25400" dir="16200000" sx="97000" sy="97000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直角三角形 89"/>
            <p:cNvSpPr/>
            <p:nvPr/>
          </p:nvSpPr>
          <p:spPr>
            <a:xfrm rot="18900000" flipH="1">
              <a:off x="4980200" y="1301757"/>
              <a:ext cx="358749" cy="358749"/>
            </a:xfrm>
            <a:prstGeom prst="rtTriangle">
              <a:avLst/>
            </a:prstGeom>
            <a:solidFill>
              <a:srgbClr val="DC6C7C"/>
            </a:solidFill>
            <a:ln>
              <a:noFill/>
            </a:ln>
            <a:effectLst>
              <a:outerShdw blurRad="101600" dist="50800" sx="91000" sy="91000" algn="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7829551" y="2920516"/>
              <a:ext cx="254000" cy="280051"/>
              <a:chOff x="1917700" y="530225"/>
              <a:chExt cx="495300" cy="546100"/>
            </a:xfrm>
            <a:solidFill>
              <a:srgbClr val="3A3A3A"/>
            </a:solidFill>
          </p:grpSpPr>
          <p:sp>
            <p:nvSpPr>
              <p:cNvPr id="92" name="Freeform 23"/>
              <p:cNvSpPr>
                <a:spLocks noEditPoints="1"/>
              </p:cNvSpPr>
              <p:nvPr/>
            </p:nvSpPr>
            <p:spPr bwMode="auto">
              <a:xfrm>
                <a:off x="1917700" y="530225"/>
                <a:ext cx="495300" cy="546100"/>
              </a:xfrm>
              <a:custGeom>
                <a:avLst/>
                <a:gdLst>
                  <a:gd name="T0" fmla="*/ 160 w 176"/>
                  <a:gd name="T1" fmla="*/ 130 h 194"/>
                  <a:gd name="T2" fmla="*/ 176 w 176"/>
                  <a:gd name="T3" fmla="*/ 114 h 194"/>
                  <a:gd name="T4" fmla="*/ 160 w 176"/>
                  <a:gd name="T5" fmla="*/ 98 h 194"/>
                  <a:gd name="T6" fmla="*/ 152 w 176"/>
                  <a:gd name="T7" fmla="*/ 100 h 194"/>
                  <a:gd name="T8" fmla="*/ 90 w 176"/>
                  <a:gd name="T9" fmla="*/ 34 h 194"/>
                  <a:gd name="T10" fmla="*/ 91 w 176"/>
                  <a:gd name="T11" fmla="*/ 32 h 194"/>
                  <a:gd name="T12" fmla="*/ 91 w 176"/>
                  <a:gd name="T13" fmla="*/ 7 h 194"/>
                  <a:gd name="T14" fmla="*/ 66 w 176"/>
                  <a:gd name="T15" fmla="*/ 7 h 194"/>
                  <a:gd name="T16" fmla="*/ 51 w 176"/>
                  <a:gd name="T17" fmla="*/ 21 h 194"/>
                  <a:gd name="T18" fmla="*/ 34 w 176"/>
                  <a:gd name="T19" fmla="*/ 18 h 194"/>
                  <a:gd name="T20" fmla="*/ 1 w 176"/>
                  <a:gd name="T21" fmla="*/ 31 h 194"/>
                  <a:gd name="T22" fmla="*/ 1 w 176"/>
                  <a:gd name="T23" fmla="*/ 37 h 194"/>
                  <a:gd name="T24" fmla="*/ 61 w 176"/>
                  <a:gd name="T25" fmla="*/ 97 h 194"/>
                  <a:gd name="T26" fmla="*/ 64 w 176"/>
                  <a:gd name="T27" fmla="*/ 98 h 194"/>
                  <a:gd name="T28" fmla="*/ 67 w 176"/>
                  <a:gd name="T29" fmla="*/ 97 h 194"/>
                  <a:gd name="T30" fmla="*/ 77 w 176"/>
                  <a:gd name="T31" fmla="*/ 47 h 194"/>
                  <a:gd name="T32" fmla="*/ 84 w 176"/>
                  <a:gd name="T33" fmla="*/ 39 h 194"/>
                  <a:gd name="T34" fmla="*/ 146 w 176"/>
                  <a:gd name="T35" fmla="*/ 106 h 194"/>
                  <a:gd name="T36" fmla="*/ 144 w 176"/>
                  <a:gd name="T37" fmla="*/ 114 h 194"/>
                  <a:gd name="T38" fmla="*/ 146 w 176"/>
                  <a:gd name="T39" fmla="*/ 122 h 194"/>
                  <a:gd name="T40" fmla="*/ 126 w 176"/>
                  <a:gd name="T41" fmla="*/ 142 h 194"/>
                  <a:gd name="T42" fmla="*/ 112 w 176"/>
                  <a:gd name="T43" fmla="*/ 138 h 194"/>
                  <a:gd name="T44" fmla="*/ 88 w 176"/>
                  <a:gd name="T45" fmla="*/ 162 h 194"/>
                  <a:gd name="T46" fmla="*/ 52 w 176"/>
                  <a:gd name="T47" fmla="*/ 162 h 194"/>
                  <a:gd name="T48" fmla="*/ 32 w 176"/>
                  <a:gd name="T49" fmla="*/ 182 h 194"/>
                  <a:gd name="T50" fmla="*/ 32 w 176"/>
                  <a:gd name="T51" fmla="*/ 190 h 194"/>
                  <a:gd name="T52" fmla="*/ 36 w 176"/>
                  <a:gd name="T53" fmla="*/ 194 h 194"/>
                  <a:gd name="T54" fmla="*/ 156 w 176"/>
                  <a:gd name="T55" fmla="*/ 194 h 194"/>
                  <a:gd name="T56" fmla="*/ 160 w 176"/>
                  <a:gd name="T57" fmla="*/ 190 h 194"/>
                  <a:gd name="T58" fmla="*/ 160 w 176"/>
                  <a:gd name="T59" fmla="*/ 182 h 194"/>
                  <a:gd name="T60" fmla="*/ 140 w 176"/>
                  <a:gd name="T61" fmla="*/ 162 h 194"/>
                  <a:gd name="T62" fmla="*/ 136 w 176"/>
                  <a:gd name="T63" fmla="*/ 162 h 194"/>
                  <a:gd name="T64" fmla="*/ 132 w 176"/>
                  <a:gd name="T65" fmla="*/ 148 h 194"/>
                  <a:gd name="T66" fmla="*/ 152 w 176"/>
                  <a:gd name="T67" fmla="*/ 128 h 194"/>
                  <a:gd name="T68" fmla="*/ 160 w 176"/>
                  <a:gd name="T69" fmla="*/ 130 h 194"/>
                  <a:gd name="T70" fmla="*/ 55 w 176"/>
                  <a:gd name="T71" fmla="*/ 48 h 194"/>
                  <a:gd name="T72" fmla="*/ 52 w 176"/>
                  <a:gd name="T73" fmla="*/ 50 h 194"/>
                  <a:gd name="T74" fmla="*/ 50 w 176"/>
                  <a:gd name="T75" fmla="*/ 48 h 194"/>
                  <a:gd name="T76" fmla="*/ 31 w 176"/>
                  <a:gd name="T77" fmla="*/ 42 h 194"/>
                  <a:gd name="T78" fmla="*/ 27 w 176"/>
                  <a:gd name="T79" fmla="*/ 39 h 194"/>
                  <a:gd name="T80" fmla="*/ 30 w 176"/>
                  <a:gd name="T81" fmla="*/ 34 h 194"/>
                  <a:gd name="T82" fmla="*/ 34 w 176"/>
                  <a:gd name="T83" fmla="*/ 34 h 194"/>
                  <a:gd name="T84" fmla="*/ 55 w 176"/>
                  <a:gd name="T85" fmla="*/ 43 h 194"/>
                  <a:gd name="T86" fmla="*/ 55 w 176"/>
                  <a:gd name="T87" fmla="*/ 4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6" h="194">
                    <a:moveTo>
                      <a:pt x="160" y="130"/>
                    </a:moveTo>
                    <a:cubicBezTo>
                      <a:pt x="169" y="130"/>
                      <a:pt x="176" y="123"/>
                      <a:pt x="176" y="114"/>
                    </a:cubicBezTo>
                    <a:cubicBezTo>
                      <a:pt x="176" y="105"/>
                      <a:pt x="169" y="98"/>
                      <a:pt x="160" y="98"/>
                    </a:cubicBezTo>
                    <a:cubicBezTo>
                      <a:pt x="157" y="98"/>
                      <a:pt x="155" y="99"/>
                      <a:pt x="152" y="100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91" y="32"/>
                      <a:pt x="91" y="32"/>
                      <a:pt x="91" y="32"/>
                    </a:cubicBezTo>
                    <a:cubicBezTo>
                      <a:pt x="98" y="25"/>
                      <a:pt x="98" y="14"/>
                      <a:pt x="91" y="7"/>
                    </a:cubicBezTo>
                    <a:cubicBezTo>
                      <a:pt x="84" y="0"/>
                      <a:pt x="73" y="0"/>
                      <a:pt x="66" y="7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9"/>
                      <a:pt x="40" y="18"/>
                      <a:pt x="34" y="18"/>
                    </a:cubicBezTo>
                    <a:cubicBezTo>
                      <a:pt x="22" y="18"/>
                      <a:pt x="10" y="23"/>
                      <a:pt x="1" y="31"/>
                    </a:cubicBezTo>
                    <a:cubicBezTo>
                      <a:pt x="0" y="33"/>
                      <a:pt x="0" y="35"/>
                      <a:pt x="1" y="3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2" y="97"/>
                      <a:pt x="63" y="98"/>
                      <a:pt x="64" y="98"/>
                    </a:cubicBezTo>
                    <a:cubicBezTo>
                      <a:pt x="65" y="98"/>
                      <a:pt x="66" y="97"/>
                      <a:pt x="67" y="97"/>
                    </a:cubicBezTo>
                    <a:cubicBezTo>
                      <a:pt x="80" y="83"/>
                      <a:pt x="84" y="63"/>
                      <a:pt x="77" y="47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146" y="106"/>
                      <a:pt x="146" y="106"/>
                      <a:pt x="146" y="106"/>
                    </a:cubicBezTo>
                    <a:cubicBezTo>
                      <a:pt x="145" y="108"/>
                      <a:pt x="144" y="111"/>
                      <a:pt x="144" y="114"/>
                    </a:cubicBezTo>
                    <a:cubicBezTo>
                      <a:pt x="144" y="117"/>
                      <a:pt x="145" y="120"/>
                      <a:pt x="146" y="122"/>
                    </a:cubicBezTo>
                    <a:cubicBezTo>
                      <a:pt x="126" y="142"/>
                      <a:pt x="126" y="142"/>
                      <a:pt x="126" y="142"/>
                    </a:cubicBezTo>
                    <a:cubicBezTo>
                      <a:pt x="122" y="140"/>
                      <a:pt x="117" y="138"/>
                      <a:pt x="112" y="138"/>
                    </a:cubicBezTo>
                    <a:cubicBezTo>
                      <a:pt x="99" y="138"/>
                      <a:pt x="88" y="149"/>
                      <a:pt x="88" y="162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41" y="162"/>
                      <a:pt x="32" y="171"/>
                      <a:pt x="32" y="182"/>
                    </a:cubicBezTo>
                    <a:cubicBezTo>
                      <a:pt x="32" y="190"/>
                      <a:pt x="32" y="190"/>
                      <a:pt x="32" y="190"/>
                    </a:cubicBezTo>
                    <a:cubicBezTo>
                      <a:pt x="32" y="192"/>
                      <a:pt x="34" y="194"/>
                      <a:pt x="36" y="194"/>
                    </a:cubicBezTo>
                    <a:cubicBezTo>
                      <a:pt x="156" y="194"/>
                      <a:pt x="156" y="194"/>
                      <a:pt x="156" y="194"/>
                    </a:cubicBezTo>
                    <a:cubicBezTo>
                      <a:pt x="158" y="194"/>
                      <a:pt x="160" y="192"/>
                      <a:pt x="160" y="190"/>
                    </a:cubicBezTo>
                    <a:cubicBezTo>
                      <a:pt x="160" y="182"/>
                      <a:pt x="160" y="182"/>
                      <a:pt x="160" y="182"/>
                    </a:cubicBezTo>
                    <a:cubicBezTo>
                      <a:pt x="160" y="171"/>
                      <a:pt x="151" y="162"/>
                      <a:pt x="140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cubicBezTo>
                      <a:pt x="136" y="157"/>
                      <a:pt x="134" y="152"/>
                      <a:pt x="132" y="148"/>
                    </a:cubicBezTo>
                    <a:cubicBezTo>
                      <a:pt x="152" y="128"/>
                      <a:pt x="152" y="128"/>
                      <a:pt x="152" y="128"/>
                    </a:cubicBezTo>
                    <a:cubicBezTo>
                      <a:pt x="154" y="129"/>
                      <a:pt x="157" y="130"/>
                      <a:pt x="160" y="130"/>
                    </a:cubicBezTo>
                    <a:close/>
                    <a:moveTo>
                      <a:pt x="55" y="48"/>
                    </a:moveTo>
                    <a:cubicBezTo>
                      <a:pt x="55" y="49"/>
                      <a:pt x="53" y="50"/>
                      <a:pt x="52" y="50"/>
                    </a:cubicBezTo>
                    <a:cubicBezTo>
                      <a:pt x="51" y="50"/>
                      <a:pt x="50" y="49"/>
                      <a:pt x="50" y="48"/>
                    </a:cubicBezTo>
                    <a:cubicBezTo>
                      <a:pt x="45" y="43"/>
                      <a:pt x="38" y="41"/>
                      <a:pt x="31" y="42"/>
                    </a:cubicBezTo>
                    <a:cubicBezTo>
                      <a:pt x="29" y="42"/>
                      <a:pt x="27" y="41"/>
                      <a:pt x="27" y="39"/>
                    </a:cubicBezTo>
                    <a:cubicBezTo>
                      <a:pt x="26" y="36"/>
                      <a:pt x="28" y="34"/>
                      <a:pt x="30" y="34"/>
                    </a:cubicBezTo>
                    <a:cubicBezTo>
                      <a:pt x="31" y="34"/>
                      <a:pt x="33" y="34"/>
                      <a:pt x="34" y="34"/>
                    </a:cubicBezTo>
                    <a:cubicBezTo>
                      <a:pt x="42" y="34"/>
                      <a:pt x="50" y="37"/>
                      <a:pt x="55" y="43"/>
                    </a:cubicBezTo>
                    <a:cubicBezTo>
                      <a:pt x="57" y="44"/>
                      <a:pt x="57" y="47"/>
                      <a:pt x="5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4"/>
              <p:cNvSpPr>
                <a:spLocks/>
              </p:cNvSpPr>
              <p:nvPr/>
            </p:nvSpPr>
            <p:spPr bwMode="auto">
              <a:xfrm>
                <a:off x="1935163" y="690563"/>
                <a:ext cx="98425" cy="93663"/>
              </a:xfrm>
              <a:custGeom>
                <a:avLst/>
                <a:gdLst>
                  <a:gd name="T0" fmla="*/ 4 w 35"/>
                  <a:gd name="T1" fmla="*/ 0 h 33"/>
                  <a:gd name="T2" fmla="*/ 9 w 35"/>
                  <a:gd name="T3" fmla="*/ 26 h 33"/>
                  <a:gd name="T4" fmla="*/ 25 w 35"/>
                  <a:gd name="T5" fmla="*/ 33 h 33"/>
                  <a:gd name="T6" fmla="*/ 35 w 35"/>
                  <a:gd name="T7" fmla="*/ 31 h 33"/>
                  <a:gd name="T8" fmla="*/ 4 w 3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3">
                    <a:moveTo>
                      <a:pt x="4" y="0"/>
                    </a:moveTo>
                    <a:cubicBezTo>
                      <a:pt x="0" y="9"/>
                      <a:pt x="2" y="19"/>
                      <a:pt x="9" y="26"/>
                    </a:cubicBezTo>
                    <a:cubicBezTo>
                      <a:pt x="13" y="31"/>
                      <a:pt x="19" y="33"/>
                      <a:pt x="25" y="33"/>
                    </a:cubicBezTo>
                    <a:cubicBezTo>
                      <a:pt x="28" y="33"/>
                      <a:pt x="32" y="32"/>
                      <a:pt x="35" y="31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" name="Freeform 131"/>
            <p:cNvSpPr>
              <a:spLocks noEditPoints="1"/>
            </p:cNvSpPr>
            <p:nvPr/>
          </p:nvSpPr>
          <p:spPr bwMode="auto">
            <a:xfrm>
              <a:off x="5305294" y="311759"/>
              <a:ext cx="215908" cy="246954"/>
            </a:xfrm>
            <a:custGeom>
              <a:avLst/>
              <a:gdLst>
                <a:gd name="T0" fmla="*/ 0 w 153"/>
                <a:gd name="T1" fmla="*/ 0 h 175"/>
                <a:gd name="T2" fmla="*/ 109 w 153"/>
                <a:gd name="T3" fmla="*/ 0 h 175"/>
                <a:gd name="T4" fmla="*/ 109 w 153"/>
                <a:gd name="T5" fmla="*/ 20 h 175"/>
                <a:gd name="T6" fmla="*/ 90 w 153"/>
                <a:gd name="T7" fmla="*/ 20 h 175"/>
                <a:gd name="T8" fmla="*/ 90 w 153"/>
                <a:gd name="T9" fmla="*/ 50 h 175"/>
                <a:gd name="T10" fmla="*/ 60 w 153"/>
                <a:gd name="T11" fmla="*/ 50 h 175"/>
                <a:gd name="T12" fmla="*/ 60 w 153"/>
                <a:gd name="T13" fmla="*/ 101 h 175"/>
                <a:gd name="T14" fmla="*/ 90 w 153"/>
                <a:gd name="T15" fmla="*/ 101 h 175"/>
                <a:gd name="T16" fmla="*/ 90 w 153"/>
                <a:gd name="T17" fmla="*/ 132 h 175"/>
                <a:gd name="T18" fmla="*/ 109 w 153"/>
                <a:gd name="T19" fmla="*/ 132 h 175"/>
                <a:gd name="T20" fmla="*/ 109 w 153"/>
                <a:gd name="T21" fmla="*/ 175 h 175"/>
                <a:gd name="T22" fmla="*/ 56 w 153"/>
                <a:gd name="T23" fmla="*/ 125 h 175"/>
                <a:gd name="T24" fmla="*/ 0 w 153"/>
                <a:gd name="T25" fmla="*/ 175 h 175"/>
                <a:gd name="T26" fmla="*/ 0 w 153"/>
                <a:gd name="T27" fmla="*/ 0 h 175"/>
                <a:gd name="T28" fmla="*/ 0 w 153"/>
                <a:gd name="T29" fmla="*/ 0 h 175"/>
                <a:gd name="T30" fmla="*/ 77 w 153"/>
                <a:gd name="T31" fmla="*/ 63 h 175"/>
                <a:gd name="T32" fmla="*/ 77 w 153"/>
                <a:gd name="T33" fmla="*/ 86 h 175"/>
                <a:gd name="T34" fmla="*/ 103 w 153"/>
                <a:gd name="T35" fmla="*/ 86 h 175"/>
                <a:gd name="T36" fmla="*/ 103 w 153"/>
                <a:gd name="T37" fmla="*/ 112 h 175"/>
                <a:gd name="T38" fmla="*/ 127 w 153"/>
                <a:gd name="T39" fmla="*/ 112 h 175"/>
                <a:gd name="T40" fmla="*/ 127 w 153"/>
                <a:gd name="T41" fmla="*/ 86 h 175"/>
                <a:gd name="T42" fmla="*/ 153 w 153"/>
                <a:gd name="T43" fmla="*/ 86 h 175"/>
                <a:gd name="T44" fmla="*/ 153 w 153"/>
                <a:gd name="T45" fmla="*/ 63 h 175"/>
                <a:gd name="T46" fmla="*/ 127 w 153"/>
                <a:gd name="T47" fmla="*/ 63 h 175"/>
                <a:gd name="T48" fmla="*/ 127 w 153"/>
                <a:gd name="T49" fmla="*/ 37 h 175"/>
                <a:gd name="T50" fmla="*/ 103 w 153"/>
                <a:gd name="T51" fmla="*/ 37 h 175"/>
                <a:gd name="T52" fmla="*/ 103 w 153"/>
                <a:gd name="T53" fmla="*/ 63 h 175"/>
                <a:gd name="T54" fmla="*/ 77 w 153"/>
                <a:gd name="T55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" h="175">
                  <a:moveTo>
                    <a:pt x="0" y="0"/>
                  </a:moveTo>
                  <a:lnTo>
                    <a:pt x="109" y="0"/>
                  </a:lnTo>
                  <a:lnTo>
                    <a:pt x="109" y="20"/>
                  </a:lnTo>
                  <a:lnTo>
                    <a:pt x="90" y="20"/>
                  </a:lnTo>
                  <a:lnTo>
                    <a:pt x="90" y="50"/>
                  </a:lnTo>
                  <a:lnTo>
                    <a:pt x="60" y="50"/>
                  </a:lnTo>
                  <a:lnTo>
                    <a:pt x="60" y="101"/>
                  </a:lnTo>
                  <a:lnTo>
                    <a:pt x="90" y="101"/>
                  </a:lnTo>
                  <a:lnTo>
                    <a:pt x="90" y="132"/>
                  </a:lnTo>
                  <a:lnTo>
                    <a:pt x="109" y="132"/>
                  </a:lnTo>
                  <a:lnTo>
                    <a:pt x="109" y="175"/>
                  </a:lnTo>
                  <a:lnTo>
                    <a:pt x="56" y="125"/>
                  </a:lnTo>
                  <a:lnTo>
                    <a:pt x="0" y="175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7" y="63"/>
                  </a:moveTo>
                  <a:lnTo>
                    <a:pt x="77" y="86"/>
                  </a:lnTo>
                  <a:lnTo>
                    <a:pt x="103" y="86"/>
                  </a:lnTo>
                  <a:lnTo>
                    <a:pt x="103" y="112"/>
                  </a:lnTo>
                  <a:lnTo>
                    <a:pt x="127" y="112"/>
                  </a:lnTo>
                  <a:lnTo>
                    <a:pt x="127" y="86"/>
                  </a:lnTo>
                  <a:lnTo>
                    <a:pt x="153" y="86"/>
                  </a:lnTo>
                  <a:lnTo>
                    <a:pt x="153" y="63"/>
                  </a:lnTo>
                  <a:lnTo>
                    <a:pt x="127" y="63"/>
                  </a:lnTo>
                  <a:lnTo>
                    <a:pt x="127" y="37"/>
                  </a:lnTo>
                  <a:lnTo>
                    <a:pt x="103" y="37"/>
                  </a:lnTo>
                  <a:lnTo>
                    <a:pt x="103" y="63"/>
                  </a:lnTo>
                  <a:lnTo>
                    <a:pt x="77" y="63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47"/>
            <p:cNvSpPr>
              <a:spLocks noEditPoints="1"/>
            </p:cNvSpPr>
            <p:nvPr/>
          </p:nvSpPr>
          <p:spPr bwMode="auto">
            <a:xfrm>
              <a:off x="5282966" y="5501537"/>
              <a:ext cx="204618" cy="323157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63"/>
            <p:cNvSpPr>
              <a:spLocks noEditPoints="1"/>
            </p:cNvSpPr>
            <p:nvPr/>
          </p:nvSpPr>
          <p:spPr bwMode="auto">
            <a:xfrm>
              <a:off x="2735897" y="2936468"/>
              <a:ext cx="354203" cy="228609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>
            <a:xfrm rot="2700000">
              <a:off x="7235936" y="1096297"/>
              <a:ext cx="259382" cy="379783"/>
            </a:xfrm>
            <a:custGeom>
              <a:avLst/>
              <a:gdLst>
                <a:gd name="connsiteX0" fmla="*/ 252423 w 507348"/>
                <a:gd name="connsiteY0" fmla="*/ 0 h 742850"/>
                <a:gd name="connsiteX1" fmla="*/ 431504 w 507348"/>
                <a:gd name="connsiteY1" fmla="*/ 308760 h 742850"/>
                <a:gd name="connsiteX2" fmla="*/ 433049 w 507348"/>
                <a:gd name="connsiteY2" fmla="*/ 309802 h 742850"/>
                <a:gd name="connsiteX3" fmla="*/ 448481 w 507348"/>
                <a:gd name="connsiteY3" fmla="*/ 328506 h 742850"/>
                <a:gd name="connsiteX4" fmla="*/ 490883 w 507348"/>
                <a:gd name="connsiteY4" fmla="*/ 401613 h 742850"/>
                <a:gd name="connsiteX5" fmla="*/ 502194 w 507348"/>
                <a:gd name="connsiteY5" fmla="*/ 438052 h 742850"/>
                <a:gd name="connsiteX6" fmla="*/ 507348 w 507348"/>
                <a:gd name="connsiteY6" fmla="*/ 489176 h 742850"/>
                <a:gd name="connsiteX7" fmla="*/ 503585 w 507348"/>
                <a:gd name="connsiteY7" fmla="*/ 526503 h 742850"/>
                <a:gd name="connsiteX8" fmla="*/ 502194 w 507348"/>
                <a:gd name="connsiteY8" fmla="*/ 540300 h 742850"/>
                <a:gd name="connsiteX9" fmla="*/ 253674 w 507348"/>
                <a:gd name="connsiteY9" fmla="*/ 742850 h 742850"/>
                <a:gd name="connsiteX10" fmla="*/ 5154 w 507348"/>
                <a:gd name="connsiteY10" fmla="*/ 540300 h 742850"/>
                <a:gd name="connsiteX11" fmla="*/ 3763 w 507348"/>
                <a:gd name="connsiteY11" fmla="*/ 526503 h 742850"/>
                <a:gd name="connsiteX12" fmla="*/ 0 w 507348"/>
                <a:gd name="connsiteY12" fmla="*/ 489176 h 742850"/>
                <a:gd name="connsiteX13" fmla="*/ 5154 w 507348"/>
                <a:gd name="connsiteY13" fmla="*/ 438052 h 742850"/>
                <a:gd name="connsiteX14" fmla="*/ 19346 w 507348"/>
                <a:gd name="connsiteY14" fmla="*/ 392332 h 742850"/>
                <a:gd name="connsiteX15" fmla="*/ 50443 w 507348"/>
                <a:gd name="connsiteY15" fmla="*/ 338717 h 742850"/>
                <a:gd name="connsiteX16" fmla="*/ 69042 w 507348"/>
                <a:gd name="connsiteY16" fmla="*/ 316175 h 74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7348" h="742850">
                  <a:moveTo>
                    <a:pt x="252423" y="0"/>
                  </a:moveTo>
                  <a:lnTo>
                    <a:pt x="431504" y="308760"/>
                  </a:lnTo>
                  <a:lnTo>
                    <a:pt x="433049" y="309802"/>
                  </a:lnTo>
                  <a:lnTo>
                    <a:pt x="448481" y="328506"/>
                  </a:lnTo>
                  <a:lnTo>
                    <a:pt x="490883" y="401613"/>
                  </a:lnTo>
                  <a:lnTo>
                    <a:pt x="502194" y="438052"/>
                  </a:lnTo>
                  <a:cubicBezTo>
                    <a:pt x="505573" y="454566"/>
                    <a:pt x="507348" y="471664"/>
                    <a:pt x="507348" y="489176"/>
                  </a:cubicBezTo>
                  <a:lnTo>
                    <a:pt x="503585" y="526503"/>
                  </a:lnTo>
                  <a:lnTo>
                    <a:pt x="502194" y="540300"/>
                  </a:lnTo>
                  <a:cubicBezTo>
                    <a:pt x="478540" y="655895"/>
                    <a:pt x="376262" y="742850"/>
                    <a:pt x="253674" y="742850"/>
                  </a:cubicBezTo>
                  <a:cubicBezTo>
                    <a:pt x="131087" y="742850"/>
                    <a:pt x="28808" y="655895"/>
                    <a:pt x="5154" y="540300"/>
                  </a:cubicBezTo>
                  <a:lnTo>
                    <a:pt x="3763" y="526503"/>
                  </a:lnTo>
                  <a:lnTo>
                    <a:pt x="0" y="489176"/>
                  </a:lnTo>
                  <a:cubicBezTo>
                    <a:pt x="0" y="471664"/>
                    <a:pt x="1775" y="454566"/>
                    <a:pt x="5154" y="438052"/>
                  </a:cubicBezTo>
                  <a:lnTo>
                    <a:pt x="19346" y="392332"/>
                  </a:lnTo>
                  <a:lnTo>
                    <a:pt x="50443" y="338717"/>
                  </a:lnTo>
                  <a:lnTo>
                    <a:pt x="69042" y="316175"/>
                  </a:lnTo>
                  <a:close/>
                </a:path>
              </a:pathLst>
            </a:custGeom>
            <a:solidFill>
              <a:srgbClr val="F1A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 rot="18900000" flipH="1">
              <a:off x="3297887" y="1096298"/>
              <a:ext cx="259382" cy="379783"/>
            </a:xfrm>
            <a:custGeom>
              <a:avLst/>
              <a:gdLst>
                <a:gd name="connsiteX0" fmla="*/ 252423 w 507348"/>
                <a:gd name="connsiteY0" fmla="*/ 0 h 742850"/>
                <a:gd name="connsiteX1" fmla="*/ 431504 w 507348"/>
                <a:gd name="connsiteY1" fmla="*/ 308760 h 742850"/>
                <a:gd name="connsiteX2" fmla="*/ 433049 w 507348"/>
                <a:gd name="connsiteY2" fmla="*/ 309802 h 742850"/>
                <a:gd name="connsiteX3" fmla="*/ 448481 w 507348"/>
                <a:gd name="connsiteY3" fmla="*/ 328506 h 742850"/>
                <a:gd name="connsiteX4" fmla="*/ 490883 w 507348"/>
                <a:gd name="connsiteY4" fmla="*/ 401613 h 742850"/>
                <a:gd name="connsiteX5" fmla="*/ 502194 w 507348"/>
                <a:gd name="connsiteY5" fmla="*/ 438052 h 742850"/>
                <a:gd name="connsiteX6" fmla="*/ 507348 w 507348"/>
                <a:gd name="connsiteY6" fmla="*/ 489176 h 742850"/>
                <a:gd name="connsiteX7" fmla="*/ 503585 w 507348"/>
                <a:gd name="connsiteY7" fmla="*/ 526503 h 742850"/>
                <a:gd name="connsiteX8" fmla="*/ 502194 w 507348"/>
                <a:gd name="connsiteY8" fmla="*/ 540300 h 742850"/>
                <a:gd name="connsiteX9" fmla="*/ 253674 w 507348"/>
                <a:gd name="connsiteY9" fmla="*/ 742850 h 742850"/>
                <a:gd name="connsiteX10" fmla="*/ 5154 w 507348"/>
                <a:gd name="connsiteY10" fmla="*/ 540300 h 742850"/>
                <a:gd name="connsiteX11" fmla="*/ 3763 w 507348"/>
                <a:gd name="connsiteY11" fmla="*/ 526503 h 742850"/>
                <a:gd name="connsiteX12" fmla="*/ 0 w 507348"/>
                <a:gd name="connsiteY12" fmla="*/ 489176 h 742850"/>
                <a:gd name="connsiteX13" fmla="*/ 5154 w 507348"/>
                <a:gd name="connsiteY13" fmla="*/ 438052 h 742850"/>
                <a:gd name="connsiteX14" fmla="*/ 19346 w 507348"/>
                <a:gd name="connsiteY14" fmla="*/ 392332 h 742850"/>
                <a:gd name="connsiteX15" fmla="*/ 50443 w 507348"/>
                <a:gd name="connsiteY15" fmla="*/ 338717 h 742850"/>
                <a:gd name="connsiteX16" fmla="*/ 69042 w 507348"/>
                <a:gd name="connsiteY16" fmla="*/ 316175 h 74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7348" h="742850">
                  <a:moveTo>
                    <a:pt x="252423" y="0"/>
                  </a:moveTo>
                  <a:lnTo>
                    <a:pt x="431504" y="308760"/>
                  </a:lnTo>
                  <a:lnTo>
                    <a:pt x="433049" y="309802"/>
                  </a:lnTo>
                  <a:lnTo>
                    <a:pt x="448481" y="328506"/>
                  </a:lnTo>
                  <a:lnTo>
                    <a:pt x="490883" y="401613"/>
                  </a:lnTo>
                  <a:lnTo>
                    <a:pt x="502194" y="438052"/>
                  </a:lnTo>
                  <a:cubicBezTo>
                    <a:pt x="505573" y="454566"/>
                    <a:pt x="507348" y="471664"/>
                    <a:pt x="507348" y="489176"/>
                  </a:cubicBezTo>
                  <a:lnTo>
                    <a:pt x="503585" y="526503"/>
                  </a:lnTo>
                  <a:lnTo>
                    <a:pt x="502194" y="540300"/>
                  </a:lnTo>
                  <a:cubicBezTo>
                    <a:pt x="478540" y="655895"/>
                    <a:pt x="376262" y="742850"/>
                    <a:pt x="253674" y="742850"/>
                  </a:cubicBezTo>
                  <a:cubicBezTo>
                    <a:pt x="131087" y="742850"/>
                    <a:pt x="28808" y="655895"/>
                    <a:pt x="5154" y="540300"/>
                  </a:cubicBezTo>
                  <a:lnTo>
                    <a:pt x="3763" y="526503"/>
                  </a:lnTo>
                  <a:lnTo>
                    <a:pt x="0" y="489176"/>
                  </a:lnTo>
                  <a:cubicBezTo>
                    <a:pt x="0" y="471664"/>
                    <a:pt x="1775" y="454566"/>
                    <a:pt x="5154" y="438052"/>
                  </a:cubicBezTo>
                  <a:lnTo>
                    <a:pt x="19346" y="392332"/>
                  </a:lnTo>
                  <a:lnTo>
                    <a:pt x="50443" y="338717"/>
                  </a:lnTo>
                  <a:lnTo>
                    <a:pt x="69042" y="316175"/>
                  </a:lnTo>
                  <a:close/>
                </a:path>
              </a:pathLst>
            </a:custGeom>
            <a:solidFill>
              <a:srgbClr val="DC6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 rot="18900000" flipV="1">
              <a:off x="7235936" y="4865292"/>
              <a:ext cx="259382" cy="379783"/>
            </a:xfrm>
            <a:custGeom>
              <a:avLst/>
              <a:gdLst>
                <a:gd name="connsiteX0" fmla="*/ 252423 w 507348"/>
                <a:gd name="connsiteY0" fmla="*/ 0 h 742850"/>
                <a:gd name="connsiteX1" fmla="*/ 431504 w 507348"/>
                <a:gd name="connsiteY1" fmla="*/ 308760 h 742850"/>
                <a:gd name="connsiteX2" fmla="*/ 433049 w 507348"/>
                <a:gd name="connsiteY2" fmla="*/ 309802 h 742850"/>
                <a:gd name="connsiteX3" fmla="*/ 448481 w 507348"/>
                <a:gd name="connsiteY3" fmla="*/ 328506 h 742850"/>
                <a:gd name="connsiteX4" fmla="*/ 490883 w 507348"/>
                <a:gd name="connsiteY4" fmla="*/ 401613 h 742850"/>
                <a:gd name="connsiteX5" fmla="*/ 502194 w 507348"/>
                <a:gd name="connsiteY5" fmla="*/ 438052 h 742850"/>
                <a:gd name="connsiteX6" fmla="*/ 507348 w 507348"/>
                <a:gd name="connsiteY6" fmla="*/ 489176 h 742850"/>
                <a:gd name="connsiteX7" fmla="*/ 503585 w 507348"/>
                <a:gd name="connsiteY7" fmla="*/ 526503 h 742850"/>
                <a:gd name="connsiteX8" fmla="*/ 502194 w 507348"/>
                <a:gd name="connsiteY8" fmla="*/ 540300 h 742850"/>
                <a:gd name="connsiteX9" fmla="*/ 253674 w 507348"/>
                <a:gd name="connsiteY9" fmla="*/ 742850 h 742850"/>
                <a:gd name="connsiteX10" fmla="*/ 5154 w 507348"/>
                <a:gd name="connsiteY10" fmla="*/ 540300 h 742850"/>
                <a:gd name="connsiteX11" fmla="*/ 3763 w 507348"/>
                <a:gd name="connsiteY11" fmla="*/ 526503 h 742850"/>
                <a:gd name="connsiteX12" fmla="*/ 0 w 507348"/>
                <a:gd name="connsiteY12" fmla="*/ 489176 h 742850"/>
                <a:gd name="connsiteX13" fmla="*/ 5154 w 507348"/>
                <a:gd name="connsiteY13" fmla="*/ 438052 h 742850"/>
                <a:gd name="connsiteX14" fmla="*/ 19346 w 507348"/>
                <a:gd name="connsiteY14" fmla="*/ 392332 h 742850"/>
                <a:gd name="connsiteX15" fmla="*/ 50443 w 507348"/>
                <a:gd name="connsiteY15" fmla="*/ 338717 h 742850"/>
                <a:gd name="connsiteX16" fmla="*/ 69042 w 507348"/>
                <a:gd name="connsiteY16" fmla="*/ 316175 h 74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7348" h="742850">
                  <a:moveTo>
                    <a:pt x="252423" y="0"/>
                  </a:moveTo>
                  <a:lnTo>
                    <a:pt x="431504" y="308760"/>
                  </a:lnTo>
                  <a:lnTo>
                    <a:pt x="433049" y="309802"/>
                  </a:lnTo>
                  <a:lnTo>
                    <a:pt x="448481" y="328506"/>
                  </a:lnTo>
                  <a:lnTo>
                    <a:pt x="490883" y="401613"/>
                  </a:lnTo>
                  <a:lnTo>
                    <a:pt x="502194" y="438052"/>
                  </a:lnTo>
                  <a:cubicBezTo>
                    <a:pt x="505573" y="454566"/>
                    <a:pt x="507348" y="471664"/>
                    <a:pt x="507348" y="489176"/>
                  </a:cubicBezTo>
                  <a:lnTo>
                    <a:pt x="503585" y="526503"/>
                  </a:lnTo>
                  <a:lnTo>
                    <a:pt x="502194" y="540300"/>
                  </a:lnTo>
                  <a:cubicBezTo>
                    <a:pt x="478540" y="655895"/>
                    <a:pt x="376262" y="742850"/>
                    <a:pt x="253674" y="742850"/>
                  </a:cubicBezTo>
                  <a:cubicBezTo>
                    <a:pt x="131087" y="742850"/>
                    <a:pt x="28808" y="655895"/>
                    <a:pt x="5154" y="540300"/>
                  </a:cubicBezTo>
                  <a:lnTo>
                    <a:pt x="3763" y="526503"/>
                  </a:lnTo>
                  <a:lnTo>
                    <a:pt x="0" y="489176"/>
                  </a:lnTo>
                  <a:cubicBezTo>
                    <a:pt x="0" y="471664"/>
                    <a:pt x="1775" y="454566"/>
                    <a:pt x="5154" y="438052"/>
                  </a:cubicBezTo>
                  <a:lnTo>
                    <a:pt x="19346" y="392332"/>
                  </a:lnTo>
                  <a:lnTo>
                    <a:pt x="50443" y="338717"/>
                  </a:lnTo>
                  <a:lnTo>
                    <a:pt x="69042" y="316175"/>
                  </a:lnTo>
                  <a:close/>
                </a:path>
              </a:pathLst>
            </a:custGeom>
            <a:solidFill>
              <a:srgbClr val="56A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 rot="2700000" flipH="1" flipV="1">
              <a:off x="3297887" y="4865293"/>
              <a:ext cx="259382" cy="379783"/>
            </a:xfrm>
            <a:custGeom>
              <a:avLst/>
              <a:gdLst>
                <a:gd name="connsiteX0" fmla="*/ 252423 w 507348"/>
                <a:gd name="connsiteY0" fmla="*/ 0 h 742850"/>
                <a:gd name="connsiteX1" fmla="*/ 431504 w 507348"/>
                <a:gd name="connsiteY1" fmla="*/ 308760 h 742850"/>
                <a:gd name="connsiteX2" fmla="*/ 433049 w 507348"/>
                <a:gd name="connsiteY2" fmla="*/ 309802 h 742850"/>
                <a:gd name="connsiteX3" fmla="*/ 448481 w 507348"/>
                <a:gd name="connsiteY3" fmla="*/ 328506 h 742850"/>
                <a:gd name="connsiteX4" fmla="*/ 490883 w 507348"/>
                <a:gd name="connsiteY4" fmla="*/ 401613 h 742850"/>
                <a:gd name="connsiteX5" fmla="*/ 502194 w 507348"/>
                <a:gd name="connsiteY5" fmla="*/ 438052 h 742850"/>
                <a:gd name="connsiteX6" fmla="*/ 507348 w 507348"/>
                <a:gd name="connsiteY6" fmla="*/ 489176 h 742850"/>
                <a:gd name="connsiteX7" fmla="*/ 503585 w 507348"/>
                <a:gd name="connsiteY7" fmla="*/ 526503 h 742850"/>
                <a:gd name="connsiteX8" fmla="*/ 502194 w 507348"/>
                <a:gd name="connsiteY8" fmla="*/ 540300 h 742850"/>
                <a:gd name="connsiteX9" fmla="*/ 253674 w 507348"/>
                <a:gd name="connsiteY9" fmla="*/ 742850 h 742850"/>
                <a:gd name="connsiteX10" fmla="*/ 5154 w 507348"/>
                <a:gd name="connsiteY10" fmla="*/ 540300 h 742850"/>
                <a:gd name="connsiteX11" fmla="*/ 3763 w 507348"/>
                <a:gd name="connsiteY11" fmla="*/ 526503 h 742850"/>
                <a:gd name="connsiteX12" fmla="*/ 0 w 507348"/>
                <a:gd name="connsiteY12" fmla="*/ 489176 h 742850"/>
                <a:gd name="connsiteX13" fmla="*/ 5154 w 507348"/>
                <a:gd name="connsiteY13" fmla="*/ 438052 h 742850"/>
                <a:gd name="connsiteX14" fmla="*/ 19346 w 507348"/>
                <a:gd name="connsiteY14" fmla="*/ 392332 h 742850"/>
                <a:gd name="connsiteX15" fmla="*/ 50443 w 507348"/>
                <a:gd name="connsiteY15" fmla="*/ 338717 h 742850"/>
                <a:gd name="connsiteX16" fmla="*/ 69042 w 507348"/>
                <a:gd name="connsiteY16" fmla="*/ 316175 h 74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7348" h="742850">
                  <a:moveTo>
                    <a:pt x="252423" y="0"/>
                  </a:moveTo>
                  <a:lnTo>
                    <a:pt x="431504" y="308760"/>
                  </a:lnTo>
                  <a:lnTo>
                    <a:pt x="433049" y="309802"/>
                  </a:lnTo>
                  <a:lnTo>
                    <a:pt x="448481" y="328506"/>
                  </a:lnTo>
                  <a:lnTo>
                    <a:pt x="490883" y="401613"/>
                  </a:lnTo>
                  <a:lnTo>
                    <a:pt x="502194" y="438052"/>
                  </a:lnTo>
                  <a:cubicBezTo>
                    <a:pt x="505573" y="454566"/>
                    <a:pt x="507348" y="471664"/>
                    <a:pt x="507348" y="489176"/>
                  </a:cubicBezTo>
                  <a:lnTo>
                    <a:pt x="503585" y="526503"/>
                  </a:lnTo>
                  <a:lnTo>
                    <a:pt x="502194" y="540300"/>
                  </a:lnTo>
                  <a:cubicBezTo>
                    <a:pt x="478540" y="655895"/>
                    <a:pt x="376262" y="742850"/>
                    <a:pt x="253674" y="742850"/>
                  </a:cubicBezTo>
                  <a:cubicBezTo>
                    <a:pt x="131087" y="742850"/>
                    <a:pt x="28808" y="655895"/>
                    <a:pt x="5154" y="540300"/>
                  </a:cubicBezTo>
                  <a:lnTo>
                    <a:pt x="3763" y="526503"/>
                  </a:lnTo>
                  <a:lnTo>
                    <a:pt x="0" y="489176"/>
                  </a:lnTo>
                  <a:cubicBezTo>
                    <a:pt x="0" y="471664"/>
                    <a:pt x="1775" y="454566"/>
                    <a:pt x="5154" y="438052"/>
                  </a:cubicBezTo>
                  <a:lnTo>
                    <a:pt x="19346" y="392332"/>
                  </a:lnTo>
                  <a:lnTo>
                    <a:pt x="50443" y="338717"/>
                  </a:lnTo>
                  <a:lnTo>
                    <a:pt x="69042" y="316175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46"/>
            <p:cNvSpPr txBox="1"/>
            <p:nvPr/>
          </p:nvSpPr>
          <p:spPr>
            <a:xfrm>
              <a:off x="7889093" y="511976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/>
                <a:t># 02</a:t>
              </a:r>
              <a:endParaRPr lang="zh-CN" altLang="en-US" sz="4800" b="1" dirty="0"/>
            </a:p>
          </p:txBody>
        </p:sp>
        <p:sp>
          <p:nvSpPr>
            <p:cNvPr id="102" name="文本框 47"/>
            <p:cNvSpPr txBox="1"/>
            <p:nvPr/>
          </p:nvSpPr>
          <p:spPr>
            <a:xfrm>
              <a:off x="7904795" y="1202944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1AF59"/>
                  </a:solidFill>
                </a:rPr>
                <a:t>We do our best to make your presentation perfect!</a:t>
              </a:r>
              <a:endParaRPr lang="zh-CN" altLang="en-US" sz="1200" dirty="0">
                <a:solidFill>
                  <a:srgbClr val="F1AF59"/>
                </a:solidFill>
              </a:endParaRPr>
            </a:p>
          </p:txBody>
        </p:sp>
        <p:sp>
          <p:nvSpPr>
            <p:cNvPr id="103" name="文本框 48"/>
            <p:cNvSpPr txBox="1"/>
            <p:nvPr/>
          </p:nvSpPr>
          <p:spPr>
            <a:xfrm>
              <a:off x="7889093" y="4809776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/>
                <a:t># 04</a:t>
              </a:r>
              <a:endParaRPr lang="zh-CN" altLang="en-US" sz="4800" b="1" dirty="0"/>
            </a:p>
          </p:txBody>
        </p:sp>
        <p:sp>
          <p:nvSpPr>
            <p:cNvPr id="104" name="文本框 49"/>
            <p:cNvSpPr txBox="1"/>
            <p:nvPr/>
          </p:nvSpPr>
          <p:spPr>
            <a:xfrm>
              <a:off x="7904795" y="5500744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6A8BD"/>
                  </a:solidFill>
                </a:rPr>
                <a:t>We do our best to make your presentation perfect!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105" name="文本框 50"/>
            <p:cNvSpPr txBox="1"/>
            <p:nvPr/>
          </p:nvSpPr>
          <p:spPr>
            <a:xfrm>
              <a:off x="1762351" y="511976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/>
                <a:t># 01</a:t>
              </a:r>
              <a:endParaRPr lang="zh-CN" altLang="en-US" sz="4800" b="1" dirty="0"/>
            </a:p>
          </p:txBody>
        </p:sp>
        <p:sp>
          <p:nvSpPr>
            <p:cNvPr id="106" name="文本框 51"/>
            <p:cNvSpPr txBox="1"/>
            <p:nvPr/>
          </p:nvSpPr>
          <p:spPr>
            <a:xfrm>
              <a:off x="919080" y="1202944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rgbClr val="DC6C7C"/>
                  </a:solidFill>
                </a:rPr>
                <a:t>We do our best to make your presentation perfect!</a:t>
              </a:r>
              <a:endParaRPr lang="zh-CN" altLang="en-US" sz="1200" dirty="0">
                <a:solidFill>
                  <a:srgbClr val="DC6C7C"/>
                </a:solidFill>
              </a:endParaRPr>
            </a:p>
          </p:txBody>
        </p:sp>
        <p:sp>
          <p:nvSpPr>
            <p:cNvPr id="107" name="文本框 52"/>
            <p:cNvSpPr txBox="1"/>
            <p:nvPr/>
          </p:nvSpPr>
          <p:spPr>
            <a:xfrm>
              <a:off x="1739635" y="4809777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/>
                <a:t># 03</a:t>
              </a:r>
              <a:endParaRPr lang="zh-CN" altLang="en-US" sz="4800" b="1" dirty="0"/>
            </a:p>
          </p:txBody>
        </p:sp>
        <p:sp>
          <p:nvSpPr>
            <p:cNvPr id="108" name="文本框 53"/>
            <p:cNvSpPr txBox="1"/>
            <p:nvPr/>
          </p:nvSpPr>
          <p:spPr>
            <a:xfrm>
              <a:off x="896364" y="5500748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200" dirty="0">
                <a:solidFill>
                  <a:srgbClr val="3A3A3A"/>
                </a:solidFill>
              </a:endParaRPr>
            </a:p>
          </p:txBody>
        </p:sp>
        <p:sp>
          <p:nvSpPr>
            <p:cNvPr id="109" name="文本框 54"/>
            <p:cNvSpPr txBox="1"/>
            <p:nvPr/>
          </p:nvSpPr>
          <p:spPr>
            <a:xfrm>
              <a:off x="4726466" y="2579061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Infographic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0" name="文本框 55"/>
            <p:cNvSpPr txBox="1"/>
            <p:nvPr/>
          </p:nvSpPr>
          <p:spPr>
            <a:xfrm>
              <a:off x="4395935" y="3016574"/>
              <a:ext cx="20987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100" dirty="0">
                <a:solidFill>
                  <a:srgbClr val="3A3A3A"/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4573762" y="2976301"/>
              <a:ext cx="165450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59"/>
            <p:cNvSpPr txBox="1"/>
            <p:nvPr/>
          </p:nvSpPr>
          <p:spPr>
            <a:xfrm rot="18900000">
              <a:off x="3897134" y="1832099"/>
              <a:ext cx="1586727" cy="11004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960648"/>
                </a:avLst>
              </a:prstTxWarp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Business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3" name="文本框 60"/>
            <p:cNvSpPr txBox="1"/>
            <p:nvPr/>
          </p:nvSpPr>
          <p:spPr>
            <a:xfrm rot="3088311">
              <a:off x="5361074" y="1972449"/>
              <a:ext cx="1586727" cy="11004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960648"/>
                </a:avLst>
              </a:prstTxWarp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Education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4" name="文本框 61"/>
            <p:cNvSpPr txBox="1"/>
            <p:nvPr/>
          </p:nvSpPr>
          <p:spPr>
            <a:xfrm rot="13064296">
              <a:off x="3849363" y="3189137"/>
              <a:ext cx="1586727" cy="11004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960648"/>
                </a:avLst>
              </a:prstTxWarp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Technology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5" name="文本框 62"/>
            <p:cNvSpPr txBox="1"/>
            <p:nvPr/>
          </p:nvSpPr>
          <p:spPr>
            <a:xfrm rot="8100000">
              <a:off x="5351856" y="3236605"/>
              <a:ext cx="1586727" cy="110045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960648"/>
                </a:avLst>
              </a:prstTxWarp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Environment</a:t>
              </a:r>
              <a:endPara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103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31999" y="1268760"/>
            <a:ext cx="9207220" cy="4752528"/>
            <a:chOff x="454702" y="663224"/>
            <a:chExt cx="11066738" cy="5712363"/>
          </a:xfrm>
        </p:grpSpPr>
        <p:graphicFrame>
          <p:nvGraphicFramePr>
            <p:cNvPr id="2" name="图表 1"/>
            <p:cNvGraphicFramePr/>
            <p:nvPr>
              <p:extLst>
                <p:ext uri="{D42A27DB-BD31-4B8C-83A1-F6EECF244321}">
                  <p14:modId xmlns:p14="http://schemas.microsoft.com/office/powerpoint/2010/main" xmlns="" val="4158237837"/>
                </p:ext>
              </p:extLst>
            </p:nvPr>
          </p:nvGraphicFramePr>
          <p:xfrm>
            <a:off x="5000286" y="1305281"/>
            <a:ext cx="5070306" cy="5070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xmlns="" val="291504827"/>
                </p:ext>
              </p:extLst>
            </p:nvPr>
          </p:nvGraphicFramePr>
          <p:xfrm>
            <a:off x="2062964" y="663224"/>
            <a:ext cx="4112640" cy="4112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任意多边形 3"/>
            <p:cNvSpPr/>
            <p:nvPr/>
          </p:nvSpPr>
          <p:spPr>
            <a:xfrm>
              <a:off x="2517320" y="1317473"/>
              <a:ext cx="3333439" cy="1660920"/>
            </a:xfrm>
            <a:custGeom>
              <a:avLst/>
              <a:gdLst>
                <a:gd name="connsiteX0" fmla="*/ 1443679 w 2887358"/>
                <a:gd name="connsiteY0" fmla="*/ 0 h 1438656"/>
                <a:gd name="connsiteX1" fmla="*/ 2880170 w 2887358"/>
                <a:gd name="connsiteY1" fmla="*/ 1296311 h 1438656"/>
                <a:gd name="connsiteX2" fmla="*/ 2887358 w 2887358"/>
                <a:gd name="connsiteY2" fmla="*/ 1438656 h 1438656"/>
                <a:gd name="connsiteX3" fmla="*/ 0 w 2887358"/>
                <a:gd name="connsiteY3" fmla="*/ 1438656 h 1438656"/>
                <a:gd name="connsiteX4" fmla="*/ 7188 w 2887358"/>
                <a:gd name="connsiteY4" fmla="*/ 1296311 h 1438656"/>
                <a:gd name="connsiteX5" fmla="*/ 1443679 w 2887358"/>
                <a:gd name="connsiteY5" fmla="*/ 0 h 14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7358" h="1438656">
                  <a:moveTo>
                    <a:pt x="1443679" y="0"/>
                  </a:moveTo>
                  <a:cubicBezTo>
                    <a:pt x="2191306" y="0"/>
                    <a:pt x="2806226" y="568193"/>
                    <a:pt x="2880170" y="1296311"/>
                  </a:cubicBezTo>
                  <a:lnTo>
                    <a:pt x="2887358" y="1438656"/>
                  </a:lnTo>
                  <a:lnTo>
                    <a:pt x="0" y="1438656"/>
                  </a:lnTo>
                  <a:lnTo>
                    <a:pt x="7188" y="1296311"/>
                  </a:lnTo>
                  <a:cubicBezTo>
                    <a:pt x="81133" y="568193"/>
                    <a:pt x="696052" y="0"/>
                    <a:pt x="1443679" y="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0D0D0D">
                    <a:alpha val="0"/>
                  </a:srgbClr>
                </a:gs>
                <a:gs pos="45000">
                  <a:schemeClr val="tx1">
                    <a:lumMod val="95000"/>
                    <a:lumOff val="5000"/>
                    <a:alpha val="0"/>
                  </a:schemeClr>
                </a:gs>
                <a:gs pos="71000">
                  <a:schemeClr val="tx1">
                    <a:lumMod val="95000"/>
                    <a:lumOff val="5000"/>
                    <a:alpha val="10000"/>
                  </a:schemeClr>
                </a:gs>
                <a:gs pos="100000">
                  <a:srgbClr val="0D0D0D">
                    <a:alpha val="67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" name="任意多边形 4"/>
            <p:cNvSpPr/>
            <p:nvPr/>
          </p:nvSpPr>
          <p:spPr>
            <a:xfrm rot="10800000">
              <a:off x="5860434" y="3851518"/>
              <a:ext cx="3344525" cy="1666444"/>
            </a:xfrm>
            <a:custGeom>
              <a:avLst/>
              <a:gdLst>
                <a:gd name="connsiteX0" fmla="*/ 1443679 w 2887358"/>
                <a:gd name="connsiteY0" fmla="*/ 0 h 1438656"/>
                <a:gd name="connsiteX1" fmla="*/ 2880170 w 2887358"/>
                <a:gd name="connsiteY1" fmla="*/ 1296311 h 1438656"/>
                <a:gd name="connsiteX2" fmla="*/ 2887358 w 2887358"/>
                <a:gd name="connsiteY2" fmla="*/ 1438656 h 1438656"/>
                <a:gd name="connsiteX3" fmla="*/ 0 w 2887358"/>
                <a:gd name="connsiteY3" fmla="*/ 1438656 h 1438656"/>
                <a:gd name="connsiteX4" fmla="*/ 7188 w 2887358"/>
                <a:gd name="connsiteY4" fmla="*/ 1296311 h 1438656"/>
                <a:gd name="connsiteX5" fmla="*/ 1443679 w 2887358"/>
                <a:gd name="connsiteY5" fmla="*/ 0 h 143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7358" h="1438656">
                  <a:moveTo>
                    <a:pt x="1443679" y="0"/>
                  </a:moveTo>
                  <a:cubicBezTo>
                    <a:pt x="2191306" y="0"/>
                    <a:pt x="2806226" y="568193"/>
                    <a:pt x="2880170" y="1296311"/>
                  </a:cubicBezTo>
                  <a:lnTo>
                    <a:pt x="2887358" y="1438656"/>
                  </a:lnTo>
                  <a:lnTo>
                    <a:pt x="0" y="1438656"/>
                  </a:lnTo>
                  <a:lnTo>
                    <a:pt x="7188" y="1296311"/>
                  </a:lnTo>
                  <a:cubicBezTo>
                    <a:pt x="81133" y="568193"/>
                    <a:pt x="696052" y="0"/>
                    <a:pt x="1443679" y="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0D0D0D">
                    <a:alpha val="0"/>
                  </a:srgbClr>
                </a:gs>
                <a:gs pos="45000">
                  <a:schemeClr val="tx1">
                    <a:lumMod val="95000"/>
                    <a:lumOff val="5000"/>
                    <a:alpha val="0"/>
                  </a:schemeClr>
                </a:gs>
                <a:gs pos="71000">
                  <a:schemeClr val="tx1">
                    <a:lumMod val="95000"/>
                    <a:lumOff val="5000"/>
                    <a:alpha val="10000"/>
                  </a:schemeClr>
                </a:gs>
                <a:gs pos="100000">
                  <a:srgbClr val="0D0D0D">
                    <a:alpha val="67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04486" y="2606258"/>
              <a:ext cx="11016954" cy="1630248"/>
              <a:chOff x="837733" y="1826986"/>
              <a:chExt cx="4394667" cy="16302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3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37733" y="2629918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3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 useBgFill="1">
            <p:nvSpPr>
              <p:cNvPr id="9" name="矩形 8"/>
              <p:cNvSpPr/>
              <p:nvPr/>
            </p:nvSpPr>
            <p:spPr>
              <a:xfrm>
                <a:off x="837733" y="2184400"/>
                <a:ext cx="4394667" cy="8768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" name="文本框 15"/>
            <p:cNvSpPr txBox="1"/>
            <p:nvPr/>
          </p:nvSpPr>
          <p:spPr>
            <a:xfrm>
              <a:off x="2470947" y="3217411"/>
              <a:ext cx="1466401" cy="3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Infographic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938016" y="3121152"/>
              <a:ext cx="0" cy="54864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8"/>
            <p:cNvSpPr txBox="1"/>
            <p:nvPr/>
          </p:nvSpPr>
          <p:spPr>
            <a:xfrm>
              <a:off x="3891145" y="3217411"/>
              <a:ext cx="3439785" cy="462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Data visualization</a:t>
              </a:r>
            </a:p>
            <a:p>
              <a:pPr algn="ctr"/>
              <a:r>
                <a:rPr lang="en-US" altLang="zh-CN" sz="900" dirty="0">
                  <a:solidFill>
                    <a:srgbClr val="3A3A3A"/>
                  </a:solidFill>
                </a:rPr>
                <a:t>We do our best to make your presentation perfect</a:t>
              </a:r>
              <a:r>
                <a:rPr lang="en-US" altLang="zh-CN" sz="900" dirty="0" smtClean="0">
                  <a:solidFill>
                    <a:srgbClr val="3A3A3A"/>
                  </a:solidFill>
                </a:rPr>
                <a:t>!</a:t>
              </a:r>
              <a:endParaRPr lang="zh-CN" altLang="en-US" sz="900" dirty="0">
                <a:solidFill>
                  <a:srgbClr val="3A3A3A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389861" y="3121152"/>
              <a:ext cx="0" cy="548640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20"/>
            <p:cNvSpPr txBox="1"/>
            <p:nvPr/>
          </p:nvSpPr>
          <p:spPr>
            <a:xfrm>
              <a:off x="7676929" y="3217411"/>
              <a:ext cx="1588896" cy="3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Easy to edict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4702" y="4078426"/>
              <a:ext cx="4773385" cy="1126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50" dirty="0">
                  <a:ea typeface="微软雅黑 Light" panose="020B0502040204020203" pitchFamily="34" charset="-122"/>
                </a:rPr>
                <a:t>Supporters say </a:t>
              </a:r>
              <a:r>
                <a:rPr lang="en-US" altLang="zh-CN" sz="1050" dirty="0" smtClean="0">
                  <a:ea typeface="微软雅黑 Light" panose="020B0502040204020203" pitchFamily="34" charset="-122"/>
                </a:rPr>
                <a:t>that </a:t>
              </a:r>
              <a:r>
                <a:rPr lang="en-US" altLang="zh-CN" sz="1050" dirty="0">
                  <a:ea typeface="微软雅黑 Light" panose="020B0502040204020203" pitchFamily="34" charset="-122"/>
                </a:rPr>
                <a:t>the ease of use of presentation software can save a lot of time for people who otherwise would have used other types of visual aid—hand-drawn or mechanically typeset slides, blackboards or whiteboards, or overhead projections. </a:t>
              </a:r>
              <a:endParaRPr lang="zh-CN" altLang="en-US" sz="10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33633" y="1878937"/>
              <a:ext cx="5104935" cy="924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ea typeface="微软雅黑 Light" panose="020B0502040204020203" pitchFamily="34" charset="-122"/>
                </a:rPr>
                <a:t>Supporters say </a:t>
              </a:r>
              <a:r>
                <a:rPr lang="en-US" altLang="zh-CN" sz="1050" dirty="0" smtClean="0">
                  <a:ea typeface="微软雅黑 Light" panose="020B0502040204020203" pitchFamily="34" charset="-122"/>
                </a:rPr>
                <a:t>that </a:t>
              </a:r>
              <a:r>
                <a:rPr lang="en-US" altLang="zh-CN" sz="1050" dirty="0">
                  <a:ea typeface="微软雅黑 Light" panose="020B0502040204020203" pitchFamily="34" charset="-122"/>
                </a:rPr>
                <a:t>the ease of use of presentation software can save a lot of time for people who otherwise would have used other types of visual aid—hand-drawn or mechanically typeset slides, blackboards or whiteboards, or overhead projections. </a:t>
              </a:r>
              <a:endParaRPr lang="zh-CN" altLang="en-US" sz="1050" dirty="0"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7669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8995" y="1238479"/>
            <a:ext cx="9190479" cy="4638793"/>
            <a:chOff x="206057" y="555172"/>
            <a:chExt cx="10999178" cy="5551714"/>
          </a:xfrm>
        </p:grpSpPr>
        <p:sp>
          <p:nvSpPr>
            <p:cNvPr id="2" name="椭圆 1"/>
            <p:cNvSpPr/>
            <p:nvPr/>
          </p:nvSpPr>
          <p:spPr>
            <a:xfrm>
              <a:off x="3086100" y="555172"/>
              <a:ext cx="5551714" cy="555171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7000">
                  <a:srgbClr val="FBFBFB"/>
                </a:gs>
                <a:gs pos="54000">
                  <a:srgbClr val="F8F8F8"/>
                </a:gs>
                <a:gs pos="83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0" sx="102000" sy="102000" algn="ctr" rotWithShape="0">
                <a:prstClr val="black">
                  <a:alpha val="21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28600" h="101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3282043" y="751115"/>
              <a:ext cx="5159828" cy="51598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25000">
                  <a:srgbClr val="FBFBFB"/>
                </a:gs>
                <a:gs pos="41000">
                  <a:srgbClr val="F8F8F8"/>
                </a:gs>
                <a:gs pos="65000">
                  <a:srgbClr val="DBDBD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xmlns="" val="1876712014"/>
                </p:ext>
              </p:extLst>
            </p:nvPr>
          </p:nvGraphicFramePr>
          <p:xfrm>
            <a:off x="3161957" y="631029"/>
            <a:ext cx="540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等腰三角形 4"/>
            <p:cNvSpPr/>
            <p:nvPr/>
          </p:nvSpPr>
          <p:spPr>
            <a:xfrm rot="15300000">
              <a:off x="5169354" y="3149633"/>
              <a:ext cx="400050" cy="560615"/>
            </a:xfrm>
            <a:prstGeom prst="triangle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67350" y="2971800"/>
              <a:ext cx="723900" cy="7239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7000">
                  <a:srgbClr val="FBFBFB"/>
                </a:gs>
                <a:gs pos="54000">
                  <a:srgbClr val="F8F8F8"/>
                </a:gs>
                <a:gs pos="83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279400" sx="104000" sy="104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44450" h="444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83657" y="3468914"/>
              <a:ext cx="1930400" cy="740229"/>
            </a:xfrm>
            <a:custGeom>
              <a:avLst/>
              <a:gdLst>
                <a:gd name="connsiteX0" fmla="*/ 1930400 w 1930400"/>
                <a:gd name="connsiteY0" fmla="*/ 0 h 740229"/>
                <a:gd name="connsiteX1" fmla="*/ 740229 w 1930400"/>
                <a:gd name="connsiteY1" fmla="*/ 0 h 740229"/>
                <a:gd name="connsiteX2" fmla="*/ 0 w 1930400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740229">
                  <a:moveTo>
                    <a:pt x="1930400" y="0"/>
                  </a:moveTo>
                  <a:lnTo>
                    <a:pt x="740229" y="0"/>
                  </a:lnTo>
                  <a:lnTo>
                    <a:pt x="0" y="740229"/>
                  </a:lnTo>
                </a:path>
              </a:pathLst>
            </a:custGeom>
            <a:noFill/>
            <a:ln>
              <a:solidFill>
                <a:srgbClr val="3A3A3A"/>
              </a:solidFill>
              <a:tailEnd type="oval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1"/>
            <p:cNvSpPr txBox="1"/>
            <p:nvPr/>
          </p:nvSpPr>
          <p:spPr>
            <a:xfrm>
              <a:off x="8833757" y="555172"/>
              <a:ext cx="2023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Infographic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文本框 12"/>
            <p:cNvSpPr txBox="1"/>
            <p:nvPr/>
          </p:nvSpPr>
          <p:spPr>
            <a:xfrm>
              <a:off x="8833757" y="1078392"/>
              <a:ext cx="23714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3A3A3A"/>
                  </a:solidFill>
                </a:rPr>
                <a:t>We </a:t>
              </a:r>
              <a:r>
                <a:rPr lang="en-US" altLang="zh-CN" sz="1050" dirty="0">
                  <a:solidFill>
                    <a:srgbClr val="3A3A3A"/>
                  </a:solidFill>
                </a:rPr>
                <a:t>do our best to make your presentation perfect</a:t>
              </a:r>
              <a:r>
                <a:rPr lang="en-US" altLang="zh-CN" sz="1050" dirty="0" smtClean="0">
                  <a:solidFill>
                    <a:srgbClr val="3A3A3A"/>
                  </a:solidFill>
                </a:rPr>
                <a:t>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  <p:sp>
          <p:nvSpPr>
            <p:cNvPr id="10" name="Freeform 180"/>
            <p:cNvSpPr>
              <a:spLocks noEditPoints="1"/>
            </p:cNvSpPr>
            <p:nvPr/>
          </p:nvSpPr>
          <p:spPr bwMode="auto">
            <a:xfrm>
              <a:off x="4034555" y="3264424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0"/>
            <p:cNvSpPr>
              <a:spLocks noEditPoints="1"/>
            </p:cNvSpPr>
            <p:nvPr/>
          </p:nvSpPr>
          <p:spPr bwMode="auto">
            <a:xfrm>
              <a:off x="6158593" y="3963460"/>
              <a:ext cx="385476" cy="377843"/>
            </a:xfrm>
            <a:custGeom>
              <a:avLst/>
              <a:gdLst>
                <a:gd name="T0" fmla="*/ 90 w 94"/>
                <a:gd name="T1" fmla="*/ 55 h 92"/>
                <a:gd name="T2" fmla="*/ 90 w 94"/>
                <a:gd name="T3" fmla="*/ 85 h 92"/>
                <a:gd name="T4" fmla="*/ 53 w 94"/>
                <a:gd name="T5" fmla="*/ 89 h 92"/>
                <a:gd name="T6" fmla="*/ 54 w 94"/>
                <a:gd name="T7" fmla="*/ 59 h 92"/>
                <a:gd name="T8" fmla="*/ 46 w 94"/>
                <a:gd name="T9" fmla="*/ 0 h 92"/>
                <a:gd name="T10" fmla="*/ 0 w 94"/>
                <a:gd name="T11" fmla="*/ 46 h 92"/>
                <a:gd name="T12" fmla="*/ 46 w 94"/>
                <a:gd name="T13" fmla="*/ 92 h 92"/>
                <a:gd name="T14" fmla="*/ 45 w 94"/>
                <a:gd name="T15" fmla="*/ 84 h 92"/>
                <a:gd name="T16" fmla="*/ 20 w 94"/>
                <a:gd name="T17" fmla="*/ 72 h 92"/>
                <a:gd name="T18" fmla="*/ 20 w 94"/>
                <a:gd name="T19" fmla="*/ 20 h 92"/>
                <a:gd name="T20" fmla="*/ 72 w 94"/>
                <a:gd name="T21" fmla="*/ 20 h 92"/>
                <a:gd name="T22" fmla="*/ 83 w 94"/>
                <a:gd name="T23" fmla="*/ 50 h 92"/>
                <a:gd name="T24" fmla="*/ 92 w 94"/>
                <a:gd name="T25" fmla="*/ 50 h 92"/>
                <a:gd name="T26" fmla="*/ 79 w 94"/>
                <a:gd name="T27" fmla="*/ 13 h 92"/>
                <a:gd name="T28" fmla="*/ 47 w 94"/>
                <a:gd name="T29" fmla="*/ 41 h 92"/>
                <a:gd name="T30" fmla="*/ 31 w 94"/>
                <a:gd name="T31" fmla="*/ 19 h 92"/>
                <a:gd name="T32" fmla="*/ 41 w 94"/>
                <a:gd name="T33" fmla="*/ 44 h 92"/>
                <a:gd name="T34" fmla="*/ 47 w 94"/>
                <a:gd name="T35" fmla="*/ 55 h 92"/>
                <a:gd name="T36" fmla="*/ 54 w 94"/>
                <a:gd name="T37" fmla="*/ 47 h 92"/>
                <a:gd name="T38" fmla="*/ 62 w 94"/>
                <a:gd name="T39" fmla="*/ 30 h 92"/>
                <a:gd name="T40" fmla="*/ 47 w 94"/>
                <a:gd name="T41" fmla="*/ 41 h 92"/>
                <a:gd name="T42" fmla="*/ 88 w 94"/>
                <a:gd name="T43" fmla="*/ 75 h 92"/>
                <a:gd name="T44" fmla="*/ 87 w 94"/>
                <a:gd name="T45" fmla="*/ 74 h 92"/>
                <a:gd name="T46" fmla="*/ 86 w 94"/>
                <a:gd name="T47" fmla="*/ 71 h 92"/>
                <a:gd name="T48" fmla="*/ 81 w 94"/>
                <a:gd name="T49" fmla="*/ 83 h 92"/>
                <a:gd name="T50" fmla="*/ 85 w 94"/>
                <a:gd name="T51" fmla="*/ 76 h 92"/>
                <a:gd name="T52" fmla="*/ 86 w 94"/>
                <a:gd name="T53" fmla="*/ 76 h 92"/>
                <a:gd name="T54" fmla="*/ 87 w 94"/>
                <a:gd name="T55" fmla="*/ 83 h 92"/>
                <a:gd name="T56" fmla="*/ 66 w 94"/>
                <a:gd name="T57" fmla="*/ 80 h 92"/>
                <a:gd name="T58" fmla="*/ 67 w 94"/>
                <a:gd name="T59" fmla="*/ 69 h 92"/>
                <a:gd name="T60" fmla="*/ 68 w 94"/>
                <a:gd name="T61" fmla="*/ 61 h 92"/>
                <a:gd name="T62" fmla="*/ 57 w 94"/>
                <a:gd name="T63" fmla="*/ 64 h 92"/>
                <a:gd name="T64" fmla="*/ 61 w 94"/>
                <a:gd name="T65" fmla="*/ 68 h 92"/>
                <a:gd name="T66" fmla="*/ 63 w 94"/>
                <a:gd name="T67" fmla="*/ 63 h 92"/>
                <a:gd name="T68" fmla="*/ 62 w 94"/>
                <a:gd name="T69" fmla="*/ 69 h 92"/>
                <a:gd name="T70" fmla="*/ 54 w 94"/>
                <a:gd name="T71" fmla="*/ 83 h 92"/>
                <a:gd name="T72" fmla="*/ 81 w 94"/>
                <a:gd name="T73" fmla="*/ 80 h 92"/>
                <a:gd name="T74" fmla="*/ 79 w 94"/>
                <a:gd name="T75" fmla="*/ 76 h 92"/>
                <a:gd name="T76" fmla="*/ 75 w 94"/>
                <a:gd name="T77" fmla="*/ 60 h 92"/>
                <a:gd name="T78" fmla="*/ 66 w 94"/>
                <a:gd name="T79" fmla="*/ 80 h 92"/>
                <a:gd name="T80" fmla="*/ 73 w 94"/>
                <a:gd name="T81" fmla="*/ 83 h 92"/>
                <a:gd name="T82" fmla="*/ 78 w 94"/>
                <a:gd name="T83" fmla="*/ 80 h 92"/>
                <a:gd name="T84" fmla="*/ 74 w 94"/>
                <a:gd name="T85" fmla="*/ 76 h 92"/>
                <a:gd name="T86" fmla="*/ 72 w 94"/>
                <a:gd name="T8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" h="92">
                  <a:moveTo>
                    <a:pt x="58" y="55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2" y="55"/>
                    <a:pt x="94" y="56"/>
                    <a:pt x="93" y="59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9" y="87"/>
                    <a:pt x="87" y="89"/>
                    <a:pt x="85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89"/>
                    <a:pt x="49" y="87"/>
                    <a:pt x="50" y="8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6"/>
                    <a:pt x="56" y="55"/>
                    <a:pt x="58" y="55"/>
                  </a:cubicBezTo>
                  <a:close/>
                  <a:moveTo>
                    <a:pt x="46" y="0"/>
                  </a:moveTo>
                  <a:cubicBezTo>
                    <a:pt x="34" y="0"/>
                    <a:pt x="22" y="5"/>
                    <a:pt x="14" y="13"/>
                  </a:cubicBezTo>
                  <a:cubicBezTo>
                    <a:pt x="6" y="22"/>
                    <a:pt x="0" y="33"/>
                    <a:pt x="0" y="46"/>
                  </a:cubicBezTo>
                  <a:cubicBezTo>
                    <a:pt x="0" y="58"/>
                    <a:pt x="6" y="70"/>
                    <a:pt x="14" y="78"/>
                  </a:cubicBezTo>
                  <a:cubicBezTo>
                    <a:pt x="22" y="86"/>
                    <a:pt x="34" y="92"/>
                    <a:pt x="46" y="92"/>
                  </a:cubicBezTo>
                  <a:cubicBezTo>
                    <a:pt x="47" y="92"/>
                    <a:pt x="47" y="92"/>
                    <a:pt x="48" y="91"/>
                  </a:cubicBezTo>
                  <a:cubicBezTo>
                    <a:pt x="46" y="90"/>
                    <a:pt x="45" y="87"/>
                    <a:pt x="45" y="84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36" y="82"/>
                    <a:pt x="27" y="78"/>
                    <a:pt x="20" y="72"/>
                  </a:cubicBezTo>
                  <a:cubicBezTo>
                    <a:pt x="14" y="65"/>
                    <a:pt x="10" y="56"/>
                    <a:pt x="10" y="46"/>
                  </a:cubicBezTo>
                  <a:cubicBezTo>
                    <a:pt x="10" y="36"/>
                    <a:pt x="14" y="26"/>
                    <a:pt x="20" y="20"/>
                  </a:cubicBezTo>
                  <a:cubicBezTo>
                    <a:pt x="27" y="13"/>
                    <a:pt x="36" y="9"/>
                    <a:pt x="46" y="9"/>
                  </a:cubicBezTo>
                  <a:cubicBezTo>
                    <a:pt x="56" y="9"/>
                    <a:pt x="66" y="13"/>
                    <a:pt x="72" y="20"/>
                  </a:cubicBezTo>
                  <a:cubicBezTo>
                    <a:pt x="79" y="26"/>
                    <a:pt x="83" y="36"/>
                    <a:pt x="83" y="46"/>
                  </a:cubicBezTo>
                  <a:cubicBezTo>
                    <a:pt x="83" y="47"/>
                    <a:pt x="83" y="49"/>
                    <a:pt x="83" y="50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1" y="50"/>
                    <a:pt x="91" y="50"/>
                    <a:pt x="92" y="50"/>
                  </a:cubicBezTo>
                  <a:cubicBezTo>
                    <a:pt x="92" y="49"/>
                    <a:pt x="92" y="47"/>
                    <a:pt x="92" y="46"/>
                  </a:cubicBezTo>
                  <a:cubicBezTo>
                    <a:pt x="92" y="33"/>
                    <a:pt x="87" y="22"/>
                    <a:pt x="79" y="13"/>
                  </a:cubicBezTo>
                  <a:cubicBezTo>
                    <a:pt x="70" y="5"/>
                    <a:pt x="59" y="0"/>
                    <a:pt x="46" y="0"/>
                  </a:cubicBezTo>
                  <a:close/>
                  <a:moveTo>
                    <a:pt x="47" y="41"/>
                  </a:moveTo>
                  <a:cubicBezTo>
                    <a:pt x="46" y="41"/>
                    <a:pt x="45" y="41"/>
                    <a:pt x="45" y="41"/>
                  </a:cubicBezTo>
                  <a:cubicBezTo>
                    <a:pt x="41" y="34"/>
                    <a:pt x="36" y="26"/>
                    <a:pt x="31" y="19"/>
                  </a:cubicBezTo>
                  <a:cubicBezTo>
                    <a:pt x="30" y="20"/>
                    <a:pt x="29" y="21"/>
                    <a:pt x="27" y="21"/>
                  </a:cubicBezTo>
                  <a:cubicBezTo>
                    <a:pt x="31" y="30"/>
                    <a:pt x="36" y="37"/>
                    <a:pt x="41" y="44"/>
                  </a:cubicBezTo>
                  <a:cubicBezTo>
                    <a:pt x="40" y="45"/>
                    <a:pt x="40" y="47"/>
                    <a:pt x="40" y="48"/>
                  </a:cubicBezTo>
                  <a:cubicBezTo>
                    <a:pt x="40" y="52"/>
                    <a:pt x="43" y="55"/>
                    <a:pt x="47" y="55"/>
                  </a:cubicBezTo>
                  <a:cubicBezTo>
                    <a:pt x="51" y="55"/>
                    <a:pt x="54" y="52"/>
                    <a:pt x="54" y="48"/>
                  </a:cubicBezTo>
                  <a:cubicBezTo>
                    <a:pt x="54" y="48"/>
                    <a:pt x="54" y="47"/>
                    <a:pt x="54" y="47"/>
                  </a:cubicBezTo>
                  <a:cubicBezTo>
                    <a:pt x="58" y="43"/>
                    <a:pt x="62" y="39"/>
                    <a:pt x="65" y="33"/>
                  </a:cubicBezTo>
                  <a:cubicBezTo>
                    <a:pt x="64" y="32"/>
                    <a:pt x="63" y="31"/>
                    <a:pt x="62" y="30"/>
                  </a:cubicBezTo>
                  <a:cubicBezTo>
                    <a:pt x="57" y="34"/>
                    <a:pt x="53" y="38"/>
                    <a:pt x="50" y="42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87" y="83"/>
                  </a:moveTo>
                  <a:cubicBezTo>
                    <a:pt x="88" y="75"/>
                    <a:pt x="88" y="75"/>
                    <a:pt x="88" y="75"/>
                  </a:cubicBezTo>
                  <a:cubicBezTo>
                    <a:pt x="88" y="75"/>
                    <a:pt x="88" y="74"/>
                    <a:pt x="88" y="74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6" y="74"/>
                    <a:pt x="85" y="74"/>
                    <a:pt x="85" y="74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3" y="71"/>
                    <a:pt x="83" y="71"/>
                    <a:pt x="83" y="71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6" y="75"/>
                    <a:pt x="86" y="76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3"/>
                    <a:pt x="87" y="83"/>
                    <a:pt x="87" y="83"/>
                  </a:cubicBezTo>
                  <a:close/>
                  <a:moveTo>
                    <a:pt x="65" y="83"/>
                  </a:moveTo>
                  <a:cubicBezTo>
                    <a:pt x="66" y="80"/>
                    <a:pt x="66" y="80"/>
                    <a:pt x="66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8" y="68"/>
                    <a:pt x="68" y="67"/>
                    <a:pt x="68" y="66"/>
                  </a:cubicBezTo>
                  <a:cubicBezTo>
                    <a:pt x="69" y="64"/>
                    <a:pt x="69" y="62"/>
                    <a:pt x="68" y="61"/>
                  </a:cubicBezTo>
                  <a:cubicBezTo>
                    <a:pt x="67" y="60"/>
                    <a:pt x="66" y="59"/>
                    <a:pt x="64" y="59"/>
                  </a:cubicBezTo>
                  <a:cubicBezTo>
                    <a:pt x="60" y="59"/>
                    <a:pt x="58" y="61"/>
                    <a:pt x="57" y="64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3"/>
                    <a:pt x="62" y="63"/>
                    <a:pt x="63" y="63"/>
                  </a:cubicBezTo>
                  <a:cubicBezTo>
                    <a:pt x="64" y="63"/>
                    <a:pt x="64" y="64"/>
                    <a:pt x="64" y="65"/>
                  </a:cubicBezTo>
                  <a:cubicBezTo>
                    <a:pt x="63" y="67"/>
                    <a:pt x="63" y="68"/>
                    <a:pt x="62" y="69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65" y="83"/>
                    <a:pt x="65" y="83"/>
                    <a:pt x="65" y="83"/>
                  </a:cubicBezTo>
                  <a:close/>
                  <a:moveTo>
                    <a:pt x="81" y="80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1" y="80"/>
                    <a:pt x="81" y="80"/>
                    <a:pt x="81" y="80"/>
                  </a:cubicBezTo>
                  <a:close/>
                  <a:moveTo>
                    <a:pt x="74" y="76"/>
                  </a:moveTo>
                  <a:cubicBezTo>
                    <a:pt x="75" y="67"/>
                    <a:pt x="75" y="67"/>
                    <a:pt x="75" y="67"/>
                  </a:cubicBezTo>
                  <a:cubicBezTo>
                    <a:pt x="72" y="76"/>
                    <a:pt x="72" y="76"/>
                    <a:pt x="72" y="76"/>
                  </a:cubicBezTo>
                  <a:lnTo>
                    <a:pt x="74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/>
            <p:cNvSpPr>
              <a:spLocks noEditPoints="1"/>
            </p:cNvSpPr>
            <p:nvPr/>
          </p:nvSpPr>
          <p:spPr bwMode="auto">
            <a:xfrm>
              <a:off x="6694774" y="2873223"/>
              <a:ext cx="242353" cy="391201"/>
            </a:xfrm>
            <a:custGeom>
              <a:avLst/>
              <a:gdLst>
                <a:gd name="T0" fmla="*/ 19 w 59"/>
                <a:gd name="T1" fmla="*/ 6 h 95"/>
                <a:gd name="T2" fmla="*/ 40 w 59"/>
                <a:gd name="T3" fmla="*/ 0 h 95"/>
                <a:gd name="T4" fmla="*/ 45 w 59"/>
                <a:gd name="T5" fmla="*/ 6 h 95"/>
                <a:gd name="T6" fmla="*/ 59 w 59"/>
                <a:gd name="T7" fmla="*/ 19 h 95"/>
                <a:gd name="T8" fmla="*/ 55 w 59"/>
                <a:gd name="T9" fmla="*/ 91 h 95"/>
                <a:gd name="T10" fmla="*/ 45 w 59"/>
                <a:gd name="T11" fmla="*/ 95 h 95"/>
                <a:gd name="T12" fmla="*/ 4 w 59"/>
                <a:gd name="T13" fmla="*/ 91 h 95"/>
                <a:gd name="T14" fmla="*/ 0 w 59"/>
                <a:gd name="T15" fmla="*/ 19 h 95"/>
                <a:gd name="T16" fmla="*/ 4 w 59"/>
                <a:gd name="T17" fmla="*/ 10 h 95"/>
                <a:gd name="T18" fmla="*/ 14 w 59"/>
                <a:gd name="T19" fmla="*/ 6 h 95"/>
                <a:gd name="T20" fmla="*/ 19 w 59"/>
                <a:gd name="T21" fmla="*/ 28 h 95"/>
                <a:gd name="T22" fmla="*/ 27 w 59"/>
                <a:gd name="T23" fmla="*/ 36 h 95"/>
                <a:gd name="T24" fmla="*/ 31 w 59"/>
                <a:gd name="T25" fmla="*/ 28 h 95"/>
                <a:gd name="T26" fmla="*/ 39 w 59"/>
                <a:gd name="T27" fmla="*/ 23 h 95"/>
                <a:gd name="T28" fmla="*/ 31 w 59"/>
                <a:gd name="T29" fmla="*/ 15 h 95"/>
                <a:gd name="T30" fmla="*/ 27 w 59"/>
                <a:gd name="T31" fmla="*/ 23 h 95"/>
                <a:gd name="T32" fmla="*/ 13 w 59"/>
                <a:gd name="T33" fmla="*/ 38 h 95"/>
                <a:gd name="T34" fmla="*/ 45 w 59"/>
                <a:gd name="T35" fmla="*/ 44 h 95"/>
                <a:gd name="T36" fmla="*/ 13 w 59"/>
                <a:gd name="T37" fmla="*/ 38 h 95"/>
                <a:gd name="T38" fmla="*/ 13 w 59"/>
                <a:gd name="T39" fmla="*/ 53 h 95"/>
                <a:gd name="T40" fmla="*/ 45 w 59"/>
                <a:gd name="T41" fmla="*/ 46 h 95"/>
                <a:gd name="T42" fmla="*/ 13 w 59"/>
                <a:gd name="T43" fmla="*/ 55 h 95"/>
                <a:gd name="T44" fmla="*/ 45 w 59"/>
                <a:gd name="T45" fmla="*/ 62 h 95"/>
                <a:gd name="T46" fmla="*/ 13 w 59"/>
                <a:gd name="T47" fmla="*/ 55 h 95"/>
                <a:gd name="T48" fmla="*/ 13 w 59"/>
                <a:gd name="T49" fmla="*/ 71 h 95"/>
                <a:gd name="T50" fmla="*/ 45 w 59"/>
                <a:gd name="T51" fmla="*/ 65 h 95"/>
                <a:gd name="T52" fmla="*/ 13 w 59"/>
                <a:gd name="T53" fmla="*/ 74 h 95"/>
                <a:gd name="T54" fmla="*/ 45 w 59"/>
                <a:gd name="T55" fmla="*/ 80 h 95"/>
                <a:gd name="T56" fmla="*/ 13 w 59"/>
                <a:gd name="T57" fmla="*/ 74 h 95"/>
                <a:gd name="T58" fmla="*/ 14 w 59"/>
                <a:gd name="T59" fmla="*/ 14 h 95"/>
                <a:gd name="T60" fmla="*/ 10 w 59"/>
                <a:gd name="T61" fmla="*/ 15 h 95"/>
                <a:gd name="T62" fmla="*/ 8 w 59"/>
                <a:gd name="T63" fmla="*/ 81 h 95"/>
                <a:gd name="T64" fmla="*/ 14 w 59"/>
                <a:gd name="T65" fmla="*/ 87 h 95"/>
                <a:gd name="T66" fmla="*/ 49 w 59"/>
                <a:gd name="T67" fmla="*/ 85 h 95"/>
                <a:gd name="T68" fmla="*/ 51 w 59"/>
                <a:gd name="T69" fmla="*/ 19 h 95"/>
                <a:gd name="T70" fmla="*/ 45 w 59"/>
                <a:gd name="T7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95">
                  <a:moveTo>
                    <a:pt x="14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9" y="6"/>
                    <a:pt x="52" y="7"/>
                    <a:pt x="55" y="10"/>
                  </a:cubicBezTo>
                  <a:cubicBezTo>
                    <a:pt x="57" y="12"/>
                    <a:pt x="59" y="15"/>
                    <a:pt x="59" y="19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5"/>
                    <a:pt x="57" y="88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2" y="93"/>
                    <a:pt x="49" y="95"/>
                    <a:pt x="45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0" y="95"/>
                    <a:pt x="7" y="93"/>
                    <a:pt x="4" y="91"/>
                  </a:cubicBezTo>
                  <a:cubicBezTo>
                    <a:pt x="2" y="88"/>
                    <a:pt x="0" y="85"/>
                    <a:pt x="0" y="8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2" y="1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" y="7"/>
                    <a:pt x="10" y="6"/>
                    <a:pt x="14" y="6"/>
                  </a:cubicBezTo>
                  <a:close/>
                  <a:moveTo>
                    <a:pt x="19" y="23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9" y="23"/>
                    <a:pt x="19" y="23"/>
                    <a:pt x="19" y="23"/>
                  </a:cubicBezTo>
                  <a:close/>
                  <a:moveTo>
                    <a:pt x="13" y="38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13" y="46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13" y="55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3" y="55"/>
                    <a:pt x="13" y="55"/>
                    <a:pt x="13" y="55"/>
                  </a:cubicBezTo>
                  <a:close/>
                  <a:moveTo>
                    <a:pt x="13" y="65"/>
                  </a:moveTo>
                  <a:cubicBezTo>
                    <a:pt x="13" y="71"/>
                    <a:pt x="13" y="71"/>
                    <a:pt x="1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3" y="74"/>
                  </a:moveTo>
                  <a:cubicBezTo>
                    <a:pt x="13" y="80"/>
                    <a:pt x="13" y="80"/>
                    <a:pt x="13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74"/>
                    <a:pt x="13" y="74"/>
                    <a:pt x="13" y="74"/>
                  </a:cubicBezTo>
                  <a:close/>
                  <a:moveTo>
                    <a:pt x="45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9" y="84"/>
                    <a:pt x="10" y="85"/>
                  </a:cubicBezTo>
                  <a:cubicBezTo>
                    <a:pt x="11" y="86"/>
                    <a:pt x="12" y="87"/>
                    <a:pt x="14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7" y="87"/>
                    <a:pt x="48" y="86"/>
                    <a:pt x="49" y="85"/>
                  </a:cubicBezTo>
                  <a:cubicBezTo>
                    <a:pt x="50" y="84"/>
                    <a:pt x="51" y="83"/>
                    <a:pt x="51" y="8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0" y="16"/>
                    <a:pt x="49" y="15"/>
                  </a:cubicBezTo>
                  <a:cubicBezTo>
                    <a:pt x="48" y="14"/>
                    <a:pt x="47" y="14"/>
                    <a:pt x="45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/>
            <p:cNvSpPr>
              <a:spLocks noEditPoints="1"/>
            </p:cNvSpPr>
            <p:nvPr/>
          </p:nvSpPr>
          <p:spPr bwMode="auto">
            <a:xfrm>
              <a:off x="5265070" y="2295665"/>
              <a:ext cx="404559" cy="408375"/>
            </a:xfrm>
            <a:custGeom>
              <a:avLst/>
              <a:gdLst>
                <a:gd name="T0" fmla="*/ 43 w 98"/>
                <a:gd name="T1" fmla="*/ 76 h 99"/>
                <a:gd name="T2" fmla="*/ 40 w 98"/>
                <a:gd name="T3" fmla="*/ 70 h 99"/>
                <a:gd name="T4" fmla="*/ 37 w 98"/>
                <a:gd name="T5" fmla="*/ 74 h 99"/>
                <a:gd name="T6" fmla="*/ 35 w 98"/>
                <a:gd name="T7" fmla="*/ 76 h 99"/>
                <a:gd name="T8" fmla="*/ 32 w 98"/>
                <a:gd name="T9" fmla="*/ 75 h 99"/>
                <a:gd name="T10" fmla="*/ 2 w 98"/>
                <a:gd name="T11" fmla="*/ 45 h 99"/>
                <a:gd name="T12" fmla="*/ 7 w 98"/>
                <a:gd name="T13" fmla="*/ 10 h 99"/>
                <a:gd name="T14" fmla="*/ 40 w 98"/>
                <a:gd name="T15" fmla="*/ 26 h 99"/>
                <a:gd name="T16" fmla="*/ 71 w 98"/>
                <a:gd name="T17" fmla="*/ 0 h 99"/>
                <a:gd name="T18" fmla="*/ 48 w 98"/>
                <a:gd name="T19" fmla="*/ 79 h 99"/>
                <a:gd name="T20" fmla="*/ 35 w 98"/>
                <a:gd name="T21" fmla="*/ 99 h 99"/>
                <a:gd name="T22" fmla="*/ 29 w 98"/>
                <a:gd name="T23" fmla="*/ 95 h 99"/>
                <a:gd name="T24" fmla="*/ 43 w 98"/>
                <a:gd name="T25" fmla="*/ 76 h 99"/>
                <a:gd name="T26" fmla="*/ 47 w 98"/>
                <a:gd name="T27" fmla="*/ 57 h 99"/>
                <a:gd name="T28" fmla="*/ 50 w 98"/>
                <a:gd name="T29" fmla="*/ 63 h 99"/>
                <a:gd name="T30" fmla="*/ 65 w 98"/>
                <a:gd name="T31" fmla="*/ 18 h 99"/>
                <a:gd name="T32" fmla="*/ 47 w 98"/>
                <a:gd name="T33" fmla="*/ 32 h 99"/>
                <a:gd name="T34" fmla="*/ 46 w 98"/>
                <a:gd name="T35" fmla="*/ 34 h 99"/>
                <a:gd name="T36" fmla="*/ 47 w 98"/>
                <a:gd name="T37" fmla="*/ 57 h 99"/>
                <a:gd name="T38" fmla="*/ 28 w 98"/>
                <a:gd name="T39" fmla="*/ 63 h 99"/>
                <a:gd name="T40" fmla="*/ 16 w 98"/>
                <a:gd name="T41" fmla="*/ 24 h 99"/>
                <a:gd name="T42" fmla="*/ 16 w 98"/>
                <a:gd name="T43" fmla="*/ 24 h 99"/>
                <a:gd name="T44" fmla="*/ 33 w 98"/>
                <a:gd name="T45" fmla="*/ 61 h 99"/>
                <a:gd name="T46" fmla="*/ 13 w 98"/>
                <a:gd name="T47" fmla="*/ 21 h 99"/>
                <a:gd name="T48" fmla="*/ 10 w 98"/>
                <a:gd name="T49" fmla="*/ 44 h 99"/>
                <a:gd name="T50" fmla="*/ 28 w 98"/>
                <a:gd name="T51" fmla="*/ 63 h 99"/>
                <a:gd name="T52" fmla="*/ 55 w 98"/>
                <a:gd name="T53" fmla="*/ 64 h 99"/>
                <a:gd name="T54" fmla="*/ 68 w 98"/>
                <a:gd name="T55" fmla="*/ 18 h 99"/>
                <a:gd name="T56" fmla="*/ 55 w 98"/>
                <a:gd name="T57" fmla="*/ 6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85"/>
            <p:cNvSpPr>
              <a:spLocks noEditPoints="1"/>
            </p:cNvSpPr>
            <p:nvPr/>
          </p:nvSpPr>
          <p:spPr bwMode="auto">
            <a:xfrm>
              <a:off x="6191384" y="2131551"/>
              <a:ext cx="299602" cy="328227"/>
            </a:xfrm>
            <a:custGeom>
              <a:avLst/>
              <a:gdLst>
                <a:gd name="T0" fmla="*/ 34 w 157"/>
                <a:gd name="T1" fmla="*/ 0 h 172"/>
                <a:gd name="T2" fmla="*/ 157 w 157"/>
                <a:gd name="T3" fmla="*/ 0 h 172"/>
                <a:gd name="T4" fmla="*/ 157 w 157"/>
                <a:gd name="T5" fmla="*/ 58 h 172"/>
                <a:gd name="T6" fmla="*/ 149 w 157"/>
                <a:gd name="T7" fmla="*/ 58 h 172"/>
                <a:gd name="T8" fmla="*/ 149 w 157"/>
                <a:gd name="T9" fmla="*/ 105 h 172"/>
                <a:gd name="T10" fmla="*/ 157 w 157"/>
                <a:gd name="T11" fmla="*/ 105 h 172"/>
                <a:gd name="T12" fmla="*/ 157 w 157"/>
                <a:gd name="T13" fmla="*/ 172 h 172"/>
                <a:gd name="T14" fmla="*/ 0 w 157"/>
                <a:gd name="T15" fmla="*/ 172 h 172"/>
                <a:gd name="T16" fmla="*/ 0 w 157"/>
                <a:gd name="T17" fmla="*/ 105 h 172"/>
                <a:gd name="T18" fmla="*/ 6 w 157"/>
                <a:gd name="T19" fmla="*/ 105 h 172"/>
                <a:gd name="T20" fmla="*/ 6 w 157"/>
                <a:gd name="T21" fmla="*/ 81 h 172"/>
                <a:gd name="T22" fmla="*/ 0 w 157"/>
                <a:gd name="T23" fmla="*/ 81 h 172"/>
                <a:gd name="T24" fmla="*/ 0 w 157"/>
                <a:gd name="T25" fmla="*/ 32 h 172"/>
                <a:gd name="T26" fmla="*/ 34 w 157"/>
                <a:gd name="T27" fmla="*/ 0 h 172"/>
                <a:gd name="T28" fmla="*/ 34 w 157"/>
                <a:gd name="T29" fmla="*/ 0 h 172"/>
                <a:gd name="T30" fmla="*/ 13 w 157"/>
                <a:gd name="T31" fmla="*/ 32 h 172"/>
                <a:gd name="T32" fmla="*/ 13 w 157"/>
                <a:gd name="T33" fmla="*/ 68 h 172"/>
                <a:gd name="T34" fmla="*/ 30 w 157"/>
                <a:gd name="T35" fmla="*/ 68 h 172"/>
                <a:gd name="T36" fmla="*/ 30 w 157"/>
                <a:gd name="T37" fmla="*/ 32 h 172"/>
                <a:gd name="T38" fmla="*/ 13 w 157"/>
                <a:gd name="T39" fmla="*/ 32 h 172"/>
                <a:gd name="T40" fmla="*/ 13 w 157"/>
                <a:gd name="T41" fmla="*/ 32 h 172"/>
                <a:gd name="T42" fmla="*/ 129 w 157"/>
                <a:gd name="T43" fmla="*/ 8 h 172"/>
                <a:gd name="T44" fmla="*/ 129 w 157"/>
                <a:gd name="T45" fmla="*/ 43 h 172"/>
                <a:gd name="T46" fmla="*/ 147 w 157"/>
                <a:gd name="T47" fmla="*/ 43 h 172"/>
                <a:gd name="T48" fmla="*/ 147 w 157"/>
                <a:gd name="T49" fmla="*/ 8 h 172"/>
                <a:gd name="T50" fmla="*/ 129 w 157"/>
                <a:gd name="T51" fmla="*/ 8 h 172"/>
                <a:gd name="T52" fmla="*/ 129 w 157"/>
                <a:gd name="T53" fmla="*/ 8 h 172"/>
                <a:gd name="T54" fmla="*/ 106 w 157"/>
                <a:gd name="T55" fmla="*/ 8 h 172"/>
                <a:gd name="T56" fmla="*/ 106 w 157"/>
                <a:gd name="T57" fmla="*/ 43 h 172"/>
                <a:gd name="T58" fmla="*/ 123 w 157"/>
                <a:gd name="T59" fmla="*/ 43 h 172"/>
                <a:gd name="T60" fmla="*/ 123 w 157"/>
                <a:gd name="T61" fmla="*/ 8 h 172"/>
                <a:gd name="T62" fmla="*/ 106 w 157"/>
                <a:gd name="T63" fmla="*/ 8 h 172"/>
                <a:gd name="T64" fmla="*/ 106 w 157"/>
                <a:gd name="T65" fmla="*/ 8 h 172"/>
                <a:gd name="T66" fmla="*/ 82 w 157"/>
                <a:gd name="T67" fmla="*/ 8 h 172"/>
                <a:gd name="T68" fmla="*/ 82 w 157"/>
                <a:gd name="T69" fmla="*/ 43 h 172"/>
                <a:gd name="T70" fmla="*/ 99 w 157"/>
                <a:gd name="T71" fmla="*/ 43 h 172"/>
                <a:gd name="T72" fmla="*/ 99 w 157"/>
                <a:gd name="T73" fmla="*/ 8 h 172"/>
                <a:gd name="T74" fmla="*/ 82 w 157"/>
                <a:gd name="T75" fmla="*/ 8 h 172"/>
                <a:gd name="T76" fmla="*/ 82 w 157"/>
                <a:gd name="T77" fmla="*/ 8 h 172"/>
                <a:gd name="T78" fmla="*/ 60 w 157"/>
                <a:gd name="T79" fmla="*/ 8 h 172"/>
                <a:gd name="T80" fmla="*/ 60 w 157"/>
                <a:gd name="T81" fmla="*/ 43 h 172"/>
                <a:gd name="T82" fmla="*/ 78 w 157"/>
                <a:gd name="T83" fmla="*/ 43 h 172"/>
                <a:gd name="T84" fmla="*/ 78 w 157"/>
                <a:gd name="T85" fmla="*/ 8 h 172"/>
                <a:gd name="T86" fmla="*/ 60 w 157"/>
                <a:gd name="T87" fmla="*/ 8 h 172"/>
                <a:gd name="T88" fmla="*/ 60 w 157"/>
                <a:gd name="T89" fmla="*/ 8 h 172"/>
                <a:gd name="T90" fmla="*/ 37 w 157"/>
                <a:gd name="T91" fmla="*/ 8 h 172"/>
                <a:gd name="T92" fmla="*/ 37 w 157"/>
                <a:gd name="T93" fmla="*/ 43 h 172"/>
                <a:gd name="T94" fmla="*/ 54 w 157"/>
                <a:gd name="T95" fmla="*/ 43 h 172"/>
                <a:gd name="T96" fmla="*/ 54 w 157"/>
                <a:gd name="T97" fmla="*/ 8 h 172"/>
                <a:gd name="T98" fmla="*/ 37 w 157"/>
                <a:gd name="T99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172">
                  <a:moveTo>
                    <a:pt x="34" y="0"/>
                  </a:moveTo>
                  <a:lnTo>
                    <a:pt x="157" y="0"/>
                  </a:lnTo>
                  <a:lnTo>
                    <a:pt x="157" y="58"/>
                  </a:lnTo>
                  <a:lnTo>
                    <a:pt x="149" y="58"/>
                  </a:lnTo>
                  <a:lnTo>
                    <a:pt x="149" y="105"/>
                  </a:lnTo>
                  <a:lnTo>
                    <a:pt x="157" y="105"/>
                  </a:lnTo>
                  <a:lnTo>
                    <a:pt x="157" y="172"/>
                  </a:lnTo>
                  <a:lnTo>
                    <a:pt x="0" y="172"/>
                  </a:lnTo>
                  <a:lnTo>
                    <a:pt x="0" y="105"/>
                  </a:lnTo>
                  <a:lnTo>
                    <a:pt x="6" y="105"/>
                  </a:lnTo>
                  <a:lnTo>
                    <a:pt x="6" y="81"/>
                  </a:lnTo>
                  <a:lnTo>
                    <a:pt x="0" y="81"/>
                  </a:lnTo>
                  <a:lnTo>
                    <a:pt x="0" y="32"/>
                  </a:ln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13" y="32"/>
                  </a:moveTo>
                  <a:lnTo>
                    <a:pt x="13" y="68"/>
                  </a:lnTo>
                  <a:lnTo>
                    <a:pt x="30" y="68"/>
                  </a:lnTo>
                  <a:lnTo>
                    <a:pt x="30" y="32"/>
                  </a:lnTo>
                  <a:lnTo>
                    <a:pt x="13" y="32"/>
                  </a:lnTo>
                  <a:lnTo>
                    <a:pt x="13" y="32"/>
                  </a:lnTo>
                  <a:close/>
                  <a:moveTo>
                    <a:pt x="129" y="8"/>
                  </a:moveTo>
                  <a:lnTo>
                    <a:pt x="129" y="43"/>
                  </a:lnTo>
                  <a:lnTo>
                    <a:pt x="147" y="43"/>
                  </a:lnTo>
                  <a:lnTo>
                    <a:pt x="147" y="8"/>
                  </a:lnTo>
                  <a:lnTo>
                    <a:pt x="129" y="8"/>
                  </a:lnTo>
                  <a:lnTo>
                    <a:pt x="129" y="8"/>
                  </a:lnTo>
                  <a:close/>
                  <a:moveTo>
                    <a:pt x="106" y="8"/>
                  </a:moveTo>
                  <a:lnTo>
                    <a:pt x="106" y="43"/>
                  </a:lnTo>
                  <a:lnTo>
                    <a:pt x="123" y="43"/>
                  </a:lnTo>
                  <a:lnTo>
                    <a:pt x="123" y="8"/>
                  </a:lnTo>
                  <a:lnTo>
                    <a:pt x="106" y="8"/>
                  </a:lnTo>
                  <a:lnTo>
                    <a:pt x="106" y="8"/>
                  </a:lnTo>
                  <a:close/>
                  <a:moveTo>
                    <a:pt x="82" y="8"/>
                  </a:moveTo>
                  <a:lnTo>
                    <a:pt x="82" y="43"/>
                  </a:lnTo>
                  <a:lnTo>
                    <a:pt x="99" y="43"/>
                  </a:lnTo>
                  <a:lnTo>
                    <a:pt x="99" y="8"/>
                  </a:lnTo>
                  <a:lnTo>
                    <a:pt x="82" y="8"/>
                  </a:lnTo>
                  <a:lnTo>
                    <a:pt x="82" y="8"/>
                  </a:lnTo>
                  <a:close/>
                  <a:moveTo>
                    <a:pt x="60" y="8"/>
                  </a:moveTo>
                  <a:lnTo>
                    <a:pt x="60" y="43"/>
                  </a:lnTo>
                  <a:lnTo>
                    <a:pt x="78" y="43"/>
                  </a:lnTo>
                  <a:lnTo>
                    <a:pt x="78" y="8"/>
                  </a:lnTo>
                  <a:lnTo>
                    <a:pt x="60" y="8"/>
                  </a:lnTo>
                  <a:lnTo>
                    <a:pt x="60" y="8"/>
                  </a:lnTo>
                  <a:close/>
                  <a:moveTo>
                    <a:pt x="37" y="8"/>
                  </a:moveTo>
                  <a:lnTo>
                    <a:pt x="37" y="43"/>
                  </a:lnTo>
                  <a:lnTo>
                    <a:pt x="54" y="43"/>
                  </a:lnTo>
                  <a:lnTo>
                    <a:pt x="54" y="8"/>
                  </a:lnTo>
                  <a:lnTo>
                    <a:pt x="37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96"/>
            <p:cNvSpPr>
              <a:spLocks noEditPoints="1"/>
            </p:cNvSpPr>
            <p:nvPr/>
          </p:nvSpPr>
          <p:spPr bwMode="auto">
            <a:xfrm>
              <a:off x="5006803" y="4788879"/>
              <a:ext cx="362576" cy="328227"/>
            </a:xfrm>
            <a:custGeom>
              <a:avLst/>
              <a:gdLst>
                <a:gd name="T0" fmla="*/ 147 w 190"/>
                <a:gd name="T1" fmla="*/ 0 h 172"/>
                <a:gd name="T2" fmla="*/ 156 w 190"/>
                <a:gd name="T3" fmla="*/ 6 h 172"/>
                <a:gd name="T4" fmla="*/ 140 w 190"/>
                <a:gd name="T5" fmla="*/ 49 h 172"/>
                <a:gd name="T6" fmla="*/ 33 w 190"/>
                <a:gd name="T7" fmla="*/ 13 h 172"/>
                <a:gd name="T8" fmla="*/ 41 w 190"/>
                <a:gd name="T9" fmla="*/ 21 h 172"/>
                <a:gd name="T10" fmla="*/ 54 w 190"/>
                <a:gd name="T11" fmla="*/ 32 h 172"/>
                <a:gd name="T12" fmla="*/ 33 w 190"/>
                <a:gd name="T13" fmla="*/ 41 h 172"/>
                <a:gd name="T14" fmla="*/ 41 w 190"/>
                <a:gd name="T15" fmla="*/ 45 h 172"/>
                <a:gd name="T16" fmla="*/ 54 w 190"/>
                <a:gd name="T17" fmla="*/ 56 h 172"/>
                <a:gd name="T18" fmla="*/ 33 w 190"/>
                <a:gd name="T19" fmla="*/ 65 h 172"/>
                <a:gd name="T20" fmla="*/ 41 w 190"/>
                <a:gd name="T21" fmla="*/ 71 h 172"/>
                <a:gd name="T22" fmla="*/ 54 w 190"/>
                <a:gd name="T23" fmla="*/ 82 h 172"/>
                <a:gd name="T24" fmla="*/ 33 w 190"/>
                <a:gd name="T25" fmla="*/ 90 h 172"/>
                <a:gd name="T26" fmla="*/ 41 w 190"/>
                <a:gd name="T27" fmla="*/ 95 h 172"/>
                <a:gd name="T28" fmla="*/ 54 w 190"/>
                <a:gd name="T29" fmla="*/ 105 h 172"/>
                <a:gd name="T30" fmla="*/ 33 w 190"/>
                <a:gd name="T31" fmla="*/ 114 h 172"/>
                <a:gd name="T32" fmla="*/ 41 w 190"/>
                <a:gd name="T33" fmla="*/ 121 h 172"/>
                <a:gd name="T34" fmla="*/ 54 w 190"/>
                <a:gd name="T35" fmla="*/ 131 h 172"/>
                <a:gd name="T36" fmla="*/ 33 w 190"/>
                <a:gd name="T37" fmla="*/ 140 h 172"/>
                <a:gd name="T38" fmla="*/ 33 w 190"/>
                <a:gd name="T39" fmla="*/ 157 h 172"/>
                <a:gd name="T40" fmla="*/ 140 w 190"/>
                <a:gd name="T41" fmla="*/ 125 h 172"/>
                <a:gd name="T42" fmla="*/ 156 w 190"/>
                <a:gd name="T43" fmla="*/ 164 h 172"/>
                <a:gd name="T44" fmla="*/ 147 w 190"/>
                <a:gd name="T45" fmla="*/ 172 h 172"/>
                <a:gd name="T46" fmla="*/ 18 w 190"/>
                <a:gd name="T47" fmla="*/ 172 h 172"/>
                <a:gd name="T48" fmla="*/ 18 w 190"/>
                <a:gd name="T49" fmla="*/ 153 h 172"/>
                <a:gd name="T50" fmla="*/ 0 w 190"/>
                <a:gd name="T51" fmla="*/ 138 h 172"/>
                <a:gd name="T52" fmla="*/ 18 w 190"/>
                <a:gd name="T53" fmla="*/ 127 h 172"/>
                <a:gd name="T54" fmla="*/ 0 w 190"/>
                <a:gd name="T55" fmla="*/ 112 h 172"/>
                <a:gd name="T56" fmla="*/ 18 w 190"/>
                <a:gd name="T57" fmla="*/ 103 h 172"/>
                <a:gd name="T58" fmla="*/ 0 w 190"/>
                <a:gd name="T59" fmla="*/ 88 h 172"/>
                <a:gd name="T60" fmla="*/ 18 w 190"/>
                <a:gd name="T61" fmla="*/ 77 h 172"/>
                <a:gd name="T62" fmla="*/ 0 w 190"/>
                <a:gd name="T63" fmla="*/ 62 h 172"/>
                <a:gd name="T64" fmla="*/ 18 w 190"/>
                <a:gd name="T65" fmla="*/ 54 h 172"/>
                <a:gd name="T66" fmla="*/ 0 w 190"/>
                <a:gd name="T67" fmla="*/ 39 h 172"/>
                <a:gd name="T68" fmla="*/ 18 w 190"/>
                <a:gd name="T69" fmla="*/ 6 h 172"/>
                <a:gd name="T70" fmla="*/ 26 w 190"/>
                <a:gd name="T71" fmla="*/ 0 h 172"/>
                <a:gd name="T72" fmla="*/ 67 w 190"/>
                <a:gd name="T73" fmla="*/ 82 h 172"/>
                <a:gd name="T74" fmla="*/ 87 w 190"/>
                <a:gd name="T75" fmla="*/ 90 h 172"/>
                <a:gd name="T76" fmla="*/ 67 w 190"/>
                <a:gd name="T77" fmla="*/ 82 h 172"/>
                <a:gd name="T78" fmla="*/ 67 w 190"/>
                <a:gd name="T79" fmla="*/ 65 h 172"/>
                <a:gd name="T80" fmla="*/ 104 w 190"/>
                <a:gd name="T81" fmla="*/ 71 h 172"/>
                <a:gd name="T82" fmla="*/ 67 w 190"/>
                <a:gd name="T83" fmla="*/ 65 h 172"/>
                <a:gd name="T84" fmla="*/ 67 w 190"/>
                <a:gd name="T85" fmla="*/ 45 h 172"/>
                <a:gd name="T86" fmla="*/ 121 w 190"/>
                <a:gd name="T87" fmla="*/ 54 h 172"/>
                <a:gd name="T88" fmla="*/ 67 w 190"/>
                <a:gd name="T89" fmla="*/ 45 h 172"/>
                <a:gd name="T90" fmla="*/ 67 w 190"/>
                <a:gd name="T91" fmla="*/ 28 h 172"/>
                <a:gd name="T92" fmla="*/ 121 w 190"/>
                <a:gd name="T93" fmla="*/ 36 h 172"/>
                <a:gd name="T94" fmla="*/ 67 w 190"/>
                <a:gd name="T95" fmla="*/ 28 h 172"/>
                <a:gd name="T96" fmla="*/ 89 w 190"/>
                <a:gd name="T97" fmla="*/ 138 h 172"/>
                <a:gd name="T98" fmla="*/ 112 w 190"/>
                <a:gd name="T99" fmla="*/ 136 h 172"/>
                <a:gd name="T100" fmla="*/ 91 w 190"/>
                <a:gd name="T101" fmla="*/ 112 h 172"/>
                <a:gd name="T102" fmla="*/ 89 w 190"/>
                <a:gd name="T103" fmla="*/ 138 h 172"/>
                <a:gd name="T104" fmla="*/ 169 w 190"/>
                <a:gd name="T105" fmla="*/ 36 h 172"/>
                <a:gd name="T106" fmla="*/ 121 w 190"/>
                <a:gd name="T107" fmla="*/ 127 h 172"/>
                <a:gd name="T108" fmla="*/ 169 w 190"/>
                <a:gd name="T109" fmla="*/ 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" h="172">
                  <a:moveTo>
                    <a:pt x="26" y="0"/>
                  </a:moveTo>
                  <a:lnTo>
                    <a:pt x="147" y="0"/>
                  </a:lnTo>
                  <a:lnTo>
                    <a:pt x="156" y="0"/>
                  </a:lnTo>
                  <a:lnTo>
                    <a:pt x="156" y="6"/>
                  </a:lnTo>
                  <a:lnTo>
                    <a:pt x="156" y="34"/>
                  </a:lnTo>
                  <a:lnTo>
                    <a:pt x="140" y="49"/>
                  </a:lnTo>
                  <a:lnTo>
                    <a:pt x="140" y="13"/>
                  </a:lnTo>
                  <a:lnTo>
                    <a:pt x="33" y="13"/>
                  </a:lnTo>
                  <a:lnTo>
                    <a:pt x="33" y="24"/>
                  </a:lnTo>
                  <a:lnTo>
                    <a:pt x="41" y="21"/>
                  </a:lnTo>
                  <a:lnTo>
                    <a:pt x="48" y="17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3" y="41"/>
                  </a:lnTo>
                  <a:lnTo>
                    <a:pt x="33" y="47"/>
                  </a:lnTo>
                  <a:lnTo>
                    <a:pt x="41" y="45"/>
                  </a:lnTo>
                  <a:lnTo>
                    <a:pt x="48" y="41"/>
                  </a:lnTo>
                  <a:lnTo>
                    <a:pt x="54" y="56"/>
                  </a:lnTo>
                  <a:lnTo>
                    <a:pt x="46" y="58"/>
                  </a:lnTo>
                  <a:lnTo>
                    <a:pt x="33" y="65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8" y="67"/>
                  </a:lnTo>
                  <a:lnTo>
                    <a:pt x="54" y="82"/>
                  </a:lnTo>
                  <a:lnTo>
                    <a:pt x="46" y="84"/>
                  </a:lnTo>
                  <a:lnTo>
                    <a:pt x="33" y="90"/>
                  </a:lnTo>
                  <a:lnTo>
                    <a:pt x="33" y="97"/>
                  </a:lnTo>
                  <a:lnTo>
                    <a:pt x="41" y="95"/>
                  </a:lnTo>
                  <a:lnTo>
                    <a:pt x="48" y="90"/>
                  </a:lnTo>
                  <a:lnTo>
                    <a:pt x="54" y="105"/>
                  </a:lnTo>
                  <a:lnTo>
                    <a:pt x="46" y="108"/>
                  </a:lnTo>
                  <a:lnTo>
                    <a:pt x="33" y="114"/>
                  </a:lnTo>
                  <a:lnTo>
                    <a:pt x="33" y="123"/>
                  </a:lnTo>
                  <a:lnTo>
                    <a:pt x="41" y="121"/>
                  </a:lnTo>
                  <a:lnTo>
                    <a:pt x="48" y="118"/>
                  </a:lnTo>
                  <a:lnTo>
                    <a:pt x="54" y="131"/>
                  </a:lnTo>
                  <a:lnTo>
                    <a:pt x="46" y="133"/>
                  </a:lnTo>
                  <a:lnTo>
                    <a:pt x="33" y="140"/>
                  </a:lnTo>
                  <a:lnTo>
                    <a:pt x="33" y="153"/>
                  </a:lnTo>
                  <a:lnTo>
                    <a:pt x="33" y="157"/>
                  </a:lnTo>
                  <a:lnTo>
                    <a:pt x="140" y="157"/>
                  </a:lnTo>
                  <a:lnTo>
                    <a:pt x="140" y="125"/>
                  </a:lnTo>
                  <a:lnTo>
                    <a:pt x="156" y="110"/>
                  </a:lnTo>
                  <a:lnTo>
                    <a:pt x="156" y="164"/>
                  </a:lnTo>
                  <a:lnTo>
                    <a:pt x="156" y="172"/>
                  </a:lnTo>
                  <a:lnTo>
                    <a:pt x="147" y="172"/>
                  </a:lnTo>
                  <a:lnTo>
                    <a:pt x="26" y="172"/>
                  </a:lnTo>
                  <a:lnTo>
                    <a:pt x="18" y="172"/>
                  </a:lnTo>
                  <a:lnTo>
                    <a:pt x="18" y="164"/>
                  </a:lnTo>
                  <a:lnTo>
                    <a:pt x="18" y="153"/>
                  </a:lnTo>
                  <a:lnTo>
                    <a:pt x="2" y="153"/>
                  </a:lnTo>
                  <a:lnTo>
                    <a:pt x="0" y="138"/>
                  </a:lnTo>
                  <a:lnTo>
                    <a:pt x="18" y="131"/>
                  </a:lnTo>
                  <a:lnTo>
                    <a:pt x="18" y="127"/>
                  </a:lnTo>
                  <a:lnTo>
                    <a:pt x="2" y="127"/>
                  </a:lnTo>
                  <a:lnTo>
                    <a:pt x="0" y="112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2" y="103"/>
                  </a:lnTo>
                  <a:lnTo>
                    <a:pt x="0" y="88"/>
                  </a:lnTo>
                  <a:lnTo>
                    <a:pt x="18" y="80"/>
                  </a:lnTo>
                  <a:lnTo>
                    <a:pt x="18" y="77"/>
                  </a:lnTo>
                  <a:lnTo>
                    <a:pt x="2" y="77"/>
                  </a:lnTo>
                  <a:lnTo>
                    <a:pt x="0" y="6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" y="54"/>
                  </a:lnTo>
                  <a:lnTo>
                    <a:pt x="0" y="39"/>
                  </a:lnTo>
                  <a:lnTo>
                    <a:pt x="18" y="3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67" y="82"/>
                  </a:moveTo>
                  <a:lnTo>
                    <a:pt x="67" y="90"/>
                  </a:lnTo>
                  <a:lnTo>
                    <a:pt x="87" y="90"/>
                  </a:lnTo>
                  <a:lnTo>
                    <a:pt x="87" y="82"/>
                  </a:lnTo>
                  <a:lnTo>
                    <a:pt x="67" y="82"/>
                  </a:lnTo>
                  <a:lnTo>
                    <a:pt x="67" y="82"/>
                  </a:lnTo>
                  <a:close/>
                  <a:moveTo>
                    <a:pt x="67" y="65"/>
                  </a:moveTo>
                  <a:lnTo>
                    <a:pt x="67" y="71"/>
                  </a:lnTo>
                  <a:lnTo>
                    <a:pt x="104" y="71"/>
                  </a:lnTo>
                  <a:lnTo>
                    <a:pt x="104" y="65"/>
                  </a:lnTo>
                  <a:lnTo>
                    <a:pt x="67" y="65"/>
                  </a:lnTo>
                  <a:lnTo>
                    <a:pt x="67" y="65"/>
                  </a:lnTo>
                  <a:close/>
                  <a:moveTo>
                    <a:pt x="67" y="45"/>
                  </a:moveTo>
                  <a:lnTo>
                    <a:pt x="67" y="54"/>
                  </a:lnTo>
                  <a:lnTo>
                    <a:pt x="121" y="54"/>
                  </a:lnTo>
                  <a:lnTo>
                    <a:pt x="121" y="45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67" y="28"/>
                  </a:moveTo>
                  <a:lnTo>
                    <a:pt x="67" y="36"/>
                  </a:lnTo>
                  <a:lnTo>
                    <a:pt x="121" y="36"/>
                  </a:lnTo>
                  <a:lnTo>
                    <a:pt x="121" y="28"/>
                  </a:lnTo>
                  <a:lnTo>
                    <a:pt x="67" y="28"/>
                  </a:lnTo>
                  <a:lnTo>
                    <a:pt x="67" y="28"/>
                  </a:lnTo>
                  <a:close/>
                  <a:moveTo>
                    <a:pt x="89" y="138"/>
                  </a:moveTo>
                  <a:lnTo>
                    <a:pt x="100" y="136"/>
                  </a:lnTo>
                  <a:lnTo>
                    <a:pt x="112" y="136"/>
                  </a:lnTo>
                  <a:lnTo>
                    <a:pt x="102" y="125"/>
                  </a:lnTo>
                  <a:lnTo>
                    <a:pt x="91" y="112"/>
                  </a:lnTo>
                  <a:lnTo>
                    <a:pt x="89" y="125"/>
                  </a:lnTo>
                  <a:lnTo>
                    <a:pt x="89" y="138"/>
                  </a:lnTo>
                  <a:lnTo>
                    <a:pt x="89" y="138"/>
                  </a:lnTo>
                  <a:close/>
                  <a:moveTo>
                    <a:pt x="169" y="36"/>
                  </a:moveTo>
                  <a:lnTo>
                    <a:pt x="100" y="103"/>
                  </a:lnTo>
                  <a:lnTo>
                    <a:pt x="121" y="127"/>
                  </a:lnTo>
                  <a:lnTo>
                    <a:pt x="190" y="60"/>
                  </a:lnTo>
                  <a:lnTo>
                    <a:pt x="169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6057" y="4373381"/>
              <a:ext cx="28800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252525"/>
                  </a:solidFill>
                </a:rPr>
                <a:t>Ease of use also encourages those who otherwise would not have used visual aids, or would not have given a presentation at all, to make presentations.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2722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39552" y="1816318"/>
            <a:ext cx="8492071" cy="3268866"/>
            <a:chOff x="1001486" y="1175658"/>
            <a:chExt cx="10595428" cy="4078514"/>
          </a:xfrm>
        </p:grpSpPr>
        <p:grpSp>
          <p:nvGrpSpPr>
            <p:cNvPr id="2" name="组合 1"/>
            <p:cNvGrpSpPr/>
            <p:nvPr/>
          </p:nvGrpSpPr>
          <p:grpSpPr>
            <a:xfrm>
              <a:off x="1001486" y="1175658"/>
              <a:ext cx="4078514" cy="4078514"/>
              <a:chOff x="3846286" y="1959429"/>
              <a:chExt cx="4078514" cy="4078514"/>
            </a:xfrm>
          </p:grpSpPr>
          <p:graphicFrame>
            <p:nvGraphicFramePr>
              <p:cNvPr id="3" name="图表 2"/>
              <p:cNvGraphicFramePr/>
              <p:nvPr>
                <p:extLst>
                  <p:ext uri="{D42A27DB-BD31-4B8C-83A1-F6EECF244321}">
                    <p14:modId xmlns:p14="http://schemas.microsoft.com/office/powerpoint/2010/main" xmlns="" val="3459591790"/>
                  </p:ext>
                </p:extLst>
              </p:nvPr>
            </p:nvGraphicFramePr>
            <p:xfrm>
              <a:off x="3846286" y="1959429"/>
              <a:ext cx="4078514" cy="407851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 useBgFill="1">
            <p:nvSpPr>
              <p:cNvPr id="4" name="任意多边形 3"/>
              <p:cNvSpPr/>
              <p:nvPr/>
            </p:nvSpPr>
            <p:spPr>
              <a:xfrm>
                <a:off x="3846286" y="1959429"/>
                <a:ext cx="4078514" cy="4078514"/>
              </a:xfrm>
              <a:custGeom>
                <a:avLst/>
                <a:gdLst>
                  <a:gd name="connsiteX0" fmla="*/ 2002971 w 4078514"/>
                  <a:gd name="connsiteY0" fmla="*/ 870485 h 4078514"/>
                  <a:gd name="connsiteX1" fmla="*/ 3164486 w 4078514"/>
                  <a:gd name="connsiteY1" fmla="*/ 2032000 h 4078514"/>
                  <a:gd name="connsiteX2" fmla="*/ 2002971 w 4078514"/>
                  <a:gd name="connsiteY2" fmla="*/ 3193515 h 4078514"/>
                  <a:gd name="connsiteX3" fmla="*/ 841456 w 4078514"/>
                  <a:gd name="connsiteY3" fmla="*/ 2032000 h 4078514"/>
                  <a:gd name="connsiteX4" fmla="*/ 2002971 w 4078514"/>
                  <a:gd name="connsiteY4" fmla="*/ 870485 h 4078514"/>
                  <a:gd name="connsiteX5" fmla="*/ 2002971 w 4078514"/>
                  <a:gd name="connsiteY5" fmla="*/ 174171 h 4078514"/>
                  <a:gd name="connsiteX6" fmla="*/ 145142 w 4078514"/>
                  <a:gd name="connsiteY6" fmla="*/ 2032000 h 4078514"/>
                  <a:gd name="connsiteX7" fmla="*/ 2002971 w 4078514"/>
                  <a:gd name="connsiteY7" fmla="*/ 3889829 h 4078514"/>
                  <a:gd name="connsiteX8" fmla="*/ 3860800 w 4078514"/>
                  <a:gd name="connsiteY8" fmla="*/ 2032000 h 4078514"/>
                  <a:gd name="connsiteX9" fmla="*/ 2002971 w 4078514"/>
                  <a:gd name="connsiteY9" fmla="*/ 174171 h 4078514"/>
                  <a:gd name="connsiteX10" fmla="*/ 2039257 w 4078514"/>
                  <a:gd name="connsiteY10" fmla="*/ 0 h 4078514"/>
                  <a:gd name="connsiteX11" fmla="*/ 4078514 w 4078514"/>
                  <a:gd name="connsiteY11" fmla="*/ 2039257 h 4078514"/>
                  <a:gd name="connsiteX12" fmla="*/ 2039257 w 4078514"/>
                  <a:gd name="connsiteY12" fmla="*/ 4078514 h 4078514"/>
                  <a:gd name="connsiteX13" fmla="*/ 0 w 4078514"/>
                  <a:gd name="connsiteY13" fmla="*/ 2039257 h 4078514"/>
                  <a:gd name="connsiteX14" fmla="*/ 2039257 w 4078514"/>
                  <a:gd name="connsiteY14" fmla="*/ 0 h 407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78514" h="4078514">
                    <a:moveTo>
                      <a:pt x="2002971" y="870485"/>
                    </a:moveTo>
                    <a:cubicBezTo>
                      <a:pt x="2644458" y="870485"/>
                      <a:pt x="3164486" y="1390513"/>
                      <a:pt x="3164486" y="2032000"/>
                    </a:cubicBezTo>
                    <a:cubicBezTo>
                      <a:pt x="3164486" y="2673487"/>
                      <a:pt x="2644458" y="3193515"/>
                      <a:pt x="2002971" y="3193515"/>
                    </a:cubicBezTo>
                    <a:cubicBezTo>
                      <a:pt x="1361484" y="3193515"/>
                      <a:pt x="841456" y="2673487"/>
                      <a:pt x="841456" y="2032000"/>
                    </a:cubicBezTo>
                    <a:cubicBezTo>
                      <a:pt x="841456" y="1390513"/>
                      <a:pt x="1361484" y="870485"/>
                      <a:pt x="2002971" y="870485"/>
                    </a:cubicBezTo>
                    <a:close/>
                    <a:moveTo>
                      <a:pt x="2002971" y="174171"/>
                    </a:moveTo>
                    <a:cubicBezTo>
                      <a:pt x="976920" y="174171"/>
                      <a:pt x="145142" y="1005949"/>
                      <a:pt x="145142" y="2032000"/>
                    </a:cubicBezTo>
                    <a:cubicBezTo>
                      <a:pt x="145142" y="3058051"/>
                      <a:pt x="976920" y="3889829"/>
                      <a:pt x="2002971" y="3889829"/>
                    </a:cubicBezTo>
                    <a:cubicBezTo>
                      <a:pt x="3029022" y="3889829"/>
                      <a:pt x="3860800" y="3058051"/>
                      <a:pt x="3860800" y="2032000"/>
                    </a:cubicBezTo>
                    <a:cubicBezTo>
                      <a:pt x="3860800" y="1005949"/>
                      <a:pt x="3029022" y="174171"/>
                      <a:pt x="2002971" y="174171"/>
                    </a:cubicBezTo>
                    <a:close/>
                    <a:moveTo>
                      <a:pt x="2039257" y="0"/>
                    </a:moveTo>
                    <a:cubicBezTo>
                      <a:pt x="3165508" y="0"/>
                      <a:pt x="4078514" y="913006"/>
                      <a:pt x="4078514" y="2039257"/>
                    </a:cubicBezTo>
                    <a:cubicBezTo>
                      <a:pt x="4078514" y="3165508"/>
                      <a:pt x="3165508" y="4078514"/>
                      <a:pt x="2039257" y="4078514"/>
                    </a:cubicBezTo>
                    <a:cubicBezTo>
                      <a:pt x="913006" y="4078514"/>
                      <a:pt x="0" y="3165508"/>
                      <a:pt x="0" y="2039257"/>
                    </a:cubicBezTo>
                    <a:cubicBezTo>
                      <a:pt x="0" y="913006"/>
                      <a:pt x="913006" y="0"/>
                      <a:pt x="2039257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203200" sx="102000" sy="102000" algn="c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aphicFrame>
            <p:nvGraphicFramePr>
              <p:cNvPr id="5" name="图表 4"/>
              <p:cNvGraphicFramePr/>
              <p:nvPr>
                <p:extLst>
                  <p:ext uri="{D42A27DB-BD31-4B8C-83A1-F6EECF244321}">
                    <p14:modId xmlns:p14="http://schemas.microsoft.com/office/powerpoint/2010/main" xmlns="" val="399284844"/>
                  </p:ext>
                </p:extLst>
              </p:nvPr>
            </p:nvGraphicFramePr>
            <p:xfrm>
              <a:off x="4528456" y="2641600"/>
              <a:ext cx="2714174" cy="271417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5457371" y="1280883"/>
              <a:ext cx="718457" cy="718457"/>
              <a:chOff x="6284688" y="1828799"/>
              <a:chExt cx="718457" cy="718457"/>
            </a:xfrm>
          </p:grpSpPr>
          <p:sp useBgFill="1">
            <p:nvSpPr>
              <p:cNvPr id="7" name="椭圆 6"/>
              <p:cNvSpPr/>
              <p:nvPr/>
            </p:nvSpPr>
            <p:spPr>
              <a:xfrm>
                <a:off x="6284688" y="1828799"/>
                <a:ext cx="718457" cy="718457"/>
              </a:xfrm>
              <a:prstGeom prst="ellipse">
                <a:avLst/>
              </a:prstGeom>
              <a:ln>
                <a:noFill/>
              </a:ln>
              <a:effectLst>
                <a:innerShdw blurRad="127000">
                  <a:prstClr val="black">
                    <a:alpha val="6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" name="Freeform 32"/>
              <p:cNvSpPr>
                <a:spLocks noEditPoints="1"/>
              </p:cNvSpPr>
              <p:nvPr/>
            </p:nvSpPr>
            <p:spPr bwMode="auto">
              <a:xfrm>
                <a:off x="6452563" y="1976683"/>
                <a:ext cx="382705" cy="422688"/>
              </a:xfrm>
              <a:custGeom>
                <a:avLst/>
                <a:gdLst>
                  <a:gd name="T0" fmla="*/ 1 w 267"/>
                  <a:gd name="T1" fmla="*/ 131 h 295"/>
                  <a:gd name="T2" fmla="*/ 31 w 267"/>
                  <a:gd name="T3" fmla="*/ 100 h 295"/>
                  <a:gd name="T4" fmla="*/ 44 w 267"/>
                  <a:gd name="T5" fmla="*/ 126 h 295"/>
                  <a:gd name="T6" fmla="*/ 32 w 267"/>
                  <a:gd name="T7" fmla="*/ 138 h 295"/>
                  <a:gd name="T8" fmla="*/ 31 w 267"/>
                  <a:gd name="T9" fmla="*/ 192 h 295"/>
                  <a:gd name="T10" fmla="*/ 0 w 267"/>
                  <a:gd name="T11" fmla="*/ 176 h 295"/>
                  <a:gd name="T12" fmla="*/ 34 w 267"/>
                  <a:gd name="T13" fmla="*/ 161 h 295"/>
                  <a:gd name="T14" fmla="*/ 136 w 267"/>
                  <a:gd name="T15" fmla="*/ 252 h 295"/>
                  <a:gd name="T16" fmla="*/ 123 w 267"/>
                  <a:gd name="T17" fmla="*/ 222 h 295"/>
                  <a:gd name="T18" fmla="*/ 109 w 267"/>
                  <a:gd name="T19" fmla="*/ 254 h 295"/>
                  <a:gd name="T20" fmla="*/ 127 w 267"/>
                  <a:gd name="T21" fmla="*/ 269 h 295"/>
                  <a:gd name="T22" fmla="*/ 127 w 267"/>
                  <a:gd name="T23" fmla="*/ 277 h 295"/>
                  <a:gd name="T24" fmla="*/ 143 w 267"/>
                  <a:gd name="T25" fmla="*/ 277 h 295"/>
                  <a:gd name="T26" fmla="*/ 143 w 267"/>
                  <a:gd name="T27" fmla="*/ 269 h 295"/>
                  <a:gd name="T28" fmla="*/ 161 w 267"/>
                  <a:gd name="T29" fmla="*/ 254 h 295"/>
                  <a:gd name="T30" fmla="*/ 149 w 267"/>
                  <a:gd name="T31" fmla="*/ 222 h 295"/>
                  <a:gd name="T32" fmla="*/ 131 w 267"/>
                  <a:gd name="T33" fmla="*/ 61 h 295"/>
                  <a:gd name="T34" fmla="*/ 152 w 267"/>
                  <a:gd name="T35" fmla="*/ 45 h 295"/>
                  <a:gd name="T36" fmla="*/ 136 w 267"/>
                  <a:gd name="T37" fmla="*/ 25 h 295"/>
                  <a:gd name="T38" fmla="*/ 159 w 267"/>
                  <a:gd name="T39" fmla="*/ 3 h 295"/>
                  <a:gd name="T40" fmla="*/ 120 w 267"/>
                  <a:gd name="T41" fmla="*/ 33 h 295"/>
                  <a:gd name="T42" fmla="*/ 122 w 267"/>
                  <a:gd name="T43" fmla="*/ 45 h 295"/>
                  <a:gd name="T44" fmla="*/ 110 w 267"/>
                  <a:gd name="T45" fmla="*/ 75 h 295"/>
                  <a:gd name="T46" fmla="*/ 77 w 267"/>
                  <a:gd name="T47" fmla="*/ 30 h 295"/>
                  <a:gd name="T48" fmla="*/ 40 w 267"/>
                  <a:gd name="T49" fmla="*/ 88 h 295"/>
                  <a:gd name="T50" fmla="*/ 77 w 267"/>
                  <a:gd name="T51" fmla="*/ 30 h 295"/>
                  <a:gd name="T52" fmla="*/ 255 w 267"/>
                  <a:gd name="T53" fmla="*/ 92 h 295"/>
                  <a:gd name="T54" fmla="*/ 194 w 267"/>
                  <a:gd name="T55" fmla="*/ 53 h 295"/>
                  <a:gd name="T56" fmla="*/ 35 w 267"/>
                  <a:gd name="T57" fmla="*/ 204 h 295"/>
                  <a:gd name="T58" fmla="*/ 78 w 267"/>
                  <a:gd name="T59" fmla="*/ 270 h 295"/>
                  <a:gd name="T60" fmla="*/ 234 w 267"/>
                  <a:gd name="T61" fmla="*/ 208 h 295"/>
                  <a:gd name="T62" fmla="*/ 194 w 267"/>
                  <a:gd name="T63" fmla="*/ 270 h 295"/>
                  <a:gd name="T64" fmla="*/ 234 w 267"/>
                  <a:gd name="T65" fmla="*/ 208 h 295"/>
                  <a:gd name="T66" fmla="*/ 267 w 267"/>
                  <a:gd name="T67" fmla="*/ 116 h 295"/>
                  <a:gd name="T68" fmla="*/ 216 w 267"/>
                  <a:gd name="T69" fmla="*/ 139 h 295"/>
                  <a:gd name="T70" fmla="*/ 215 w 267"/>
                  <a:gd name="T71" fmla="*/ 147 h 295"/>
                  <a:gd name="T72" fmla="*/ 208 w 267"/>
                  <a:gd name="T73" fmla="*/ 153 h 295"/>
                  <a:gd name="T74" fmla="*/ 222 w 267"/>
                  <a:gd name="T75" fmla="*/ 175 h 295"/>
                  <a:gd name="T76" fmla="*/ 265 w 267"/>
                  <a:gd name="T77" fmla="*/ 171 h 295"/>
                  <a:gd name="T78" fmla="*/ 233 w 267"/>
                  <a:gd name="T79" fmla="*/ 161 h 295"/>
                  <a:gd name="T80" fmla="*/ 232 w 267"/>
                  <a:gd name="T81" fmla="*/ 153 h 295"/>
                  <a:gd name="T82" fmla="*/ 262 w 267"/>
                  <a:gd name="T83" fmla="*/ 147 h 295"/>
                  <a:gd name="T84" fmla="*/ 237 w 267"/>
                  <a:gd name="T85" fmla="*/ 132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295">
                    <a:moveTo>
                      <a:pt x="34" y="161"/>
                    </a:moveTo>
                    <a:cubicBezTo>
                      <a:pt x="34" y="157"/>
                      <a:pt x="30" y="154"/>
                      <a:pt x="22" y="151"/>
                    </a:cubicBezTo>
                    <a:cubicBezTo>
                      <a:pt x="9" y="147"/>
                      <a:pt x="1" y="142"/>
                      <a:pt x="1" y="131"/>
                    </a:cubicBezTo>
                    <a:cubicBezTo>
                      <a:pt x="1" y="121"/>
                      <a:pt x="8" y="113"/>
                      <a:pt x="20" y="110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10"/>
                      <a:pt x="31" y="110"/>
                      <a:pt x="31" y="110"/>
                    </a:cubicBezTo>
                    <a:cubicBezTo>
                      <a:pt x="39" y="110"/>
                      <a:pt x="44" y="112"/>
                      <a:pt x="48" y="113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2" y="125"/>
                      <a:pt x="36" y="122"/>
                      <a:pt x="28" y="122"/>
                    </a:cubicBezTo>
                    <a:cubicBezTo>
                      <a:pt x="21" y="122"/>
                      <a:pt x="18" y="126"/>
                      <a:pt x="18" y="129"/>
                    </a:cubicBezTo>
                    <a:cubicBezTo>
                      <a:pt x="18" y="132"/>
                      <a:pt x="22" y="135"/>
                      <a:pt x="32" y="138"/>
                    </a:cubicBezTo>
                    <a:cubicBezTo>
                      <a:pt x="46" y="143"/>
                      <a:pt x="51" y="149"/>
                      <a:pt x="51" y="160"/>
                    </a:cubicBezTo>
                    <a:cubicBezTo>
                      <a:pt x="51" y="170"/>
                      <a:pt x="44" y="178"/>
                      <a:pt x="31" y="180"/>
                    </a:cubicBezTo>
                    <a:cubicBezTo>
                      <a:pt x="31" y="192"/>
                      <a:pt x="31" y="192"/>
                      <a:pt x="31" y="192"/>
                    </a:cubicBezTo>
                    <a:cubicBezTo>
                      <a:pt x="20" y="192"/>
                      <a:pt x="20" y="192"/>
                      <a:pt x="20" y="192"/>
                    </a:cubicBezTo>
                    <a:cubicBezTo>
                      <a:pt x="20" y="181"/>
                      <a:pt x="20" y="181"/>
                      <a:pt x="20" y="181"/>
                    </a:cubicBezTo>
                    <a:cubicBezTo>
                      <a:pt x="12" y="181"/>
                      <a:pt x="5" y="179"/>
                      <a:pt x="0" y="176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9" y="166"/>
                      <a:pt x="15" y="168"/>
                      <a:pt x="23" y="168"/>
                    </a:cubicBezTo>
                    <a:cubicBezTo>
                      <a:pt x="29" y="168"/>
                      <a:pt x="34" y="166"/>
                      <a:pt x="34" y="161"/>
                    </a:cubicBezTo>
                    <a:close/>
                    <a:moveTo>
                      <a:pt x="149" y="222"/>
                    </a:moveTo>
                    <a:cubicBezTo>
                      <a:pt x="141" y="240"/>
                      <a:pt x="141" y="240"/>
                      <a:pt x="141" y="240"/>
                    </a:cubicBezTo>
                    <a:cubicBezTo>
                      <a:pt x="139" y="244"/>
                      <a:pt x="137" y="248"/>
                      <a:pt x="136" y="252"/>
                    </a:cubicBezTo>
                    <a:cubicBezTo>
                      <a:pt x="136" y="252"/>
                      <a:pt x="136" y="252"/>
                      <a:pt x="136" y="252"/>
                    </a:cubicBezTo>
                    <a:cubicBezTo>
                      <a:pt x="134" y="248"/>
                      <a:pt x="133" y="244"/>
                      <a:pt x="131" y="240"/>
                    </a:cubicBezTo>
                    <a:cubicBezTo>
                      <a:pt x="123" y="222"/>
                      <a:pt x="123" y="222"/>
                      <a:pt x="123" y="222"/>
                    </a:cubicBezTo>
                    <a:cubicBezTo>
                      <a:pt x="104" y="222"/>
                      <a:pt x="104" y="222"/>
                      <a:pt x="104" y="222"/>
                    </a:cubicBezTo>
                    <a:cubicBezTo>
                      <a:pt x="123" y="254"/>
                      <a:pt x="123" y="254"/>
                      <a:pt x="123" y="254"/>
                    </a:cubicBezTo>
                    <a:cubicBezTo>
                      <a:pt x="109" y="254"/>
                      <a:pt x="109" y="254"/>
                      <a:pt x="109" y="254"/>
                    </a:cubicBezTo>
                    <a:cubicBezTo>
                      <a:pt x="109" y="262"/>
                      <a:pt x="109" y="262"/>
                      <a:pt x="109" y="262"/>
                    </a:cubicBezTo>
                    <a:cubicBezTo>
                      <a:pt x="127" y="262"/>
                      <a:pt x="127" y="262"/>
                      <a:pt x="127" y="262"/>
                    </a:cubicBezTo>
                    <a:cubicBezTo>
                      <a:pt x="127" y="269"/>
                      <a:pt x="127" y="269"/>
                      <a:pt x="127" y="269"/>
                    </a:cubicBezTo>
                    <a:cubicBezTo>
                      <a:pt x="109" y="269"/>
                      <a:pt x="109" y="269"/>
                      <a:pt x="109" y="269"/>
                    </a:cubicBezTo>
                    <a:cubicBezTo>
                      <a:pt x="109" y="277"/>
                      <a:pt x="109" y="277"/>
                      <a:pt x="109" y="277"/>
                    </a:cubicBezTo>
                    <a:cubicBezTo>
                      <a:pt x="127" y="277"/>
                      <a:pt x="127" y="277"/>
                      <a:pt x="127" y="277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43" y="295"/>
                      <a:pt x="143" y="295"/>
                      <a:pt x="143" y="295"/>
                    </a:cubicBezTo>
                    <a:cubicBezTo>
                      <a:pt x="143" y="277"/>
                      <a:pt x="143" y="277"/>
                      <a:pt x="143" y="277"/>
                    </a:cubicBezTo>
                    <a:cubicBezTo>
                      <a:pt x="161" y="277"/>
                      <a:pt x="161" y="277"/>
                      <a:pt x="161" y="277"/>
                    </a:cubicBezTo>
                    <a:cubicBezTo>
                      <a:pt x="161" y="269"/>
                      <a:pt x="161" y="269"/>
                      <a:pt x="161" y="269"/>
                    </a:cubicBezTo>
                    <a:cubicBezTo>
                      <a:pt x="143" y="269"/>
                      <a:pt x="143" y="269"/>
                      <a:pt x="143" y="269"/>
                    </a:cubicBezTo>
                    <a:cubicBezTo>
                      <a:pt x="143" y="262"/>
                      <a:pt x="143" y="262"/>
                      <a:pt x="143" y="262"/>
                    </a:cubicBezTo>
                    <a:cubicBezTo>
                      <a:pt x="161" y="262"/>
                      <a:pt x="161" y="262"/>
                      <a:pt x="161" y="262"/>
                    </a:cubicBezTo>
                    <a:cubicBezTo>
                      <a:pt x="161" y="254"/>
                      <a:pt x="161" y="254"/>
                      <a:pt x="161" y="254"/>
                    </a:cubicBezTo>
                    <a:cubicBezTo>
                      <a:pt x="147" y="254"/>
                      <a:pt x="147" y="254"/>
                      <a:pt x="147" y="254"/>
                    </a:cubicBezTo>
                    <a:cubicBezTo>
                      <a:pt x="167" y="222"/>
                      <a:pt x="167" y="222"/>
                      <a:pt x="167" y="222"/>
                    </a:cubicBezTo>
                    <a:lnTo>
                      <a:pt x="149" y="222"/>
                    </a:lnTo>
                    <a:close/>
                    <a:moveTo>
                      <a:pt x="161" y="61"/>
                    </a:moveTo>
                    <a:cubicBezTo>
                      <a:pt x="131" y="61"/>
                      <a:pt x="131" y="61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4" y="58"/>
                      <a:pt x="136" y="56"/>
                      <a:pt x="137" y="53"/>
                    </a:cubicBezTo>
                    <a:cubicBezTo>
                      <a:pt x="138" y="50"/>
                      <a:pt x="138" y="48"/>
                      <a:pt x="138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33"/>
                      <a:pt x="152" y="33"/>
                      <a:pt x="152" y="33"/>
                    </a:cubicBezTo>
                    <a:cubicBezTo>
                      <a:pt x="137" y="33"/>
                      <a:pt x="137" y="33"/>
                      <a:pt x="137" y="33"/>
                    </a:cubicBezTo>
                    <a:cubicBezTo>
                      <a:pt x="136" y="30"/>
                      <a:pt x="136" y="28"/>
                      <a:pt x="136" y="25"/>
                    </a:cubicBezTo>
                    <a:cubicBezTo>
                      <a:pt x="136" y="19"/>
                      <a:pt x="138" y="14"/>
                      <a:pt x="146" y="14"/>
                    </a:cubicBezTo>
                    <a:cubicBezTo>
                      <a:pt x="150" y="14"/>
                      <a:pt x="153" y="15"/>
                      <a:pt x="156" y="16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156" y="2"/>
                      <a:pt x="151" y="0"/>
                      <a:pt x="145" y="0"/>
                    </a:cubicBezTo>
                    <a:cubicBezTo>
                      <a:pt x="130" y="0"/>
                      <a:pt x="120" y="10"/>
                      <a:pt x="120" y="24"/>
                    </a:cubicBezTo>
                    <a:cubicBezTo>
                      <a:pt x="120" y="27"/>
                      <a:pt x="120" y="30"/>
                      <a:pt x="120" y="33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22" y="45"/>
                      <a:pt x="122" y="45"/>
                      <a:pt x="122" y="45"/>
                    </a:cubicBezTo>
                    <a:cubicBezTo>
                      <a:pt x="123" y="46"/>
                      <a:pt x="123" y="48"/>
                      <a:pt x="123" y="49"/>
                    </a:cubicBezTo>
                    <a:cubicBezTo>
                      <a:pt x="122" y="57"/>
                      <a:pt x="116" y="63"/>
                      <a:pt x="110" y="66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61" y="75"/>
                      <a:pt x="161" y="75"/>
                      <a:pt x="161" y="75"/>
                    </a:cubicBezTo>
                    <a:lnTo>
                      <a:pt x="161" y="61"/>
                    </a:lnTo>
                    <a:close/>
                    <a:moveTo>
                      <a:pt x="77" y="30"/>
                    </a:moveTo>
                    <a:cubicBezTo>
                      <a:pt x="52" y="43"/>
                      <a:pt x="32" y="63"/>
                      <a:pt x="18" y="87"/>
                    </a:cubicBezTo>
                    <a:cubicBezTo>
                      <a:pt x="21" y="87"/>
                      <a:pt x="23" y="87"/>
                      <a:pt x="26" y="87"/>
                    </a:cubicBezTo>
                    <a:cubicBezTo>
                      <a:pt x="31" y="87"/>
                      <a:pt x="36" y="87"/>
                      <a:pt x="40" y="88"/>
                    </a:cubicBezTo>
                    <a:cubicBezTo>
                      <a:pt x="50" y="74"/>
                      <a:pt x="63" y="62"/>
                      <a:pt x="78" y="53"/>
                    </a:cubicBezTo>
                    <a:cubicBezTo>
                      <a:pt x="77" y="49"/>
                      <a:pt x="76" y="44"/>
                      <a:pt x="76" y="40"/>
                    </a:cubicBezTo>
                    <a:cubicBezTo>
                      <a:pt x="76" y="37"/>
                      <a:pt x="77" y="34"/>
                      <a:pt x="77" y="30"/>
                    </a:cubicBezTo>
                    <a:close/>
                    <a:moveTo>
                      <a:pt x="234" y="93"/>
                    </a:moveTo>
                    <a:cubicBezTo>
                      <a:pt x="238" y="92"/>
                      <a:pt x="242" y="91"/>
                      <a:pt x="247" y="91"/>
                    </a:cubicBezTo>
                    <a:cubicBezTo>
                      <a:pt x="250" y="91"/>
                      <a:pt x="253" y="91"/>
                      <a:pt x="255" y="92"/>
                    </a:cubicBezTo>
                    <a:cubicBezTo>
                      <a:pt x="242" y="65"/>
                      <a:pt x="221" y="44"/>
                      <a:pt x="194" y="30"/>
                    </a:cubicBezTo>
                    <a:cubicBezTo>
                      <a:pt x="195" y="34"/>
                      <a:pt x="195" y="38"/>
                      <a:pt x="195" y="41"/>
                    </a:cubicBezTo>
                    <a:cubicBezTo>
                      <a:pt x="195" y="45"/>
                      <a:pt x="194" y="49"/>
                      <a:pt x="194" y="53"/>
                    </a:cubicBezTo>
                    <a:cubicBezTo>
                      <a:pt x="210" y="62"/>
                      <a:pt x="224" y="76"/>
                      <a:pt x="234" y="93"/>
                    </a:cubicBezTo>
                    <a:close/>
                    <a:moveTo>
                      <a:pt x="77" y="248"/>
                    </a:moveTo>
                    <a:cubicBezTo>
                      <a:pt x="60" y="237"/>
                      <a:pt x="45" y="222"/>
                      <a:pt x="35" y="204"/>
                    </a:cubicBezTo>
                    <a:cubicBezTo>
                      <a:pt x="32" y="205"/>
                      <a:pt x="29" y="205"/>
                      <a:pt x="26" y="205"/>
                    </a:cubicBezTo>
                    <a:cubicBezTo>
                      <a:pt x="22" y="205"/>
                      <a:pt x="17" y="205"/>
                      <a:pt x="14" y="204"/>
                    </a:cubicBezTo>
                    <a:cubicBezTo>
                      <a:pt x="26" y="233"/>
                      <a:pt x="49" y="257"/>
                      <a:pt x="78" y="270"/>
                    </a:cubicBezTo>
                    <a:cubicBezTo>
                      <a:pt x="77" y="267"/>
                      <a:pt x="76" y="263"/>
                      <a:pt x="76" y="258"/>
                    </a:cubicBezTo>
                    <a:cubicBezTo>
                      <a:pt x="76" y="255"/>
                      <a:pt x="77" y="251"/>
                      <a:pt x="77" y="248"/>
                    </a:cubicBezTo>
                    <a:close/>
                    <a:moveTo>
                      <a:pt x="234" y="208"/>
                    </a:moveTo>
                    <a:cubicBezTo>
                      <a:pt x="224" y="225"/>
                      <a:pt x="210" y="238"/>
                      <a:pt x="194" y="248"/>
                    </a:cubicBezTo>
                    <a:cubicBezTo>
                      <a:pt x="195" y="251"/>
                      <a:pt x="195" y="255"/>
                      <a:pt x="195" y="258"/>
                    </a:cubicBezTo>
                    <a:cubicBezTo>
                      <a:pt x="195" y="263"/>
                      <a:pt x="195" y="267"/>
                      <a:pt x="194" y="270"/>
                    </a:cubicBezTo>
                    <a:cubicBezTo>
                      <a:pt x="220" y="257"/>
                      <a:pt x="242" y="236"/>
                      <a:pt x="255" y="209"/>
                    </a:cubicBezTo>
                    <a:cubicBezTo>
                      <a:pt x="253" y="209"/>
                      <a:pt x="250" y="210"/>
                      <a:pt x="247" y="210"/>
                    </a:cubicBezTo>
                    <a:cubicBezTo>
                      <a:pt x="242" y="210"/>
                      <a:pt x="238" y="209"/>
                      <a:pt x="234" y="208"/>
                    </a:cubicBezTo>
                    <a:close/>
                    <a:moveTo>
                      <a:pt x="251" y="126"/>
                    </a:moveTo>
                    <a:cubicBezTo>
                      <a:pt x="256" y="126"/>
                      <a:pt x="261" y="127"/>
                      <a:pt x="264" y="129"/>
                    </a:cubicBezTo>
                    <a:cubicBezTo>
                      <a:pt x="267" y="116"/>
                      <a:pt x="267" y="116"/>
                      <a:pt x="267" y="116"/>
                    </a:cubicBezTo>
                    <a:cubicBezTo>
                      <a:pt x="263" y="114"/>
                      <a:pt x="257" y="112"/>
                      <a:pt x="250" y="112"/>
                    </a:cubicBezTo>
                    <a:cubicBezTo>
                      <a:pt x="239" y="112"/>
                      <a:pt x="230" y="117"/>
                      <a:pt x="224" y="124"/>
                    </a:cubicBezTo>
                    <a:cubicBezTo>
                      <a:pt x="220" y="128"/>
                      <a:pt x="217" y="133"/>
                      <a:pt x="216" y="139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08" y="147"/>
                      <a:pt x="208" y="147"/>
                      <a:pt x="208" y="147"/>
                    </a:cubicBezTo>
                    <a:cubicBezTo>
                      <a:pt x="215" y="147"/>
                      <a:pt x="215" y="147"/>
                      <a:pt x="215" y="147"/>
                    </a:cubicBezTo>
                    <a:cubicBezTo>
                      <a:pt x="215" y="149"/>
                      <a:pt x="215" y="150"/>
                      <a:pt x="215" y="151"/>
                    </a:cubicBezTo>
                    <a:cubicBezTo>
                      <a:pt x="215" y="151"/>
                      <a:pt x="215" y="152"/>
                      <a:pt x="215" y="153"/>
                    </a:cubicBezTo>
                    <a:cubicBezTo>
                      <a:pt x="208" y="153"/>
                      <a:pt x="208" y="153"/>
                      <a:pt x="208" y="153"/>
                    </a:cubicBezTo>
                    <a:cubicBezTo>
                      <a:pt x="208" y="161"/>
                      <a:pt x="208" y="161"/>
                      <a:pt x="208" y="161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7" y="167"/>
                      <a:pt x="219" y="172"/>
                      <a:pt x="222" y="175"/>
                    </a:cubicBezTo>
                    <a:cubicBezTo>
                      <a:pt x="228" y="184"/>
                      <a:pt x="239" y="188"/>
                      <a:pt x="250" y="188"/>
                    </a:cubicBezTo>
                    <a:cubicBezTo>
                      <a:pt x="257" y="188"/>
                      <a:pt x="264" y="186"/>
                      <a:pt x="267" y="184"/>
                    </a:cubicBezTo>
                    <a:cubicBezTo>
                      <a:pt x="265" y="171"/>
                      <a:pt x="265" y="171"/>
                      <a:pt x="265" y="171"/>
                    </a:cubicBezTo>
                    <a:cubicBezTo>
                      <a:pt x="262" y="173"/>
                      <a:pt x="257" y="174"/>
                      <a:pt x="252" y="174"/>
                    </a:cubicBezTo>
                    <a:cubicBezTo>
                      <a:pt x="246" y="174"/>
                      <a:pt x="241" y="173"/>
                      <a:pt x="237" y="169"/>
                    </a:cubicBezTo>
                    <a:cubicBezTo>
                      <a:pt x="235" y="167"/>
                      <a:pt x="234" y="164"/>
                      <a:pt x="233" y="161"/>
                    </a:cubicBezTo>
                    <a:cubicBezTo>
                      <a:pt x="262" y="161"/>
                      <a:pt x="262" y="161"/>
                      <a:pt x="262" y="161"/>
                    </a:cubicBezTo>
                    <a:cubicBezTo>
                      <a:pt x="262" y="153"/>
                      <a:pt x="262" y="153"/>
                      <a:pt x="262" y="153"/>
                    </a:cubicBezTo>
                    <a:cubicBezTo>
                      <a:pt x="232" y="153"/>
                      <a:pt x="232" y="153"/>
                      <a:pt x="232" y="153"/>
                    </a:cubicBezTo>
                    <a:cubicBezTo>
                      <a:pt x="232" y="152"/>
                      <a:pt x="232" y="152"/>
                      <a:pt x="232" y="151"/>
                    </a:cubicBezTo>
                    <a:cubicBezTo>
                      <a:pt x="232" y="150"/>
                      <a:pt x="232" y="149"/>
                      <a:pt x="232" y="147"/>
                    </a:cubicBezTo>
                    <a:cubicBezTo>
                      <a:pt x="262" y="147"/>
                      <a:pt x="262" y="147"/>
                      <a:pt x="262" y="147"/>
                    </a:cubicBezTo>
                    <a:cubicBezTo>
                      <a:pt x="262" y="139"/>
                      <a:pt x="262" y="139"/>
                      <a:pt x="262" y="139"/>
                    </a:cubicBezTo>
                    <a:cubicBezTo>
                      <a:pt x="234" y="139"/>
                      <a:pt x="234" y="139"/>
                      <a:pt x="234" y="139"/>
                    </a:cubicBezTo>
                    <a:cubicBezTo>
                      <a:pt x="234" y="136"/>
                      <a:pt x="236" y="134"/>
                      <a:pt x="237" y="132"/>
                    </a:cubicBezTo>
                    <a:cubicBezTo>
                      <a:pt x="241" y="128"/>
                      <a:pt x="246" y="126"/>
                      <a:pt x="251" y="126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457371" y="3334657"/>
              <a:ext cx="718457" cy="718457"/>
              <a:chOff x="6284688" y="3882573"/>
              <a:chExt cx="718457" cy="718457"/>
            </a:xfrm>
          </p:grpSpPr>
          <p:sp useBgFill="1">
            <p:nvSpPr>
              <p:cNvPr id="10" name="椭圆 9"/>
              <p:cNvSpPr/>
              <p:nvPr/>
            </p:nvSpPr>
            <p:spPr>
              <a:xfrm>
                <a:off x="6284688" y="3882573"/>
                <a:ext cx="718457" cy="718457"/>
              </a:xfrm>
              <a:prstGeom prst="ellipse">
                <a:avLst/>
              </a:prstGeom>
              <a:ln>
                <a:noFill/>
              </a:ln>
              <a:effectLst>
                <a:innerShdw blurRad="127000">
                  <a:prstClr val="black">
                    <a:alpha val="6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" name="Freeform 43"/>
              <p:cNvSpPr>
                <a:spLocks noEditPoints="1"/>
              </p:cNvSpPr>
              <p:nvPr/>
            </p:nvSpPr>
            <p:spPr bwMode="auto">
              <a:xfrm>
                <a:off x="6452563" y="4005705"/>
                <a:ext cx="380800" cy="472192"/>
              </a:xfrm>
              <a:custGeom>
                <a:avLst/>
                <a:gdLst>
                  <a:gd name="T0" fmla="*/ 110 w 265"/>
                  <a:gd name="T1" fmla="*/ 295 h 330"/>
                  <a:gd name="T2" fmla="*/ 18 w 265"/>
                  <a:gd name="T3" fmla="*/ 269 h 330"/>
                  <a:gd name="T4" fmla="*/ 247 w 265"/>
                  <a:gd name="T5" fmla="*/ 327 h 330"/>
                  <a:gd name="T6" fmla="*/ 0 w 265"/>
                  <a:gd name="T7" fmla="*/ 258 h 330"/>
                  <a:gd name="T8" fmla="*/ 54 w 265"/>
                  <a:gd name="T9" fmla="*/ 299 h 330"/>
                  <a:gd name="T10" fmla="*/ 54 w 265"/>
                  <a:gd name="T11" fmla="*/ 276 h 330"/>
                  <a:gd name="T12" fmla="*/ 76 w 265"/>
                  <a:gd name="T13" fmla="*/ 276 h 330"/>
                  <a:gd name="T14" fmla="*/ 103 w 265"/>
                  <a:gd name="T15" fmla="*/ 275 h 330"/>
                  <a:gd name="T16" fmla="*/ 146 w 265"/>
                  <a:gd name="T17" fmla="*/ 285 h 330"/>
                  <a:gd name="T18" fmla="*/ 125 w 265"/>
                  <a:gd name="T19" fmla="*/ 285 h 330"/>
                  <a:gd name="T20" fmla="*/ 190 w 265"/>
                  <a:gd name="T21" fmla="*/ 314 h 330"/>
                  <a:gd name="T22" fmla="*/ 190 w 265"/>
                  <a:gd name="T23" fmla="*/ 285 h 330"/>
                  <a:gd name="T24" fmla="*/ 189 w 265"/>
                  <a:gd name="T25" fmla="*/ 299 h 330"/>
                  <a:gd name="T26" fmla="*/ 190 w 265"/>
                  <a:gd name="T27" fmla="*/ 314 h 330"/>
                  <a:gd name="T28" fmla="*/ 210 w 265"/>
                  <a:gd name="T29" fmla="*/ 276 h 330"/>
                  <a:gd name="T30" fmla="*/ 10 w 265"/>
                  <a:gd name="T31" fmla="*/ 140 h 330"/>
                  <a:gd name="T32" fmla="*/ 43 w 265"/>
                  <a:gd name="T33" fmla="*/ 116 h 330"/>
                  <a:gd name="T34" fmla="*/ 2 w 265"/>
                  <a:gd name="T35" fmla="*/ 116 h 330"/>
                  <a:gd name="T36" fmla="*/ 77 w 265"/>
                  <a:gd name="T37" fmla="*/ 80 h 330"/>
                  <a:gd name="T38" fmla="*/ 83 w 265"/>
                  <a:gd name="T39" fmla="*/ 63 h 330"/>
                  <a:gd name="T40" fmla="*/ 68 w 265"/>
                  <a:gd name="T41" fmla="*/ 74 h 330"/>
                  <a:gd name="T42" fmla="*/ 145 w 265"/>
                  <a:gd name="T43" fmla="*/ 38 h 330"/>
                  <a:gd name="T44" fmla="*/ 132 w 265"/>
                  <a:gd name="T45" fmla="*/ 0 h 330"/>
                  <a:gd name="T46" fmla="*/ 120 w 265"/>
                  <a:gd name="T47" fmla="*/ 38 h 330"/>
                  <a:gd name="T48" fmla="*/ 197 w 265"/>
                  <a:gd name="T49" fmla="*/ 74 h 330"/>
                  <a:gd name="T50" fmla="*/ 182 w 265"/>
                  <a:gd name="T51" fmla="*/ 63 h 330"/>
                  <a:gd name="T52" fmla="*/ 230 w 265"/>
                  <a:gd name="T53" fmla="*/ 140 h 330"/>
                  <a:gd name="T54" fmla="*/ 262 w 265"/>
                  <a:gd name="T55" fmla="*/ 116 h 330"/>
                  <a:gd name="T56" fmla="*/ 222 w 265"/>
                  <a:gd name="T57" fmla="*/ 116 h 330"/>
                  <a:gd name="T58" fmla="*/ 110 w 265"/>
                  <a:gd name="T59" fmla="*/ 246 h 330"/>
                  <a:gd name="T60" fmla="*/ 143 w 265"/>
                  <a:gd name="T61" fmla="*/ 224 h 330"/>
                  <a:gd name="T62" fmla="*/ 110 w 265"/>
                  <a:gd name="T63" fmla="*/ 53 h 330"/>
                  <a:gd name="T64" fmla="*/ 143 w 265"/>
                  <a:gd name="T65" fmla="*/ 166 h 330"/>
                  <a:gd name="T66" fmla="*/ 122 w 265"/>
                  <a:gd name="T67" fmla="*/ 115 h 330"/>
                  <a:gd name="T68" fmla="*/ 122 w 265"/>
                  <a:gd name="T69" fmla="*/ 86 h 330"/>
                  <a:gd name="T70" fmla="*/ 1 w 265"/>
                  <a:gd name="T71" fmla="*/ 156 h 330"/>
                  <a:gd name="T72" fmla="*/ 1 w 265"/>
                  <a:gd name="T73" fmla="*/ 156 h 330"/>
                  <a:gd name="T74" fmla="*/ 33 w 265"/>
                  <a:gd name="T75" fmla="*/ 166 h 330"/>
                  <a:gd name="T76" fmla="*/ 55 w 265"/>
                  <a:gd name="T77" fmla="*/ 246 h 330"/>
                  <a:gd name="T78" fmla="*/ 88 w 265"/>
                  <a:gd name="T79" fmla="*/ 187 h 330"/>
                  <a:gd name="T80" fmla="*/ 88 w 265"/>
                  <a:gd name="T81" fmla="*/ 187 h 330"/>
                  <a:gd name="T82" fmla="*/ 88 w 265"/>
                  <a:gd name="T83" fmla="*/ 115 h 330"/>
                  <a:gd name="T84" fmla="*/ 210 w 265"/>
                  <a:gd name="T85" fmla="*/ 246 h 330"/>
                  <a:gd name="T86" fmla="*/ 199 w 265"/>
                  <a:gd name="T87" fmla="*/ 187 h 330"/>
                  <a:gd name="T88" fmla="*/ 199 w 265"/>
                  <a:gd name="T89" fmla="*/ 187 h 330"/>
                  <a:gd name="T90" fmla="*/ 199 w 265"/>
                  <a:gd name="T91" fmla="*/ 115 h 330"/>
                  <a:gd name="T92" fmla="*/ 264 w 265"/>
                  <a:gd name="T93" fmla="*/ 246 h 330"/>
                  <a:gd name="T94" fmla="*/ 232 w 265"/>
                  <a:gd name="T95" fmla="*/ 187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5" h="330">
                    <a:moveTo>
                      <a:pt x="103" y="306"/>
                    </a:moveTo>
                    <a:cubicBezTo>
                      <a:pt x="98" y="306"/>
                      <a:pt x="95" y="302"/>
                      <a:pt x="95" y="295"/>
                    </a:cubicBezTo>
                    <a:cubicBezTo>
                      <a:pt x="95" y="288"/>
                      <a:pt x="98" y="284"/>
                      <a:pt x="103" y="284"/>
                    </a:cubicBezTo>
                    <a:cubicBezTo>
                      <a:pt x="108" y="284"/>
                      <a:pt x="110" y="289"/>
                      <a:pt x="110" y="295"/>
                    </a:cubicBezTo>
                    <a:cubicBezTo>
                      <a:pt x="110" y="302"/>
                      <a:pt x="107" y="306"/>
                      <a:pt x="103" y="306"/>
                    </a:cubicBezTo>
                    <a:close/>
                    <a:moveTo>
                      <a:pt x="0" y="258"/>
                    </a:moveTo>
                    <a:cubicBezTo>
                      <a:pt x="0" y="269"/>
                      <a:pt x="0" y="269"/>
                      <a:pt x="0" y="269"/>
                    </a:cubicBezTo>
                    <a:cubicBezTo>
                      <a:pt x="18" y="269"/>
                      <a:pt x="18" y="269"/>
                      <a:pt x="18" y="269"/>
                    </a:cubicBez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9"/>
                      <a:pt x="20" y="330"/>
                      <a:pt x="22" y="330"/>
                    </a:cubicBezTo>
                    <a:cubicBezTo>
                      <a:pt x="243" y="330"/>
                      <a:pt x="243" y="330"/>
                      <a:pt x="243" y="330"/>
                    </a:cubicBezTo>
                    <a:cubicBezTo>
                      <a:pt x="245" y="330"/>
                      <a:pt x="247" y="329"/>
                      <a:pt x="247" y="327"/>
                    </a:cubicBezTo>
                    <a:cubicBezTo>
                      <a:pt x="247" y="269"/>
                      <a:pt x="247" y="269"/>
                      <a:pt x="247" y="269"/>
                    </a:cubicBezTo>
                    <a:cubicBezTo>
                      <a:pt x="265" y="269"/>
                      <a:pt x="265" y="269"/>
                      <a:pt x="265" y="269"/>
                    </a:cubicBezTo>
                    <a:cubicBezTo>
                      <a:pt x="265" y="258"/>
                      <a:pt x="265" y="258"/>
                      <a:pt x="265" y="258"/>
                    </a:cubicBezTo>
                    <a:lnTo>
                      <a:pt x="0" y="258"/>
                    </a:lnTo>
                    <a:close/>
                    <a:moveTo>
                      <a:pt x="76" y="314"/>
                    </a:moveTo>
                    <a:cubicBezTo>
                      <a:pt x="65" y="314"/>
                      <a:pt x="65" y="314"/>
                      <a:pt x="65" y="314"/>
                    </a:cubicBezTo>
                    <a:cubicBezTo>
                      <a:pt x="65" y="299"/>
                      <a:pt x="65" y="299"/>
                      <a:pt x="65" y="299"/>
                    </a:cubicBezTo>
                    <a:cubicBezTo>
                      <a:pt x="54" y="299"/>
                      <a:pt x="54" y="299"/>
                      <a:pt x="54" y="299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4" y="276"/>
                      <a:pt x="44" y="276"/>
                      <a:pt x="44" y="276"/>
                    </a:cubicBezTo>
                    <a:cubicBezTo>
                      <a:pt x="54" y="276"/>
                      <a:pt x="54" y="276"/>
                      <a:pt x="54" y="276"/>
                    </a:cubicBezTo>
                    <a:cubicBezTo>
                      <a:pt x="54" y="290"/>
                      <a:pt x="54" y="290"/>
                      <a:pt x="54" y="290"/>
                    </a:cubicBezTo>
                    <a:cubicBezTo>
                      <a:pt x="65" y="290"/>
                      <a:pt x="65" y="290"/>
                      <a:pt x="65" y="290"/>
                    </a:cubicBezTo>
                    <a:cubicBezTo>
                      <a:pt x="65" y="276"/>
                      <a:pt x="65" y="276"/>
                      <a:pt x="65" y="276"/>
                    </a:cubicBezTo>
                    <a:cubicBezTo>
                      <a:pt x="76" y="276"/>
                      <a:pt x="76" y="276"/>
                      <a:pt x="76" y="276"/>
                    </a:cubicBezTo>
                    <a:lnTo>
                      <a:pt x="76" y="314"/>
                    </a:lnTo>
                    <a:close/>
                    <a:moveTo>
                      <a:pt x="102" y="315"/>
                    </a:moveTo>
                    <a:cubicBezTo>
                      <a:pt x="92" y="315"/>
                      <a:pt x="84" y="307"/>
                      <a:pt x="84" y="295"/>
                    </a:cubicBezTo>
                    <a:cubicBezTo>
                      <a:pt x="84" y="283"/>
                      <a:pt x="92" y="275"/>
                      <a:pt x="103" y="275"/>
                    </a:cubicBezTo>
                    <a:cubicBezTo>
                      <a:pt x="114" y="275"/>
                      <a:pt x="121" y="283"/>
                      <a:pt x="121" y="295"/>
                    </a:cubicBezTo>
                    <a:cubicBezTo>
                      <a:pt x="121" y="307"/>
                      <a:pt x="114" y="315"/>
                      <a:pt x="102" y="315"/>
                    </a:cubicBezTo>
                    <a:close/>
                    <a:moveTo>
                      <a:pt x="155" y="285"/>
                    </a:moveTo>
                    <a:cubicBezTo>
                      <a:pt x="146" y="285"/>
                      <a:pt x="146" y="285"/>
                      <a:pt x="146" y="285"/>
                    </a:cubicBezTo>
                    <a:cubicBezTo>
                      <a:pt x="146" y="314"/>
                      <a:pt x="146" y="314"/>
                      <a:pt x="146" y="314"/>
                    </a:cubicBezTo>
                    <a:cubicBezTo>
                      <a:pt x="135" y="314"/>
                      <a:pt x="135" y="314"/>
                      <a:pt x="135" y="314"/>
                    </a:cubicBezTo>
                    <a:cubicBezTo>
                      <a:pt x="135" y="285"/>
                      <a:pt x="135" y="285"/>
                      <a:pt x="135" y="285"/>
                    </a:cubicBezTo>
                    <a:cubicBezTo>
                      <a:pt x="125" y="285"/>
                      <a:pt x="125" y="285"/>
                      <a:pt x="125" y="285"/>
                    </a:cubicBezTo>
                    <a:cubicBezTo>
                      <a:pt x="125" y="276"/>
                      <a:pt x="125" y="276"/>
                      <a:pt x="125" y="276"/>
                    </a:cubicBezTo>
                    <a:cubicBezTo>
                      <a:pt x="155" y="276"/>
                      <a:pt x="155" y="276"/>
                      <a:pt x="155" y="276"/>
                    </a:cubicBezTo>
                    <a:lnTo>
                      <a:pt x="155" y="285"/>
                    </a:lnTo>
                    <a:close/>
                    <a:moveTo>
                      <a:pt x="190" y="314"/>
                    </a:moveTo>
                    <a:cubicBezTo>
                      <a:pt x="165" y="314"/>
                      <a:pt x="165" y="314"/>
                      <a:pt x="165" y="314"/>
                    </a:cubicBezTo>
                    <a:cubicBezTo>
                      <a:pt x="165" y="276"/>
                      <a:pt x="165" y="276"/>
                      <a:pt x="165" y="276"/>
                    </a:cubicBezTo>
                    <a:cubicBezTo>
                      <a:pt x="190" y="276"/>
                      <a:pt x="190" y="276"/>
                      <a:pt x="190" y="276"/>
                    </a:cubicBezTo>
                    <a:cubicBezTo>
                      <a:pt x="190" y="285"/>
                      <a:pt x="190" y="285"/>
                      <a:pt x="190" y="285"/>
                    </a:cubicBezTo>
                    <a:cubicBezTo>
                      <a:pt x="175" y="285"/>
                      <a:pt x="175" y="285"/>
                      <a:pt x="175" y="285"/>
                    </a:cubicBezTo>
                    <a:cubicBezTo>
                      <a:pt x="175" y="290"/>
                      <a:pt x="175" y="290"/>
                      <a:pt x="175" y="290"/>
                    </a:cubicBezTo>
                    <a:cubicBezTo>
                      <a:pt x="189" y="290"/>
                      <a:pt x="189" y="290"/>
                      <a:pt x="189" y="290"/>
                    </a:cubicBezTo>
                    <a:cubicBezTo>
                      <a:pt x="189" y="299"/>
                      <a:pt x="189" y="299"/>
                      <a:pt x="189" y="299"/>
                    </a:cubicBezTo>
                    <a:cubicBezTo>
                      <a:pt x="175" y="299"/>
                      <a:pt x="175" y="299"/>
                      <a:pt x="175" y="299"/>
                    </a:cubicBezTo>
                    <a:cubicBezTo>
                      <a:pt x="175" y="305"/>
                      <a:pt x="175" y="305"/>
                      <a:pt x="175" y="305"/>
                    </a:cubicBezTo>
                    <a:cubicBezTo>
                      <a:pt x="190" y="305"/>
                      <a:pt x="190" y="305"/>
                      <a:pt x="190" y="305"/>
                    </a:cubicBezTo>
                    <a:lnTo>
                      <a:pt x="190" y="314"/>
                    </a:lnTo>
                    <a:close/>
                    <a:moveTo>
                      <a:pt x="225" y="314"/>
                    </a:moveTo>
                    <a:cubicBezTo>
                      <a:pt x="200" y="314"/>
                      <a:pt x="200" y="314"/>
                      <a:pt x="200" y="314"/>
                    </a:cubicBezTo>
                    <a:cubicBezTo>
                      <a:pt x="200" y="276"/>
                      <a:pt x="200" y="276"/>
                      <a:pt x="200" y="276"/>
                    </a:cubicBezTo>
                    <a:cubicBezTo>
                      <a:pt x="210" y="276"/>
                      <a:pt x="210" y="276"/>
                      <a:pt x="210" y="276"/>
                    </a:cubicBezTo>
                    <a:cubicBezTo>
                      <a:pt x="210" y="305"/>
                      <a:pt x="210" y="305"/>
                      <a:pt x="210" y="305"/>
                    </a:cubicBezTo>
                    <a:cubicBezTo>
                      <a:pt x="225" y="305"/>
                      <a:pt x="225" y="305"/>
                      <a:pt x="225" y="305"/>
                    </a:cubicBezTo>
                    <a:lnTo>
                      <a:pt x="225" y="314"/>
                    </a:lnTo>
                    <a:close/>
                    <a:moveTo>
                      <a:pt x="10" y="140"/>
                    </a:moveTo>
                    <a:cubicBezTo>
                      <a:pt x="22" y="132"/>
                      <a:pt x="22" y="132"/>
                      <a:pt x="22" y="132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2" y="125"/>
                      <a:pt x="32" y="125"/>
                      <a:pt x="32" y="125"/>
                    </a:cubicBezTo>
                    <a:cubicBezTo>
                      <a:pt x="43" y="116"/>
                      <a:pt x="43" y="116"/>
                      <a:pt x="43" y="116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13" y="125"/>
                      <a:pt x="13" y="125"/>
                      <a:pt x="13" y="125"/>
                    </a:cubicBezTo>
                    <a:lnTo>
                      <a:pt x="10" y="140"/>
                    </a:lnTo>
                    <a:close/>
                    <a:moveTo>
                      <a:pt x="64" y="88"/>
                    </a:moveTo>
                    <a:cubicBezTo>
                      <a:pt x="77" y="80"/>
                      <a:pt x="77" y="80"/>
                      <a:pt x="77" y="80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1" y="63"/>
                      <a:pt x="71" y="63"/>
                      <a:pt x="71" y="63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68" y="74"/>
                      <a:pt x="68" y="74"/>
                      <a:pt x="68" y="74"/>
                    </a:cubicBezTo>
                    <a:lnTo>
                      <a:pt x="64" y="88"/>
                    </a:lnTo>
                    <a:close/>
                    <a:moveTo>
                      <a:pt x="120" y="38"/>
                    </a:moveTo>
                    <a:cubicBezTo>
                      <a:pt x="132" y="31"/>
                      <a:pt x="132" y="31"/>
                      <a:pt x="132" y="31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23" y="24"/>
                      <a:pt x="123" y="24"/>
                      <a:pt x="123" y="24"/>
                    </a:cubicBezTo>
                    <a:lnTo>
                      <a:pt x="120" y="38"/>
                    </a:lnTo>
                    <a:close/>
                    <a:moveTo>
                      <a:pt x="176" y="88"/>
                    </a:moveTo>
                    <a:cubicBezTo>
                      <a:pt x="188" y="80"/>
                      <a:pt x="188" y="80"/>
                      <a:pt x="188" y="80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197" y="74"/>
                      <a:pt x="197" y="74"/>
                      <a:pt x="197" y="74"/>
                    </a:cubicBezTo>
                    <a:cubicBezTo>
                      <a:pt x="208" y="64"/>
                      <a:pt x="208" y="64"/>
                      <a:pt x="208" y="64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88" y="50"/>
                      <a:pt x="188" y="50"/>
                      <a:pt x="188" y="50"/>
                    </a:cubicBezTo>
                    <a:cubicBezTo>
                      <a:pt x="182" y="63"/>
                      <a:pt x="182" y="63"/>
                      <a:pt x="182" y="63"/>
                    </a:cubicBezTo>
                    <a:cubicBezTo>
                      <a:pt x="168" y="64"/>
                      <a:pt x="168" y="64"/>
                      <a:pt x="168" y="64"/>
                    </a:cubicBezTo>
                    <a:cubicBezTo>
                      <a:pt x="179" y="74"/>
                      <a:pt x="179" y="74"/>
                      <a:pt x="179" y="74"/>
                    </a:cubicBezTo>
                    <a:lnTo>
                      <a:pt x="176" y="88"/>
                    </a:lnTo>
                    <a:close/>
                    <a:moveTo>
                      <a:pt x="230" y="140"/>
                    </a:moveTo>
                    <a:cubicBezTo>
                      <a:pt x="242" y="132"/>
                      <a:pt x="242" y="132"/>
                      <a:pt x="242" y="132"/>
                    </a:cubicBezTo>
                    <a:cubicBezTo>
                      <a:pt x="255" y="140"/>
                      <a:pt x="255" y="140"/>
                      <a:pt x="255" y="140"/>
                    </a:cubicBezTo>
                    <a:cubicBezTo>
                      <a:pt x="252" y="125"/>
                      <a:pt x="252" y="125"/>
                      <a:pt x="252" y="125"/>
                    </a:cubicBezTo>
                    <a:cubicBezTo>
                      <a:pt x="262" y="116"/>
                      <a:pt x="262" y="116"/>
                      <a:pt x="262" y="116"/>
                    </a:cubicBezTo>
                    <a:cubicBezTo>
                      <a:pt x="248" y="115"/>
                      <a:pt x="248" y="115"/>
                      <a:pt x="248" y="115"/>
                    </a:cubicBezTo>
                    <a:cubicBezTo>
                      <a:pt x="242" y="101"/>
                      <a:pt x="242" y="101"/>
                      <a:pt x="242" y="101"/>
                    </a:cubicBezTo>
                    <a:cubicBezTo>
                      <a:pt x="237" y="115"/>
                      <a:pt x="237" y="115"/>
                      <a:pt x="237" y="115"/>
                    </a:cubicBezTo>
                    <a:cubicBezTo>
                      <a:pt x="222" y="116"/>
                      <a:pt x="222" y="116"/>
                      <a:pt x="222" y="116"/>
                    </a:cubicBezTo>
                    <a:cubicBezTo>
                      <a:pt x="233" y="125"/>
                      <a:pt x="233" y="125"/>
                      <a:pt x="233" y="125"/>
                    </a:cubicBezTo>
                    <a:lnTo>
                      <a:pt x="230" y="140"/>
                    </a:lnTo>
                    <a:close/>
                    <a:moveTo>
                      <a:pt x="110" y="53"/>
                    </a:moveTo>
                    <a:cubicBezTo>
                      <a:pt x="110" y="246"/>
                      <a:pt x="110" y="246"/>
                      <a:pt x="110" y="246"/>
                    </a:cubicBezTo>
                    <a:cubicBezTo>
                      <a:pt x="122" y="246"/>
                      <a:pt x="122" y="246"/>
                      <a:pt x="122" y="246"/>
                    </a:cubicBezTo>
                    <a:cubicBezTo>
                      <a:pt x="122" y="224"/>
                      <a:pt x="122" y="224"/>
                      <a:pt x="122" y="224"/>
                    </a:cubicBezTo>
                    <a:cubicBezTo>
                      <a:pt x="122" y="217"/>
                      <a:pt x="126" y="212"/>
                      <a:pt x="132" y="212"/>
                    </a:cubicBezTo>
                    <a:cubicBezTo>
                      <a:pt x="138" y="212"/>
                      <a:pt x="143" y="217"/>
                      <a:pt x="143" y="224"/>
                    </a:cubicBezTo>
                    <a:cubicBezTo>
                      <a:pt x="143" y="246"/>
                      <a:pt x="143" y="246"/>
                      <a:pt x="143" y="246"/>
                    </a:cubicBezTo>
                    <a:cubicBezTo>
                      <a:pt x="155" y="246"/>
                      <a:pt x="155" y="246"/>
                      <a:pt x="155" y="246"/>
                    </a:cubicBezTo>
                    <a:cubicBezTo>
                      <a:pt x="155" y="53"/>
                      <a:pt x="155" y="53"/>
                      <a:pt x="155" y="53"/>
                    </a:cubicBezTo>
                    <a:lnTo>
                      <a:pt x="110" y="53"/>
                    </a:lnTo>
                    <a:close/>
                    <a:moveTo>
                      <a:pt x="143" y="187"/>
                    </a:moveTo>
                    <a:cubicBezTo>
                      <a:pt x="122" y="187"/>
                      <a:pt x="122" y="187"/>
                      <a:pt x="122" y="187"/>
                    </a:cubicBezTo>
                    <a:cubicBezTo>
                      <a:pt x="122" y="166"/>
                      <a:pt x="122" y="166"/>
                      <a:pt x="122" y="166"/>
                    </a:cubicBezTo>
                    <a:cubicBezTo>
                      <a:pt x="143" y="166"/>
                      <a:pt x="143" y="166"/>
                      <a:pt x="143" y="166"/>
                    </a:cubicBezTo>
                    <a:lnTo>
                      <a:pt x="143" y="187"/>
                    </a:lnTo>
                    <a:close/>
                    <a:moveTo>
                      <a:pt x="143" y="137"/>
                    </a:moveTo>
                    <a:cubicBezTo>
                      <a:pt x="122" y="137"/>
                      <a:pt x="122" y="137"/>
                      <a:pt x="122" y="137"/>
                    </a:cubicBezTo>
                    <a:cubicBezTo>
                      <a:pt x="122" y="115"/>
                      <a:pt x="122" y="115"/>
                      <a:pt x="122" y="115"/>
                    </a:cubicBezTo>
                    <a:cubicBezTo>
                      <a:pt x="143" y="115"/>
                      <a:pt x="143" y="115"/>
                      <a:pt x="143" y="115"/>
                    </a:cubicBezTo>
                    <a:lnTo>
                      <a:pt x="143" y="137"/>
                    </a:lnTo>
                    <a:close/>
                    <a:moveTo>
                      <a:pt x="143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22" y="64"/>
                      <a:pt x="122" y="64"/>
                      <a:pt x="122" y="64"/>
                    </a:cubicBezTo>
                    <a:cubicBezTo>
                      <a:pt x="143" y="64"/>
                      <a:pt x="143" y="64"/>
                      <a:pt x="143" y="64"/>
                    </a:cubicBezTo>
                    <a:lnTo>
                      <a:pt x="143" y="86"/>
                    </a:lnTo>
                    <a:close/>
                    <a:moveTo>
                      <a:pt x="1" y="156"/>
                    </a:moveTo>
                    <a:cubicBezTo>
                      <a:pt x="1" y="246"/>
                      <a:pt x="1" y="246"/>
                      <a:pt x="1" y="246"/>
                    </a:cubicBezTo>
                    <a:cubicBezTo>
                      <a:pt x="44" y="246"/>
                      <a:pt x="44" y="246"/>
                      <a:pt x="44" y="246"/>
                    </a:cubicBezTo>
                    <a:cubicBezTo>
                      <a:pt x="44" y="156"/>
                      <a:pt x="44" y="156"/>
                      <a:pt x="44" y="156"/>
                    </a:cubicBezTo>
                    <a:lnTo>
                      <a:pt x="1" y="156"/>
                    </a:lnTo>
                    <a:close/>
                    <a:moveTo>
                      <a:pt x="33" y="187"/>
                    </a:moveTo>
                    <a:cubicBezTo>
                      <a:pt x="12" y="187"/>
                      <a:pt x="12" y="187"/>
                      <a:pt x="12" y="187"/>
                    </a:cubicBezTo>
                    <a:cubicBezTo>
                      <a:pt x="12" y="166"/>
                      <a:pt x="12" y="166"/>
                      <a:pt x="12" y="166"/>
                    </a:cubicBezTo>
                    <a:cubicBezTo>
                      <a:pt x="33" y="166"/>
                      <a:pt x="33" y="166"/>
                      <a:pt x="33" y="166"/>
                    </a:cubicBezTo>
                    <a:lnTo>
                      <a:pt x="33" y="187"/>
                    </a:lnTo>
                    <a:close/>
                    <a:moveTo>
                      <a:pt x="55" y="105"/>
                    </a:moveTo>
                    <a:cubicBezTo>
                      <a:pt x="55" y="145"/>
                      <a:pt x="55" y="145"/>
                      <a:pt x="55" y="145"/>
                    </a:cubicBezTo>
                    <a:cubicBezTo>
                      <a:pt x="55" y="246"/>
                      <a:pt x="55" y="246"/>
                      <a:pt x="55" y="246"/>
                    </a:cubicBezTo>
                    <a:cubicBezTo>
                      <a:pt x="98" y="246"/>
                      <a:pt x="98" y="246"/>
                      <a:pt x="98" y="246"/>
                    </a:cubicBezTo>
                    <a:cubicBezTo>
                      <a:pt x="98" y="105"/>
                      <a:pt x="98" y="105"/>
                      <a:pt x="98" y="105"/>
                    </a:cubicBezTo>
                    <a:lnTo>
                      <a:pt x="55" y="105"/>
                    </a:lnTo>
                    <a:close/>
                    <a:moveTo>
                      <a:pt x="88" y="187"/>
                    </a:moveTo>
                    <a:cubicBezTo>
                      <a:pt x="66" y="187"/>
                      <a:pt x="66" y="187"/>
                      <a:pt x="66" y="187"/>
                    </a:cubicBezTo>
                    <a:cubicBezTo>
                      <a:pt x="66" y="166"/>
                      <a:pt x="66" y="166"/>
                      <a:pt x="66" y="166"/>
                    </a:cubicBezTo>
                    <a:cubicBezTo>
                      <a:pt x="88" y="166"/>
                      <a:pt x="88" y="166"/>
                      <a:pt x="88" y="166"/>
                    </a:cubicBezTo>
                    <a:lnTo>
                      <a:pt x="88" y="187"/>
                    </a:lnTo>
                    <a:close/>
                    <a:moveTo>
                      <a:pt x="88" y="137"/>
                    </a:moveTo>
                    <a:cubicBezTo>
                      <a:pt x="66" y="137"/>
                      <a:pt x="66" y="137"/>
                      <a:pt x="66" y="137"/>
                    </a:cubicBezTo>
                    <a:cubicBezTo>
                      <a:pt x="66" y="115"/>
                      <a:pt x="66" y="115"/>
                      <a:pt x="66" y="115"/>
                    </a:cubicBezTo>
                    <a:cubicBezTo>
                      <a:pt x="88" y="115"/>
                      <a:pt x="88" y="115"/>
                      <a:pt x="88" y="115"/>
                    </a:cubicBezTo>
                    <a:lnTo>
                      <a:pt x="88" y="137"/>
                    </a:lnTo>
                    <a:close/>
                    <a:moveTo>
                      <a:pt x="167" y="105"/>
                    </a:moveTo>
                    <a:cubicBezTo>
                      <a:pt x="167" y="246"/>
                      <a:pt x="167" y="246"/>
                      <a:pt x="167" y="246"/>
                    </a:cubicBezTo>
                    <a:cubicBezTo>
                      <a:pt x="210" y="246"/>
                      <a:pt x="210" y="246"/>
                      <a:pt x="210" y="246"/>
                    </a:cubicBezTo>
                    <a:cubicBezTo>
                      <a:pt x="210" y="145"/>
                      <a:pt x="210" y="145"/>
                      <a:pt x="210" y="145"/>
                    </a:cubicBezTo>
                    <a:cubicBezTo>
                      <a:pt x="210" y="105"/>
                      <a:pt x="210" y="105"/>
                      <a:pt x="210" y="105"/>
                    </a:cubicBezTo>
                    <a:lnTo>
                      <a:pt x="167" y="105"/>
                    </a:lnTo>
                    <a:close/>
                    <a:moveTo>
                      <a:pt x="199" y="187"/>
                    </a:moveTo>
                    <a:cubicBezTo>
                      <a:pt x="177" y="187"/>
                      <a:pt x="177" y="187"/>
                      <a:pt x="177" y="187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99" y="166"/>
                      <a:pt x="199" y="166"/>
                      <a:pt x="199" y="166"/>
                    </a:cubicBezTo>
                    <a:lnTo>
                      <a:pt x="199" y="187"/>
                    </a:lnTo>
                    <a:close/>
                    <a:moveTo>
                      <a:pt x="199" y="137"/>
                    </a:moveTo>
                    <a:cubicBezTo>
                      <a:pt x="177" y="137"/>
                      <a:pt x="177" y="137"/>
                      <a:pt x="177" y="137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199" y="115"/>
                      <a:pt x="199" y="115"/>
                      <a:pt x="199" y="115"/>
                    </a:cubicBezTo>
                    <a:lnTo>
                      <a:pt x="199" y="137"/>
                    </a:lnTo>
                    <a:close/>
                    <a:moveTo>
                      <a:pt x="221" y="156"/>
                    </a:moveTo>
                    <a:cubicBezTo>
                      <a:pt x="221" y="246"/>
                      <a:pt x="221" y="246"/>
                      <a:pt x="221" y="246"/>
                    </a:cubicBezTo>
                    <a:cubicBezTo>
                      <a:pt x="264" y="246"/>
                      <a:pt x="264" y="246"/>
                      <a:pt x="264" y="246"/>
                    </a:cubicBezTo>
                    <a:cubicBezTo>
                      <a:pt x="264" y="156"/>
                      <a:pt x="264" y="156"/>
                      <a:pt x="264" y="156"/>
                    </a:cubicBezTo>
                    <a:lnTo>
                      <a:pt x="221" y="156"/>
                    </a:lnTo>
                    <a:close/>
                    <a:moveTo>
                      <a:pt x="253" y="187"/>
                    </a:moveTo>
                    <a:cubicBezTo>
                      <a:pt x="232" y="187"/>
                      <a:pt x="232" y="187"/>
                      <a:pt x="232" y="187"/>
                    </a:cubicBezTo>
                    <a:cubicBezTo>
                      <a:pt x="232" y="166"/>
                      <a:pt x="232" y="166"/>
                      <a:pt x="232" y="166"/>
                    </a:cubicBezTo>
                    <a:cubicBezTo>
                      <a:pt x="253" y="166"/>
                      <a:pt x="253" y="166"/>
                      <a:pt x="253" y="166"/>
                    </a:cubicBezTo>
                    <a:lnTo>
                      <a:pt x="253" y="187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457371" y="2307770"/>
              <a:ext cx="718457" cy="718457"/>
              <a:chOff x="6284688" y="2855686"/>
              <a:chExt cx="718457" cy="718457"/>
            </a:xfrm>
          </p:grpSpPr>
          <p:sp useBgFill="1">
            <p:nvSpPr>
              <p:cNvPr id="13" name="椭圆 12"/>
              <p:cNvSpPr/>
              <p:nvPr/>
            </p:nvSpPr>
            <p:spPr>
              <a:xfrm>
                <a:off x="6284688" y="2855686"/>
                <a:ext cx="718457" cy="718457"/>
              </a:xfrm>
              <a:prstGeom prst="ellipse">
                <a:avLst/>
              </a:prstGeom>
              <a:ln>
                <a:noFill/>
              </a:ln>
              <a:effectLst>
                <a:innerShdw blurRad="127000">
                  <a:prstClr val="black">
                    <a:alpha val="6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" name="Freeform 47"/>
              <p:cNvSpPr>
                <a:spLocks noEditPoints="1"/>
              </p:cNvSpPr>
              <p:nvPr/>
            </p:nvSpPr>
            <p:spPr bwMode="auto">
              <a:xfrm>
                <a:off x="6452563" y="3072114"/>
                <a:ext cx="394129" cy="285600"/>
              </a:xfrm>
              <a:custGeom>
                <a:avLst/>
                <a:gdLst>
                  <a:gd name="T0" fmla="*/ 253 w 276"/>
                  <a:gd name="T1" fmla="*/ 104 h 199"/>
                  <a:gd name="T2" fmla="*/ 230 w 276"/>
                  <a:gd name="T3" fmla="*/ 88 h 199"/>
                  <a:gd name="T4" fmla="*/ 253 w 276"/>
                  <a:gd name="T5" fmla="*/ 88 h 199"/>
                  <a:gd name="T6" fmla="*/ 58 w 276"/>
                  <a:gd name="T7" fmla="*/ 27 h 199"/>
                  <a:gd name="T8" fmla="*/ 85 w 276"/>
                  <a:gd name="T9" fmla="*/ 12 h 199"/>
                  <a:gd name="T10" fmla="*/ 219 w 276"/>
                  <a:gd name="T11" fmla="*/ 44 h 199"/>
                  <a:gd name="T12" fmla="*/ 265 w 276"/>
                  <a:gd name="T13" fmla="*/ 130 h 199"/>
                  <a:gd name="T14" fmla="*/ 250 w 276"/>
                  <a:gd name="T15" fmla="*/ 156 h 199"/>
                  <a:gd name="T16" fmla="*/ 250 w 276"/>
                  <a:gd name="T17" fmla="*/ 0 h 199"/>
                  <a:gd name="T18" fmla="*/ 192 w 276"/>
                  <a:gd name="T19" fmla="*/ 199 h 199"/>
                  <a:gd name="T20" fmla="*/ 0 w 276"/>
                  <a:gd name="T21" fmla="*/ 70 h 199"/>
                  <a:gd name="T22" fmla="*/ 111 w 276"/>
                  <a:gd name="T23" fmla="*/ 179 h 199"/>
                  <a:gd name="T24" fmla="*/ 27 w 276"/>
                  <a:gd name="T25" fmla="*/ 182 h 199"/>
                  <a:gd name="T26" fmla="*/ 191 w 276"/>
                  <a:gd name="T27" fmla="*/ 158 h 199"/>
                  <a:gd name="T28" fmla="*/ 191 w 276"/>
                  <a:gd name="T29" fmla="*/ 166 h 199"/>
                  <a:gd name="T30" fmla="*/ 27 w 276"/>
                  <a:gd name="T31" fmla="*/ 142 h 199"/>
                  <a:gd name="T32" fmla="*/ 195 w 276"/>
                  <a:gd name="T33" fmla="*/ 146 h 199"/>
                  <a:gd name="T34" fmla="*/ 132 w 276"/>
                  <a:gd name="T35" fmla="*/ 117 h 199"/>
                  <a:gd name="T36" fmla="*/ 155 w 276"/>
                  <a:gd name="T37" fmla="*/ 130 h 199"/>
                  <a:gd name="T38" fmla="*/ 178 w 276"/>
                  <a:gd name="T39" fmla="*/ 117 h 199"/>
                  <a:gd name="T40" fmla="*/ 171 w 276"/>
                  <a:gd name="T41" fmla="*/ 116 h 199"/>
                  <a:gd name="T42" fmla="*/ 165 w 276"/>
                  <a:gd name="T43" fmla="*/ 114 h 199"/>
                  <a:gd name="T44" fmla="*/ 155 w 276"/>
                  <a:gd name="T45" fmla="*/ 114 h 199"/>
                  <a:gd name="T46" fmla="*/ 146 w 276"/>
                  <a:gd name="T47" fmla="*/ 114 h 199"/>
                  <a:gd name="T48" fmla="*/ 140 w 276"/>
                  <a:gd name="T49" fmla="*/ 116 h 199"/>
                  <a:gd name="T50" fmla="*/ 189 w 276"/>
                  <a:gd name="T51" fmla="*/ 100 h 199"/>
                  <a:gd name="T52" fmla="*/ 177 w 276"/>
                  <a:gd name="T53" fmla="*/ 100 h 199"/>
                  <a:gd name="T54" fmla="*/ 158 w 276"/>
                  <a:gd name="T55" fmla="*/ 105 h 199"/>
                  <a:gd name="T56" fmla="*/ 141 w 276"/>
                  <a:gd name="T57" fmla="*/ 106 h 199"/>
                  <a:gd name="T58" fmla="*/ 134 w 276"/>
                  <a:gd name="T59" fmla="*/ 100 h 199"/>
                  <a:gd name="T60" fmla="*/ 121 w 276"/>
                  <a:gd name="T61" fmla="*/ 100 h 199"/>
                  <a:gd name="T62" fmla="*/ 124 w 276"/>
                  <a:gd name="T63" fmla="*/ 117 h 199"/>
                  <a:gd name="T64" fmla="*/ 187 w 276"/>
                  <a:gd name="T65" fmla="*/ 117 h 199"/>
                  <a:gd name="T66" fmla="*/ 115 w 276"/>
                  <a:gd name="T67" fmla="*/ 91 h 199"/>
                  <a:gd name="T68" fmla="*/ 165 w 276"/>
                  <a:gd name="T69" fmla="*/ 64 h 199"/>
                  <a:gd name="T70" fmla="*/ 183 w 276"/>
                  <a:gd name="T71" fmla="*/ 68 h 199"/>
                  <a:gd name="T72" fmla="*/ 127 w 276"/>
                  <a:gd name="T73" fmla="*/ 67 h 199"/>
                  <a:gd name="T74" fmla="*/ 133 w 276"/>
                  <a:gd name="T75" fmla="*/ 70 h 199"/>
                  <a:gd name="T76" fmla="*/ 139 w 276"/>
                  <a:gd name="T77" fmla="*/ 72 h 199"/>
                  <a:gd name="T78" fmla="*/ 146 w 276"/>
                  <a:gd name="T79" fmla="*/ 72 h 199"/>
                  <a:gd name="T80" fmla="*/ 158 w 276"/>
                  <a:gd name="T81" fmla="*/ 73 h 199"/>
                  <a:gd name="T82" fmla="*/ 165 w 276"/>
                  <a:gd name="T83" fmla="*/ 72 h 199"/>
                  <a:gd name="T84" fmla="*/ 165 w 276"/>
                  <a:gd name="T85" fmla="*/ 64 h 199"/>
                  <a:gd name="T86" fmla="*/ 115 w 276"/>
                  <a:gd name="T87" fmla="*/ 86 h 199"/>
                  <a:gd name="T88" fmla="*/ 125 w 276"/>
                  <a:gd name="T89" fmla="*/ 77 h 199"/>
                  <a:gd name="T90" fmla="*/ 140 w 276"/>
                  <a:gd name="T91" fmla="*/ 87 h 199"/>
                  <a:gd name="T92" fmla="*/ 152 w 276"/>
                  <a:gd name="T93" fmla="*/ 87 h 199"/>
                  <a:gd name="T94" fmla="*/ 171 w 276"/>
                  <a:gd name="T95" fmla="*/ 87 h 199"/>
                  <a:gd name="T96" fmla="*/ 175 w 276"/>
                  <a:gd name="T97" fmla="*/ 80 h 199"/>
                  <a:gd name="T98" fmla="*/ 195 w 276"/>
                  <a:gd name="T99" fmla="*/ 87 h 199"/>
                  <a:gd name="T100" fmla="*/ 186 w 276"/>
                  <a:gd name="T101" fmla="*/ 7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6" h="199">
                    <a:moveTo>
                      <a:pt x="253" y="111"/>
                    </a:moveTo>
                    <a:cubicBezTo>
                      <a:pt x="230" y="111"/>
                      <a:pt x="230" y="111"/>
                      <a:pt x="230" y="111"/>
                    </a:cubicBezTo>
                    <a:cubicBezTo>
                      <a:pt x="230" y="104"/>
                      <a:pt x="230" y="104"/>
                      <a:pt x="230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5" y="104"/>
                      <a:pt x="256" y="106"/>
                      <a:pt x="256" y="108"/>
                    </a:cubicBezTo>
                    <a:cubicBezTo>
                      <a:pt x="256" y="110"/>
                      <a:pt x="255" y="111"/>
                      <a:pt x="253" y="111"/>
                    </a:cubicBezTo>
                    <a:close/>
                    <a:moveTo>
                      <a:pt x="253" y="88"/>
                    </a:moveTo>
                    <a:cubicBezTo>
                      <a:pt x="230" y="88"/>
                      <a:pt x="230" y="88"/>
                      <a:pt x="230" y="88"/>
                    </a:cubicBezTo>
                    <a:cubicBezTo>
                      <a:pt x="230" y="95"/>
                      <a:pt x="230" y="95"/>
                      <a:pt x="230" y="95"/>
                    </a:cubicBezTo>
                    <a:cubicBezTo>
                      <a:pt x="253" y="95"/>
                      <a:pt x="253" y="95"/>
                      <a:pt x="253" y="95"/>
                    </a:cubicBezTo>
                    <a:cubicBezTo>
                      <a:pt x="255" y="95"/>
                      <a:pt x="256" y="93"/>
                      <a:pt x="256" y="91"/>
                    </a:cubicBezTo>
                    <a:cubicBezTo>
                      <a:pt x="256" y="90"/>
                      <a:pt x="255" y="88"/>
                      <a:pt x="253" y="88"/>
                    </a:cubicBezTo>
                    <a:close/>
                    <a:moveTo>
                      <a:pt x="250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70" y="0"/>
                      <a:pt x="58" y="12"/>
                      <a:pt x="58" y="26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0" y="18"/>
                      <a:pt x="76" y="12"/>
                      <a:pt x="85" y="12"/>
                    </a:cubicBezTo>
                    <a:cubicBezTo>
                      <a:pt x="250" y="12"/>
                      <a:pt x="250" y="12"/>
                      <a:pt x="250" y="12"/>
                    </a:cubicBezTo>
                    <a:cubicBezTo>
                      <a:pt x="259" y="12"/>
                      <a:pt x="265" y="18"/>
                      <a:pt x="265" y="26"/>
                    </a:cubicBezTo>
                    <a:cubicBezTo>
                      <a:pt x="265" y="44"/>
                      <a:pt x="265" y="44"/>
                      <a:pt x="265" y="44"/>
                    </a:cubicBezTo>
                    <a:cubicBezTo>
                      <a:pt x="219" y="44"/>
                      <a:pt x="219" y="44"/>
                      <a:pt x="219" y="44"/>
                    </a:cubicBezTo>
                    <a:cubicBezTo>
                      <a:pt x="226" y="51"/>
                      <a:pt x="230" y="60"/>
                      <a:pt x="230" y="70"/>
                    </a:cubicBezTo>
                    <a:cubicBezTo>
                      <a:pt x="230" y="74"/>
                      <a:pt x="230" y="74"/>
                      <a:pt x="230" y="74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5" y="130"/>
                      <a:pt x="265" y="130"/>
                      <a:pt x="265" y="130"/>
                    </a:cubicBezTo>
                    <a:cubicBezTo>
                      <a:pt x="265" y="138"/>
                      <a:pt x="259" y="145"/>
                      <a:pt x="250" y="145"/>
                    </a:cubicBezTo>
                    <a:cubicBezTo>
                      <a:pt x="230" y="145"/>
                      <a:pt x="230" y="145"/>
                      <a:pt x="230" y="145"/>
                    </a:cubicBezTo>
                    <a:cubicBezTo>
                      <a:pt x="230" y="156"/>
                      <a:pt x="230" y="156"/>
                      <a:pt x="230" y="156"/>
                    </a:cubicBezTo>
                    <a:cubicBezTo>
                      <a:pt x="250" y="156"/>
                      <a:pt x="250" y="156"/>
                      <a:pt x="250" y="156"/>
                    </a:cubicBezTo>
                    <a:cubicBezTo>
                      <a:pt x="265" y="156"/>
                      <a:pt x="276" y="144"/>
                      <a:pt x="276" y="130"/>
                    </a:cubicBezTo>
                    <a:cubicBezTo>
                      <a:pt x="276" y="130"/>
                      <a:pt x="276" y="130"/>
                      <a:pt x="276" y="130"/>
                    </a:cubicBezTo>
                    <a:cubicBezTo>
                      <a:pt x="276" y="26"/>
                      <a:pt x="276" y="26"/>
                      <a:pt x="276" y="26"/>
                    </a:cubicBezTo>
                    <a:cubicBezTo>
                      <a:pt x="276" y="12"/>
                      <a:pt x="265" y="0"/>
                      <a:pt x="250" y="0"/>
                    </a:cubicBezTo>
                    <a:close/>
                    <a:moveTo>
                      <a:pt x="218" y="70"/>
                    </a:move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18" y="188"/>
                      <a:pt x="207" y="199"/>
                      <a:pt x="192" y="199"/>
                    </a:cubicBezTo>
                    <a:cubicBezTo>
                      <a:pt x="26" y="199"/>
                      <a:pt x="26" y="199"/>
                      <a:pt x="26" y="199"/>
                    </a:cubicBezTo>
                    <a:cubicBezTo>
                      <a:pt x="12" y="199"/>
                      <a:pt x="0" y="188"/>
                      <a:pt x="0" y="17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56"/>
                      <a:pt x="12" y="44"/>
                      <a:pt x="26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207" y="44"/>
                      <a:pt x="218" y="56"/>
                      <a:pt x="218" y="70"/>
                    </a:cubicBezTo>
                    <a:close/>
                    <a:moveTo>
                      <a:pt x="111" y="179"/>
                    </a:moveTo>
                    <a:cubicBezTo>
                      <a:pt x="111" y="176"/>
                      <a:pt x="110" y="175"/>
                      <a:pt x="107" y="175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25" y="175"/>
                      <a:pt x="23" y="176"/>
                      <a:pt x="23" y="179"/>
                    </a:cubicBezTo>
                    <a:cubicBezTo>
                      <a:pt x="23" y="181"/>
                      <a:pt x="25" y="182"/>
                      <a:pt x="27" y="182"/>
                    </a:cubicBezTo>
                    <a:cubicBezTo>
                      <a:pt x="107" y="182"/>
                      <a:pt x="107" y="182"/>
                      <a:pt x="107" y="182"/>
                    </a:cubicBezTo>
                    <a:cubicBezTo>
                      <a:pt x="110" y="182"/>
                      <a:pt x="111" y="181"/>
                      <a:pt x="111" y="179"/>
                    </a:cubicBezTo>
                    <a:close/>
                    <a:moveTo>
                      <a:pt x="195" y="162"/>
                    </a:moveTo>
                    <a:cubicBezTo>
                      <a:pt x="195" y="160"/>
                      <a:pt x="193" y="158"/>
                      <a:pt x="191" y="158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25" y="158"/>
                      <a:pt x="23" y="160"/>
                      <a:pt x="23" y="162"/>
                    </a:cubicBezTo>
                    <a:cubicBezTo>
                      <a:pt x="23" y="164"/>
                      <a:pt x="25" y="166"/>
                      <a:pt x="27" y="166"/>
                    </a:cubicBezTo>
                    <a:cubicBezTo>
                      <a:pt x="191" y="166"/>
                      <a:pt x="191" y="166"/>
                      <a:pt x="191" y="166"/>
                    </a:cubicBezTo>
                    <a:cubicBezTo>
                      <a:pt x="193" y="166"/>
                      <a:pt x="195" y="164"/>
                      <a:pt x="195" y="162"/>
                    </a:cubicBezTo>
                    <a:close/>
                    <a:moveTo>
                      <a:pt x="195" y="146"/>
                    </a:moveTo>
                    <a:cubicBezTo>
                      <a:pt x="195" y="143"/>
                      <a:pt x="193" y="142"/>
                      <a:pt x="191" y="142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5" y="142"/>
                      <a:pt x="23" y="143"/>
                      <a:pt x="23" y="146"/>
                    </a:cubicBezTo>
                    <a:cubicBezTo>
                      <a:pt x="23" y="148"/>
                      <a:pt x="25" y="150"/>
                      <a:pt x="27" y="150"/>
                    </a:cubicBezTo>
                    <a:cubicBezTo>
                      <a:pt x="191" y="150"/>
                      <a:pt x="191" y="150"/>
                      <a:pt x="191" y="150"/>
                    </a:cubicBezTo>
                    <a:cubicBezTo>
                      <a:pt x="193" y="150"/>
                      <a:pt x="195" y="148"/>
                      <a:pt x="195" y="146"/>
                    </a:cubicBezTo>
                    <a:close/>
                    <a:moveTo>
                      <a:pt x="145" y="123"/>
                    </a:moveTo>
                    <a:cubicBezTo>
                      <a:pt x="141" y="122"/>
                      <a:pt x="137" y="120"/>
                      <a:pt x="133" y="117"/>
                    </a:cubicBezTo>
                    <a:cubicBezTo>
                      <a:pt x="133" y="117"/>
                      <a:pt x="133" y="117"/>
                      <a:pt x="133" y="117"/>
                    </a:cubicBezTo>
                    <a:cubicBezTo>
                      <a:pt x="132" y="117"/>
                      <a:pt x="132" y="117"/>
                      <a:pt x="132" y="117"/>
                    </a:cubicBezTo>
                    <a:cubicBezTo>
                      <a:pt x="131" y="118"/>
                      <a:pt x="129" y="118"/>
                      <a:pt x="127" y="11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27" y="120"/>
                      <a:pt x="127" y="120"/>
                      <a:pt x="127" y="120"/>
                    </a:cubicBezTo>
                    <a:cubicBezTo>
                      <a:pt x="135" y="126"/>
                      <a:pt x="145" y="130"/>
                      <a:pt x="155" y="130"/>
                    </a:cubicBezTo>
                    <a:cubicBezTo>
                      <a:pt x="166" y="130"/>
                      <a:pt x="176" y="126"/>
                      <a:pt x="183" y="120"/>
                    </a:cubicBezTo>
                    <a:cubicBezTo>
                      <a:pt x="184" y="119"/>
                      <a:pt x="184" y="119"/>
                      <a:pt x="184" y="119"/>
                    </a:cubicBezTo>
                    <a:cubicBezTo>
                      <a:pt x="183" y="119"/>
                      <a:pt x="183" y="119"/>
                      <a:pt x="183" y="119"/>
                    </a:cubicBezTo>
                    <a:cubicBezTo>
                      <a:pt x="182" y="118"/>
                      <a:pt x="180" y="118"/>
                      <a:pt x="178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74" y="120"/>
                      <a:pt x="170" y="122"/>
                      <a:pt x="165" y="123"/>
                    </a:cubicBezTo>
                    <a:cubicBezTo>
                      <a:pt x="167" y="121"/>
                      <a:pt x="169" y="118"/>
                      <a:pt x="171" y="116"/>
                    </a:cubicBezTo>
                    <a:cubicBezTo>
                      <a:pt x="171" y="115"/>
                      <a:pt x="171" y="115"/>
                      <a:pt x="171" y="115"/>
                    </a:cubicBezTo>
                    <a:cubicBezTo>
                      <a:pt x="170" y="115"/>
                      <a:pt x="170" y="115"/>
                      <a:pt x="170" y="115"/>
                    </a:cubicBezTo>
                    <a:cubicBezTo>
                      <a:pt x="169" y="115"/>
                      <a:pt x="167" y="115"/>
                      <a:pt x="165" y="115"/>
                    </a:cubicBezTo>
                    <a:cubicBezTo>
                      <a:pt x="165" y="114"/>
                      <a:pt x="165" y="114"/>
                      <a:pt x="165" y="114"/>
                    </a:cubicBezTo>
                    <a:cubicBezTo>
                      <a:pt x="165" y="115"/>
                      <a:pt x="165" y="115"/>
                      <a:pt x="165" y="115"/>
                    </a:cubicBezTo>
                    <a:cubicBezTo>
                      <a:pt x="163" y="117"/>
                      <a:pt x="161" y="119"/>
                      <a:pt x="158" y="121"/>
                    </a:cubicBezTo>
                    <a:cubicBezTo>
                      <a:pt x="158" y="114"/>
                      <a:pt x="158" y="114"/>
                      <a:pt x="158" y="114"/>
                    </a:cubicBezTo>
                    <a:cubicBezTo>
                      <a:pt x="158" y="114"/>
                      <a:pt x="156" y="114"/>
                      <a:pt x="155" y="114"/>
                    </a:cubicBezTo>
                    <a:cubicBezTo>
                      <a:pt x="155" y="114"/>
                      <a:pt x="152" y="114"/>
                      <a:pt x="152" y="114"/>
                    </a:cubicBezTo>
                    <a:cubicBezTo>
                      <a:pt x="152" y="121"/>
                      <a:pt x="152" y="121"/>
                      <a:pt x="152" y="121"/>
                    </a:cubicBezTo>
                    <a:cubicBezTo>
                      <a:pt x="150" y="119"/>
                      <a:pt x="148" y="117"/>
                      <a:pt x="146" y="115"/>
                    </a:cubicBezTo>
                    <a:cubicBezTo>
                      <a:pt x="146" y="114"/>
                      <a:pt x="146" y="114"/>
                      <a:pt x="146" y="114"/>
                    </a:cubicBezTo>
                    <a:cubicBezTo>
                      <a:pt x="145" y="115"/>
                      <a:pt x="145" y="115"/>
                      <a:pt x="145" y="115"/>
                    </a:cubicBezTo>
                    <a:cubicBezTo>
                      <a:pt x="144" y="115"/>
                      <a:pt x="142" y="115"/>
                      <a:pt x="140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0" y="116"/>
                      <a:pt x="140" y="116"/>
                      <a:pt x="140" y="116"/>
                    </a:cubicBezTo>
                    <a:cubicBezTo>
                      <a:pt x="141" y="118"/>
                      <a:pt x="143" y="121"/>
                      <a:pt x="145" y="123"/>
                    </a:cubicBezTo>
                    <a:close/>
                    <a:moveTo>
                      <a:pt x="195" y="100"/>
                    </a:moveTo>
                    <a:cubicBezTo>
                      <a:pt x="189" y="100"/>
                      <a:pt x="189" y="100"/>
                      <a:pt x="18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189" y="104"/>
                      <a:pt x="187" y="107"/>
                      <a:pt x="185" y="110"/>
                    </a:cubicBezTo>
                    <a:cubicBezTo>
                      <a:pt x="182" y="109"/>
                      <a:pt x="179" y="108"/>
                      <a:pt x="175" y="107"/>
                    </a:cubicBezTo>
                    <a:cubicBezTo>
                      <a:pt x="176" y="105"/>
                      <a:pt x="176" y="103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1" y="100"/>
                      <a:pt x="171" y="100"/>
                      <a:pt x="171" y="100"/>
                    </a:cubicBezTo>
                    <a:cubicBezTo>
                      <a:pt x="171" y="100"/>
                      <a:pt x="171" y="100"/>
                      <a:pt x="171" y="100"/>
                    </a:cubicBezTo>
                    <a:cubicBezTo>
                      <a:pt x="171" y="102"/>
                      <a:pt x="170" y="104"/>
                      <a:pt x="170" y="106"/>
                    </a:cubicBezTo>
                    <a:cubicBezTo>
                      <a:pt x="166" y="105"/>
                      <a:pt x="162" y="105"/>
                      <a:pt x="158" y="105"/>
                    </a:cubicBezTo>
                    <a:cubicBezTo>
                      <a:pt x="158" y="100"/>
                      <a:pt x="158" y="100"/>
                      <a:pt x="158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48" y="105"/>
                      <a:pt x="145" y="105"/>
                      <a:pt x="141" y="106"/>
                    </a:cubicBezTo>
                    <a:cubicBezTo>
                      <a:pt x="140" y="104"/>
                      <a:pt x="140" y="102"/>
                      <a:pt x="140" y="10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103"/>
                      <a:pt x="135" y="105"/>
                      <a:pt x="135" y="107"/>
                    </a:cubicBezTo>
                    <a:cubicBezTo>
                      <a:pt x="132" y="108"/>
                      <a:pt x="128" y="109"/>
                      <a:pt x="125" y="110"/>
                    </a:cubicBezTo>
                    <a:cubicBezTo>
                      <a:pt x="123" y="107"/>
                      <a:pt x="122" y="104"/>
                      <a:pt x="121" y="100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15" y="100"/>
                      <a:pt x="115" y="100"/>
                      <a:pt x="115" y="100"/>
                    </a:cubicBezTo>
                    <a:cubicBezTo>
                      <a:pt x="116" y="106"/>
                      <a:pt x="119" y="112"/>
                      <a:pt x="123" y="116"/>
                    </a:cubicBezTo>
                    <a:cubicBezTo>
                      <a:pt x="124" y="117"/>
                      <a:pt x="124" y="117"/>
                      <a:pt x="124" y="117"/>
                    </a:cubicBezTo>
                    <a:cubicBezTo>
                      <a:pt x="124" y="117"/>
                      <a:pt x="124" y="117"/>
                      <a:pt x="124" y="117"/>
                    </a:cubicBezTo>
                    <a:cubicBezTo>
                      <a:pt x="132" y="113"/>
                      <a:pt x="143" y="110"/>
                      <a:pt x="155" y="110"/>
                    </a:cubicBezTo>
                    <a:cubicBezTo>
                      <a:pt x="167" y="110"/>
                      <a:pt x="178" y="113"/>
                      <a:pt x="186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6"/>
                      <a:pt x="187" y="116"/>
                      <a:pt x="187" y="116"/>
                    </a:cubicBezTo>
                    <a:cubicBezTo>
                      <a:pt x="191" y="112"/>
                      <a:pt x="194" y="106"/>
                      <a:pt x="195" y="100"/>
                    </a:cubicBezTo>
                    <a:close/>
                    <a:moveTo>
                      <a:pt x="195" y="91"/>
                    </a:moveTo>
                    <a:cubicBezTo>
                      <a:pt x="115" y="91"/>
                      <a:pt x="115" y="91"/>
                      <a:pt x="115" y="91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95" y="96"/>
                      <a:pt x="195" y="96"/>
                      <a:pt x="195" y="96"/>
                    </a:cubicBezTo>
                    <a:lnTo>
                      <a:pt x="195" y="91"/>
                    </a:lnTo>
                    <a:close/>
                    <a:moveTo>
                      <a:pt x="165" y="64"/>
                    </a:moveTo>
                    <a:cubicBezTo>
                      <a:pt x="170" y="65"/>
                      <a:pt x="174" y="67"/>
                      <a:pt x="178" y="70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80" y="69"/>
                      <a:pt x="182" y="69"/>
                      <a:pt x="183" y="68"/>
                    </a:cubicBezTo>
                    <a:cubicBezTo>
                      <a:pt x="184" y="68"/>
                      <a:pt x="184" y="68"/>
                      <a:pt x="184" y="68"/>
                    </a:cubicBezTo>
                    <a:cubicBezTo>
                      <a:pt x="183" y="67"/>
                      <a:pt x="183" y="67"/>
                      <a:pt x="183" y="67"/>
                    </a:cubicBezTo>
                    <a:cubicBezTo>
                      <a:pt x="176" y="61"/>
                      <a:pt x="166" y="57"/>
                      <a:pt x="155" y="57"/>
                    </a:cubicBezTo>
                    <a:cubicBezTo>
                      <a:pt x="145" y="57"/>
                      <a:pt x="135" y="61"/>
                      <a:pt x="127" y="67"/>
                    </a:cubicBezTo>
                    <a:cubicBezTo>
                      <a:pt x="126" y="68"/>
                      <a:pt x="126" y="68"/>
                      <a:pt x="126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9" y="69"/>
                      <a:pt x="130" y="69"/>
                      <a:pt x="132" y="70"/>
                    </a:cubicBez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70"/>
                      <a:pt x="133" y="70"/>
                      <a:pt x="133" y="70"/>
                    </a:cubicBezTo>
                    <a:cubicBezTo>
                      <a:pt x="137" y="67"/>
                      <a:pt x="141" y="65"/>
                      <a:pt x="145" y="64"/>
                    </a:cubicBezTo>
                    <a:cubicBezTo>
                      <a:pt x="143" y="66"/>
                      <a:pt x="141" y="68"/>
                      <a:pt x="140" y="7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42" y="72"/>
                      <a:pt x="144" y="72"/>
                      <a:pt x="14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48" y="70"/>
                      <a:pt x="150" y="68"/>
                      <a:pt x="152" y="66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3"/>
                      <a:pt x="158" y="73"/>
                      <a:pt x="158" y="73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61" y="68"/>
                      <a:pt x="163" y="70"/>
                      <a:pt x="165" y="72"/>
                    </a:cubicBezTo>
                    <a:cubicBezTo>
                      <a:pt x="165" y="72"/>
                      <a:pt x="165" y="72"/>
                      <a:pt x="165" y="72"/>
                    </a:cubicBezTo>
                    <a:cubicBezTo>
                      <a:pt x="165" y="72"/>
                      <a:pt x="165" y="72"/>
                      <a:pt x="165" y="72"/>
                    </a:cubicBezTo>
                    <a:cubicBezTo>
                      <a:pt x="167" y="72"/>
                      <a:pt x="169" y="72"/>
                      <a:pt x="170" y="72"/>
                    </a:cubicBezTo>
                    <a:cubicBezTo>
                      <a:pt x="171" y="72"/>
                      <a:pt x="171" y="72"/>
                      <a:pt x="171" y="72"/>
                    </a:cubicBezTo>
                    <a:cubicBezTo>
                      <a:pt x="171" y="71"/>
                      <a:pt x="171" y="71"/>
                      <a:pt x="171" y="71"/>
                    </a:cubicBezTo>
                    <a:cubicBezTo>
                      <a:pt x="169" y="68"/>
                      <a:pt x="167" y="66"/>
                      <a:pt x="165" y="64"/>
                    </a:cubicBezTo>
                    <a:close/>
                    <a:moveTo>
                      <a:pt x="124" y="70"/>
                    </a:moveTo>
                    <a:cubicBezTo>
                      <a:pt x="124" y="70"/>
                      <a:pt x="124" y="70"/>
                      <a:pt x="124" y="70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19" y="75"/>
                      <a:pt x="116" y="81"/>
                      <a:pt x="115" y="86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3"/>
                      <a:pt x="123" y="80"/>
                      <a:pt x="125" y="77"/>
                    </a:cubicBezTo>
                    <a:cubicBezTo>
                      <a:pt x="128" y="78"/>
                      <a:pt x="132" y="79"/>
                      <a:pt x="135" y="80"/>
                    </a:cubicBezTo>
                    <a:cubicBezTo>
                      <a:pt x="135" y="82"/>
                      <a:pt x="134" y="84"/>
                      <a:pt x="134" y="86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0" y="85"/>
                      <a:pt x="140" y="83"/>
                      <a:pt x="141" y="81"/>
                    </a:cubicBezTo>
                    <a:cubicBezTo>
                      <a:pt x="145" y="82"/>
                      <a:pt x="148" y="82"/>
                      <a:pt x="152" y="82"/>
                    </a:cubicBezTo>
                    <a:cubicBezTo>
                      <a:pt x="152" y="87"/>
                      <a:pt x="152" y="87"/>
                      <a:pt x="152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62" y="82"/>
                      <a:pt x="166" y="82"/>
                      <a:pt x="170" y="81"/>
                    </a:cubicBezTo>
                    <a:cubicBezTo>
                      <a:pt x="170" y="83"/>
                      <a:pt x="171" y="85"/>
                      <a:pt x="171" y="87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77" y="87"/>
                      <a:pt x="177" y="87"/>
                      <a:pt x="177" y="87"/>
                    </a:cubicBezTo>
                    <a:cubicBezTo>
                      <a:pt x="177" y="86"/>
                      <a:pt x="177" y="86"/>
                      <a:pt x="177" y="86"/>
                    </a:cubicBezTo>
                    <a:cubicBezTo>
                      <a:pt x="176" y="84"/>
                      <a:pt x="176" y="82"/>
                      <a:pt x="175" y="80"/>
                    </a:cubicBezTo>
                    <a:cubicBezTo>
                      <a:pt x="179" y="79"/>
                      <a:pt x="182" y="78"/>
                      <a:pt x="185" y="77"/>
                    </a:cubicBezTo>
                    <a:cubicBezTo>
                      <a:pt x="187" y="80"/>
                      <a:pt x="189" y="83"/>
                      <a:pt x="189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5" y="86"/>
                      <a:pt x="195" y="86"/>
                      <a:pt x="195" y="86"/>
                    </a:cubicBezTo>
                    <a:cubicBezTo>
                      <a:pt x="194" y="81"/>
                      <a:pt x="191" y="75"/>
                      <a:pt x="187" y="71"/>
                    </a:cubicBezTo>
                    <a:cubicBezTo>
                      <a:pt x="187" y="70"/>
                      <a:pt x="187" y="70"/>
                      <a:pt x="187" y="70"/>
                    </a:cubicBezTo>
                    <a:cubicBezTo>
                      <a:pt x="186" y="70"/>
                      <a:pt x="186" y="70"/>
                      <a:pt x="186" y="70"/>
                    </a:cubicBezTo>
                    <a:cubicBezTo>
                      <a:pt x="178" y="74"/>
                      <a:pt x="167" y="76"/>
                      <a:pt x="155" y="76"/>
                    </a:cubicBezTo>
                    <a:cubicBezTo>
                      <a:pt x="143" y="76"/>
                      <a:pt x="132" y="74"/>
                      <a:pt x="124" y="70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457371" y="4361544"/>
              <a:ext cx="718457" cy="718457"/>
              <a:chOff x="6284688" y="4909460"/>
              <a:chExt cx="718457" cy="718457"/>
            </a:xfrm>
          </p:grpSpPr>
          <p:sp useBgFill="1">
            <p:nvSpPr>
              <p:cNvPr id="16" name="椭圆 15"/>
              <p:cNvSpPr/>
              <p:nvPr/>
            </p:nvSpPr>
            <p:spPr>
              <a:xfrm>
                <a:off x="6284688" y="4909460"/>
                <a:ext cx="718457" cy="718457"/>
              </a:xfrm>
              <a:prstGeom prst="ellipse">
                <a:avLst/>
              </a:prstGeom>
              <a:ln>
                <a:noFill/>
              </a:ln>
              <a:effectLst>
                <a:innerShdw blurRad="127000">
                  <a:prstClr val="black">
                    <a:alpha val="6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Freeform 129"/>
              <p:cNvSpPr>
                <a:spLocks noEditPoints="1"/>
              </p:cNvSpPr>
              <p:nvPr/>
            </p:nvSpPr>
            <p:spPr bwMode="auto">
              <a:xfrm>
                <a:off x="6425907" y="5112560"/>
                <a:ext cx="407456" cy="312256"/>
              </a:xfrm>
              <a:custGeom>
                <a:avLst/>
                <a:gdLst>
                  <a:gd name="T0" fmla="*/ 285 w 285"/>
                  <a:gd name="T1" fmla="*/ 90 h 218"/>
                  <a:gd name="T2" fmla="*/ 264 w 285"/>
                  <a:gd name="T3" fmla="*/ 90 h 218"/>
                  <a:gd name="T4" fmla="*/ 264 w 285"/>
                  <a:gd name="T5" fmla="*/ 57 h 218"/>
                  <a:gd name="T6" fmla="*/ 222 w 285"/>
                  <a:gd name="T7" fmla="*/ 99 h 218"/>
                  <a:gd name="T8" fmla="*/ 237 w 285"/>
                  <a:gd name="T9" fmla="*/ 144 h 218"/>
                  <a:gd name="T10" fmla="*/ 215 w 285"/>
                  <a:gd name="T11" fmla="*/ 196 h 218"/>
                  <a:gd name="T12" fmla="*/ 163 w 285"/>
                  <a:gd name="T13" fmla="*/ 218 h 218"/>
                  <a:gd name="T14" fmla="*/ 111 w 285"/>
                  <a:gd name="T15" fmla="*/ 197 h 218"/>
                  <a:gd name="T16" fmla="*/ 110 w 285"/>
                  <a:gd name="T17" fmla="*/ 92 h 218"/>
                  <a:gd name="T18" fmla="*/ 163 w 285"/>
                  <a:gd name="T19" fmla="*/ 70 h 218"/>
                  <a:gd name="T20" fmla="*/ 165 w 285"/>
                  <a:gd name="T21" fmla="*/ 70 h 218"/>
                  <a:gd name="T22" fmla="*/ 162 w 285"/>
                  <a:gd name="T23" fmla="*/ 91 h 218"/>
                  <a:gd name="T24" fmla="*/ 125 w 285"/>
                  <a:gd name="T25" fmla="*/ 106 h 218"/>
                  <a:gd name="T26" fmla="*/ 125 w 285"/>
                  <a:gd name="T27" fmla="*/ 182 h 218"/>
                  <a:gd name="T28" fmla="*/ 163 w 285"/>
                  <a:gd name="T29" fmla="*/ 198 h 218"/>
                  <a:gd name="T30" fmla="*/ 201 w 285"/>
                  <a:gd name="T31" fmla="*/ 182 h 218"/>
                  <a:gd name="T32" fmla="*/ 217 w 285"/>
                  <a:gd name="T33" fmla="*/ 144 h 218"/>
                  <a:gd name="T34" fmla="*/ 202 w 285"/>
                  <a:gd name="T35" fmla="*/ 107 h 218"/>
                  <a:gd name="T36" fmla="*/ 208 w 285"/>
                  <a:gd name="T37" fmla="*/ 84 h 218"/>
                  <a:gd name="T38" fmla="*/ 250 w 285"/>
                  <a:gd name="T39" fmla="*/ 42 h 218"/>
                  <a:gd name="T40" fmla="*/ 216 w 285"/>
                  <a:gd name="T41" fmla="*/ 42 h 218"/>
                  <a:gd name="T42" fmla="*/ 216 w 285"/>
                  <a:gd name="T43" fmla="*/ 22 h 218"/>
                  <a:gd name="T44" fmla="*/ 285 w 285"/>
                  <a:gd name="T45" fmla="*/ 22 h 218"/>
                  <a:gd name="T46" fmla="*/ 285 w 285"/>
                  <a:gd name="T47" fmla="*/ 90 h 218"/>
                  <a:gd name="T48" fmla="*/ 123 w 285"/>
                  <a:gd name="T49" fmla="*/ 20 h 218"/>
                  <a:gd name="T50" fmla="*/ 161 w 285"/>
                  <a:gd name="T51" fmla="*/ 36 h 218"/>
                  <a:gd name="T52" fmla="*/ 161 w 285"/>
                  <a:gd name="T53" fmla="*/ 111 h 218"/>
                  <a:gd name="T54" fmla="*/ 124 w 285"/>
                  <a:gd name="T55" fmla="*/ 127 h 218"/>
                  <a:gd name="T56" fmla="*/ 121 w 285"/>
                  <a:gd name="T57" fmla="*/ 148 h 218"/>
                  <a:gd name="T58" fmla="*/ 123 w 285"/>
                  <a:gd name="T59" fmla="*/ 148 h 218"/>
                  <a:gd name="T60" fmla="*/ 176 w 285"/>
                  <a:gd name="T61" fmla="*/ 126 h 218"/>
                  <a:gd name="T62" fmla="*/ 176 w 285"/>
                  <a:gd name="T63" fmla="*/ 21 h 218"/>
                  <a:gd name="T64" fmla="*/ 123 w 285"/>
                  <a:gd name="T65" fmla="*/ 0 h 218"/>
                  <a:gd name="T66" fmla="*/ 71 w 285"/>
                  <a:gd name="T67" fmla="*/ 21 h 218"/>
                  <a:gd name="T68" fmla="*/ 64 w 285"/>
                  <a:gd name="T69" fmla="*/ 118 h 218"/>
                  <a:gd name="T70" fmla="*/ 37 w 285"/>
                  <a:gd name="T71" fmla="*/ 146 h 218"/>
                  <a:gd name="T72" fmla="*/ 15 w 285"/>
                  <a:gd name="T73" fmla="*/ 124 h 218"/>
                  <a:gd name="T74" fmla="*/ 1 w 285"/>
                  <a:gd name="T75" fmla="*/ 139 h 218"/>
                  <a:gd name="T76" fmla="*/ 23 w 285"/>
                  <a:gd name="T77" fmla="*/ 160 h 218"/>
                  <a:gd name="T78" fmla="*/ 0 w 285"/>
                  <a:gd name="T79" fmla="*/ 184 h 218"/>
                  <a:gd name="T80" fmla="*/ 14 w 285"/>
                  <a:gd name="T81" fmla="*/ 198 h 218"/>
                  <a:gd name="T82" fmla="*/ 37 w 285"/>
                  <a:gd name="T83" fmla="*/ 175 h 218"/>
                  <a:gd name="T84" fmla="*/ 59 w 285"/>
                  <a:gd name="T85" fmla="*/ 196 h 218"/>
                  <a:gd name="T86" fmla="*/ 73 w 285"/>
                  <a:gd name="T87" fmla="*/ 182 h 218"/>
                  <a:gd name="T88" fmla="*/ 52 w 285"/>
                  <a:gd name="T89" fmla="*/ 160 h 218"/>
                  <a:gd name="T90" fmla="*/ 78 w 285"/>
                  <a:gd name="T91" fmla="*/ 133 h 218"/>
                  <a:gd name="T92" fmla="*/ 84 w 285"/>
                  <a:gd name="T93" fmla="*/ 111 h 218"/>
                  <a:gd name="T94" fmla="*/ 85 w 285"/>
                  <a:gd name="T95" fmla="*/ 36 h 218"/>
                  <a:gd name="T96" fmla="*/ 123 w 285"/>
                  <a:gd name="T97" fmla="*/ 2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5" h="218">
                    <a:moveTo>
                      <a:pt x="285" y="90"/>
                    </a:moveTo>
                    <a:cubicBezTo>
                      <a:pt x="264" y="90"/>
                      <a:pt x="264" y="90"/>
                      <a:pt x="264" y="90"/>
                    </a:cubicBezTo>
                    <a:cubicBezTo>
                      <a:pt x="264" y="57"/>
                      <a:pt x="264" y="57"/>
                      <a:pt x="264" y="57"/>
                    </a:cubicBezTo>
                    <a:cubicBezTo>
                      <a:pt x="222" y="99"/>
                      <a:pt x="222" y="99"/>
                      <a:pt x="222" y="99"/>
                    </a:cubicBezTo>
                    <a:cubicBezTo>
                      <a:pt x="232" y="112"/>
                      <a:pt x="237" y="128"/>
                      <a:pt x="237" y="144"/>
                    </a:cubicBezTo>
                    <a:cubicBezTo>
                      <a:pt x="237" y="164"/>
                      <a:pt x="229" y="182"/>
                      <a:pt x="215" y="196"/>
                    </a:cubicBezTo>
                    <a:cubicBezTo>
                      <a:pt x="201" y="210"/>
                      <a:pt x="183" y="218"/>
                      <a:pt x="163" y="218"/>
                    </a:cubicBezTo>
                    <a:cubicBezTo>
                      <a:pt x="143" y="218"/>
                      <a:pt x="125" y="211"/>
                      <a:pt x="111" y="197"/>
                    </a:cubicBezTo>
                    <a:cubicBezTo>
                      <a:pt x="82" y="168"/>
                      <a:pt x="82" y="121"/>
                      <a:pt x="110" y="92"/>
                    </a:cubicBezTo>
                    <a:cubicBezTo>
                      <a:pt x="124" y="78"/>
                      <a:pt x="143" y="70"/>
                      <a:pt x="163" y="70"/>
                    </a:cubicBezTo>
                    <a:cubicBezTo>
                      <a:pt x="164" y="70"/>
                      <a:pt x="165" y="70"/>
                      <a:pt x="165" y="70"/>
                    </a:cubicBezTo>
                    <a:cubicBezTo>
                      <a:pt x="166" y="77"/>
                      <a:pt x="165" y="84"/>
                      <a:pt x="162" y="91"/>
                    </a:cubicBezTo>
                    <a:cubicBezTo>
                      <a:pt x="148" y="91"/>
                      <a:pt x="135" y="96"/>
                      <a:pt x="125" y="106"/>
                    </a:cubicBezTo>
                    <a:cubicBezTo>
                      <a:pt x="104" y="127"/>
                      <a:pt x="104" y="161"/>
                      <a:pt x="125" y="182"/>
                    </a:cubicBezTo>
                    <a:cubicBezTo>
                      <a:pt x="135" y="192"/>
                      <a:pt x="149" y="198"/>
                      <a:pt x="163" y="198"/>
                    </a:cubicBezTo>
                    <a:cubicBezTo>
                      <a:pt x="177" y="198"/>
                      <a:pt x="191" y="192"/>
                      <a:pt x="201" y="182"/>
                    </a:cubicBezTo>
                    <a:cubicBezTo>
                      <a:pt x="211" y="172"/>
                      <a:pt x="217" y="158"/>
                      <a:pt x="217" y="144"/>
                    </a:cubicBezTo>
                    <a:cubicBezTo>
                      <a:pt x="217" y="130"/>
                      <a:pt x="211" y="117"/>
                      <a:pt x="202" y="107"/>
                    </a:cubicBezTo>
                    <a:cubicBezTo>
                      <a:pt x="205" y="100"/>
                      <a:pt x="207" y="92"/>
                      <a:pt x="208" y="84"/>
                    </a:cubicBezTo>
                    <a:cubicBezTo>
                      <a:pt x="250" y="42"/>
                      <a:pt x="250" y="42"/>
                      <a:pt x="250" y="42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16" y="22"/>
                      <a:pt x="216" y="22"/>
                      <a:pt x="216" y="22"/>
                    </a:cubicBezTo>
                    <a:cubicBezTo>
                      <a:pt x="285" y="22"/>
                      <a:pt x="285" y="22"/>
                      <a:pt x="285" y="22"/>
                    </a:cubicBezTo>
                    <a:lnTo>
                      <a:pt x="285" y="90"/>
                    </a:lnTo>
                    <a:close/>
                    <a:moveTo>
                      <a:pt x="123" y="20"/>
                    </a:moveTo>
                    <a:cubicBezTo>
                      <a:pt x="138" y="20"/>
                      <a:pt x="151" y="25"/>
                      <a:pt x="161" y="36"/>
                    </a:cubicBezTo>
                    <a:cubicBezTo>
                      <a:pt x="182" y="56"/>
                      <a:pt x="182" y="90"/>
                      <a:pt x="161" y="111"/>
                    </a:cubicBezTo>
                    <a:cubicBezTo>
                      <a:pt x="151" y="121"/>
                      <a:pt x="138" y="127"/>
                      <a:pt x="124" y="127"/>
                    </a:cubicBezTo>
                    <a:cubicBezTo>
                      <a:pt x="121" y="134"/>
                      <a:pt x="120" y="141"/>
                      <a:pt x="121" y="148"/>
                    </a:cubicBezTo>
                    <a:cubicBezTo>
                      <a:pt x="122" y="148"/>
                      <a:pt x="122" y="148"/>
                      <a:pt x="123" y="148"/>
                    </a:cubicBezTo>
                    <a:cubicBezTo>
                      <a:pt x="143" y="148"/>
                      <a:pt x="162" y="140"/>
                      <a:pt x="176" y="126"/>
                    </a:cubicBezTo>
                    <a:cubicBezTo>
                      <a:pt x="205" y="97"/>
                      <a:pt x="205" y="50"/>
                      <a:pt x="176" y="21"/>
                    </a:cubicBezTo>
                    <a:cubicBezTo>
                      <a:pt x="162" y="7"/>
                      <a:pt x="143" y="0"/>
                      <a:pt x="123" y="0"/>
                    </a:cubicBezTo>
                    <a:cubicBezTo>
                      <a:pt x="103" y="0"/>
                      <a:pt x="85" y="7"/>
                      <a:pt x="71" y="21"/>
                    </a:cubicBezTo>
                    <a:cubicBezTo>
                      <a:pt x="44" y="48"/>
                      <a:pt x="42" y="90"/>
                      <a:pt x="64" y="118"/>
                    </a:cubicBezTo>
                    <a:cubicBezTo>
                      <a:pt x="37" y="146"/>
                      <a:pt x="37" y="146"/>
                      <a:pt x="37" y="146"/>
                    </a:cubicBezTo>
                    <a:cubicBezTo>
                      <a:pt x="15" y="124"/>
                      <a:pt x="15" y="124"/>
                      <a:pt x="15" y="124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3" y="160"/>
                      <a:pt x="23" y="160"/>
                      <a:pt x="23" y="16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" y="198"/>
                      <a:pt x="14" y="198"/>
                      <a:pt x="14" y="198"/>
                    </a:cubicBezTo>
                    <a:cubicBezTo>
                      <a:pt x="37" y="175"/>
                      <a:pt x="37" y="175"/>
                      <a:pt x="37" y="175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52" y="160"/>
                      <a:pt x="52" y="160"/>
                      <a:pt x="52" y="160"/>
                    </a:cubicBezTo>
                    <a:cubicBezTo>
                      <a:pt x="78" y="133"/>
                      <a:pt x="78" y="133"/>
                      <a:pt x="78" y="133"/>
                    </a:cubicBezTo>
                    <a:cubicBezTo>
                      <a:pt x="79" y="126"/>
                      <a:pt x="81" y="118"/>
                      <a:pt x="84" y="111"/>
                    </a:cubicBezTo>
                    <a:cubicBezTo>
                      <a:pt x="65" y="90"/>
                      <a:pt x="65" y="56"/>
                      <a:pt x="85" y="36"/>
                    </a:cubicBezTo>
                    <a:cubicBezTo>
                      <a:pt x="95" y="26"/>
                      <a:pt x="109" y="20"/>
                      <a:pt x="123" y="20"/>
                    </a:cubicBez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457371" y="3149600"/>
              <a:ext cx="613954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343703" y="1465583"/>
              <a:ext cx="108000" cy="41494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文本框 38"/>
            <p:cNvSpPr txBox="1"/>
            <p:nvPr/>
          </p:nvSpPr>
          <p:spPr>
            <a:xfrm>
              <a:off x="6470198" y="1414437"/>
              <a:ext cx="1019143" cy="57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Sample</a:t>
              </a:r>
            </a:p>
            <a:p>
              <a:r>
                <a:rPr lang="en-US" altLang="zh-CN" sz="1200" dirty="0" smtClean="0"/>
                <a:t>Text here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343703" y="2492470"/>
              <a:ext cx="108000" cy="41494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文本框 40"/>
            <p:cNvSpPr txBox="1"/>
            <p:nvPr/>
          </p:nvSpPr>
          <p:spPr>
            <a:xfrm>
              <a:off x="6470198" y="2441324"/>
              <a:ext cx="1019143" cy="57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Sample</a:t>
              </a:r>
            </a:p>
            <a:p>
              <a:r>
                <a:rPr lang="en-US" altLang="zh-CN" sz="1200" dirty="0" smtClean="0"/>
                <a:t>Text here</a:t>
              </a:r>
              <a:endParaRPr lang="zh-CN" altLang="en-US" sz="12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343703" y="3457907"/>
              <a:ext cx="108000" cy="41494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文本框 42"/>
            <p:cNvSpPr txBox="1"/>
            <p:nvPr/>
          </p:nvSpPr>
          <p:spPr>
            <a:xfrm>
              <a:off x="6470198" y="3406761"/>
              <a:ext cx="1019143" cy="57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Sample</a:t>
              </a:r>
            </a:p>
            <a:p>
              <a:r>
                <a:rPr lang="en-US" altLang="zh-CN" sz="1200" dirty="0" smtClean="0"/>
                <a:t>Text here</a:t>
              </a:r>
              <a:endParaRPr lang="zh-CN" altLang="en-US" sz="1200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343703" y="4423344"/>
              <a:ext cx="108000" cy="41494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文本框 44"/>
            <p:cNvSpPr txBox="1"/>
            <p:nvPr/>
          </p:nvSpPr>
          <p:spPr>
            <a:xfrm>
              <a:off x="6470198" y="4372197"/>
              <a:ext cx="1019143" cy="57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Sample</a:t>
              </a:r>
            </a:p>
            <a:p>
              <a:r>
                <a:rPr lang="en-US" altLang="zh-CN" sz="1200" dirty="0" smtClean="0"/>
                <a:t>Text here</a:t>
              </a:r>
              <a:endParaRPr lang="zh-CN" altLang="en-US" sz="1200" dirty="0"/>
            </a:p>
          </p:txBody>
        </p:sp>
        <p:sp>
          <p:nvSpPr>
            <p:cNvPr id="27" name="文本框 45"/>
            <p:cNvSpPr txBox="1"/>
            <p:nvPr/>
          </p:nvSpPr>
          <p:spPr>
            <a:xfrm>
              <a:off x="7631024" y="1414437"/>
              <a:ext cx="2098743" cy="74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28" name="文本框 46"/>
            <p:cNvSpPr txBox="1"/>
            <p:nvPr/>
          </p:nvSpPr>
          <p:spPr>
            <a:xfrm>
              <a:off x="7631024" y="2445749"/>
              <a:ext cx="2098743" cy="74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29" name="文本框 47"/>
            <p:cNvSpPr txBox="1"/>
            <p:nvPr/>
          </p:nvSpPr>
          <p:spPr>
            <a:xfrm>
              <a:off x="7631024" y="3460713"/>
              <a:ext cx="2098743" cy="74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30" name="文本框 48"/>
            <p:cNvSpPr txBox="1"/>
            <p:nvPr/>
          </p:nvSpPr>
          <p:spPr>
            <a:xfrm>
              <a:off x="7631024" y="4375587"/>
              <a:ext cx="2098743" cy="74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100" dirty="0">
                <a:solidFill>
                  <a:srgbClr val="3A3A3A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9257347" y="1476512"/>
              <a:ext cx="472420" cy="456275"/>
            </a:xfrm>
            <a:custGeom>
              <a:avLst/>
              <a:gdLst/>
              <a:ahLst/>
              <a:cxnLst/>
              <a:rect l="l" t="t" r="r" b="b"/>
              <a:pathLst>
                <a:path w="300484" h="290215">
                  <a:moveTo>
                    <a:pt x="293787" y="0"/>
                  </a:moveTo>
                  <a:lnTo>
                    <a:pt x="300484" y="11609"/>
                  </a:lnTo>
                  <a:cubicBezTo>
                    <a:pt x="256877" y="42416"/>
                    <a:pt x="216471" y="81409"/>
                    <a:pt x="179264" y="128588"/>
                  </a:cubicBezTo>
                  <a:cubicBezTo>
                    <a:pt x="142057" y="175766"/>
                    <a:pt x="115193" y="221977"/>
                    <a:pt x="98673" y="267221"/>
                  </a:cubicBezTo>
                  <a:lnTo>
                    <a:pt x="88850" y="273695"/>
                  </a:lnTo>
                  <a:cubicBezTo>
                    <a:pt x="80367" y="279202"/>
                    <a:pt x="73075" y="284708"/>
                    <a:pt x="66973" y="290215"/>
                  </a:cubicBezTo>
                  <a:cubicBezTo>
                    <a:pt x="65931" y="284857"/>
                    <a:pt x="63029" y="276225"/>
                    <a:pt x="58266" y="264319"/>
                  </a:cubicBezTo>
                  <a:lnTo>
                    <a:pt x="53132" y="251594"/>
                  </a:lnTo>
                  <a:cubicBezTo>
                    <a:pt x="41970" y="224061"/>
                    <a:pt x="32556" y="204825"/>
                    <a:pt x="24892" y="193886"/>
                  </a:cubicBezTo>
                  <a:cubicBezTo>
                    <a:pt x="17227" y="182947"/>
                    <a:pt x="8930" y="177031"/>
                    <a:pt x="0" y="176138"/>
                  </a:cubicBezTo>
                  <a:cubicBezTo>
                    <a:pt x="12055" y="165125"/>
                    <a:pt x="22548" y="159618"/>
                    <a:pt x="31477" y="159618"/>
                  </a:cubicBezTo>
                  <a:cubicBezTo>
                    <a:pt x="43830" y="159618"/>
                    <a:pt x="57373" y="176213"/>
                    <a:pt x="72107" y="209401"/>
                  </a:cubicBezTo>
                  <a:lnTo>
                    <a:pt x="80144" y="227261"/>
                  </a:lnTo>
                  <a:cubicBezTo>
                    <a:pt x="106487" y="180082"/>
                    <a:pt x="138299" y="136625"/>
                    <a:pt x="175580" y="96887"/>
                  </a:cubicBezTo>
                  <a:cubicBezTo>
                    <a:pt x="212861" y="57150"/>
                    <a:pt x="252264" y="24855"/>
                    <a:pt x="29378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257347" y="3576118"/>
              <a:ext cx="472420" cy="456275"/>
            </a:xfrm>
            <a:custGeom>
              <a:avLst/>
              <a:gdLst/>
              <a:ahLst/>
              <a:cxnLst/>
              <a:rect l="l" t="t" r="r" b="b"/>
              <a:pathLst>
                <a:path w="300484" h="290215">
                  <a:moveTo>
                    <a:pt x="293787" y="0"/>
                  </a:moveTo>
                  <a:lnTo>
                    <a:pt x="300484" y="11609"/>
                  </a:lnTo>
                  <a:cubicBezTo>
                    <a:pt x="256877" y="42416"/>
                    <a:pt x="216471" y="81409"/>
                    <a:pt x="179264" y="128588"/>
                  </a:cubicBezTo>
                  <a:cubicBezTo>
                    <a:pt x="142057" y="175766"/>
                    <a:pt x="115193" y="221977"/>
                    <a:pt x="98673" y="267221"/>
                  </a:cubicBezTo>
                  <a:lnTo>
                    <a:pt x="88850" y="273695"/>
                  </a:lnTo>
                  <a:cubicBezTo>
                    <a:pt x="80367" y="279202"/>
                    <a:pt x="73075" y="284708"/>
                    <a:pt x="66973" y="290215"/>
                  </a:cubicBezTo>
                  <a:cubicBezTo>
                    <a:pt x="65931" y="284857"/>
                    <a:pt x="63029" y="276225"/>
                    <a:pt x="58266" y="264319"/>
                  </a:cubicBezTo>
                  <a:lnTo>
                    <a:pt x="53132" y="251594"/>
                  </a:lnTo>
                  <a:cubicBezTo>
                    <a:pt x="41970" y="224061"/>
                    <a:pt x="32556" y="204825"/>
                    <a:pt x="24892" y="193886"/>
                  </a:cubicBezTo>
                  <a:cubicBezTo>
                    <a:pt x="17227" y="182947"/>
                    <a:pt x="8930" y="177031"/>
                    <a:pt x="0" y="176138"/>
                  </a:cubicBezTo>
                  <a:cubicBezTo>
                    <a:pt x="12055" y="165125"/>
                    <a:pt x="22548" y="159618"/>
                    <a:pt x="31477" y="159618"/>
                  </a:cubicBezTo>
                  <a:cubicBezTo>
                    <a:pt x="43830" y="159618"/>
                    <a:pt x="57373" y="176213"/>
                    <a:pt x="72107" y="209401"/>
                  </a:cubicBezTo>
                  <a:lnTo>
                    <a:pt x="80144" y="227261"/>
                  </a:lnTo>
                  <a:cubicBezTo>
                    <a:pt x="106487" y="180082"/>
                    <a:pt x="138299" y="136625"/>
                    <a:pt x="175580" y="96887"/>
                  </a:cubicBezTo>
                  <a:cubicBezTo>
                    <a:pt x="212861" y="57150"/>
                    <a:pt x="252264" y="24855"/>
                    <a:pt x="29378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11855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7504" y="1041083"/>
            <a:ext cx="8944898" cy="5052213"/>
            <a:chOff x="78165" y="224074"/>
            <a:chExt cx="11719826" cy="6619534"/>
          </a:xfrm>
        </p:grpSpPr>
        <p:grpSp>
          <p:nvGrpSpPr>
            <p:cNvPr id="2" name="组合 1"/>
            <p:cNvGrpSpPr/>
            <p:nvPr/>
          </p:nvGrpSpPr>
          <p:grpSpPr>
            <a:xfrm rot="16200000" flipH="1">
              <a:off x="6632739" y="211781"/>
              <a:ext cx="2390324" cy="2414910"/>
              <a:chOff x="713678" y="4218557"/>
              <a:chExt cx="1895121" cy="191461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13678" y="4387620"/>
                <a:ext cx="1745551" cy="17455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4" name="椭圆 3"/>
              <p:cNvSpPr/>
              <p:nvPr/>
            </p:nvSpPr>
            <p:spPr>
              <a:xfrm>
                <a:off x="863248" y="4218557"/>
                <a:ext cx="1745551" cy="17455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flipH="1">
              <a:off x="6632739" y="3928976"/>
              <a:ext cx="2390324" cy="2414910"/>
              <a:chOff x="713678" y="4218557"/>
              <a:chExt cx="1895121" cy="191461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13678" y="4387620"/>
                <a:ext cx="1745551" cy="17455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7" name="椭圆 6"/>
              <p:cNvSpPr/>
              <p:nvPr/>
            </p:nvSpPr>
            <p:spPr>
              <a:xfrm>
                <a:off x="863248" y="4218557"/>
                <a:ext cx="1745551" cy="17455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5400000">
              <a:off x="2836231" y="211781"/>
              <a:ext cx="2390324" cy="2414910"/>
              <a:chOff x="713678" y="4218557"/>
              <a:chExt cx="1895121" cy="191461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713678" y="4387620"/>
                <a:ext cx="1745551" cy="17455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10" name="椭圆 9"/>
              <p:cNvSpPr/>
              <p:nvPr/>
            </p:nvSpPr>
            <p:spPr>
              <a:xfrm>
                <a:off x="863248" y="4218557"/>
                <a:ext cx="1745551" cy="17455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36231" y="3928976"/>
              <a:ext cx="2390324" cy="2414910"/>
              <a:chOff x="713678" y="4218557"/>
              <a:chExt cx="1895121" cy="191461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13678" y="4387620"/>
                <a:ext cx="1745551" cy="17455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13" name="椭圆 12"/>
              <p:cNvSpPr/>
              <p:nvPr/>
            </p:nvSpPr>
            <p:spPr>
              <a:xfrm>
                <a:off x="863248" y="4218557"/>
                <a:ext cx="1745551" cy="17455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 rot="13500000">
              <a:off x="3202965" y="720621"/>
              <a:ext cx="5265878" cy="5265877"/>
            </a:xfrm>
            <a:custGeom>
              <a:avLst/>
              <a:gdLst>
                <a:gd name="connsiteX0" fmla="*/ 2632940 w 5265878"/>
                <a:gd name="connsiteY0" fmla="*/ 5265877 h 5265877"/>
                <a:gd name="connsiteX1" fmla="*/ 1735304 w 5265878"/>
                <a:gd name="connsiteY1" fmla="*/ 4368241 h 5265877"/>
                <a:gd name="connsiteX2" fmla="*/ 1888606 w 5265878"/>
                <a:gd name="connsiteY2" fmla="*/ 3866364 h 5265877"/>
                <a:gd name="connsiteX3" fmla="*/ 1993903 w 5265878"/>
                <a:gd name="connsiteY3" fmla="*/ 3738743 h 5265877"/>
                <a:gd name="connsiteX4" fmla="*/ 1993903 w 5265878"/>
                <a:gd name="connsiteY4" fmla="*/ 3715131 h 5265877"/>
                <a:gd name="connsiteX5" fmla="*/ 2076944 w 5265878"/>
                <a:gd name="connsiteY5" fmla="*/ 3578441 h 5265877"/>
                <a:gd name="connsiteX6" fmla="*/ 2280862 w 5265878"/>
                <a:gd name="connsiteY6" fmla="*/ 3008439 h 5265877"/>
                <a:gd name="connsiteX7" fmla="*/ 2285296 w 5265878"/>
                <a:gd name="connsiteY7" fmla="*/ 2980582 h 5265877"/>
                <a:gd name="connsiteX8" fmla="*/ 2257440 w 5265878"/>
                <a:gd name="connsiteY8" fmla="*/ 2985016 h 5265877"/>
                <a:gd name="connsiteX9" fmla="*/ 1687438 w 5265878"/>
                <a:gd name="connsiteY9" fmla="*/ 3188934 h 5265877"/>
                <a:gd name="connsiteX10" fmla="*/ 1550748 w 5265878"/>
                <a:gd name="connsiteY10" fmla="*/ 3271975 h 5265877"/>
                <a:gd name="connsiteX11" fmla="*/ 1527134 w 5265878"/>
                <a:gd name="connsiteY11" fmla="*/ 3271975 h 5265877"/>
                <a:gd name="connsiteX12" fmla="*/ 1399513 w 5265878"/>
                <a:gd name="connsiteY12" fmla="*/ 3377272 h 5265877"/>
                <a:gd name="connsiteX13" fmla="*/ 897636 w 5265878"/>
                <a:gd name="connsiteY13" fmla="*/ 3530574 h 5265877"/>
                <a:gd name="connsiteX14" fmla="*/ 0 w 5265878"/>
                <a:gd name="connsiteY14" fmla="*/ 2632938 h 5265877"/>
                <a:gd name="connsiteX15" fmla="*/ 897636 w 5265878"/>
                <a:gd name="connsiteY15" fmla="*/ 1735302 h 5265877"/>
                <a:gd name="connsiteX16" fmla="*/ 1399513 w 5265878"/>
                <a:gd name="connsiteY16" fmla="*/ 1888604 h 5265877"/>
                <a:gd name="connsiteX17" fmla="*/ 1523865 w 5265878"/>
                <a:gd name="connsiteY17" fmla="*/ 1991204 h 5265877"/>
                <a:gd name="connsiteX18" fmla="*/ 1550766 w 5265878"/>
                <a:gd name="connsiteY18" fmla="*/ 1991204 h 5265877"/>
                <a:gd name="connsiteX19" fmla="*/ 1687438 w 5265878"/>
                <a:gd name="connsiteY19" fmla="*/ 2074234 h 5265877"/>
                <a:gd name="connsiteX20" fmla="*/ 2257440 w 5265878"/>
                <a:gd name="connsiteY20" fmla="*/ 2278151 h 5265877"/>
                <a:gd name="connsiteX21" fmla="*/ 2284853 w 5265878"/>
                <a:gd name="connsiteY21" fmla="*/ 2282514 h 5265877"/>
                <a:gd name="connsiteX22" fmla="*/ 2280862 w 5265878"/>
                <a:gd name="connsiteY22" fmla="*/ 2257439 h 5265877"/>
                <a:gd name="connsiteX23" fmla="*/ 2076944 w 5265878"/>
                <a:gd name="connsiteY23" fmla="*/ 1687438 h 5265877"/>
                <a:gd name="connsiteX24" fmla="*/ 1993903 w 5265878"/>
                <a:gd name="connsiteY24" fmla="*/ 1550748 h 5265877"/>
                <a:gd name="connsiteX25" fmla="*/ 1993903 w 5265878"/>
                <a:gd name="connsiteY25" fmla="*/ 1527134 h 5265877"/>
                <a:gd name="connsiteX26" fmla="*/ 1888606 w 5265878"/>
                <a:gd name="connsiteY26" fmla="*/ 1399513 h 5265877"/>
                <a:gd name="connsiteX27" fmla="*/ 1735304 w 5265878"/>
                <a:gd name="connsiteY27" fmla="*/ 897636 h 5265877"/>
                <a:gd name="connsiteX28" fmla="*/ 2632940 w 5265878"/>
                <a:gd name="connsiteY28" fmla="*/ 0 h 5265877"/>
                <a:gd name="connsiteX29" fmla="*/ 3530576 w 5265878"/>
                <a:gd name="connsiteY29" fmla="*/ 897636 h 5265877"/>
                <a:gd name="connsiteX30" fmla="*/ 3377274 w 5265878"/>
                <a:gd name="connsiteY30" fmla="*/ 1399513 h 5265877"/>
                <a:gd name="connsiteX31" fmla="*/ 3274674 w 5265878"/>
                <a:gd name="connsiteY31" fmla="*/ 1523865 h 5265877"/>
                <a:gd name="connsiteX32" fmla="*/ 3274674 w 5265878"/>
                <a:gd name="connsiteY32" fmla="*/ 1550766 h 5265877"/>
                <a:gd name="connsiteX33" fmla="*/ 3191644 w 5265878"/>
                <a:gd name="connsiteY33" fmla="*/ 1687438 h 5265877"/>
                <a:gd name="connsiteX34" fmla="*/ 2987727 w 5265878"/>
                <a:gd name="connsiteY34" fmla="*/ 2257439 h 5265877"/>
                <a:gd name="connsiteX35" fmla="*/ 2983806 w 5265878"/>
                <a:gd name="connsiteY35" fmla="*/ 2282072 h 5265877"/>
                <a:gd name="connsiteX36" fmla="*/ 3008440 w 5265878"/>
                <a:gd name="connsiteY36" fmla="*/ 2278151 h 5265877"/>
                <a:gd name="connsiteX37" fmla="*/ 3578442 w 5265878"/>
                <a:gd name="connsiteY37" fmla="*/ 2074234 h 5265877"/>
                <a:gd name="connsiteX38" fmla="*/ 3715114 w 5265878"/>
                <a:gd name="connsiteY38" fmla="*/ 1991204 h 5265877"/>
                <a:gd name="connsiteX39" fmla="*/ 3742013 w 5265878"/>
                <a:gd name="connsiteY39" fmla="*/ 1991204 h 5265877"/>
                <a:gd name="connsiteX40" fmla="*/ 3866365 w 5265878"/>
                <a:gd name="connsiteY40" fmla="*/ 1888604 h 5265877"/>
                <a:gd name="connsiteX41" fmla="*/ 4368241 w 5265878"/>
                <a:gd name="connsiteY41" fmla="*/ 1735302 h 5265877"/>
                <a:gd name="connsiteX42" fmla="*/ 5265878 w 5265878"/>
                <a:gd name="connsiteY42" fmla="*/ 2632938 h 5265877"/>
                <a:gd name="connsiteX43" fmla="*/ 4368241 w 5265878"/>
                <a:gd name="connsiteY43" fmla="*/ 3530574 h 5265877"/>
                <a:gd name="connsiteX44" fmla="*/ 3866365 w 5265878"/>
                <a:gd name="connsiteY44" fmla="*/ 3377272 h 5265877"/>
                <a:gd name="connsiteX45" fmla="*/ 3738744 w 5265878"/>
                <a:gd name="connsiteY45" fmla="*/ 3271975 h 5265877"/>
                <a:gd name="connsiteX46" fmla="*/ 3715132 w 5265878"/>
                <a:gd name="connsiteY46" fmla="*/ 3271975 h 5265877"/>
                <a:gd name="connsiteX47" fmla="*/ 3578442 w 5265878"/>
                <a:gd name="connsiteY47" fmla="*/ 3188934 h 5265877"/>
                <a:gd name="connsiteX48" fmla="*/ 3008440 w 5265878"/>
                <a:gd name="connsiteY48" fmla="*/ 2985016 h 5265877"/>
                <a:gd name="connsiteX49" fmla="*/ 2983363 w 5265878"/>
                <a:gd name="connsiteY49" fmla="*/ 2981025 h 5265877"/>
                <a:gd name="connsiteX50" fmla="*/ 2987727 w 5265878"/>
                <a:gd name="connsiteY50" fmla="*/ 3008439 h 5265877"/>
                <a:gd name="connsiteX51" fmla="*/ 3191644 w 5265878"/>
                <a:gd name="connsiteY51" fmla="*/ 3578441 h 5265877"/>
                <a:gd name="connsiteX52" fmla="*/ 3274674 w 5265878"/>
                <a:gd name="connsiteY52" fmla="*/ 3715113 h 5265877"/>
                <a:gd name="connsiteX53" fmla="*/ 3274674 w 5265878"/>
                <a:gd name="connsiteY53" fmla="*/ 3742012 h 5265877"/>
                <a:gd name="connsiteX54" fmla="*/ 3377274 w 5265878"/>
                <a:gd name="connsiteY54" fmla="*/ 3866364 h 5265877"/>
                <a:gd name="connsiteX55" fmla="*/ 3530576 w 5265878"/>
                <a:gd name="connsiteY55" fmla="*/ 4368241 h 5265877"/>
                <a:gd name="connsiteX56" fmla="*/ 2632940 w 5265878"/>
                <a:gd name="connsiteY56" fmla="*/ 5265877 h 526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265878" h="5265877">
                  <a:moveTo>
                    <a:pt x="2632940" y="5265877"/>
                  </a:moveTo>
                  <a:cubicBezTo>
                    <a:pt x="2137189" y="5265877"/>
                    <a:pt x="1735304" y="4863992"/>
                    <a:pt x="1735304" y="4368241"/>
                  </a:cubicBezTo>
                  <a:cubicBezTo>
                    <a:pt x="1735304" y="4182335"/>
                    <a:pt x="1791819" y="4009628"/>
                    <a:pt x="1888606" y="3866364"/>
                  </a:cubicBezTo>
                  <a:lnTo>
                    <a:pt x="1993903" y="3738743"/>
                  </a:lnTo>
                  <a:lnTo>
                    <a:pt x="1993903" y="3715131"/>
                  </a:lnTo>
                  <a:lnTo>
                    <a:pt x="2076944" y="3578441"/>
                  </a:lnTo>
                  <a:cubicBezTo>
                    <a:pt x="2172371" y="3402777"/>
                    <a:pt x="2242034" y="3211086"/>
                    <a:pt x="2280862" y="3008439"/>
                  </a:cubicBezTo>
                  <a:lnTo>
                    <a:pt x="2285296" y="2980582"/>
                  </a:lnTo>
                  <a:lnTo>
                    <a:pt x="2257440" y="2985016"/>
                  </a:lnTo>
                  <a:cubicBezTo>
                    <a:pt x="2054793" y="3023844"/>
                    <a:pt x="1863103" y="3093507"/>
                    <a:pt x="1687438" y="3188934"/>
                  </a:cubicBezTo>
                  <a:lnTo>
                    <a:pt x="1550748" y="3271975"/>
                  </a:lnTo>
                  <a:lnTo>
                    <a:pt x="1527134" y="3271975"/>
                  </a:lnTo>
                  <a:lnTo>
                    <a:pt x="1399513" y="3377272"/>
                  </a:lnTo>
                  <a:cubicBezTo>
                    <a:pt x="1256249" y="3474059"/>
                    <a:pt x="1083543" y="3530574"/>
                    <a:pt x="897636" y="3530574"/>
                  </a:cubicBezTo>
                  <a:cubicBezTo>
                    <a:pt x="401885" y="3530574"/>
                    <a:pt x="0" y="3128689"/>
                    <a:pt x="0" y="2632938"/>
                  </a:cubicBezTo>
                  <a:cubicBezTo>
                    <a:pt x="0" y="2137187"/>
                    <a:pt x="401885" y="1735302"/>
                    <a:pt x="897636" y="1735302"/>
                  </a:cubicBezTo>
                  <a:cubicBezTo>
                    <a:pt x="1083543" y="1735302"/>
                    <a:pt x="1256249" y="1791817"/>
                    <a:pt x="1399513" y="1888604"/>
                  </a:cubicBezTo>
                  <a:lnTo>
                    <a:pt x="1523865" y="1991204"/>
                  </a:lnTo>
                  <a:lnTo>
                    <a:pt x="1550766" y="1991204"/>
                  </a:lnTo>
                  <a:lnTo>
                    <a:pt x="1687438" y="2074234"/>
                  </a:lnTo>
                  <a:cubicBezTo>
                    <a:pt x="1863103" y="2169660"/>
                    <a:pt x="2054793" y="2239323"/>
                    <a:pt x="2257440" y="2278151"/>
                  </a:cubicBezTo>
                  <a:lnTo>
                    <a:pt x="2284853" y="2282514"/>
                  </a:lnTo>
                  <a:lnTo>
                    <a:pt x="2280862" y="2257439"/>
                  </a:lnTo>
                  <a:cubicBezTo>
                    <a:pt x="2242034" y="2054793"/>
                    <a:pt x="2172371" y="1863102"/>
                    <a:pt x="2076944" y="1687438"/>
                  </a:cubicBezTo>
                  <a:lnTo>
                    <a:pt x="1993903" y="1550748"/>
                  </a:lnTo>
                  <a:lnTo>
                    <a:pt x="1993903" y="1527134"/>
                  </a:lnTo>
                  <a:lnTo>
                    <a:pt x="1888606" y="1399513"/>
                  </a:lnTo>
                  <a:cubicBezTo>
                    <a:pt x="1791819" y="1256249"/>
                    <a:pt x="1735304" y="1083543"/>
                    <a:pt x="1735304" y="897636"/>
                  </a:cubicBezTo>
                  <a:cubicBezTo>
                    <a:pt x="1735304" y="401885"/>
                    <a:pt x="2137189" y="0"/>
                    <a:pt x="2632940" y="0"/>
                  </a:cubicBezTo>
                  <a:cubicBezTo>
                    <a:pt x="3128691" y="0"/>
                    <a:pt x="3530576" y="401885"/>
                    <a:pt x="3530576" y="897636"/>
                  </a:cubicBezTo>
                  <a:cubicBezTo>
                    <a:pt x="3530576" y="1083543"/>
                    <a:pt x="3474061" y="1256249"/>
                    <a:pt x="3377274" y="1399513"/>
                  </a:cubicBezTo>
                  <a:lnTo>
                    <a:pt x="3274674" y="1523865"/>
                  </a:lnTo>
                  <a:lnTo>
                    <a:pt x="3274674" y="1550766"/>
                  </a:lnTo>
                  <a:lnTo>
                    <a:pt x="3191644" y="1687438"/>
                  </a:lnTo>
                  <a:cubicBezTo>
                    <a:pt x="3096218" y="1863102"/>
                    <a:pt x="3026555" y="2054793"/>
                    <a:pt x="2987727" y="2257439"/>
                  </a:cubicBezTo>
                  <a:lnTo>
                    <a:pt x="2983806" y="2282072"/>
                  </a:lnTo>
                  <a:lnTo>
                    <a:pt x="3008440" y="2278151"/>
                  </a:lnTo>
                  <a:cubicBezTo>
                    <a:pt x="3211086" y="2239323"/>
                    <a:pt x="3402777" y="2169660"/>
                    <a:pt x="3578442" y="2074234"/>
                  </a:cubicBezTo>
                  <a:lnTo>
                    <a:pt x="3715114" y="1991204"/>
                  </a:lnTo>
                  <a:lnTo>
                    <a:pt x="3742013" y="1991204"/>
                  </a:lnTo>
                  <a:lnTo>
                    <a:pt x="3866365" y="1888604"/>
                  </a:lnTo>
                  <a:cubicBezTo>
                    <a:pt x="4009629" y="1791817"/>
                    <a:pt x="4182336" y="1735302"/>
                    <a:pt x="4368241" y="1735302"/>
                  </a:cubicBezTo>
                  <a:cubicBezTo>
                    <a:pt x="4863992" y="1735302"/>
                    <a:pt x="5265878" y="2137187"/>
                    <a:pt x="5265878" y="2632938"/>
                  </a:cubicBezTo>
                  <a:cubicBezTo>
                    <a:pt x="5265878" y="3128689"/>
                    <a:pt x="4863992" y="3530574"/>
                    <a:pt x="4368241" y="3530574"/>
                  </a:cubicBezTo>
                  <a:cubicBezTo>
                    <a:pt x="4182336" y="3530574"/>
                    <a:pt x="4009629" y="3474059"/>
                    <a:pt x="3866365" y="3377272"/>
                  </a:cubicBezTo>
                  <a:lnTo>
                    <a:pt x="3738744" y="3271975"/>
                  </a:lnTo>
                  <a:lnTo>
                    <a:pt x="3715132" y="3271975"/>
                  </a:lnTo>
                  <a:lnTo>
                    <a:pt x="3578442" y="3188934"/>
                  </a:lnTo>
                  <a:cubicBezTo>
                    <a:pt x="3402777" y="3093507"/>
                    <a:pt x="3211086" y="3023844"/>
                    <a:pt x="3008440" y="2985016"/>
                  </a:cubicBezTo>
                  <a:lnTo>
                    <a:pt x="2983363" y="2981025"/>
                  </a:lnTo>
                  <a:lnTo>
                    <a:pt x="2987727" y="3008439"/>
                  </a:lnTo>
                  <a:cubicBezTo>
                    <a:pt x="3026555" y="3211086"/>
                    <a:pt x="3096218" y="3402777"/>
                    <a:pt x="3191644" y="3578441"/>
                  </a:cubicBezTo>
                  <a:lnTo>
                    <a:pt x="3274674" y="3715113"/>
                  </a:lnTo>
                  <a:lnTo>
                    <a:pt x="3274674" y="3742012"/>
                  </a:lnTo>
                  <a:lnTo>
                    <a:pt x="3377274" y="3866364"/>
                  </a:lnTo>
                  <a:cubicBezTo>
                    <a:pt x="3474061" y="4009628"/>
                    <a:pt x="3530576" y="4182335"/>
                    <a:pt x="3530576" y="4368241"/>
                  </a:cubicBezTo>
                  <a:cubicBezTo>
                    <a:pt x="3530576" y="4863992"/>
                    <a:pt x="3128691" y="5265877"/>
                    <a:pt x="2632940" y="526587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27000" dist="63500" dir="2700000" sx="101000" sy="101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6769220" y="2374206"/>
              <a:ext cx="2600607" cy="1371400"/>
            </a:xfrm>
            <a:prstGeom prst="rect">
              <a:avLst/>
            </a:prstGeom>
            <a:gradFill flip="none" rotWithShape="1">
              <a:gsLst>
                <a:gs pos="47000">
                  <a:schemeClr val="bg1">
                    <a:alpha val="0"/>
                  </a:schemeClr>
                </a:gs>
                <a:gs pos="76000">
                  <a:schemeClr val="tx1">
                    <a:lumMod val="95000"/>
                    <a:lumOff val="5000"/>
                    <a:alpha val="18000"/>
                  </a:schemeClr>
                </a:gs>
                <a:gs pos="94000">
                  <a:schemeClr val="tx1">
                    <a:lumMod val="95000"/>
                    <a:lumOff val="5000"/>
                    <a:alpha val="49000"/>
                  </a:schemeClr>
                </a:gs>
                <a:gs pos="100000">
                  <a:schemeClr val="tx1">
                    <a:alpha val="59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4285284" y="2386949"/>
              <a:ext cx="2600607" cy="1371400"/>
            </a:xfrm>
            <a:prstGeom prst="rect">
              <a:avLst/>
            </a:prstGeom>
            <a:gradFill flip="none" rotWithShape="1">
              <a:gsLst>
                <a:gs pos="47000">
                  <a:schemeClr val="bg1">
                    <a:alpha val="0"/>
                  </a:schemeClr>
                </a:gs>
                <a:gs pos="76000">
                  <a:schemeClr val="tx1">
                    <a:lumMod val="95000"/>
                    <a:lumOff val="5000"/>
                    <a:alpha val="18000"/>
                  </a:schemeClr>
                </a:gs>
                <a:gs pos="94000">
                  <a:schemeClr val="tx1">
                    <a:lumMod val="95000"/>
                    <a:lumOff val="5000"/>
                    <a:alpha val="49000"/>
                  </a:schemeClr>
                </a:gs>
                <a:gs pos="100000">
                  <a:schemeClr val="tx1">
                    <a:alpha val="59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6724459" y="4857605"/>
              <a:ext cx="2600607" cy="1371400"/>
            </a:xfrm>
            <a:prstGeom prst="rect">
              <a:avLst/>
            </a:prstGeom>
            <a:gradFill flip="none" rotWithShape="1">
              <a:gsLst>
                <a:gs pos="47000">
                  <a:schemeClr val="bg1">
                    <a:alpha val="0"/>
                  </a:schemeClr>
                </a:gs>
                <a:gs pos="76000">
                  <a:schemeClr val="tx1">
                    <a:lumMod val="95000"/>
                    <a:lumOff val="5000"/>
                    <a:alpha val="18000"/>
                  </a:schemeClr>
                </a:gs>
                <a:gs pos="94000">
                  <a:schemeClr val="tx1">
                    <a:lumMod val="95000"/>
                    <a:lumOff val="5000"/>
                    <a:alpha val="49000"/>
                  </a:schemeClr>
                </a:gs>
                <a:gs pos="100000">
                  <a:schemeClr val="tx1">
                    <a:alpha val="59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8" name="组合 17"/>
            <p:cNvGrpSpPr/>
            <p:nvPr/>
          </p:nvGrpSpPr>
          <p:grpSpPr>
            <a:xfrm rot="2700000">
              <a:off x="6412361" y="1411597"/>
              <a:ext cx="1365504" cy="1365504"/>
              <a:chOff x="2873246" y="451104"/>
              <a:chExt cx="1365504" cy="1365504"/>
            </a:xfrm>
          </p:grpSpPr>
          <p:sp useBgFill="1">
            <p:nvSpPr>
              <p:cNvPr id="19" name="椭圆 18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25000">
                    <a:srgbClr val="FBFBFB"/>
                  </a:gs>
                  <a:gs pos="41000">
                    <a:srgbClr val="F8F8F8"/>
                  </a:gs>
                  <a:gs pos="65000">
                    <a:srgbClr val="DBDBD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2700000">
              <a:off x="3928962" y="1446619"/>
              <a:ext cx="1365504" cy="1365504"/>
              <a:chOff x="2873246" y="451104"/>
              <a:chExt cx="1365504" cy="1365504"/>
            </a:xfrm>
          </p:grpSpPr>
          <p:sp useBgFill="1">
            <p:nvSpPr>
              <p:cNvPr id="22" name="椭圆 21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25000">
                    <a:srgbClr val="FBFBFB"/>
                  </a:gs>
                  <a:gs pos="41000">
                    <a:srgbClr val="F8F8F8"/>
                  </a:gs>
                  <a:gs pos="65000">
                    <a:srgbClr val="DBDBD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4" name="矩形 23"/>
            <p:cNvSpPr/>
            <p:nvPr/>
          </p:nvSpPr>
          <p:spPr>
            <a:xfrm rot="2700000">
              <a:off x="4220435" y="4805022"/>
              <a:ext cx="2600607" cy="1371400"/>
            </a:xfrm>
            <a:prstGeom prst="rect">
              <a:avLst/>
            </a:prstGeom>
            <a:gradFill flip="none" rotWithShape="1">
              <a:gsLst>
                <a:gs pos="47000">
                  <a:schemeClr val="bg1">
                    <a:alpha val="0"/>
                  </a:schemeClr>
                </a:gs>
                <a:gs pos="76000">
                  <a:schemeClr val="tx1">
                    <a:lumMod val="95000"/>
                    <a:lumOff val="5000"/>
                    <a:alpha val="18000"/>
                  </a:schemeClr>
                </a:gs>
                <a:gs pos="94000">
                  <a:schemeClr val="tx1">
                    <a:lumMod val="95000"/>
                    <a:lumOff val="5000"/>
                    <a:alpha val="49000"/>
                  </a:schemeClr>
                </a:gs>
                <a:gs pos="100000">
                  <a:schemeClr val="tx1">
                    <a:alpha val="59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5" name="组合 24"/>
            <p:cNvGrpSpPr/>
            <p:nvPr/>
          </p:nvGrpSpPr>
          <p:grpSpPr>
            <a:xfrm rot="2700000">
              <a:off x="3928962" y="3894996"/>
              <a:ext cx="1365504" cy="1365504"/>
              <a:chOff x="2873246" y="451104"/>
              <a:chExt cx="1365504" cy="1365504"/>
            </a:xfrm>
          </p:grpSpPr>
          <p:sp useBgFill="1">
            <p:nvSpPr>
              <p:cNvPr id="26" name="椭圆 25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25000">
                    <a:srgbClr val="FBFBFB"/>
                  </a:gs>
                  <a:gs pos="41000">
                    <a:srgbClr val="F8F8F8"/>
                  </a:gs>
                  <a:gs pos="65000">
                    <a:srgbClr val="DBDBD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2700000">
              <a:off x="6385960" y="3903617"/>
              <a:ext cx="1365504" cy="1365504"/>
              <a:chOff x="2873246" y="451104"/>
              <a:chExt cx="1365504" cy="1365504"/>
            </a:xfrm>
          </p:grpSpPr>
          <p:sp useBgFill="1">
            <p:nvSpPr>
              <p:cNvPr id="29" name="椭圆 28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873246" y="451104"/>
                <a:ext cx="1365504" cy="13655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25000">
                    <a:srgbClr val="FBFBFB"/>
                  </a:gs>
                  <a:gs pos="41000">
                    <a:srgbClr val="F8F8F8"/>
                  </a:gs>
                  <a:gs pos="65000">
                    <a:srgbClr val="DBDBDB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452848" y="1953047"/>
              <a:ext cx="355871" cy="282604"/>
              <a:chOff x="1895475" y="3244850"/>
              <a:chExt cx="539750" cy="428626"/>
            </a:xfrm>
            <a:solidFill>
              <a:srgbClr val="595959"/>
            </a:solidFill>
          </p:grpSpPr>
          <p:sp>
            <p:nvSpPr>
              <p:cNvPr id="32" name="Freeform 37"/>
              <p:cNvSpPr>
                <a:spLocks/>
              </p:cNvSpPr>
              <p:nvPr/>
            </p:nvSpPr>
            <p:spPr bwMode="auto">
              <a:xfrm>
                <a:off x="2359025" y="3492500"/>
                <a:ext cx="76200" cy="157163"/>
              </a:xfrm>
              <a:custGeom>
                <a:avLst/>
                <a:gdLst>
                  <a:gd name="T0" fmla="*/ 0 w 27"/>
                  <a:gd name="T1" fmla="*/ 56 h 56"/>
                  <a:gd name="T2" fmla="*/ 23 w 27"/>
                  <a:gd name="T3" fmla="*/ 56 h 56"/>
                  <a:gd name="T4" fmla="*/ 27 w 27"/>
                  <a:gd name="T5" fmla="*/ 52 h 56"/>
                  <a:gd name="T6" fmla="*/ 27 w 27"/>
                  <a:gd name="T7" fmla="*/ 0 h 56"/>
                  <a:gd name="T8" fmla="*/ 0 w 2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6">
                    <a:moveTo>
                      <a:pt x="0" y="56"/>
                    </a:move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6"/>
                      <a:pt x="27" y="54"/>
                      <a:pt x="27" y="5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2"/>
                      <a:pt x="17" y="43"/>
                      <a:pt x="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3" name="Freeform 38"/>
              <p:cNvSpPr>
                <a:spLocks noEditPoints="1"/>
              </p:cNvSpPr>
              <p:nvPr/>
            </p:nvSpPr>
            <p:spPr bwMode="auto">
              <a:xfrm>
                <a:off x="1895475" y="3244850"/>
                <a:ext cx="539750" cy="404813"/>
              </a:xfrm>
              <a:custGeom>
                <a:avLst/>
                <a:gdLst>
                  <a:gd name="T0" fmla="*/ 188 w 192"/>
                  <a:gd name="T1" fmla="*/ 24 h 144"/>
                  <a:gd name="T2" fmla="*/ 167 w 192"/>
                  <a:gd name="T3" fmla="*/ 24 h 144"/>
                  <a:gd name="T4" fmla="*/ 156 w 192"/>
                  <a:gd name="T5" fmla="*/ 2 h 144"/>
                  <a:gd name="T6" fmla="*/ 152 w 192"/>
                  <a:gd name="T7" fmla="*/ 0 h 144"/>
                  <a:gd name="T8" fmla="*/ 88 w 192"/>
                  <a:gd name="T9" fmla="*/ 0 h 144"/>
                  <a:gd name="T10" fmla="*/ 85 w 192"/>
                  <a:gd name="T11" fmla="*/ 2 h 144"/>
                  <a:gd name="T12" fmla="*/ 74 w 192"/>
                  <a:gd name="T13" fmla="*/ 24 h 144"/>
                  <a:gd name="T14" fmla="*/ 64 w 192"/>
                  <a:gd name="T15" fmla="*/ 24 h 144"/>
                  <a:gd name="T16" fmla="*/ 64 w 192"/>
                  <a:gd name="T17" fmla="*/ 24 h 144"/>
                  <a:gd name="T18" fmla="*/ 56 w 192"/>
                  <a:gd name="T19" fmla="*/ 24 h 144"/>
                  <a:gd name="T20" fmla="*/ 56 w 192"/>
                  <a:gd name="T21" fmla="*/ 24 h 144"/>
                  <a:gd name="T22" fmla="*/ 24 w 192"/>
                  <a:gd name="T23" fmla="*/ 24 h 144"/>
                  <a:gd name="T24" fmla="*/ 24 w 192"/>
                  <a:gd name="T25" fmla="*/ 24 h 144"/>
                  <a:gd name="T26" fmla="*/ 16 w 192"/>
                  <a:gd name="T27" fmla="*/ 24 h 144"/>
                  <a:gd name="T28" fmla="*/ 16 w 192"/>
                  <a:gd name="T29" fmla="*/ 24 h 144"/>
                  <a:gd name="T30" fmla="*/ 4 w 192"/>
                  <a:gd name="T31" fmla="*/ 24 h 144"/>
                  <a:gd name="T32" fmla="*/ 0 w 192"/>
                  <a:gd name="T33" fmla="*/ 28 h 144"/>
                  <a:gd name="T34" fmla="*/ 0 w 192"/>
                  <a:gd name="T35" fmla="*/ 140 h 144"/>
                  <a:gd name="T36" fmla="*/ 4 w 192"/>
                  <a:gd name="T37" fmla="*/ 144 h 144"/>
                  <a:gd name="T38" fmla="*/ 75 w 192"/>
                  <a:gd name="T39" fmla="*/ 144 h 144"/>
                  <a:gd name="T40" fmla="*/ 48 w 192"/>
                  <a:gd name="T41" fmla="*/ 88 h 144"/>
                  <a:gd name="T42" fmla="*/ 120 w 192"/>
                  <a:gd name="T43" fmla="*/ 16 h 144"/>
                  <a:gd name="T44" fmla="*/ 192 w 192"/>
                  <a:gd name="T45" fmla="*/ 88 h 144"/>
                  <a:gd name="T46" fmla="*/ 192 w 192"/>
                  <a:gd name="T47" fmla="*/ 28 h 144"/>
                  <a:gd name="T48" fmla="*/ 188 w 192"/>
                  <a:gd name="T49" fmla="*/ 24 h 144"/>
                  <a:gd name="T50" fmla="*/ 36 w 192"/>
                  <a:gd name="T51" fmla="*/ 56 h 144"/>
                  <a:gd name="T52" fmla="*/ 20 w 192"/>
                  <a:gd name="T53" fmla="*/ 56 h 144"/>
                  <a:gd name="T54" fmla="*/ 16 w 192"/>
                  <a:gd name="T55" fmla="*/ 52 h 144"/>
                  <a:gd name="T56" fmla="*/ 20 w 192"/>
                  <a:gd name="T57" fmla="*/ 48 h 144"/>
                  <a:gd name="T58" fmla="*/ 36 w 192"/>
                  <a:gd name="T59" fmla="*/ 48 h 144"/>
                  <a:gd name="T60" fmla="*/ 40 w 192"/>
                  <a:gd name="T61" fmla="*/ 52 h 144"/>
                  <a:gd name="T62" fmla="*/ 36 w 192"/>
                  <a:gd name="T63" fmla="*/ 5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2" h="144">
                    <a:moveTo>
                      <a:pt x="188" y="24"/>
                    </a:moveTo>
                    <a:cubicBezTo>
                      <a:pt x="167" y="24"/>
                      <a:pt x="167" y="24"/>
                      <a:pt x="167" y="24"/>
                    </a:cubicBezTo>
                    <a:cubicBezTo>
                      <a:pt x="156" y="2"/>
                      <a:pt x="156" y="2"/>
                      <a:pt x="156" y="2"/>
                    </a:cubicBezTo>
                    <a:cubicBezTo>
                      <a:pt x="155" y="1"/>
                      <a:pt x="154" y="0"/>
                      <a:pt x="152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2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6"/>
                      <a:pt x="0" y="28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2"/>
                      <a:pt x="2" y="144"/>
                      <a:pt x="4" y="144"/>
                    </a:cubicBezTo>
                    <a:cubicBezTo>
                      <a:pt x="75" y="144"/>
                      <a:pt x="75" y="144"/>
                      <a:pt x="75" y="144"/>
                    </a:cubicBezTo>
                    <a:cubicBezTo>
                      <a:pt x="59" y="131"/>
                      <a:pt x="48" y="110"/>
                      <a:pt x="48" y="88"/>
                    </a:cubicBezTo>
                    <a:cubicBezTo>
                      <a:pt x="48" y="48"/>
                      <a:pt x="80" y="16"/>
                      <a:pt x="120" y="16"/>
                    </a:cubicBezTo>
                    <a:cubicBezTo>
                      <a:pt x="160" y="16"/>
                      <a:pt x="192" y="48"/>
                      <a:pt x="192" y="88"/>
                    </a:cubicBezTo>
                    <a:cubicBezTo>
                      <a:pt x="192" y="28"/>
                      <a:pt x="192" y="28"/>
                      <a:pt x="192" y="28"/>
                    </a:cubicBezTo>
                    <a:cubicBezTo>
                      <a:pt x="192" y="26"/>
                      <a:pt x="190" y="24"/>
                      <a:pt x="188" y="24"/>
                    </a:cubicBezTo>
                    <a:close/>
                    <a:moveTo>
                      <a:pt x="36" y="56"/>
                    </a:moveTo>
                    <a:cubicBezTo>
                      <a:pt x="20" y="56"/>
                      <a:pt x="20" y="56"/>
                      <a:pt x="20" y="56"/>
                    </a:cubicBezTo>
                    <a:cubicBezTo>
                      <a:pt x="18" y="56"/>
                      <a:pt x="16" y="54"/>
                      <a:pt x="16" y="52"/>
                    </a:cubicBezTo>
                    <a:cubicBezTo>
                      <a:pt x="16" y="50"/>
                      <a:pt x="18" y="48"/>
                      <a:pt x="20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8" y="48"/>
                      <a:pt x="40" y="50"/>
                      <a:pt x="40" y="52"/>
                    </a:cubicBezTo>
                    <a:cubicBezTo>
                      <a:pt x="40" y="54"/>
                      <a:pt x="38" y="56"/>
                      <a:pt x="3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4" name="Freeform 39"/>
              <p:cNvSpPr>
                <a:spLocks/>
              </p:cNvSpPr>
              <p:nvPr/>
            </p:nvSpPr>
            <p:spPr bwMode="auto">
              <a:xfrm>
                <a:off x="1939925" y="3268663"/>
                <a:ext cx="134938" cy="22225"/>
              </a:xfrm>
              <a:custGeom>
                <a:avLst/>
                <a:gdLst>
                  <a:gd name="T0" fmla="*/ 48 w 48"/>
                  <a:gd name="T1" fmla="*/ 4 h 8"/>
                  <a:gd name="T2" fmla="*/ 44 w 48"/>
                  <a:gd name="T3" fmla="*/ 0 h 8"/>
                  <a:gd name="T4" fmla="*/ 4 w 48"/>
                  <a:gd name="T5" fmla="*/ 0 h 8"/>
                  <a:gd name="T6" fmla="*/ 0 w 48"/>
                  <a:gd name="T7" fmla="*/ 4 h 8"/>
                  <a:gd name="T8" fmla="*/ 0 w 48"/>
                  <a:gd name="T9" fmla="*/ 8 h 8"/>
                  <a:gd name="T10" fmla="*/ 48 w 48"/>
                  <a:gd name="T11" fmla="*/ 8 h 8"/>
                  <a:gd name="T12" fmla="*/ 48 w 4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">
                    <a:moveTo>
                      <a:pt x="48" y="4"/>
                    </a:moveTo>
                    <a:cubicBezTo>
                      <a:pt x="48" y="2"/>
                      <a:pt x="46" y="0"/>
                      <a:pt x="4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8" y="8"/>
                      <a:pt x="48" y="8"/>
                      <a:pt x="48" y="8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5" name="Freeform 40"/>
              <p:cNvSpPr>
                <a:spLocks noEditPoints="1"/>
              </p:cNvSpPr>
              <p:nvPr/>
            </p:nvSpPr>
            <p:spPr bwMode="auto">
              <a:xfrm>
                <a:off x="2120900" y="3379788"/>
                <a:ext cx="225425" cy="225425"/>
              </a:xfrm>
              <a:custGeom>
                <a:avLst/>
                <a:gdLst>
                  <a:gd name="T0" fmla="*/ 40 w 80"/>
                  <a:gd name="T1" fmla="*/ 0 h 80"/>
                  <a:gd name="T2" fmla="*/ 0 w 80"/>
                  <a:gd name="T3" fmla="*/ 40 h 80"/>
                  <a:gd name="T4" fmla="*/ 40 w 80"/>
                  <a:gd name="T5" fmla="*/ 80 h 80"/>
                  <a:gd name="T6" fmla="*/ 80 w 80"/>
                  <a:gd name="T7" fmla="*/ 40 h 80"/>
                  <a:gd name="T8" fmla="*/ 40 w 80"/>
                  <a:gd name="T9" fmla="*/ 0 h 80"/>
                  <a:gd name="T10" fmla="*/ 37 w 80"/>
                  <a:gd name="T11" fmla="*/ 24 h 80"/>
                  <a:gd name="T12" fmla="*/ 24 w 80"/>
                  <a:gd name="T13" fmla="*/ 37 h 80"/>
                  <a:gd name="T14" fmla="*/ 21 w 80"/>
                  <a:gd name="T15" fmla="*/ 40 h 80"/>
                  <a:gd name="T16" fmla="*/ 20 w 80"/>
                  <a:gd name="T17" fmla="*/ 40 h 80"/>
                  <a:gd name="T18" fmla="*/ 17 w 80"/>
                  <a:gd name="T19" fmla="*/ 35 h 80"/>
                  <a:gd name="T20" fmla="*/ 35 w 80"/>
                  <a:gd name="T21" fmla="*/ 16 h 80"/>
                  <a:gd name="T22" fmla="*/ 40 w 80"/>
                  <a:gd name="T23" fmla="*/ 19 h 80"/>
                  <a:gd name="T24" fmla="*/ 37 w 80"/>
                  <a:gd name="T25" fmla="*/ 2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37" y="24"/>
                    </a:moveTo>
                    <a:cubicBezTo>
                      <a:pt x="31" y="25"/>
                      <a:pt x="26" y="30"/>
                      <a:pt x="24" y="37"/>
                    </a:cubicBezTo>
                    <a:cubicBezTo>
                      <a:pt x="24" y="39"/>
                      <a:pt x="22" y="40"/>
                      <a:pt x="21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8" y="39"/>
                      <a:pt x="16" y="37"/>
                      <a:pt x="17" y="35"/>
                    </a:cubicBezTo>
                    <a:cubicBezTo>
                      <a:pt x="19" y="26"/>
                      <a:pt x="26" y="18"/>
                      <a:pt x="35" y="16"/>
                    </a:cubicBezTo>
                    <a:cubicBezTo>
                      <a:pt x="37" y="16"/>
                      <a:pt x="40" y="17"/>
                      <a:pt x="40" y="19"/>
                    </a:cubicBezTo>
                    <a:cubicBezTo>
                      <a:pt x="40" y="22"/>
                      <a:pt x="39" y="24"/>
                      <a:pt x="3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2052638" y="3313113"/>
                <a:ext cx="360363" cy="360363"/>
              </a:xfrm>
              <a:custGeom>
                <a:avLst/>
                <a:gdLst>
                  <a:gd name="T0" fmla="*/ 114 w 128"/>
                  <a:gd name="T1" fmla="*/ 104 h 128"/>
                  <a:gd name="T2" fmla="*/ 117 w 128"/>
                  <a:gd name="T3" fmla="*/ 100 h 128"/>
                  <a:gd name="T4" fmla="*/ 119 w 128"/>
                  <a:gd name="T5" fmla="*/ 97 h 128"/>
                  <a:gd name="T6" fmla="*/ 121 w 128"/>
                  <a:gd name="T7" fmla="*/ 93 h 128"/>
                  <a:gd name="T8" fmla="*/ 123 w 128"/>
                  <a:gd name="T9" fmla="*/ 89 h 128"/>
                  <a:gd name="T10" fmla="*/ 124 w 128"/>
                  <a:gd name="T11" fmla="*/ 85 h 128"/>
                  <a:gd name="T12" fmla="*/ 126 w 128"/>
                  <a:gd name="T13" fmla="*/ 82 h 128"/>
                  <a:gd name="T14" fmla="*/ 126 w 128"/>
                  <a:gd name="T15" fmla="*/ 80 h 128"/>
                  <a:gd name="T16" fmla="*/ 126 w 128"/>
                  <a:gd name="T17" fmla="*/ 79 h 128"/>
                  <a:gd name="T18" fmla="*/ 127 w 128"/>
                  <a:gd name="T19" fmla="*/ 77 h 128"/>
                  <a:gd name="T20" fmla="*/ 127 w 128"/>
                  <a:gd name="T21" fmla="*/ 74 h 128"/>
                  <a:gd name="T22" fmla="*/ 128 w 128"/>
                  <a:gd name="T23" fmla="*/ 72 h 128"/>
                  <a:gd name="T24" fmla="*/ 128 w 128"/>
                  <a:gd name="T25" fmla="*/ 69 h 128"/>
                  <a:gd name="T26" fmla="*/ 128 w 128"/>
                  <a:gd name="T27" fmla="*/ 68 h 128"/>
                  <a:gd name="T28" fmla="*/ 128 w 128"/>
                  <a:gd name="T29" fmla="*/ 64 h 128"/>
                  <a:gd name="T30" fmla="*/ 64 w 128"/>
                  <a:gd name="T31" fmla="*/ 0 h 128"/>
                  <a:gd name="T32" fmla="*/ 0 w 128"/>
                  <a:gd name="T33" fmla="*/ 64 h 128"/>
                  <a:gd name="T34" fmla="*/ 0 w 128"/>
                  <a:gd name="T35" fmla="*/ 68 h 128"/>
                  <a:gd name="T36" fmla="*/ 0 w 128"/>
                  <a:gd name="T37" fmla="*/ 69 h 128"/>
                  <a:gd name="T38" fmla="*/ 1 w 128"/>
                  <a:gd name="T39" fmla="*/ 72 h 128"/>
                  <a:gd name="T40" fmla="*/ 1 w 128"/>
                  <a:gd name="T41" fmla="*/ 74 h 128"/>
                  <a:gd name="T42" fmla="*/ 1 w 128"/>
                  <a:gd name="T43" fmla="*/ 77 h 128"/>
                  <a:gd name="T44" fmla="*/ 2 w 128"/>
                  <a:gd name="T45" fmla="*/ 79 h 128"/>
                  <a:gd name="T46" fmla="*/ 2 w 128"/>
                  <a:gd name="T47" fmla="*/ 80 h 128"/>
                  <a:gd name="T48" fmla="*/ 3 w 128"/>
                  <a:gd name="T49" fmla="*/ 82 h 128"/>
                  <a:gd name="T50" fmla="*/ 4 w 128"/>
                  <a:gd name="T51" fmla="*/ 85 h 128"/>
                  <a:gd name="T52" fmla="*/ 5 w 128"/>
                  <a:gd name="T53" fmla="*/ 89 h 128"/>
                  <a:gd name="T54" fmla="*/ 7 w 128"/>
                  <a:gd name="T55" fmla="*/ 93 h 128"/>
                  <a:gd name="T56" fmla="*/ 9 w 128"/>
                  <a:gd name="T57" fmla="*/ 97 h 128"/>
                  <a:gd name="T58" fmla="*/ 12 w 128"/>
                  <a:gd name="T59" fmla="*/ 100 h 128"/>
                  <a:gd name="T60" fmla="*/ 14 w 128"/>
                  <a:gd name="T61" fmla="*/ 104 h 128"/>
                  <a:gd name="T62" fmla="*/ 17 w 128"/>
                  <a:gd name="T63" fmla="*/ 107 h 128"/>
                  <a:gd name="T64" fmla="*/ 20 w 128"/>
                  <a:gd name="T65" fmla="*/ 110 h 128"/>
                  <a:gd name="T66" fmla="*/ 20 w 128"/>
                  <a:gd name="T67" fmla="*/ 110 h 128"/>
                  <a:gd name="T68" fmla="*/ 22 w 128"/>
                  <a:gd name="T69" fmla="*/ 112 h 128"/>
                  <a:gd name="T70" fmla="*/ 23 w 128"/>
                  <a:gd name="T71" fmla="*/ 113 h 128"/>
                  <a:gd name="T72" fmla="*/ 29 w 128"/>
                  <a:gd name="T73" fmla="*/ 117 h 128"/>
                  <a:gd name="T74" fmla="*/ 30 w 128"/>
                  <a:gd name="T75" fmla="*/ 118 h 128"/>
                  <a:gd name="T76" fmla="*/ 33 w 128"/>
                  <a:gd name="T77" fmla="*/ 120 h 128"/>
                  <a:gd name="T78" fmla="*/ 33 w 128"/>
                  <a:gd name="T79" fmla="*/ 120 h 128"/>
                  <a:gd name="T80" fmla="*/ 64 w 128"/>
                  <a:gd name="T81" fmla="*/ 128 h 128"/>
                  <a:gd name="T82" fmla="*/ 95 w 128"/>
                  <a:gd name="T83" fmla="*/ 120 h 128"/>
                  <a:gd name="T84" fmla="*/ 95 w 128"/>
                  <a:gd name="T85" fmla="*/ 120 h 128"/>
                  <a:gd name="T86" fmla="*/ 98 w 128"/>
                  <a:gd name="T87" fmla="*/ 118 h 128"/>
                  <a:gd name="T88" fmla="*/ 99 w 128"/>
                  <a:gd name="T89" fmla="*/ 117 h 128"/>
                  <a:gd name="T90" fmla="*/ 105 w 128"/>
                  <a:gd name="T91" fmla="*/ 113 h 128"/>
                  <a:gd name="T92" fmla="*/ 106 w 128"/>
                  <a:gd name="T93" fmla="*/ 112 h 128"/>
                  <a:gd name="T94" fmla="*/ 108 w 128"/>
                  <a:gd name="T95" fmla="*/ 110 h 128"/>
                  <a:gd name="T96" fmla="*/ 109 w 128"/>
                  <a:gd name="T97" fmla="*/ 110 h 128"/>
                  <a:gd name="T98" fmla="*/ 111 w 128"/>
                  <a:gd name="T99" fmla="*/ 107 h 128"/>
                  <a:gd name="T100" fmla="*/ 114 w 128"/>
                  <a:gd name="T101" fmla="*/ 104 h 128"/>
                  <a:gd name="T102" fmla="*/ 64 w 128"/>
                  <a:gd name="T103" fmla="*/ 112 h 128"/>
                  <a:gd name="T104" fmla="*/ 16 w 128"/>
                  <a:gd name="T105" fmla="*/ 64 h 128"/>
                  <a:gd name="T106" fmla="*/ 64 w 128"/>
                  <a:gd name="T107" fmla="*/ 16 h 128"/>
                  <a:gd name="T108" fmla="*/ 112 w 128"/>
                  <a:gd name="T109" fmla="*/ 64 h 128"/>
                  <a:gd name="T110" fmla="*/ 64 w 128"/>
                  <a:gd name="T111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28">
                    <a:moveTo>
                      <a:pt x="114" y="104"/>
                    </a:moveTo>
                    <a:cubicBezTo>
                      <a:pt x="115" y="103"/>
                      <a:pt x="116" y="101"/>
                      <a:pt x="117" y="100"/>
                    </a:cubicBezTo>
                    <a:cubicBezTo>
                      <a:pt x="118" y="99"/>
                      <a:pt x="118" y="98"/>
                      <a:pt x="119" y="97"/>
                    </a:cubicBezTo>
                    <a:cubicBezTo>
                      <a:pt x="120" y="96"/>
                      <a:pt x="120" y="94"/>
                      <a:pt x="121" y="93"/>
                    </a:cubicBezTo>
                    <a:cubicBezTo>
                      <a:pt x="122" y="92"/>
                      <a:pt x="122" y="91"/>
                      <a:pt x="123" y="89"/>
                    </a:cubicBezTo>
                    <a:cubicBezTo>
                      <a:pt x="123" y="88"/>
                      <a:pt x="124" y="87"/>
                      <a:pt x="124" y="85"/>
                    </a:cubicBezTo>
                    <a:cubicBezTo>
                      <a:pt x="125" y="84"/>
                      <a:pt x="125" y="83"/>
                      <a:pt x="126" y="82"/>
                    </a:cubicBezTo>
                    <a:cubicBezTo>
                      <a:pt x="126" y="81"/>
                      <a:pt x="126" y="81"/>
                      <a:pt x="126" y="80"/>
                    </a:cubicBezTo>
                    <a:cubicBezTo>
                      <a:pt x="126" y="80"/>
                      <a:pt x="126" y="79"/>
                      <a:pt x="126" y="79"/>
                    </a:cubicBezTo>
                    <a:cubicBezTo>
                      <a:pt x="127" y="78"/>
                      <a:pt x="127" y="77"/>
                      <a:pt x="127" y="77"/>
                    </a:cubicBezTo>
                    <a:cubicBezTo>
                      <a:pt x="127" y="76"/>
                      <a:pt x="127" y="75"/>
                      <a:pt x="127" y="74"/>
                    </a:cubicBezTo>
                    <a:cubicBezTo>
                      <a:pt x="128" y="73"/>
                      <a:pt x="128" y="72"/>
                      <a:pt x="128" y="72"/>
                    </a:cubicBezTo>
                    <a:cubicBezTo>
                      <a:pt x="128" y="71"/>
                      <a:pt x="128" y="70"/>
                      <a:pt x="128" y="69"/>
                    </a:cubicBezTo>
                    <a:cubicBezTo>
                      <a:pt x="128" y="69"/>
                      <a:pt x="128" y="68"/>
                      <a:pt x="128" y="68"/>
                    </a:cubicBezTo>
                    <a:cubicBezTo>
                      <a:pt x="128" y="67"/>
                      <a:pt x="128" y="65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65"/>
                      <a:pt x="0" y="67"/>
                      <a:pt x="0" y="68"/>
                    </a:cubicBezTo>
                    <a:cubicBezTo>
                      <a:pt x="0" y="68"/>
                      <a:pt x="0" y="69"/>
                      <a:pt x="0" y="69"/>
                    </a:cubicBezTo>
                    <a:cubicBezTo>
                      <a:pt x="0" y="70"/>
                      <a:pt x="1" y="71"/>
                      <a:pt x="1" y="72"/>
                    </a:cubicBezTo>
                    <a:cubicBezTo>
                      <a:pt x="1" y="72"/>
                      <a:pt x="1" y="73"/>
                      <a:pt x="1" y="74"/>
                    </a:cubicBezTo>
                    <a:cubicBezTo>
                      <a:pt x="1" y="75"/>
                      <a:pt x="1" y="76"/>
                      <a:pt x="1" y="77"/>
                    </a:cubicBezTo>
                    <a:cubicBezTo>
                      <a:pt x="2" y="77"/>
                      <a:pt x="2" y="78"/>
                      <a:pt x="2" y="79"/>
                    </a:cubicBezTo>
                    <a:cubicBezTo>
                      <a:pt x="2" y="79"/>
                      <a:pt x="2" y="80"/>
                      <a:pt x="2" y="80"/>
                    </a:cubicBezTo>
                    <a:cubicBezTo>
                      <a:pt x="2" y="81"/>
                      <a:pt x="3" y="81"/>
                      <a:pt x="3" y="82"/>
                    </a:cubicBezTo>
                    <a:cubicBezTo>
                      <a:pt x="3" y="83"/>
                      <a:pt x="3" y="84"/>
                      <a:pt x="4" y="85"/>
                    </a:cubicBezTo>
                    <a:cubicBezTo>
                      <a:pt x="4" y="87"/>
                      <a:pt x="5" y="88"/>
                      <a:pt x="5" y="89"/>
                    </a:cubicBezTo>
                    <a:cubicBezTo>
                      <a:pt x="6" y="91"/>
                      <a:pt x="7" y="92"/>
                      <a:pt x="7" y="93"/>
                    </a:cubicBezTo>
                    <a:cubicBezTo>
                      <a:pt x="8" y="94"/>
                      <a:pt x="9" y="96"/>
                      <a:pt x="9" y="97"/>
                    </a:cubicBezTo>
                    <a:cubicBezTo>
                      <a:pt x="10" y="98"/>
                      <a:pt x="11" y="99"/>
                      <a:pt x="12" y="100"/>
                    </a:cubicBezTo>
                    <a:cubicBezTo>
                      <a:pt x="12" y="101"/>
                      <a:pt x="13" y="103"/>
                      <a:pt x="14" y="104"/>
                    </a:cubicBezTo>
                    <a:cubicBezTo>
                      <a:pt x="15" y="105"/>
                      <a:pt x="16" y="106"/>
                      <a:pt x="17" y="107"/>
                    </a:cubicBezTo>
                    <a:cubicBezTo>
                      <a:pt x="18" y="108"/>
                      <a:pt x="19" y="109"/>
                      <a:pt x="20" y="110"/>
                    </a:cubicBezTo>
                    <a:cubicBezTo>
                      <a:pt x="20" y="110"/>
                      <a:pt x="20" y="110"/>
                      <a:pt x="20" y="110"/>
                    </a:cubicBezTo>
                    <a:cubicBezTo>
                      <a:pt x="21" y="111"/>
                      <a:pt x="21" y="111"/>
                      <a:pt x="22" y="11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5" y="115"/>
                      <a:pt x="27" y="116"/>
                      <a:pt x="29" y="117"/>
                    </a:cubicBezTo>
                    <a:cubicBezTo>
                      <a:pt x="29" y="118"/>
                      <a:pt x="30" y="118"/>
                      <a:pt x="30" y="118"/>
                    </a:cubicBezTo>
                    <a:cubicBezTo>
                      <a:pt x="31" y="119"/>
                      <a:pt x="32" y="119"/>
                      <a:pt x="33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42" y="125"/>
                      <a:pt x="53" y="128"/>
                      <a:pt x="64" y="128"/>
                    </a:cubicBezTo>
                    <a:cubicBezTo>
                      <a:pt x="75" y="128"/>
                      <a:pt x="86" y="125"/>
                      <a:pt x="95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6" y="119"/>
                      <a:pt x="97" y="119"/>
                      <a:pt x="98" y="118"/>
                    </a:cubicBezTo>
                    <a:cubicBezTo>
                      <a:pt x="99" y="118"/>
                      <a:pt x="99" y="118"/>
                      <a:pt x="99" y="117"/>
                    </a:cubicBezTo>
                    <a:cubicBezTo>
                      <a:pt x="101" y="116"/>
                      <a:pt x="103" y="115"/>
                      <a:pt x="105" y="113"/>
                    </a:cubicBezTo>
                    <a:cubicBezTo>
                      <a:pt x="105" y="113"/>
                      <a:pt x="106" y="113"/>
                      <a:pt x="106" y="112"/>
                    </a:cubicBezTo>
                    <a:cubicBezTo>
                      <a:pt x="107" y="111"/>
                      <a:pt x="108" y="111"/>
                      <a:pt x="108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10" y="109"/>
                      <a:pt x="111" y="108"/>
                      <a:pt x="111" y="107"/>
                    </a:cubicBezTo>
                    <a:cubicBezTo>
                      <a:pt x="112" y="106"/>
                      <a:pt x="113" y="105"/>
                      <a:pt x="114" y="104"/>
                    </a:cubicBezTo>
                    <a:close/>
                    <a:moveTo>
                      <a:pt x="64" y="112"/>
                    </a:moveTo>
                    <a:cubicBezTo>
                      <a:pt x="38" y="112"/>
                      <a:pt x="16" y="90"/>
                      <a:pt x="16" y="64"/>
                    </a:cubicBezTo>
                    <a:cubicBezTo>
                      <a:pt x="16" y="37"/>
                      <a:pt x="38" y="16"/>
                      <a:pt x="64" y="16"/>
                    </a:cubicBezTo>
                    <a:cubicBezTo>
                      <a:pt x="91" y="16"/>
                      <a:pt x="112" y="37"/>
                      <a:pt x="112" y="64"/>
                    </a:cubicBezTo>
                    <a:cubicBezTo>
                      <a:pt x="112" y="90"/>
                      <a:pt x="91" y="112"/>
                      <a:pt x="6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</p:grpSp>
        <p:sp>
          <p:nvSpPr>
            <p:cNvPr id="37" name="Freeform 72"/>
            <p:cNvSpPr>
              <a:spLocks noEditPoints="1"/>
            </p:cNvSpPr>
            <p:nvPr/>
          </p:nvSpPr>
          <p:spPr bwMode="auto">
            <a:xfrm>
              <a:off x="4365223" y="4464223"/>
              <a:ext cx="432901" cy="323724"/>
            </a:xfrm>
            <a:custGeom>
              <a:avLst/>
              <a:gdLst>
                <a:gd name="T0" fmla="*/ 144 w 192"/>
                <a:gd name="T1" fmla="*/ 0 h 144"/>
                <a:gd name="T2" fmla="*/ 80 w 192"/>
                <a:gd name="T3" fmla="*/ 16 h 144"/>
                <a:gd name="T4" fmla="*/ 8 w 192"/>
                <a:gd name="T5" fmla="*/ 39 h 144"/>
                <a:gd name="T6" fmla="*/ 24 w 192"/>
                <a:gd name="T7" fmla="*/ 144 h 144"/>
                <a:gd name="T8" fmla="*/ 44 w 192"/>
                <a:gd name="T9" fmla="*/ 133 h 144"/>
                <a:gd name="T10" fmla="*/ 125 w 192"/>
                <a:gd name="T11" fmla="*/ 80 h 144"/>
                <a:gd name="T12" fmla="*/ 149 w 192"/>
                <a:gd name="T13" fmla="*/ 134 h 144"/>
                <a:gd name="T14" fmla="*/ 192 w 192"/>
                <a:gd name="T15" fmla="*/ 119 h 144"/>
                <a:gd name="T16" fmla="*/ 60 w 192"/>
                <a:gd name="T17" fmla="*/ 48 h 144"/>
                <a:gd name="T18" fmla="*/ 48 w 192"/>
                <a:gd name="T19" fmla="*/ 60 h 144"/>
                <a:gd name="T20" fmla="*/ 40 w 192"/>
                <a:gd name="T21" fmla="*/ 60 h 144"/>
                <a:gd name="T22" fmla="*/ 28 w 192"/>
                <a:gd name="T23" fmla="*/ 48 h 144"/>
                <a:gd name="T24" fmla="*/ 28 w 192"/>
                <a:gd name="T25" fmla="*/ 40 h 144"/>
                <a:gd name="T26" fmla="*/ 40 w 192"/>
                <a:gd name="T27" fmla="*/ 28 h 144"/>
                <a:gd name="T28" fmla="*/ 48 w 192"/>
                <a:gd name="T29" fmla="*/ 28 h 144"/>
                <a:gd name="T30" fmla="*/ 60 w 192"/>
                <a:gd name="T31" fmla="*/ 40 h 144"/>
                <a:gd name="T32" fmla="*/ 60 w 192"/>
                <a:gd name="T33" fmla="*/ 48 h 144"/>
                <a:gd name="T34" fmla="*/ 84 w 192"/>
                <a:gd name="T35" fmla="*/ 56 h 144"/>
                <a:gd name="T36" fmla="*/ 84 w 192"/>
                <a:gd name="T37" fmla="*/ 48 h 144"/>
                <a:gd name="T38" fmla="*/ 112 w 192"/>
                <a:gd name="T39" fmla="*/ 52 h 144"/>
                <a:gd name="T40" fmla="*/ 124 w 192"/>
                <a:gd name="T41" fmla="*/ 40 h 144"/>
                <a:gd name="T42" fmla="*/ 124 w 192"/>
                <a:gd name="T43" fmla="*/ 32 h 144"/>
                <a:gd name="T44" fmla="*/ 136 w 192"/>
                <a:gd name="T45" fmla="*/ 36 h 144"/>
                <a:gd name="T46" fmla="*/ 124 w 192"/>
                <a:gd name="T47" fmla="*/ 40 h 144"/>
                <a:gd name="T48" fmla="*/ 132 w 192"/>
                <a:gd name="T49" fmla="*/ 64 h 144"/>
                <a:gd name="T50" fmla="*/ 132 w 192"/>
                <a:gd name="T51" fmla="*/ 56 h 144"/>
                <a:gd name="T52" fmla="*/ 144 w 192"/>
                <a:gd name="T53" fmla="*/ 60 h 144"/>
                <a:gd name="T54" fmla="*/ 148 w 192"/>
                <a:gd name="T55" fmla="*/ 32 h 144"/>
                <a:gd name="T56" fmla="*/ 148 w 192"/>
                <a:gd name="T57" fmla="*/ 24 h 144"/>
                <a:gd name="T58" fmla="*/ 160 w 192"/>
                <a:gd name="T59" fmla="*/ 28 h 144"/>
                <a:gd name="T60" fmla="*/ 148 w 192"/>
                <a:gd name="T61" fmla="*/ 32 h 144"/>
                <a:gd name="T62" fmla="*/ 156 w 192"/>
                <a:gd name="T63" fmla="*/ 56 h 144"/>
                <a:gd name="T64" fmla="*/ 156 w 192"/>
                <a:gd name="T65" fmla="*/ 48 h 144"/>
                <a:gd name="T66" fmla="*/ 168 w 192"/>
                <a:gd name="T67" fmla="*/ 5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44">
                  <a:moveTo>
                    <a:pt x="184" y="40"/>
                  </a:moveTo>
                  <a:cubicBezTo>
                    <a:pt x="184" y="18"/>
                    <a:pt x="166" y="0"/>
                    <a:pt x="144" y="0"/>
                  </a:cubicBezTo>
                  <a:cubicBezTo>
                    <a:pt x="132" y="0"/>
                    <a:pt x="120" y="6"/>
                    <a:pt x="11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3" y="6"/>
                    <a:pt x="61" y="0"/>
                    <a:pt x="48" y="0"/>
                  </a:cubicBezTo>
                  <a:cubicBezTo>
                    <a:pt x="26" y="0"/>
                    <a:pt x="8" y="18"/>
                    <a:pt x="8" y="3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32" y="144"/>
                    <a:pt x="39" y="140"/>
                    <a:pt x="43" y="134"/>
                  </a:cubicBezTo>
                  <a:cubicBezTo>
                    <a:pt x="44" y="134"/>
                    <a:pt x="44" y="134"/>
                    <a:pt x="44" y="133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48" y="133"/>
                    <a:pt x="148" y="133"/>
                    <a:pt x="148" y="133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4" y="140"/>
                    <a:pt x="161" y="144"/>
                    <a:pt x="168" y="144"/>
                  </a:cubicBezTo>
                  <a:cubicBezTo>
                    <a:pt x="181" y="144"/>
                    <a:pt x="192" y="133"/>
                    <a:pt x="192" y="119"/>
                  </a:cubicBezTo>
                  <a:lnTo>
                    <a:pt x="184" y="40"/>
                  </a:lnTo>
                  <a:close/>
                  <a:moveTo>
                    <a:pt x="60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42" y="64"/>
                    <a:pt x="40" y="62"/>
                    <a:pt x="40" y="6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6" y="48"/>
                    <a:pt x="24" y="46"/>
                    <a:pt x="24" y="44"/>
                  </a:cubicBezTo>
                  <a:cubicBezTo>
                    <a:pt x="24" y="42"/>
                    <a:pt x="26" y="40"/>
                    <a:pt x="2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6"/>
                    <a:pt x="42" y="24"/>
                    <a:pt x="44" y="24"/>
                  </a:cubicBezTo>
                  <a:cubicBezTo>
                    <a:pt x="46" y="24"/>
                    <a:pt x="48" y="26"/>
                    <a:pt x="48" y="2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4" y="42"/>
                    <a:pt x="64" y="44"/>
                  </a:cubicBezTo>
                  <a:cubicBezTo>
                    <a:pt x="64" y="46"/>
                    <a:pt x="62" y="48"/>
                    <a:pt x="60" y="48"/>
                  </a:cubicBezTo>
                  <a:close/>
                  <a:moveTo>
                    <a:pt x="108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2" y="56"/>
                    <a:pt x="80" y="54"/>
                    <a:pt x="80" y="52"/>
                  </a:cubicBezTo>
                  <a:cubicBezTo>
                    <a:pt x="80" y="50"/>
                    <a:pt x="82" y="48"/>
                    <a:pt x="84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0" y="48"/>
                    <a:pt x="112" y="50"/>
                    <a:pt x="112" y="52"/>
                  </a:cubicBezTo>
                  <a:cubicBezTo>
                    <a:pt x="112" y="54"/>
                    <a:pt x="110" y="56"/>
                    <a:pt x="108" y="56"/>
                  </a:cubicBezTo>
                  <a:close/>
                  <a:moveTo>
                    <a:pt x="124" y="40"/>
                  </a:moveTo>
                  <a:cubicBezTo>
                    <a:pt x="122" y="40"/>
                    <a:pt x="120" y="38"/>
                    <a:pt x="120" y="36"/>
                  </a:cubicBezTo>
                  <a:cubicBezTo>
                    <a:pt x="120" y="34"/>
                    <a:pt x="122" y="32"/>
                    <a:pt x="124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4" y="32"/>
                    <a:pt x="136" y="34"/>
                    <a:pt x="136" y="36"/>
                  </a:cubicBezTo>
                  <a:cubicBezTo>
                    <a:pt x="136" y="38"/>
                    <a:pt x="134" y="40"/>
                    <a:pt x="132" y="40"/>
                  </a:cubicBezTo>
                  <a:lnTo>
                    <a:pt x="124" y="40"/>
                  </a:lnTo>
                  <a:close/>
                  <a:moveTo>
                    <a:pt x="140" y="64"/>
                  </a:moveTo>
                  <a:cubicBezTo>
                    <a:pt x="132" y="64"/>
                    <a:pt x="132" y="64"/>
                    <a:pt x="132" y="64"/>
                  </a:cubicBezTo>
                  <a:cubicBezTo>
                    <a:pt x="130" y="64"/>
                    <a:pt x="128" y="62"/>
                    <a:pt x="128" y="60"/>
                  </a:cubicBezTo>
                  <a:cubicBezTo>
                    <a:pt x="128" y="58"/>
                    <a:pt x="130" y="56"/>
                    <a:pt x="132" y="5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2" y="56"/>
                    <a:pt x="144" y="58"/>
                    <a:pt x="144" y="60"/>
                  </a:cubicBezTo>
                  <a:cubicBezTo>
                    <a:pt x="144" y="62"/>
                    <a:pt x="142" y="64"/>
                    <a:pt x="140" y="64"/>
                  </a:cubicBezTo>
                  <a:close/>
                  <a:moveTo>
                    <a:pt x="148" y="32"/>
                  </a:moveTo>
                  <a:cubicBezTo>
                    <a:pt x="146" y="32"/>
                    <a:pt x="144" y="30"/>
                    <a:pt x="144" y="28"/>
                  </a:cubicBezTo>
                  <a:cubicBezTo>
                    <a:pt x="144" y="26"/>
                    <a:pt x="146" y="24"/>
                    <a:pt x="148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8" y="24"/>
                    <a:pt x="160" y="26"/>
                    <a:pt x="160" y="28"/>
                  </a:cubicBezTo>
                  <a:cubicBezTo>
                    <a:pt x="160" y="30"/>
                    <a:pt x="158" y="32"/>
                    <a:pt x="156" y="32"/>
                  </a:cubicBezTo>
                  <a:lnTo>
                    <a:pt x="148" y="32"/>
                  </a:lnTo>
                  <a:close/>
                  <a:moveTo>
                    <a:pt x="164" y="56"/>
                  </a:moveTo>
                  <a:cubicBezTo>
                    <a:pt x="156" y="56"/>
                    <a:pt x="156" y="56"/>
                    <a:pt x="156" y="56"/>
                  </a:cubicBezTo>
                  <a:cubicBezTo>
                    <a:pt x="154" y="56"/>
                    <a:pt x="152" y="54"/>
                    <a:pt x="152" y="52"/>
                  </a:cubicBezTo>
                  <a:cubicBezTo>
                    <a:pt x="152" y="50"/>
                    <a:pt x="154" y="48"/>
                    <a:pt x="156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6" y="48"/>
                    <a:pt x="168" y="50"/>
                    <a:pt x="168" y="52"/>
                  </a:cubicBezTo>
                  <a:cubicBezTo>
                    <a:pt x="168" y="54"/>
                    <a:pt x="166" y="56"/>
                    <a:pt x="164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6853859" y="1826722"/>
              <a:ext cx="450977" cy="450977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853859" y="4387620"/>
              <a:ext cx="482508" cy="476929"/>
              <a:chOff x="11145838" y="3187700"/>
              <a:chExt cx="549276" cy="542925"/>
            </a:xfrm>
            <a:solidFill>
              <a:srgbClr val="595959"/>
            </a:solidFill>
          </p:grpSpPr>
          <p:sp>
            <p:nvSpPr>
              <p:cNvPr id="40" name="Freeform 107"/>
              <p:cNvSpPr>
                <a:spLocks noEditPoints="1"/>
              </p:cNvSpPr>
              <p:nvPr/>
            </p:nvSpPr>
            <p:spPr bwMode="auto">
              <a:xfrm>
                <a:off x="11145838" y="3187700"/>
                <a:ext cx="369888" cy="363538"/>
              </a:xfrm>
              <a:custGeom>
                <a:avLst/>
                <a:gdLst>
                  <a:gd name="T0" fmla="*/ 99 w 129"/>
                  <a:gd name="T1" fmla="*/ 118 h 129"/>
                  <a:gd name="T2" fmla="*/ 95 w 129"/>
                  <a:gd name="T3" fmla="*/ 102 h 129"/>
                  <a:gd name="T4" fmla="*/ 101 w 129"/>
                  <a:gd name="T5" fmla="*/ 96 h 129"/>
                  <a:gd name="T6" fmla="*/ 117 w 129"/>
                  <a:gd name="T7" fmla="*/ 100 h 129"/>
                  <a:gd name="T8" fmla="*/ 122 w 129"/>
                  <a:gd name="T9" fmla="*/ 98 h 129"/>
                  <a:gd name="T10" fmla="*/ 128 w 129"/>
                  <a:gd name="T11" fmla="*/ 83 h 129"/>
                  <a:gd name="T12" fmla="*/ 126 w 129"/>
                  <a:gd name="T13" fmla="*/ 78 h 129"/>
                  <a:gd name="T14" fmla="*/ 112 w 129"/>
                  <a:gd name="T15" fmla="*/ 70 h 129"/>
                  <a:gd name="T16" fmla="*/ 113 w 129"/>
                  <a:gd name="T17" fmla="*/ 65 h 129"/>
                  <a:gd name="T18" fmla="*/ 112 w 129"/>
                  <a:gd name="T19" fmla="*/ 61 h 129"/>
                  <a:gd name="T20" fmla="*/ 126 w 129"/>
                  <a:gd name="T21" fmla="*/ 52 h 129"/>
                  <a:gd name="T22" fmla="*/ 128 w 129"/>
                  <a:gd name="T23" fmla="*/ 47 h 129"/>
                  <a:gd name="T24" fmla="*/ 122 w 129"/>
                  <a:gd name="T25" fmla="*/ 33 h 129"/>
                  <a:gd name="T26" fmla="*/ 117 w 129"/>
                  <a:gd name="T27" fmla="*/ 30 h 129"/>
                  <a:gd name="T28" fmla="*/ 102 w 129"/>
                  <a:gd name="T29" fmla="*/ 34 h 129"/>
                  <a:gd name="T30" fmla="*/ 95 w 129"/>
                  <a:gd name="T31" fmla="*/ 28 h 129"/>
                  <a:gd name="T32" fmla="*/ 99 w 129"/>
                  <a:gd name="T33" fmla="*/ 12 h 129"/>
                  <a:gd name="T34" fmla="*/ 97 w 129"/>
                  <a:gd name="T35" fmla="*/ 8 h 129"/>
                  <a:gd name="T36" fmla="*/ 82 w 129"/>
                  <a:gd name="T37" fmla="*/ 1 h 129"/>
                  <a:gd name="T38" fmla="*/ 77 w 129"/>
                  <a:gd name="T39" fmla="*/ 3 h 129"/>
                  <a:gd name="T40" fmla="*/ 69 w 129"/>
                  <a:gd name="T41" fmla="*/ 17 h 129"/>
                  <a:gd name="T42" fmla="*/ 60 w 129"/>
                  <a:gd name="T43" fmla="*/ 17 h 129"/>
                  <a:gd name="T44" fmla="*/ 52 w 129"/>
                  <a:gd name="T45" fmla="*/ 3 h 129"/>
                  <a:gd name="T46" fmla="*/ 47 w 129"/>
                  <a:gd name="T47" fmla="*/ 1 h 129"/>
                  <a:gd name="T48" fmla="*/ 32 w 129"/>
                  <a:gd name="T49" fmla="*/ 7 h 129"/>
                  <a:gd name="T50" fmla="*/ 30 w 129"/>
                  <a:gd name="T51" fmla="*/ 12 h 129"/>
                  <a:gd name="T52" fmla="*/ 34 w 129"/>
                  <a:gd name="T53" fmla="*/ 27 h 129"/>
                  <a:gd name="T54" fmla="*/ 27 w 129"/>
                  <a:gd name="T55" fmla="*/ 34 h 129"/>
                  <a:gd name="T56" fmla="*/ 12 w 129"/>
                  <a:gd name="T57" fmla="*/ 30 h 129"/>
                  <a:gd name="T58" fmla="*/ 7 w 129"/>
                  <a:gd name="T59" fmla="*/ 32 h 129"/>
                  <a:gd name="T60" fmla="*/ 1 w 129"/>
                  <a:gd name="T61" fmla="*/ 47 h 129"/>
                  <a:gd name="T62" fmla="*/ 2 w 129"/>
                  <a:gd name="T63" fmla="*/ 52 h 129"/>
                  <a:gd name="T64" fmla="*/ 16 w 129"/>
                  <a:gd name="T65" fmla="*/ 60 h 129"/>
                  <a:gd name="T66" fmla="*/ 16 w 129"/>
                  <a:gd name="T67" fmla="*/ 65 h 129"/>
                  <a:gd name="T68" fmla="*/ 16 w 129"/>
                  <a:gd name="T69" fmla="*/ 69 h 129"/>
                  <a:gd name="T70" fmla="*/ 2 w 129"/>
                  <a:gd name="T71" fmla="*/ 77 h 129"/>
                  <a:gd name="T72" fmla="*/ 0 w 129"/>
                  <a:gd name="T73" fmla="*/ 82 h 129"/>
                  <a:gd name="T74" fmla="*/ 7 w 129"/>
                  <a:gd name="T75" fmla="*/ 97 h 129"/>
                  <a:gd name="T76" fmla="*/ 11 w 129"/>
                  <a:gd name="T77" fmla="*/ 99 h 129"/>
                  <a:gd name="T78" fmla="*/ 27 w 129"/>
                  <a:gd name="T79" fmla="*/ 95 h 129"/>
                  <a:gd name="T80" fmla="*/ 33 w 129"/>
                  <a:gd name="T81" fmla="*/ 102 h 129"/>
                  <a:gd name="T82" fmla="*/ 29 w 129"/>
                  <a:gd name="T83" fmla="*/ 118 h 129"/>
                  <a:gd name="T84" fmla="*/ 31 w 129"/>
                  <a:gd name="T85" fmla="*/ 122 h 129"/>
                  <a:gd name="T86" fmla="*/ 46 w 129"/>
                  <a:gd name="T87" fmla="*/ 128 h 129"/>
                  <a:gd name="T88" fmla="*/ 51 w 129"/>
                  <a:gd name="T89" fmla="*/ 127 h 129"/>
                  <a:gd name="T90" fmla="*/ 59 w 129"/>
                  <a:gd name="T91" fmla="*/ 113 h 129"/>
                  <a:gd name="T92" fmla="*/ 68 w 129"/>
                  <a:gd name="T93" fmla="*/ 113 h 129"/>
                  <a:gd name="T94" fmla="*/ 77 w 129"/>
                  <a:gd name="T95" fmla="*/ 127 h 129"/>
                  <a:gd name="T96" fmla="*/ 80 w 129"/>
                  <a:gd name="T97" fmla="*/ 129 h 129"/>
                  <a:gd name="T98" fmla="*/ 82 w 129"/>
                  <a:gd name="T99" fmla="*/ 129 h 129"/>
                  <a:gd name="T100" fmla="*/ 96 w 129"/>
                  <a:gd name="T101" fmla="*/ 123 h 129"/>
                  <a:gd name="T102" fmla="*/ 99 w 129"/>
                  <a:gd name="T103" fmla="*/ 118 h 129"/>
                  <a:gd name="T104" fmla="*/ 75 w 129"/>
                  <a:gd name="T105" fmla="*/ 76 h 129"/>
                  <a:gd name="T106" fmla="*/ 53 w 129"/>
                  <a:gd name="T107" fmla="*/ 76 h 129"/>
                  <a:gd name="T108" fmla="*/ 48 w 129"/>
                  <a:gd name="T109" fmla="*/ 65 h 129"/>
                  <a:gd name="T110" fmla="*/ 53 w 129"/>
                  <a:gd name="T111" fmla="*/ 54 h 129"/>
                  <a:gd name="T112" fmla="*/ 64 w 129"/>
                  <a:gd name="T113" fmla="*/ 49 h 129"/>
                  <a:gd name="T114" fmla="*/ 75 w 129"/>
                  <a:gd name="T115" fmla="*/ 54 h 129"/>
                  <a:gd name="T116" fmla="*/ 80 w 129"/>
                  <a:gd name="T117" fmla="*/ 65 h 129"/>
                  <a:gd name="T118" fmla="*/ 75 w 129"/>
                  <a:gd name="T119" fmla="*/ 7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9" h="129">
                    <a:moveTo>
                      <a:pt x="99" y="118"/>
                    </a:move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0"/>
                      <a:pt x="99" y="98"/>
                      <a:pt x="101" y="9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119" y="100"/>
                      <a:pt x="121" y="99"/>
                      <a:pt x="122" y="98"/>
                    </a:cubicBezTo>
                    <a:cubicBezTo>
                      <a:pt x="128" y="83"/>
                      <a:pt x="128" y="83"/>
                      <a:pt x="128" y="83"/>
                    </a:cubicBezTo>
                    <a:cubicBezTo>
                      <a:pt x="128" y="81"/>
                      <a:pt x="128" y="79"/>
                      <a:pt x="126" y="7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68"/>
                      <a:pt x="113" y="66"/>
                      <a:pt x="113" y="65"/>
                    </a:cubicBezTo>
                    <a:cubicBezTo>
                      <a:pt x="113" y="64"/>
                      <a:pt x="112" y="62"/>
                      <a:pt x="112" y="61"/>
                    </a:cubicBezTo>
                    <a:cubicBezTo>
                      <a:pt x="126" y="52"/>
                      <a:pt x="126" y="52"/>
                      <a:pt x="126" y="52"/>
                    </a:cubicBezTo>
                    <a:cubicBezTo>
                      <a:pt x="128" y="51"/>
                      <a:pt x="129" y="49"/>
                      <a:pt x="128" y="47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1" y="31"/>
                      <a:pt x="119" y="30"/>
                      <a:pt x="117" y="30"/>
                    </a:cubicBezTo>
                    <a:cubicBezTo>
                      <a:pt x="102" y="34"/>
                      <a:pt x="102" y="34"/>
                      <a:pt x="102" y="34"/>
                    </a:cubicBezTo>
                    <a:cubicBezTo>
                      <a:pt x="100" y="32"/>
                      <a:pt x="97" y="30"/>
                      <a:pt x="95" y="28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00" y="10"/>
                      <a:pt x="99" y="8"/>
                      <a:pt x="97" y="8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0" y="1"/>
                      <a:pt x="78" y="1"/>
                      <a:pt x="77" y="3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6" y="16"/>
                      <a:pt x="63" y="16"/>
                      <a:pt x="60" y="17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1"/>
                      <a:pt x="49" y="0"/>
                      <a:pt x="47" y="1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8"/>
                      <a:pt x="29" y="10"/>
                      <a:pt x="30" y="12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1" y="29"/>
                      <a:pt x="29" y="32"/>
                      <a:pt x="27" y="3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29"/>
                      <a:pt x="8" y="30"/>
                      <a:pt x="7" y="3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2"/>
                      <a:pt x="16" y="63"/>
                      <a:pt x="16" y="65"/>
                    </a:cubicBezTo>
                    <a:cubicBezTo>
                      <a:pt x="16" y="66"/>
                      <a:pt x="16" y="68"/>
                      <a:pt x="16" y="69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8"/>
                      <a:pt x="0" y="80"/>
                      <a:pt x="0" y="82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99"/>
                      <a:pt x="9" y="100"/>
                      <a:pt x="11" y="99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9" y="98"/>
                      <a:pt x="31" y="100"/>
                      <a:pt x="33" y="102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29" y="119"/>
                      <a:pt x="30" y="121"/>
                      <a:pt x="31" y="122"/>
                    </a:cubicBezTo>
                    <a:cubicBezTo>
                      <a:pt x="46" y="128"/>
                      <a:pt x="46" y="128"/>
                      <a:pt x="46" y="128"/>
                    </a:cubicBezTo>
                    <a:cubicBezTo>
                      <a:pt x="48" y="129"/>
                      <a:pt x="50" y="129"/>
                      <a:pt x="51" y="127"/>
                    </a:cubicBezTo>
                    <a:cubicBezTo>
                      <a:pt x="59" y="113"/>
                      <a:pt x="59" y="113"/>
                      <a:pt x="59" y="113"/>
                    </a:cubicBezTo>
                    <a:cubicBezTo>
                      <a:pt x="62" y="113"/>
                      <a:pt x="65" y="113"/>
                      <a:pt x="68" y="113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7" y="128"/>
                      <a:pt x="79" y="129"/>
                      <a:pt x="80" y="129"/>
                    </a:cubicBezTo>
                    <a:cubicBezTo>
                      <a:pt x="81" y="129"/>
                      <a:pt x="81" y="129"/>
                      <a:pt x="82" y="129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8" y="122"/>
                      <a:pt x="99" y="120"/>
                      <a:pt x="99" y="118"/>
                    </a:cubicBezTo>
                    <a:close/>
                    <a:moveTo>
                      <a:pt x="75" y="76"/>
                    </a:moveTo>
                    <a:cubicBezTo>
                      <a:pt x="69" y="82"/>
                      <a:pt x="59" y="82"/>
                      <a:pt x="53" y="76"/>
                    </a:cubicBezTo>
                    <a:cubicBezTo>
                      <a:pt x="50" y="73"/>
                      <a:pt x="48" y="69"/>
                      <a:pt x="48" y="65"/>
                    </a:cubicBezTo>
                    <a:cubicBezTo>
                      <a:pt x="48" y="61"/>
                      <a:pt x="50" y="57"/>
                      <a:pt x="53" y="54"/>
                    </a:cubicBezTo>
                    <a:cubicBezTo>
                      <a:pt x="56" y="51"/>
                      <a:pt x="60" y="49"/>
                      <a:pt x="64" y="49"/>
                    </a:cubicBezTo>
                    <a:cubicBezTo>
                      <a:pt x="68" y="49"/>
                      <a:pt x="72" y="51"/>
                      <a:pt x="75" y="54"/>
                    </a:cubicBezTo>
                    <a:cubicBezTo>
                      <a:pt x="78" y="57"/>
                      <a:pt x="80" y="61"/>
                      <a:pt x="80" y="65"/>
                    </a:cubicBezTo>
                    <a:cubicBezTo>
                      <a:pt x="80" y="69"/>
                      <a:pt x="78" y="73"/>
                      <a:pt x="7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41" name="Freeform 108"/>
              <p:cNvSpPr>
                <a:spLocks noEditPoints="1"/>
              </p:cNvSpPr>
              <p:nvPr/>
            </p:nvSpPr>
            <p:spPr bwMode="auto">
              <a:xfrm>
                <a:off x="11420476" y="3460750"/>
                <a:ext cx="274638" cy="269875"/>
              </a:xfrm>
              <a:custGeom>
                <a:avLst/>
                <a:gdLst>
                  <a:gd name="T0" fmla="*/ 96 w 96"/>
                  <a:gd name="T1" fmla="*/ 42 h 96"/>
                  <a:gd name="T2" fmla="*/ 93 w 96"/>
                  <a:gd name="T3" fmla="*/ 38 h 96"/>
                  <a:gd name="T4" fmla="*/ 82 w 96"/>
                  <a:gd name="T5" fmla="*/ 36 h 96"/>
                  <a:gd name="T6" fmla="*/ 81 w 96"/>
                  <a:gd name="T7" fmla="*/ 34 h 96"/>
                  <a:gd name="T8" fmla="*/ 80 w 96"/>
                  <a:gd name="T9" fmla="*/ 32 h 96"/>
                  <a:gd name="T10" fmla="*/ 86 w 96"/>
                  <a:gd name="T11" fmla="*/ 23 h 96"/>
                  <a:gd name="T12" fmla="*/ 86 w 96"/>
                  <a:gd name="T13" fmla="*/ 18 h 96"/>
                  <a:gd name="T14" fmla="*/ 78 w 96"/>
                  <a:gd name="T15" fmla="*/ 10 h 96"/>
                  <a:gd name="T16" fmla="*/ 73 w 96"/>
                  <a:gd name="T17" fmla="*/ 9 h 96"/>
                  <a:gd name="T18" fmla="*/ 64 w 96"/>
                  <a:gd name="T19" fmla="*/ 16 h 96"/>
                  <a:gd name="T20" fmla="*/ 59 w 96"/>
                  <a:gd name="T21" fmla="*/ 14 h 96"/>
                  <a:gd name="T22" fmla="*/ 58 w 96"/>
                  <a:gd name="T23" fmla="*/ 3 h 96"/>
                  <a:gd name="T24" fmla="*/ 54 w 96"/>
                  <a:gd name="T25" fmla="*/ 0 h 96"/>
                  <a:gd name="T26" fmla="*/ 42 w 96"/>
                  <a:gd name="T27" fmla="*/ 0 h 96"/>
                  <a:gd name="T28" fmla="*/ 38 w 96"/>
                  <a:gd name="T29" fmla="*/ 3 h 96"/>
                  <a:gd name="T30" fmla="*/ 37 w 96"/>
                  <a:gd name="T31" fmla="*/ 14 h 96"/>
                  <a:gd name="T32" fmla="*/ 34 w 96"/>
                  <a:gd name="T33" fmla="*/ 15 h 96"/>
                  <a:gd name="T34" fmla="*/ 32 w 96"/>
                  <a:gd name="T35" fmla="*/ 16 h 96"/>
                  <a:gd name="T36" fmla="*/ 23 w 96"/>
                  <a:gd name="T37" fmla="*/ 10 h 96"/>
                  <a:gd name="T38" fmla="*/ 18 w 96"/>
                  <a:gd name="T39" fmla="*/ 10 h 96"/>
                  <a:gd name="T40" fmla="*/ 10 w 96"/>
                  <a:gd name="T41" fmla="*/ 18 h 96"/>
                  <a:gd name="T42" fmla="*/ 10 w 96"/>
                  <a:gd name="T43" fmla="*/ 24 h 96"/>
                  <a:gd name="T44" fmla="*/ 16 w 96"/>
                  <a:gd name="T45" fmla="*/ 32 h 96"/>
                  <a:gd name="T46" fmla="*/ 14 w 96"/>
                  <a:gd name="T47" fmla="*/ 37 h 96"/>
                  <a:gd name="T48" fmla="*/ 4 w 96"/>
                  <a:gd name="T49" fmla="*/ 38 h 96"/>
                  <a:gd name="T50" fmla="*/ 0 w 96"/>
                  <a:gd name="T51" fmla="*/ 42 h 96"/>
                  <a:gd name="T52" fmla="*/ 0 w 96"/>
                  <a:gd name="T53" fmla="*/ 54 h 96"/>
                  <a:gd name="T54" fmla="*/ 4 w 96"/>
                  <a:gd name="T55" fmla="*/ 58 h 96"/>
                  <a:gd name="T56" fmla="*/ 14 w 96"/>
                  <a:gd name="T57" fmla="*/ 59 h 96"/>
                  <a:gd name="T58" fmla="*/ 15 w 96"/>
                  <a:gd name="T59" fmla="*/ 62 h 96"/>
                  <a:gd name="T60" fmla="*/ 16 w 96"/>
                  <a:gd name="T61" fmla="*/ 64 h 96"/>
                  <a:gd name="T62" fmla="*/ 10 w 96"/>
                  <a:gd name="T63" fmla="*/ 73 h 96"/>
                  <a:gd name="T64" fmla="*/ 10 w 96"/>
                  <a:gd name="T65" fmla="*/ 78 h 96"/>
                  <a:gd name="T66" fmla="*/ 19 w 96"/>
                  <a:gd name="T67" fmla="*/ 86 h 96"/>
                  <a:gd name="T68" fmla="*/ 24 w 96"/>
                  <a:gd name="T69" fmla="*/ 86 h 96"/>
                  <a:gd name="T70" fmla="*/ 32 w 96"/>
                  <a:gd name="T71" fmla="*/ 80 h 96"/>
                  <a:gd name="T72" fmla="*/ 37 w 96"/>
                  <a:gd name="T73" fmla="*/ 82 h 96"/>
                  <a:gd name="T74" fmla="*/ 39 w 96"/>
                  <a:gd name="T75" fmla="*/ 93 h 96"/>
                  <a:gd name="T76" fmla="*/ 43 w 96"/>
                  <a:gd name="T77" fmla="*/ 96 h 96"/>
                  <a:gd name="T78" fmla="*/ 43 w 96"/>
                  <a:gd name="T79" fmla="*/ 96 h 96"/>
                  <a:gd name="T80" fmla="*/ 54 w 96"/>
                  <a:gd name="T81" fmla="*/ 96 h 96"/>
                  <a:gd name="T82" fmla="*/ 58 w 96"/>
                  <a:gd name="T83" fmla="*/ 92 h 96"/>
                  <a:gd name="T84" fmla="*/ 60 w 96"/>
                  <a:gd name="T85" fmla="*/ 82 h 96"/>
                  <a:gd name="T86" fmla="*/ 62 w 96"/>
                  <a:gd name="T87" fmla="*/ 81 h 96"/>
                  <a:gd name="T88" fmla="*/ 64 w 96"/>
                  <a:gd name="T89" fmla="*/ 80 h 96"/>
                  <a:gd name="T90" fmla="*/ 73 w 96"/>
                  <a:gd name="T91" fmla="*/ 86 h 96"/>
                  <a:gd name="T92" fmla="*/ 78 w 96"/>
                  <a:gd name="T93" fmla="*/ 86 h 96"/>
                  <a:gd name="T94" fmla="*/ 86 w 96"/>
                  <a:gd name="T95" fmla="*/ 77 h 96"/>
                  <a:gd name="T96" fmla="*/ 87 w 96"/>
                  <a:gd name="T97" fmla="*/ 72 h 96"/>
                  <a:gd name="T98" fmla="*/ 80 w 96"/>
                  <a:gd name="T99" fmla="*/ 64 h 96"/>
                  <a:gd name="T100" fmla="*/ 82 w 96"/>
                  <a:gd name="T101" fmla="*/ 59 h 96"/>
                  <a:gd name="T102" fmla="*/ 93 w 96"/>
                  <a:gd name="T103" fmla="*/ 57 h 96"/>
                  <a:gd name="T104" fmla="*/ 96 w 96"/>
                  <a:gd name="T105" fmla="*/ 53 h 96"/>
                  <a:gd name="T106" fmla="*/ 96 w 96"/>
                  <a:gd name="T107" fmla="*/ 42 h 96"/>
                  <a:gd name="T108" fmla="*/ 56 w 96"/>
                  <a:gd name="T109" fmla="*/ 51 h 96"/>
                  <a:gd name="T110" fmla="*/ 45 w 96"/>
                  <a:gd name="T111" fmla="*/ 55 h 96"/>
                  <a:gd name="T112" fmla="*/ 41 w 96"/>
                  <a:gd name="T113" fmla="*/ 45 h 96"/>
                  <a:gd name="T114" fmla="*/ 48 w 96"/>
                  <a:gd name="T115" fmla="*/ 40 h 96"/>
                  <a:gd name="T116" fmla="*/ 51 w 96"/>
                  <a:gd name="T117" fmla="*/ 40 h 96"/>
                  <a:gd name="T118" fmla="*/ 56 w 96"/>
                  <a:gd name="T119" fmla="*/ 45 h 96"/>
                  <a:gd name="T120" fmla="*/ 56 w 96"/>
                  <a:gd name="T121" fmla="*/ 5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6" h="96">
                    <a:moveTo>
                      <a:pt x="96" y="42"/>
                    </a:moveTo>
                    <a:cubicBezTo>
                      <a:pt x="96" y="40"/>
                      <a:pt x="95" y="38"/>
                      <a:pt x="93" y="38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2" y="36"/>
                      <a:pt x="81" y="35"/>
                      <a:pt x="81" y="34"/>
                    </a:cubicBezTo>
                    <a:cubicBezTo>
                      <a:pt x="81" y="33"/>
                      <a:pt x="80" y="32"/>
                      <a:pt x="80" y="32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8" y="21"/>
                      <a:pt x="87" y="19"/>
                      <a:pt x="86" y="1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6" y="8"/>
                      <a:pt x="74" y="8"/>
                      <a:pt x="73" y="9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2" y="15"/>
                      <a:pt x="61" y="14"/>
                      <a:pt x="59" y="14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1"/>
                      <a:pt x="55" y="0"/>
                      <a:pt x="5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0"/>
                      <a:pt x="38" y="1"/>
                      <a:pt x="38" y="3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4"/>
                      <a:pt x="35" y="15"/>
                      <a:pt x="34" y="15"/>
                    </a:cubicBezTo>
                    <a:cubicBezTo>
                      <a:pt x="33" y="15"/>
                      <a:pt x="33" y="16"/>
                      <a:pt x="32" y="16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9"/>
                      <a:pt x="19" y="9"/>
                      <a:pt x="18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20"/>
                      <a:pt x="8" y="22"/>
                      <a:pt x="10" y="24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5" y="34"/>
                      <a:pt x="15" y="35"/>
                      <a:pt x="14" y="37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39"/>
                      <a:pt x="0" y="40"/>
                      <a:pt x="0" y="4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6"/>
                      <a:pt x="2" y="58"/>
                      <a:pt x="4" y="58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60"/>
                      <a:pt x="15" y="61"/>
                      <a:pt x="15" y="62"/>
                    </a:cubicBezTo>
                    <a:cubicBezTo>
                      <a:pt x="16" y="63"/>
                      <a:pt x="16" y="63"/>
                      <a:pt x="16" y="64"/>
                    </a:cubicBezTo>
                    <a:cubicBezTo>
                      <a:pt x="10" y="73"/>
                      <a:pt x="10" y="73"/>
                      <a:pt x="10" y="73"/>
                    </a:cubicBezTo>
                    <a:cubicBezTo>
                      <a:pt x="9" y="74"/>
                      <a:pt x="9" y="77"/>
                      <a:pt x="10" y="78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0" y="87"/>
                      <a:pt x="22" y="88"/>
                      <a:pt x="24" y="86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4" y="81"/>
                      <a:pt x="35" y="81"/>
                      <a:pt x="37" y="82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4"/>
                      <a:pt x="41" y="96"/>
                      <a:pt x="43" y="96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6" y="96"/>
                      <a:pt x="58" y="94"/>
                      <a:pt x="58" y="92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0" y="81"/>
                      <a:pt x="61" y="81"/>
                      <a:pt x="62" y="81"/>
                    </a:cubicBezTo>
                    <a:cubicBezTo>
                      <a:pt x="63" y="80"/>
                      <a:pt x="64" y="80"/>
                      <a:pt x="64" y="80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5" y="87"/>
                      <a:pt x="77" y="87"/>
                      <a:pt x="78" y="86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8" y="76"/>
                      <a:pt x="88" y="74"/>
                      <a:pt x="87" y="72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1" y="62"/>
                      <a:pt x="82" y="61"/>
                      <a:pt x="82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5" y="57"/>
                      <a:pt x="96" y="55"/>
                      <a:pt x="96" y="53"/>
                    </a:cubicBezTo>
                    <a:lnTo>
                      <a:pt x="96" y="42"/>
                    </a:lnTo>
                    <a:close/>
                    <a:moveTo>
                      <a:pt x="56" y="51"/>
                    </a:moveTo>
                    <a:cubicBezTo>
                      <a:pt x="54" y="55"/>
                      <a:pt x="49" y="57"/>
                      <a:pt x="45" y="55"/>
                    </a:cubicBezTo>
                    <a:cubicBezTo>
                      <a:pt x="41" y="54"/>
                      <a:pt x="39" y="49"/>
                      <a:pt x="41" y="45"/>
                    </a:cubicBezTo>
                    <a:cubicBezTo>
                      <a:pt x="42" y="42"/>
                      <a:pt x="45" y="40"/>
                      <a:pt x="48" y="40"/>
                    </a:cubicBezTo>
                    <a:cubicBezTo>
                      <a:pt x="49" y="40"/>
                      <a:pt x="50" y="40"/>
                      <a:pt x="51" y="40"/>
                    </a:cubicBezTo>
                    <a:cubicBezTo>
                      <a:pt x="53" y="41"/>
                      <a:pt x="55" y="43"/>
                      <a:pt x="56" y="45"/>
                    </a:cubicBezTo>
                    <a:cubicBezTo>
                      <a:pt x="56" y="47"/>
                      <a:pt x="56" y="49"/>
                      <a:pt x="5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</p:grpSp>
        <p:graphicFrame>
          <p:nvGraphicFramePr>
            <p:cNvPr id="42" name="图表 41"/>
            <p:cNvGraphicFramePr/>
            <p:nvPr>
              <p:extLst>
                <p:ext uri="{D42A27DB-BD31-4B8C-83A1-F6EECF244321}">
                  <p14:modId xmlns:p14="http://schemas.microsoft.com/office/powerpoint/2010/main" xmlns="" val="161659682"/>
                </p:ext>
              </p:extLst>
            </p:nvPr>
          </p:nvGraphicFramePr>
          <p:xfrm>
            <a:off x="3807707" y="1325364"/>
            <a:ext cx="1608014" cy="1608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3" name="图表 42"/>
            <p:cNvGraphicFramePr/>
            <p:nvPr>
              <p:extLst>
                <p:ext uri="{D42A27DB-BD31-4B8C-83A1-F6EECF244321}">
                  <p14:modId xmlns:p14="http://schemas.microsoft.com/office/powerpoint/2010/main" xmlns="" val="562872395"/>
                </p:ext>
              </p:extLst>
            </p:nvPr>
          </p:nvGraphicFramePr>
          <p:xfrm>
            <a:off x="3804837" y="3782362"/>
            <a:ext cx="1608014" cy="1608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4" name="图表 43"/>
            <p:cNvGraphicFramePr/>
            <p:nvPr>
              <p:extLst>
                <p:ext uri="{D42A27DB-BD31-4B8C-83A1-F6EECF244321}">
                  <p14:modId xmlns:p14="http://schemas.microsoft.com/office/powerpoint/2010/main" xmlns="" val="3385067439"/>
                </p:ext>
              </p:extLst>
            </p:nvPr>
          </p:nvGraphicFramePr>
          <p:xfrm>
            <a:off x="6247914" y="3782362"/>
            <a:ext cx="1608014" cy="1608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45" name="图表 44"/>
            <p:cNvGraphicFramePr/>
            <p:nvPr>
              <p:extLst>
                <p:ext uri="{D42A27DB-BD31-4B8C-83A1-F6EECF244321}">
                  <p14:modId xmlns:p14="http://schemas.microsoft.com/office/powerpoint/2010/main" xmlns="" val="3764608989"/>
                </p:ext>
              </p:extLst>
            </p:nvPr>
          </p:nvGraphicFramePr>
          <p:xfrm>
            <a:off x="6289520" y="1289275"/>
            <a:ext cx="1608014" cy="16080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6" name="矩形 45"/>
            <p:cNvSpPr/>
            <p:nvPr/>
          </p:nvSpPr>
          <p:spPr>
            <a:xfrm>
              <a:off x="78165" y="2808839"/>
              <a:ext cx="3567991" cy="1330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ea typeface="微软雅黑 Light" panose="020B0502040204020203" pitchFamily="34" charset="-122"/>
                </a:rPr>
                <a:t>Supporters say </a:t>
              </a:r>
              <a:r>
                <a:rPr lang="en-US" altLang="zh-CN" sz="1000" dirty="0" smtClean="0">
                  <a:ea typeface="微软雅黑 Light" panose="020B0502040204020203" pitchFamily="34" charset="-122"/>
                </a:rPr>
                <a:t>that </a:t>
              </a:r>
              <a:r>
                <a:rPr lang="en-US" altLang="zh-CN" sz="1000" dirty="0">
                  <a:ea typeface="微软雅黑 Light" panose="020B0502040204020203" pitchFamily="34" charset="-122"/>
                </a:rPr>
                <a:t>the ease of use of presentation software can save a lot of time for people who otherwise would have used other types of visual aid—hand-drawn or mechanically typeset slides, blackboards or whiteboards, or overhead projections. </a:t>
              </a:r>
              <a:endParaRPr lang="zh-CN" altLang="en-US" sz="10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034271" y="2808839"/>
              <a:ext cx="3763720" cy="1330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微软雅黑 Light" panose="020B0502040204020203" pitchFamily="34" charset="-122"/>
                </a:rPr>
                <a:t>Supporters say </a:t>
              </a:r>
              <a:r>
                <a:rPr lang="en-US" altLang="zh-CN" sz="1000" dirty="0" smtClean="0">
                  <a:ea typeface="微软雅黑 Light" panose="020B0502040204020203" pitchFamily="34" charset="-122"/>
                </a:rPr>
                <a:t>that </a:t>
              </a:r>
              <a:r>
                <a:rPr lang="en-US" altLang="zh-CN" sz="1000" dirty="0">
                  <a:ea typeface="微软雅黑 Light" panose="020B0502040204020203" pitchFamily="34" charset="-122"/>
                </a:rPr>
                <a:t>the ease of use of presentation software can save a lot of time for people who otherwise would have used other types of visual aid—hand-drawn or mechanically typeset slides, blackboards or whiteboards, or overhead projections. </a:t>
              </a:r>
              <a:endParaRPr lang="zh-CN" altLang="en-US" sz="1000" dirty="0"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1735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-1174528" y="3175822"/>
            <a:ext cx="3596592" cy="6328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3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直角三角形 2"/>
          <p:cNvSpPr/>
          <p:nvPr/>
        </p:nvSpPr>
        <p:spPr>
          <a:xfrm rot="13500000">
            <a:off x="-420588" y="2527417"/>
            <a:ext cx="1970051" cy="19700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5400000" flipH="1">
            <a:off x="1897866" y="3175823"/>
            <a:ext cx="3596592" cy="6328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3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直角三角形 4"/>
          <p:cNvSpPr/>
          <p:nvPr/>
        </p:nvSpPr>
        <p:spPr>
          <a:xfrm rot="8100000" flipH="1">
            <a:off x="2770467" y="2527418"/>
            <a:ext cx="1970051" cy="19700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3714973" y="3175822"/>
            <a:ext cx="3596592" cy="6328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3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直角三角形 6"/>
          <p:cNvSpPr/>
          <p:nvPr/>
        </p:nvSpPr>
        <p:spPr>
          <a:xfrm rot="13500000">
            <a:off x="4468913" y="2527417"/>
            <a:ext cx="1970051" cy="19700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5400000" flipH="1">
            <a:off x="6787367" y="3175823"/>
            <a:ext cx="3596592" cy="6328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33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直角三角形 8"/>
          <p:cNvSpPr/>
          <p:nvPr/>
        </p:nvSpPr>
        <p:spPr>
          <a:xfrm rot="8100000" flipH="1">
            <a:off x="7659968" y="2527418"/>
            <a:ext cx="1970051" cy="19700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9"/>
          <p:cNvSpPr>
            <a:spLocks noEditPoints="1"/>
          </p:cNvSpPr>
          <p:nvPr/>
        </p:nvSpPr>
        <p:spPr bwMode="auto">
          <a:xfrm>
            <a:off x="1029435" y="2691912"/>
            <a:ext cx="579798" cy="588243"/>
          </a:xfrm>
          <a:custGeom>
            <a:avLst/>
            <a:gdLst>
              <a:gd name="T0" fmla="*/ 115 w 275"/>
              <a:gd name="T1" fmla="*/ 148 h 278"/>
              <a:gd name="T2" fmla="*/ 120 w 275"/>
              <a:gd name="T3" fmla="*/ 130 h 278"/>
              <a:gd name="T4" fmla="*/ 118 w 275"/>
              <a:gd name="T5" fmla="*/ 136 h 278"/>
              <a:gd name="T6" fmla="*/ 116 w 275"/>
              <a:gd name="T7" fmla="*/ 144 h 278"/>
              <a:gd name="T8" fmla="*/ 131 w 275"/>
              <a:gd name="T9" fmla="*/ 153 h 278"/>
              <a:gd name="T10" fmla="*/ 157 w 275"/>
              <a:gd name="T11" fmla="*/ 136 h 278"/>
              <a:gd name="T12" fmla="*/ 148 w 275"/>
              <a:gd name="T13" fmla="*/ 130 h 278"/>
              <a:gd name="T14" fmla="*/ 141 w 275"/>
              <a:gd name="T15" fmla="*/ 130 h 278"/>
              <a:gd name="T16" fmla="*/ 148 w 275"/>
              <a:gd name="T17" fmla="*/ 144 h 278"/>
              <a:gd name="T18" fmla="*/ 152 w 275"/>
              <a:gd name="T19" fmla="*/ 143 h 278"/>
              <a:gd name="T20" fmla="*/ 147 w 275"/>
              <a:gd name="T21" fmla="*/ 134 h 278"/>
              <a:gd name="T22" fmla="*/ 151 w 275"/>
              <a:gd name="T23" fmla="*/ 140 h 278"/>
              <a:gd name="T24" fmla="*/ 168 w 275"/>
              <a:gd name="T25" fmla="*/ 130 h 278"/>
              <a:gd name="T26" fmla="*/ 166 w 275"/>
              <a:gd name="T27" fmla="*/ 153 h 278"/>
              <a:gd name="T28" fmla="*/ 168 w 275"/>
              <a:gd name="T29" fmla="*/ 145 h 278"/>
              <a:gd name="T30" fmla="*/ 177 w 275"/>
              <a:gd name="T31" fmla="*/ 141 h 278"/>
              <a:gd name="T32" fmla="*/ 173 w 275"/>
              <a:gd name="T33" fmla="*/ 139 h 278"/>
              <a:gd name="T34" fmla="*/ 168 w 275"/>
              <a:gd name="T35" fmla="*/ 141 h 278"/>
              <a:gd name="T36" fmla="*/ 166 w 275"/>
              <a:gd name="T37" fmla="*/ 134 h 278"/>
              <a:gd name="T38" fmla="*/ 172 w 275"/>
              <a:gd name="T39" fmla="*/ 134 h 278"/>
              <a:gd name="T40" fmla="*/ 197 w 275"/>
              <a:gd name="T41" fmla="*/ 133 h 278"/>
              <a:gd name="T42" fmla="*/ 180 w 275"/>
              <a:gd name="T43" fmla="*/ 141 h 278"/>
              <a:gd name="T44" fmla="*/ 190 w 275"/>
              <a:gd name="T45" fmla="*/ 153 h 278"/>
              <a:gd name="T46" fmla="*/ 197 w 275"/>
              <a:gd name="T47" fmla="*/ 133 h 278"/>
              <a:gd name="T48" fmla="*/ 186 w 275"/>
              <a:gd name="T49" fmla="*/ 147 h 278"/>
              <a:gd name="T50" fmla="*/ 190 w 275"/>
              <a:gd name="T51" fmla="*/ 134 h 278"/>
              <a:gd name="T52" fmla="*/ 195 w 275"/>
              <a:gd name="T53" fmla="*/ 141 h 278"/>
              <a:gd name="T54" fmla="*/ 219 w 275"/>
              <a:gd name="T55" fmla="*/ 136 h 278"/>
              <a:gd name="T56" fmla="*/ 210 w 275"/>
              <a:gd name="T57" fmla="*/ 130 h 278"/>
              <a:gd name="T58" fmla="*/ 204 w 275"/>
              <a:gd name="T59" fmla="*/ 130 h 278"/>
              <a:gd name="T60" fmla="*/ 211 w 275"/>
              <a:gd name="T61" fmla="*/ 144 h 278"/>
              <a:gd name="T62" fmla="*/ 214 w 275"/>
              <a:gd name="T63" fmla="*/ 143 h 278"/>
              <a:gd name="T64" fmla="*/ 209 w 275"/>
              <a:gd name="T65" fmla="*/ 134 h 278"/>
              <a:gd name="T66" fmla="*/ 213 w 275"/>
              <a:gd name="T67" fmla="*/ 140 h 278"/>
              <a:gd name="T68" fmla="*/ 239 w 275"/>
              <a:gd name="T69" fmla="*/ 134 h 278"/>
              <a:gd name="T70" fmla="*/ 228 w 275"/>
              <a:gd name="T71" fmla="*/ 134 h 278"/>
              <a:gd name="T72" fmla="*/ 190 w 275"/>
              <a:gd name="T73" fmla="*/ 14 h 278"/>
              <a:gd name="T74" fmla="*/ 5 w 275"/>
              <a:gd name="T75" fmla="*/ 28 h 278"/>
              <a:gd name="T76" fmla="*/ 38 w 275"/>
              <a:gd name="T77" fmla="*/ 77 h 278"/>
              <a:gd name="T78" fmla="*/ 13 w 275"/>
              <a:gd name="T79" fmla="*/ 41 h 278"/>
              <a:gd name="T80" fmla="*/ 36 w 275"/>
              <a:gd name="T81" fmla="*/ 12 h 278"/>
              <a:gd name="T82" fmla="*/ 178 w 275"/>
              <a:gd name="T83" fmla="*/ 63 h 278"/>
              <a:gd name="T84" fmla="*/ 269 w 275"/>
              <a:gd name="T85" fmla="*/ 130 h 278"/>
              <a:gd name="T86" fmla="*/ 148 w 275"/>
              <a:gd name="T87" fmla="*/ 88 h 278"/>
              <a:gd name="T88" fmla="*/ 84 w 275"/>
              <a:gd name="T89" fmla="*/ 116 h 278"/>
              <a:gd name="T90" fmla="*/ 246 w 275"/>
              <a:gd name="T91" fmla="*/ 174 h 278"/>
              <a:gd name="T92" fmla="*/ 238 w 275"/>
              <a:gd name="T93" fmla="*/ 166 h 278"/>
              <a:gd name="T94" fmla="*/ 96 w 275"/>
              <a:gd name="T95" fmla="*/ 165 h 278"/>
              <a:gd name="T96" fmla="*/ 238 w 275"/>
              <a:gd name="T97" fmla="*/ 115 h 278"/>
              <a:gd name="T98" fmla="*/ 148 w 275"/>
              <a:gd name="T99" fmla="*/ 19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" h="278">
                <a:moveTo>
                  <a:pt x="117" y="130"/>
                </a:moveTo>
                <a:cubicBezTo>
                  <a:pt x="108" y="153"/>
                  <a:pt x="108" y="153"/>
                  <a:pt x="108" y="153"/>
                </a:cubicBezTo>
                <a:cubicBezTo>
                  <a:pt x="113" y="153"/>
                  <a:pt x="113" y="153"/>
                  <a:pt x="113" y="153"/>
                </a:cubicBezTo>
                <a:cubicBezTo>
                  <a:pt x="115" y="148"/>
                  <a:pt x="115" y="148"/>
                  <a:pt x="115" y="148"/>
                </a:cubicBezTo>
                <a:cubicBezTo>
                  <a:pt x="122" y="148"/>
                  <a:pt x="122" y="148"/>
                  <a:pt x="122" y="148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129" y="153"/>
                  <a:pt x="129" y="153"/>
                  <a:pt x="129" y="153"/>
                </a:cubicBezTo>
                <a:cubicBezTo>
                  <a:pt x="120" y="130"/>
                  <a:pt x="120" y="130"/>
                  <a:pt x="120" y="130"/>
                </a:cubicBezTo>
                <a:lnTo>
                  <a:pt x="117" y="130"/>
                </a:lnTo>
                <a:close/>
                <a:moveTo>
                  <a:pt x="116" y="144"/>
                </a:moveTo>
                <a:cubicBezTo>
                  <a:pt x="118" y="139"/>
                  <a:pt x="118" y="139"/>
                  <a:pt x="118" y="139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9" y="139"/>
                  <a:pt x="119" y="139"/>
                  <a:pt x="119" y="139"/>
                </a:cubicBezTo>
                <a:cubicBezTo>
                  <a:pt x="121" y="144"/>
                  <a:pt x="121" y="144"/>
                  <a:pt x="121" y="144"/>
                </a:cubicBezTo>
                <a:lnTo>
                  <a:pt x="116" y="144"/>
                </a:lnTo>
                <a:close/>
                <a:moveTo>
                  <a:pt x="131" y="130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53"/>
                  <a:pt x="136" y="153"/>
                  <a:pt x="136" y="153"/>
                </a:cubicBezTo>
                <a:cubicBezTo>
                  <a:pt x="131" y="153"/>
                  <a:pt x="131" y="153"/>
                  <a:pt x="131" y="153"/>
                </a:cubicBezTo>
                <a:lnTo>
                  <a:pt x="131" y="130"/>
                </a:lnTo>
                <a:close/>
                <a:moveTo>
                  <a:pt x="152" y="143"/>
                </a:moveTo>
                <a:cubicBezTo>
                  <a:pt x="153" y="143"/>
                  <a:pt x="154" y="142"/>
                  <a:pt x="155" y="141"/>
                </a:cubicBezTo>
                <a:cubicBezTo>
                  <a:pt x="156" y="140"/>
                  <a:pt x="157" y="138"/>
                  <a:pt x="157" y="136"/>
                </a:cubicBezTo>
                <a:cubicBezTo>
                  <a:pt x="157" y="135"/>
                  <a:pt x="156" y="134"/>
                  <a:pt x="156" y="133"/>
                </a:cubicBezTo>
                <a:cubicBezTo>
                  <a:pt x="155" y="132"/>
                  <a:pt x="155" y="132"/>
                  <a:pt x="154" y="131"/>
                </a:cubicBezTo>
                <a:cubicBezTo>
                  <a:pt x="153" y="131"/>
                  <a:pt x="152" y="130"/>
                  <a:pt x="151" y="130"/>
                </a:cubicBezTo>
                <a:cubicBezTo>
                  <a:pt x="150" y="130"/>
                  <a:pt x="149" y="130"/>
                  <a:pt x="148" y="130"/>
                </a:cubicBezTo>
                <a:cubicBezTo>
                  <a:pt x="147" y="130"/>
                  <a:pt x="147" y="130"/>
                  <a:pt x="146" y="130"/>
                </a:cubicBezTo>
                <a:cubicBezTo>
                  <a:pt x="146" y="130"/>
                  <a:pt x="145" y="130"/>
                  <a:pt x="144" y="130"/>
                </a:cubicBezTo>
                <a:cubicBezTo>
                  <a:pt x="144" y="130"/>
                  <a:pt x="143" y="130"/>
                  <a:pt x="143" y="130"/>
                </a:cubicBezTo>
                <a:cubicBezTo>
                  <a:pt x="142" y="130"/>
                  <a:pt x="141" y="130"/>
                  <a:pt x="141" y="130"/>
                </a:cubicBezTo>
                <a:cubicBezTo>
                  <a:pt x="141" y="153"/>
                  <a:pt x="141" y="153"/>
                  <a:pt x="141" y="153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6" y="144"/>
                  <a:pt x="146" y="144"/>
                  <a:pt x="146" y="144"/>
                </a:cubicBezTo>
                <a:cubicBezTo>
                  <a:pt x="148" y="144"/>
                  <a:pt x="148" y="144"/>
                  <a:pt x="148" y="144"/>
                </a:cubicBezTo>
                <a:cubicBezTo>
                  <a:pt x="153" y="153"/>
                  <a:pt x="153" y="153"/>
                  <a:pt x="153" y="153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3" y="144"/>
                  <a:pt x="153" y="144"/>
                  <a:pt x="153" y="144"/>
                </a:cubicBezTo>
                <a:lnTo>
                  <a:pt x="152" y="143"/>
                </a:lnTo>
                <a:close/>
                <a:moveTo>
                  <a:pt x="147" y="141"/>
                </a:moveTo>
                <a:cubicBezTo>
                  <a:pt x="146" y="141"/>
                  <a:pt x="146" y="141"/>
                  <a:pt x="146" y="141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46" y="134"/>
                  <a:pt x="146" y="134"/>
                  <a:pt x="147" y="134"/>
                </a:cubicBezTo>
                <a:cubicBezTo>
                  <a:pt x="147" y="134"/>
                  <a:pt x="147" y="134"/>
                  <a:pt x="148" y="134"/>
                </a:cubicBezTo>
                <a:cubicBezTo>
                  <a:pt x="149" y="134"/>
                  <a:pt x="150" y="134"/>
                  <a:pt x="151" y="135"/>
                </a:cubicBezTo>
                <a:cubicBezTo>
                  <a:pt x="151" y="135"/>
                  <a:pt x="152" y="136"/>
                  <a:pt x="152" y="137"/>
                </a:cubicBezTo>
                <a:cubicBezTo>
                  <a:pt x="152" y="138"/>
                  <a:pt x="151" y="139"/>
                  <a:pt x="151" y="140"/>
                </a:cubicBezTo>
                <a:cubicBezTo>
                  <a:pt x="150" y="140"/>
                  <a:pt x="149" y="141"/>
                  <a:pt x="147" y="141"/>
                </a:cubicBezTo>
                <a:close/>
                <a:moveTo>
                  <a:pt x="175" y="131"/>
                </a:moveTo>
                <a:cubicBezTo>
                  <a:pt x="174" y="131"/>
                  <a:pt x="173" y="130"/>
                  <a:pt x="171" y="130"/>
                </a:cubicBezTo>
                <a:cubicBezTo>
                  <a:pt x="170" y="130"/>
                  <a:pt x="169" y="130"/>
                  <a:pt x="168" y="130"/>
                </a:cubicBezTo>
                <a:cubicBezTo>
                  <a:pt x="167" y="130"/>
                  <a:pt x="166" y="130"/>
                  <a:pt x="165" y="130"/>
                </a:cubicBezTo>
                <a:cubicBezTo>
                  <a:pt x="163" y="130"/>
                  <a:pt x="162" y="130"/>
                  <a:pt x="161" y="130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6" y="153"/>
                  <a:pt x="166" y="153"/>
                  <a:pt x="166" y="153"/>
                </a:cubicBezTo>
                <a:cubicBezTo>
                  <a:pt x="166" y="145"/>
                  <a:pt x="166" y="145"/>
                  <a:pt x="166" y="145"/>
                </a:cubicBezTo>
                <a:cubicBezTo>
                  <a:pt x="166" y="145"/>
                  <a:pt x="166" y="145"/>
                  <a:pt x="167" y="145"/>
                </a:cubicBezTo>
                <a:cubicBezTo>
                  <a:pt x="167" y="145"/>
                  <a:pt x="167" y="145"/>
                  <a:pt x="167" y="145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8" y="145"/>
                  <a:pt x="169" y="145"/>
                  <a:pt x="169" y="145"/>
                </a:cubicBezTo>
                <a:cubicBezTo>
                  <a:pt x="170" y="145"/>
                  <a:pt x="171" y="145"/>
                  <a:pt x="172" y="145"/>
                </a:cubicBezTo>
                <a:cubicBezTo>
                  <a:pt x="173" y="144"/>
                  <a:pt x="174" y="144"/>
                  <a:pt x="175" y="143"/>
                </a:cubicBezTo>
                <a:cubicBezTo>
                  <a:pt x="176" y="143"/>
                  <a:pt x="177" y="142"/>
                  <a:pt x="177" y="141"/>
                </a:cubicBezTo>
                <a:cubicBezTo>
                  <a:pt x="178" y="140"/>
                  <a:pt x="178" y="139"/>
                  <a:pt x="178" y="137"/>
                </a:cubicBezTo>
                <a:cubicBezTo>
                  <a:pt x="178" y="136"/>
                  <a:pt x="178" y="135"/>
                  <a:pt x="177" y="134"/>
                </a:cubicBezTo>
                <a:cubicBezTo>
                  <a:pt x="176" y="133"/>
                  <a:pt x="176" y="132"/>
                  <a:pt x="175" y="131"/>
                </a:cubicBezTo>
                <a:close/>
                <a:moveTo>
                  <a:pt x="173" y="139"/>
                </a:moveTo>
                <a:cubicBezTo>
                  <a:pt x="172" y="140"/>
                  <a:pt x="172" y="140"/>
                  <a:pt x="171" y="141"/>
                </a:cubicBezTo>
                <a:cubicBezTo>
                  <a:pt x="171" y="141"/>
                  <a:pt x="170" y="141"/>
                  <a:pt x="170" y="141"/>
                </a:cubicBezTo>
                <a:cubicBezTo>
                  <a:pt x="169" y="141"/>
                  <a:pt x="169" y="141"/>
                  <a:pt x="168" y="141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7" y="141"/>
                  <a:pt x="167" y="141"/>
                  <a:pt x="166" y="141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6" y="134"/>
                  <a:pt x="166" y="134"/>
                  <a:pt x="166" y="134"/>
                </a:cubicBezTo>
                <a:cubicBezTo>
                  <a:pt x="166" y="134"/>
                  <a:pt x="167" y="134"/>
                  <a:pt x="167" y="134"/>
                </a:cubicBezTo>
                <a:cubicBezTo>
                  <a:pt x="167" y="134"/>
                  <a:pt x="168" y="134"/>
                  <a:pt x="168" y="134"/>
                </a:cubicBezTo>
                <a:cubicBezTo>
                  <a:pt x="169" y="134"/>
                  <a:pt x="169" y="134"/>
                  <a:pt x="170" y="134"/>
                </a:cubicBezTo>
                <a:cubicBezTo>
                  <a:pt x="171" y="134"/>
                  <a:pt x="171" y="134"/>
                  <a:pt x="172" y="134"/>
                </a:cubicBezTo>
                <a:cubicBezTo>
                  <a:pt x="172" y="135"/>
                  <a:pt x="172" y="135"/>
                  <a:pt x="173" y="136"/>
                </a:cubicBezTo>
                <a:cubicBezTo>
                  <a:pt x="173" y="136"/>
                  <a:pt x="173" y="137"/>
                  <a:pt x="173" y="137"/>
                </a:cubicBezTo>
                <a:cubicBezTo>
                  <a:pt x="173" y="138"/>
                  <a:pt x="173" y="139"/>
                  <a:pt x="173" y="139"/>
                </a:cubicBezTo>
                <a:close/>
                <a:moveTo>
                  <a:pt x="197" y="133"/>
                </a:moveTo>
                <a:cubicBezTo>
                  <a:pt x="197" y="132"/>
                  <a:pt x="196" y="131"/>
                  <a:pt x="194" y="131"/>
                </a:cubicBezTo>
                <a:cubicBezTo>
                  <a:pt x="193" y="130"/>
                  <a:pt x="192" y="130"/>
                  <a:pt x="190" y="130"/>
                </a:cubicBezTo>
                <a:cubicBezTo>
                  <a:pt x="187" y="130"/>
                  <a:pt x="184" y="131"/>
                  <a:pt x="183" y="133"/>
                </a:cubicBezTo>
                <a:cubicBezTo>
                  <a:pt x="181" y="135"/>
                  <a:pt x="180" y="138"/>
                  <a:pt x="180" y="141"/>
                </a:cubicBezTo>
                <a:cubicBezTo>
                  <a:pt x="180" y="143"/>
                  <a:pt x="180" y="145"/>
                  <a:pt x="181" y="146"/>
                </a:cubicBezTo>
                <a:cubicBezTo>
                  <a:pt x="181" y="148"/>
                  <a:pt x="182" y="149"/>
                  <a:pt x="182" y="150"/>
                </a:cubicBezTo>
                <a:cubicBezTo>
                  <a:pt x="183" y="151"/>
                  <a:pt x="184" y="152"/>
                  <a:pt x="185" y="152"/>
                </a:cubicBezTo>
                <a:cubicBezTo>
                  <a:pt x="187" y="153"/>
                  <a:pt x="188" y="153"/>
                  <a:pt x="190" y="153"/>
                </a:cubicBezTo>
                <a:cubicBezTo>
                  <a:pt x="193" y="153"/>
                  <a:pt x="196" y="152"/>
                  <a:pt x="197" y="150"/>
                </a:cubicBezTo>
                <a:cubicBezTo>
                  <a:pt x="199" y="148"/>
                  <a:pt x="200" y="145"/>
                  <a:pt x="200" y="141"/>
                </a:cubicBezTo>
                <a:cubicBezTo>
                  <a:pt x="200" y="140"/>
                  <a:pt x="200" y="138"/>
                  <a:pt x="199" y="137"/>
                </a:cubicBezTo>
                <a:cubicBezTo>
                  <a:pt x="199" y="135"/>
                  <a:pt x="198" y="134"/>
                  <a:pt x="197" y="133"/>
                </a:cubicBezTo>
                <a:close/>
                <a:moveTo>
                  <a:pt x="194" y="147"/>
                </a:moveTo>
                <a:cubicBezTo>
                  <a:pt x="193" y="149"/>
                  <a:pt x="192" y="149"/>
                  <a:pt x="190" y="149"/>
                </a:cubicBezTo>
                <a:cubicBezTo>
                  <a:pt x="189" y="149"/>
                  <a:pt x="188" y="149"/>
                  <a:pt x="188" y="149"/>
                </a:cubicBezTo>
                <a:cubicBezTo>
                  <a:pt x="187" y="148"/>
                  <a:pt x="186" y="148"/>
                  <a:pt x="186" y="147"/>
                </a:cubicBezTo>
                <a:cubicBezTo>
                  <a:pt x="186" y="146"/>
                  <a:pt x="185" y="146"/>
                  <a:pt x="185" y="145"/>
                </a:cubicBezTo>
                <a:cubicBezTo>
                  <a:pt x="185" y="144"/>
                  <a:pt x="185" y="143"/>
                  <a:pt x="185" y="141"/>
                </a:cubicBezTo>
                <a:cubicBezTo>
                  <a:pt x="185" y="139"/>
                  <a:pt x="185" y="137"/>
                  <a:pt x="186" y="136"/>
                </a:cubicBezTo>
                <a:cubicBezTo>
                  <a:pt x="187" y="134"/>
                  <a:pt x="188" y="134"/>
                  <a:pt x="190" y="134"/>
                </a:cubicBezTo>
                <a:cubicBezTo>
                  <a:pt x="191" y="134"/>
                  <a:pt x="192" y="134"/>
                  <a:pt x="192" y="134"/>
                </a:cubicBezTo>
                <a:cubicBezTo>
                  <a:pt x="193" y="135"/>
                  <a:pt x="193" y="135"/>
                  <a:pt x="194" y="136"/>
                </a:cubicBezTo>
                <a:cubicBezTo>
                  <a:pt x="194" y="137"/>
                  <a:pt x="195" y="137"/>
                  <a:pt x="195" y="138"/>
                </a:cubicBezTo>
                <a:cubicBezTo>
                  <a:pt x="195" y="139"/>
                  <a:pt x="195" y="140"/>
                  <a:pt x="195" y="141"/>
                </a:cubicBezTo>
                <a:cubicBezTo>
                  <a:pt x="195" y="144"/>
                  <a:pt x="195" y="146"/>
                  <a:pt x="194" y="147"/>
                </a:cubicBezTo>
                <a:close/>
                <a:moveTo>
                  <a:pt x="214" y="143"/>
                </a:moveTo>
                <a:cubicBezTo>
                  <a:pt x="216" y="143"/>
                  <a:pt x="217" y="142"/>
                  <a:pt x="218" y="141"/>
                </a:cubicBezTo>
                <a:cubicBezTo>
                  <a:pt x="219" y="140"/>
                  <a:pt x="219" y="138"/>
                  <a:pt x="219" y="136"/>
                </a:cubicBezTo>
                <a:cubicBezTo>
                  <a:pt x="219" y="135"/>
                  <a:pt x="219" y="134"/>
                  <a:pt x="218" y="133"/>
                </a:cubicBezTo>
                <a:cubicBezTo>
                  <a:pt x="218" y="132"/>
                  <a:pt x="217" y="132"/>
                  <a:pt x="216" y="131"/>
                </a:cubicBezTo>
                <a:cubicBezTo>
                  <a:pt x="215" y="131"/>
                  <a:pt x="215" y="130"/>
                  <a:pt x="213" y="130"/>
                </a:cubicBezTo>
                <a:cubicBezTo>
                  <a:pt x="212" y="130"/>
                  <a:pt x="211" y="130"/>
                  <a:pt x="210" y="130"/>
                </a:cubicBezTo>
                <a:cubicBezTo>
                  <a:pt x="210" y="130"/>
                  <a:pt x="209" y="130"/>
                  <a:pt x="209" y="130"/>
                </a:cubicBezTo>
                <a:cubicBezTo>
                  <a:pt x="208" y="130"/>
                  <a:pt x="208" y="130"/>
                  <a:pt x="207" y="130"/>
                </a:cubicBezTo>
                <a:cubicBezTo>
                  <a:pt x="206" y="130"/>
                  <a:pt x="206" y="130"/>
                  <a:pt x="205" y="130"/>
                </a:cubicBezTo>
                <a:cubicBezTo>
                  <a:pt x="205" y="130"/>
                  <a:pt x="204" y="130"/>
                  <a:pt x="204" y="130"/>
                </a:cubicBezTo>
                <a:cubicBezTo>
                  <a:pt x="204" y="153"/>
                  <a:pt x="204" y="153"/>
                  <a:pt x="204" y="153"/>
                </a:cubicBezTo>
                <a:cubicBezTo>
                  <a:pt x="208" y="153"/>
                  <a:pt x="208" y="153"/>
                  <a:pt x="208" y="153"/>
                </a:cubicBezTo>
                <a:cubicBezTo>
                  <a:pt x="208" y="144"/>
                  <a:pt x="208" y="144"/>
                  <a:pt x="208" y="144"/>
                </a:cubicBezTo>
                <a:cubicBezTo>
                  <a:pt x="211" y="144"/>
                  <a:pt x="211" y="144"/>
                  <a:pt x="211" y="144"/>
                </a:cubicBezTo>
                <a:cubicBezTo>
                  <a:pt x="216" y="153"/>
                  <a:pt x="216" y="153"/>
                  <a:pt x="216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16" y="144"/>
                  <a:pt x="216" y="144"/>
                  <a:pt x="216" y="144"/>
                </a:cubicBezTo>
                <a:lnTo>
                  <a:pt x="214" y="143"/>
                </a:lnTo>
                <a:close/>
                <a:moveTo>
                  <a:pt x="210" y="141"/>
                </a:moveTo>
                <a:cubicBezTo>
                  <a:pt x="208" y="141"/>
                  <a:pt x="208" y="141"/>
                  <a:pt x="208" y="141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08" y="134"/>
                  <a:pt x="209" y="134"/>
                  <a:pt x="209" y="134"/>
                </a:cubicBezTo>
                <a:cubicBezTo>
                  <a:pt x="210" y="134"/>
                  <a:pt x="210" y="134"/>
                  <a:pt x="211" y="134"/>
                </a:cubicBezTo>
                <a:cubicBezTo>
                  <a:pt x="212" y="134"/>
                  <a:pt x="213" y="134"/>
                  <a:pt x="213" y="135"/>
                </a:cubicBezTo>
                <a:cubicBezTo>
                  <a:pt x="214" y="135"/>
                  <a:pt x="214" y="136"/>
                  <a:pt x="214" y="137"/>
                </a:cubicBezTo>
                <a:cubicBezTo>
                  <a:pt x="214" y="138"/>
                  <a:pt x="214" y="139"/>
                  <a:pt x="213" y="140"/>
                </a:cubicBezTo>
                <a:cubicBezTo>
                  <a:pt x="212" y="140"/>
                  <a:pt x="211" y="141"/>
                  <a:pt x="210" y="141"/>
                </a:cubicBezTo>
                <a:close/>
                <a:moveTo>
                  <a:pt x="221" y="130"/>
                </a:moveTo>
                <a:cubicBezTo>
                  <a:pt x="239" y="130"/>
                  <a:pt x="239" y="130"/>
                  <a:pt x="239" y="130"/>
                </a:cubicBezTo>
                <a:cubicBezTo>
                  <a:pt x="239" y="134"/>
                  <a:pt x="239" y="134"/>
                  <a:pt x="239" y="134"/>
                </a:cubicBezTo>
                <a:cubicBezTo>
                  <a:pt x="232" y="134"/>
                  <a:pt x="232" y="134"/>
                  <a:pt x="232" y="134"/>
                </a:cubicBezTo>
                <a:cubicBezTo>
                  <a:pt x="232" y="153"/>
                  <a:pt x="232" y="153"/>
                  <a:pt x="232" y="153"/>
                </a:cubicBezTo>
                <a:cubicBezTo>
                  <a:pt x="228" y="153"/>
                  <a:pt x="228" y="153"/>
                  <a:pt x="228" y="153"/>
                </a:cubicBezTo>
                <a:cubicBezTo>
                  <a:pt x="228" y="134"/>
                  <a:pt x="228" y="134"/>
                  <a:pt x="228" y="134"/>
                </a:cubicBezTo>
                <a:cubicBezTo>
                  <a:pt x="221" y="134"/>
                  <a:pt x="221" y="134"/>
                  <a:pt x="221" y="134"/>
                </a:cubicBezTo>
                <a:lnTo>
                  <a:pt x="221" y="130"/>
                </a:lnTo>
                <a:close/>
                <a:moveTo>
                  <a:pt x="190" y="63"/>
                </a:moveTo>
                <a:cubicBezTo>
                  <a:pt x="190" y="14"/>
                  <a:pt x="190" y="14"/>
                  <a:pt x="190" y="14"/>
                </a:cubicBezTo>
                <a:cubicBezTo>
                  <a:pt x="190" y="6"/>
                  <a:pt x="183" y="0"/>
                  <a:pt x="17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4" y="0"/>
                  <a:pt x="30" y="1"/>
                  <a:pt x="28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30"/>
                  <a:pt x="0" y="34"/>
                  <a:pt x="0" y="38"/>
                </a:cubicBezTo>
                <a:cubicBezTo>
                  <a:pt x="0" y="42"/>
                  <a:pt x="2" y="46"/>
                  <a:pt x="5" y="49"/>
                </a:cubicBezTo>
                <a:cubicBezTo>
                  <a:pt x="28" y="72"/>
                  <a:pt x="28" y="72"/>
                  <a:pt x="28" y="72"/>
                </a:cubicBezTo>
                <a:cubicBezTo>
                  <a:pt x="30" y="75"/>
                  <a:pt x="34" y="77"/>
                  <a:pt x="38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83" y="77"/>
                  <a:pt x="190" y="70"/>
                  <a:pt x="190" y="63"/>
                </a:cubicBezTo>
                <a:close/>
                <a:moveTo>
                  <a:pt x="36" y="64"/>
                </a:moveTo>
                <a:cubicBezTo>
                  <a:pt x="13" y="41"/>
                  <a:pt x="13" y="41"/>
                  <a:pt x="13" y="41"/>
                </a:cubicBezTo>
                <a:cubicBezTo>
                  <a:pt x="12" y="40"/>
                  <a:pt x="12" y="39"/>
                  <a:pt x="12" y="38"/>
                </a:cubicBezTo>
                <a:cubicBezTo>
                  <a:pt x="12" y="37"/>
                  <a:pt x="12" y="36"/>
                  <a:pt x="13" y="36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7" y="11"/>
                  <a:pt x="37" y="11"/>
                  <a:pt x="38" y="11"/>
                </a:cubicBezTo>
                <a:cubicBezTo>
                  <a:pt x="176" y="11"/>
                  <a:pt x="176" y="11"/>
                  <a:pt x="176" y="11"/>
                </a:cubicBezTo>
                <a:cubicBezTo>
                  <a:pt x="177" y="11"/>
                  <a:pt x="178" y="12"/>
                  <a:pt x="178" y="14"/>
                </a:cubicBezTo>
                <a:cubicBezTo>
                  <a:pt x="178" y="63"/>
                  <a:pt x="178" y="63"/>
                  <a:pt x="178" y="63"/>
                </a:cubicBezTo>
                <a:cubicBezTo>
                  <a:pt x="178" y="64"/>
                  <a:pt x="177" y="65"/>
                  <a:pt x="176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7" y="65"/>
                  <a:pt x="37" y="65"/>
                  <a:pt x="36" y="64"/>
                </a:cubicBezTo>
                <a:close/>
                <a:moveTo>
                  <a:pt x="269" y="130"/>
                </a:moveTo>
                <a:cubicBezTo>
                  <a:pt x="246" y="107"/>
                  <a:pt x="246" y="107"/>
                  <a:pt x="246" y="107"/>
                </a:cubicBezTo>
                <a:cubicBezTo>
                  <a:pt x="244" y="104"/>
                  <a:pt x="240" y="102"/>
                  <a:pt x="236" y="102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6" y="102"/>
                  <a:pt x="126" y="102"/>
                  <a:pt x="126" y="102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91" y="102"/>
                  <a:pt x="84" y="108"/>
                  <a:pt x="84" y="116"/>
                </a:cubicBezTo>
                <a:cubicBezTo>
                  <a:pt x="84" y="165"/>
                  <a:pt x="84" y="165"/>
                  <a:pt x="84" y="165"/>
                </a:cubicBezTo>
                <a:cubicBezTo>
                  <a:pt x="84" y="173"/>
                  <a:pt x="91" y="179"/>
                  <a:pt x="98" y="179"/>
                </a:cubicBezTo>
                <a:cubicBezTo>
                  <a:pt x="236" y="179"/>
                  <a:pt x="236" y="179"/>
                  <a:pt x="236" y="179"/>
                </a:cubicBezTo>
                <a:cubicBezTo>
                  <a:pt x="240" y="179"/>
                  <a:pt x="244" y="177"/>
                  <a:pt x="246" y="174"/>
                </a:cubicBezTo>
                <a:cubicBezTo>
                  <a:pt x="269" y="151"/>
                  <a:pt x="269" y="151"/>
                  <a:pt x="269" y="151"/>
                </a:cubicBezTo>
                <a:cubicBezTo>
                  <a:pt x="275" y="145"/>
                  <a:pt x="275" y="136"/>
                  <a:pt x="269" y="130"/>
                </a:cubicBezTo>
                <a:close/>
                <a:moveTo>
                  <a:pt x="261" y="143"/>
                </a:moveTo>
                <a:cubicBezTo>
                  <a:pt x="238" y="166"/>
                  <a:pt x="238" y="166"/>
                  <a:pt x="238" y="166"/>
                </a:cubicBezTo>
                <a:cubicBezTo>
                  <a:pt x="238" y="167"/>
                  <a:pt x="238" y="167"/>
                  <a:pt x="238" y="167"/>
                </a:cubicBezTo>
                <a:cubicBezTo>
                  <a:pt x="237" y="167"/>
                  <a:pt x="237" y="168"/>
                  <a:pt x="236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7" y="168"/>
                  <a:pt x="96" y="167"/>
                  <a:pt x="96" y="165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5"/>
                  <a:pt x="97" y="114"/>
                  <a:pt x="98" y="114"/>
                </a:cubicBezTo>
                <a:cubicBezTo>
                  <a:pt x="236" y="114"/>
                  <a:pt x="236" y="114"/>
                  <a:pt x="236" y="114"/>
                </a:cubicBezTo>
                <a:cubicBezTo>
                  <a:pt x="236" y="114"/>
                  <a:pt x="237" y="114"/>
                  <a:pt x="238" y="115"/>
                </a:cubicBezTo>
                <a:cubicBezTo>
                  <a:pt x="261" y="138"/>
                  <a:pt x="261" y="138"/>
                  <a:pt x="261" y="138"/>
                </a:cubicBezTo>
                <a:cubicBezTo>
                  <a:pt x="263" y="140"/>
                  <a:pt x="263" y="142"/>
                  <a:pt x="261" y="143"/>
                </a:cubicBezTo>
                <a:close/>
                <a:moveTo>
                  <a:pt x="126" y="190"/>
                </a:moveTo>
                <a:cubicBezTo>
                  <a:pt x="148" y="190"/>
                  <a:pt x="148" y="190"/>
                  <a:pt x="148" y="190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26" y="278"/>
                  <a:pt x="126" y="278"/>
                  <a:pt x="126" y="278"/>
                </a:cubicBezTo>
                <a:lnTo>
                  <a:pt x="126" y="19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1"/>
          <p:cNvSpPr>
            <a:spLocks noEditPoints="1"/>
          </p:cNvSpPr>
          <p:nvPr/>
        </p:nvSpPr>
        <p:spPr bwMode="auto">
          <a:xfrm>
            <a:off x="5938572" y="2722688"/>
            <a:ext cx="472597" cy="447279"/>
          </a:xfrm>
          <a:custGeom>
            <a:avLst/>
            <a:gdLst>
              <a:gd name="T0" fmla="*/ 262 w 299"/>
              <a:gd name="T1" fmla="*/ 167 h 282"/>
              <a:gd name="T2" fmla="*/ 243 w 299"/>
              <a:gd name="T3" fmla="*/ 112 h 282"/>
              <a:gd name="T4" fmla="*/ 254 w 299"/>
              <a:gd name="T5" fmla="*/ 112 h 282"/>
              <a:gd name="T6" fmla="*/ 78 w 299"/>
              <a:gd name="T7" fmla="*/ 198 h 282"/>
              <a:gd name="T8" fmla="*/ 54 w 299"/>
              <a:gd name="T9" fmla="*/ 146 h 282"/>
              <a:gd name="T10" fmla="*/ 40 w 299"/>
              <a:gd name="T11" fmla="*/ 210 h 282"/>
              <a:gd name="T12" fmla="*/ 145 w 299"/>
              <a:gd name="T13" fmla="*/ 240 h 282"/>
              <a:gd name="T14" fmla="*/ 36 w 299"/>
              <a:gd name="T15" fmla="*/ 228 h 282"/>
              <a:gd name="T16" fmla="*/ 163 w 299"/>
              <a:gd name="T17" fmla="*/ 245 h 282"/>
              <a:gd name="T18" fmla="*/ 122 w 299"/>
              <a:gd name="T19" fmla="*/ 197 h 282"/>
              <a:gd name="T20" fmla="*/ 113 w 299"/>
              <a:gd name="T21" fmla="*/ 158 h 282"/>
              <a:gd name="T22" fmla="*/ 189 w 299"/>
              <a:gd name="T23" fmla="*/ 145 h 282"/>
              <a:gd name="T24" fmla="*/ 267 w 299"/>
              <a:gd name="T25" fmla="*/ 207 h 282"/>
              <a:gd name="T26" fmla="*/ 220 w 299"/>
              <a:gd name="T27" fmla="*/ 253 h 282"/>
              <a:gd name="T28" fmla="*/ 163 w 299"/>
              <a:gd name="T29" fmla="*/ 245 h 282"/>
              <a:gd name="T30" fmla="*/ 232 w 299"/>
              <a:gd name="T31" fmla="*/ 281 h 282"/>
              <a:gd name="T32" fmla="*/ 217 w 299"/>
              <a:gd name="T33" fmla="*/ 282 h 282"/>
              <a:gd name="T34" fmla="*/ 54 w 299"/>
              <a:gd name="T35" fmla="*/ 256 h 282"/>
              <a:gd name="T36" fmla="*/ 0 w 299"/>
              <a:gd name="T37" fmla="*/ 263 h 282"/>
              <a:gd name="T38" fmla="*/ 43 w 299"/>
              <a:gd name="T39" fmla="*/ 81 h 282"/>
              <a:gd name="T40" fmla="*/ 62 w 299"/>
              <a:gd name="T41" fmla="*/ 85 h 282"/>
              <a:gd name="T42" fmla="*/ 14 w 299"/>
              <a:gd name="T43" fmla="*/ 248 h 282"/>
              <a:gd name="T44" fmla="*/ 249 w 299"/>
              <a:gd name="T45" fmla="*/ 220 h 282"/>
              <a:gd name="T46" fmla="*/ 269 w 299"/>
              <a:gd name="T47" fmla="*/ 93 h 282"/>
              <a:gd name="T48" fmla="*/ 158 w 299"/>
              <a:gd name="T49" fmla="*/ 72 h 282"/>
              <a:gd name="T50" fmla="*/ 245 w 299"/>
              <a:gd name="T51" fmla="*/ 84 h 282"/>
              <a:gd name="T52" fmla="*/ 279 w 299"/>
              <a:gd name="T53" fmla="*/ 80 h 282"/>
              <a:gd name="T54" fmla="*/ 171 w 299"/>
              <a:gd name="T55" fmla="*/ 103 h 282"/>
              <a:gd name="T56" fmla="*/ 187 w 299"/>
              <a:gd name="T57" fmla="*/ 133 h 282"/>
              <a:gd name="T58" fmla="*/ 171 w 299"/>
              <a:gd name="T59" fmla="*/ 103 h 282"/>
              <a:gd name="T60" fmla="*/ 140 w 299"/>
              <a:gd name="T61" fmla="*/ 98 h 282"/>
              <a:gd name="T62" fmla="*/ 119 w 299"/>
              <a:gd name="T63" fmla="*/ 146 h 282"/>
              <a:gd name="T64" fmla="*/ 63 w 299"/>
              <a:gd name="T65" fmla="*/ 102 h 282"/>
              <a:gd name="T66" fmla="*/ 90 w 299"/>
              <a:gd name="T67" fmla="*/ 117 h 282"/>
              <a:gd name="T68" fmla="*/ 122 w 299"/>
              <a:gd name="T69" fmla="*/ 117 h 282"/>
              <a:gd name="T70" fmla="*/ 60 w 299"/>
              <a:gd name="T71" fmla="*/ 46 h 282"/>
              <a:gd name="T72" fmla="*/ 106 w 299"/>
              <a:gd name="T73" fmla="*/ 117 h 282"/>
              <a:gd name="T74" fmla="*/ 152 w 299"/>
              <a:gd name="T75" fmla="*/ 46 h 282"/>
              <a:gd name="T76" fmla="*/ 106 w 299"/>
              <a:gd name="T77" fmla="*/ 101 h 282"/>
              <a:gd name="T78" fmla="*/ 106 w 299"/>
              <a:gd name="T79" fmla="*/ 11 h 282"/>
              <a:gd name="T80" fmla="*/ 106 w 299"/>
              <a:gd name="T81" fmla="*/ 10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9" h="282">
                <a:moveTo>
                  <a:pt x="254" y="112"/>
                </a:moveTo>
                <a:cubicBezTo>
                  <a:pt x="262" y="167"/>
                  <a:pt x="262" y="167"/>
                  <a:pt x="262" y="167"/>
                </a:cubicBezTo>
                <a:cubicBezTo>
                  <a:pt x="239" y="162"/>
                  <a:pt x="217" y="153"/>
                  <a:pt x="198" y="141"/>
                </a:cubicBezTo>
                <a:cubicBezTo>
                  <a:pt x="214" y="134"/>
                  <a:pt x="229" y="124"/>
                  <a:pt x="243" y="112"/>
                </a:cubicBezTo>
                <a:cubicBezTo>
                  <a:pt x="243" y="112"/>
                  <a:pt x="244" y="112"/>
                  <a:pt x="245" y="112"/>
                </a:cubicBezTo>
                <a:cubicBezTo>
                  <a:pt x="248" y="112"/>
                  <a:pt x="251" y="112"/>
                  <a:pt x="254" y="112"/>
                </a:cubicBezTo>
                <a:close/>
                <a:moveTo>
                  <a:pt x="104" y="157"/>
                </a:moveTo>
                <a:cubicBezTo>
                  <a:pt x="78" y="198"/>
                  <a:pt x="78" y="198"/>
                  <a:pt x="78" y="198"/>
                </a:cubicBezTo>
                <a:cubicBezTo>
                  <a:pt x="43" y="198"/>
                  <a:pt x="43" y="198"/>
                  <a:pt x="43" y="198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70" y="152"/>
                  <a:pt x="87" y="156"/>
                  <a:pt x="104" y="157"/>
                </a:cubicBezTo>
                <a:close/>
                <a:moveTo>
                  <a:pt x="40" y="210"/>
                </a:moveTo>
                <a:cubicBezTo>
                  <a:pt x="117" y="208"/>
                  <a:pt x="117" y="208"/>
                  <a:pt x="117" y="208"/>
                </a:cubicBezTo>
                <a:cubicBezTo>
                  <a:pt x="145" y="240"/>
                  <a:pt x="145" y="240"/>
                  <a:pt x="145" y="240"/>
                </a:cubicBezTo>
                <a:cubicBezTo>
                  <a:pt x="117" y="234"/>
                  <a:pt x="86" y="227"/>
                  <a:pt x="54" y="227"/>
                </a:cubicBezTo>
                <a:cubicBezTo>
                  <a:pt x="48" y="227"/>
                  <a:pt x="42" y="228"/>
                  <a:pt x="36" y="228"/>
                </a:cubicBezTo>
                <a:lnTo>
                  <a:pt x="40" y="210"/>
                </a:lnTo>
                <a:close/>
                <a:moveTo>
                  <a:pt x="163" y="245"/>
                </a:moveTo>
                <a:cubicBezTo>
                  <a:pt x="164" y="245"/>
                  <a:pt x="164" y="245"/>
                  <a:pt x="164" y="245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113" y="158"/>
                  <a:pt x="113" y="158"/>
                  <a:pt x="113" y="158"/>
                </a:cubicBezTo>
                <a:cubicBezTo>
                  <a:pt x="115" y="158"/>
                  <a:pt x="117" y="158"/>
                  <a:pt x="119" y="158"/>
                </a:cubicBezTo>
                <a:cubicBezTo>
                  <a:pt x="144" y="158"/>
                  <a:pt x="167" y="153"/>
                  <a:pt x="189" y="145"/>
                </a:cubicBezTo>
                <a:cubicBezTo>
                  <a:pt x="211" y="160"/>
                  <a:pt x="236" y="170"/>
                  <a:pt x="263" y="175"/>
                </a:cubicBezTo>
                <a:cubicBezTo>
                  <a:pt x="267" y="207"/>
                  <a:pt x="267" y="207"/>
                  <a:pt x="267" y="207"/>
                </a:cubicBezTo>
                <a:cubicBezTo>
                  <a:pt x="241" y="209"/>
                  <a:pt x="241" y="209"/>
                  <a:pt x="241" y="209"/>
                </a:cubicBezTo>
                <a:cubicBezTo>
                  <a:pt x="220" y="253"/>
                  <a:pt x="220" y="253"/>
                  <a:pt x="220" y="253"/>
                </a:cubicBezTo>
                <a:cubicBezTo>
                  <a:pt x="219" y="253"/>
                  <a:pt x="218" y="254"/>
                  <a:pt x="217" y="254"/>
                </a:cubicBezTo>
                <a:cubicBezTo>
                  <a:pt x="202" y="254"/>
                  <a:pt x="183" y="250"/>
                  <a:pt x="163" y="245"/>
                </a:cubicBezTo>
                <a:close/>
                <a:moveTo>
                  <a:pt x="299" y="228"/>
                </a:moveTo>
                <a:cubicBezTo>
                  <a:pt x="232" y="281"/>
                  <a:pt x="232" y="281"/>
                  <a:pt x="232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5" y="282"/>
                  <a:pt x="221" y="282"/>
                  <a:pt x="217" y="282"/>
                </a:cubicBezTo>
                <a:cubicBezTo>
                  <a:pt x="196" y="282"/>
                  <a:pt x="173" y="276"/>
                  <a:pt x="148" y="270"/>
                </a:cubicBezTo>
                <a:cubicBezTo>
                  <a:pt x="119" y="263"/>
                  <a:pt x="86" y="256"/>
                  <a:pt x="54" y="256"/>
                </a:cubicBezTo>
                <a:cubicBezTo>
                  <a:pt x="41" y="256"/>
                  <a:pt x="29" y="257"/>
                  <a:pt x="17" y="259"/>
                </a:cubicBezTo>
                <a:cubicBezTo>
                  <a:pt x="0" y="263"/>
                  <a:pt x="0" y="263"/>
                  <a:pt x="0" y="263"/>
                </a:cubicBezTo>
                <a:cubicBezTo>
                  <a:pt x="39" y="83"/>
                  <a:pt x="39" y="83"/>
                  <a:pt x="39" y="83"/>
                </a:cubicBezTo>
                <a:cubicBezTo>
                  <a:pt x="43" y="81"/>
                  <a:pt x="43" y="81"/>
                  <a:pt x="43" y="81"/>
                </a:cubicBezTo>
                <a:cubicBezTo>
                  <a:pt x="47" y="78"/>
                  <a:pt x="52" y="77"/>
                  <a:pt x="56" y="75"/>
                </a:cubicBezTo>
                <a:cubicBezTo>
                  <a:pt x="58" y="78"/>
                  <a:pt x="60" y="81"/>
                  <a:pt x="62" y="85"/>
                </a:cubicBezTo>
                <a:cubicBezTo>
                  <a:pt x="57" y="86"/>
                  <a:pt x="53" y="88"/>
                  <a:pt x="49" y="91"/>
                </a:cubicBezTo>
                <a:cubicBezTo>
                  <a:pt x="14" y="248"/>
                  <a:pt x="14" y="248"/>
                  <a:pt x="14" y="248"/>
                </a:cubicBezTo>
                <a:cubicBezTo>
                  <a:pt x="93" y="231"/>
                  <a:pt x="172" y="274"/>
                  <a:pt x="224" y="270"/>
                </a:cubicBezTo>
                <a:cubicBezTo>
                  <a:pt x="232" y="256"/>
                  <a:pt x="249" y="220"/>
                  <a:pt x="249" y="220"/>
                </a:cubicBezTo>
                <a:cubicBezTo>
                  <a:pt x="286" y="216"/>
                  <a:pt x="286" y="216"/>
                  <a:pt x="286" y="216"/>
                </a:cubicBezTo>
                <a:cubicBezTo>
                  <a:pt x="269" y="93"/>
                  <a:pt x="269" y="93"/>
                  <a:pt x="269" y="93"/>
                </a:cubicBezTo>
                <a:cubicBezTo>
                  <a:pt x="231" y="99"/>
                  <a:pt x="191" y="89"/>
                  <a:pt x="152" y="82"/>
                </a:cubicBezTo>
                <a:cubicBezTo>
                  <a:pt x="154" y="79"/>
                  <a:pt x="156" y="75"/>
                  <a:pt x="158" y="72"/>
                </a:cubicBezTo>
                <a:cubicBezTo>
                  <a:pt x="164" y="73"/>
                  <a:pt x="170" y="74"/>
                  <a:pt x="176" y="75"/>
                </a:cubicBezTo>
                <a:cubicBezTo>
                  <a:pt x="199" y="79"/>
                  <a:pt x="222" y="84"/>
                  <a:pt x="245" y="84"/>
                </a:cubicBezTo>
                <a:cubicBezTo>
                  <a:pt x="253" y="84"/>
                  <a:pt x="260" y="83"/>
                  <a:pt x="267" y="82"/>
                </a:cubicBezTo>
                <a:cubicBezTo>
                  <a:pt x="279" y="80"/>
                  <a:pt x="279" y="80"/>
                  <a:pt x="279" y="80"/>
                </a:cubicBezTo>
                <a:lnTo>
                  <a:pt x="299" y="228"/>
                </a:lnTo>
                <a:close/>
                <a:moveTo>
                  <a:pt x="171" y="103"/>
                </a:moveTo>
                <a:cubicBezTo>
                  <a:pt x="189" y="106"/>
                  <a:pt x="207" y="110"/>
                  <a:pt x="226" y="111"/>
                </a:cubicBezTo>
                <a:cubicBezTo>
                  <a:pt x="214" y="120"/>
                  <a:pt x="200" y="128"/>
                  <a:pt x="187" y="133"/>
                </a:cubicBezTo>
                <a:cubicBezTo>
                  <a:pt x="173" y="124"/>
                  <a:pt x="161" y="112"/>
                  <a:pt x="151" y="99"/>
                </a:cubicBezTo>
                <a:cubicBezTo>
                  <a:pt x="157" y="100"/>
                  <a:pt x="164" y="102"/>
                  <a:pt x="171" y="103"/>
                </a:cubicBezTo>
                <a:close/>
                <a:moveTo>
                  <a:pt x="122" y="117"/>
                </a:moveTo>
                <a:cubicBezTo>
                  <a:pt x="129" y="110"/>
                  <a:pt x="134" y="104"/>
                  <a:pt x="140" y="98"/>
                </a:cubicBezTo>
                <a:cubicBezTo>
                  <a:pt x="151" y="112"/>
                  <a:pt x="163" y="125"/>
                  <a:pt x="178" y="137"/>
                </a:cubicBezTo>
                <a:cubicBezTo>
                  <a:pt x="159" y="143"/>
                  <a:pt x="140" y="146"/>
                  <a:pt x="119" y="146"/>
                </a:cubicBezTo>
                <a:cubicBezTo>
                  <a:pt x="98" y="146"/>
                  <a:pt x="76" y="142"/>
                  <a:pt x="56" y="135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7" y="101"/>
                  <a:pt x="70" y="100"/>
                  <a:pt x="73" y="99"/>
                </a:cubicBezTo>
                <a:cubicBezTo>
                  <a:pt x="78" y="104"/>
                  <a:pt x="84" y="110"/>
                  <a:pt x="90" y="117"/>
                </a:cubicBezTo>
                <a:cubicBezTo>
                  <a:pt x="106" y="133"/>
                  <a:pt x="106" y="133"/>
                  <a:pt x="106" y="133"/>
                </a:cubicBezTo>
                <a:lnTo>
                  <a:pt x="122" y="117"/>
                </a:lnTo>
                <a:close/>
                <a:moveTo>
                  <a:pt x="106" y="0"/>
                </a:moveTo>
                <a:cubicBezTo>
                  <a:pt x="80" y="0"/>
                  <a:pt x="60" y="21"/>
                  <a:pt x="60" y="46"/>
                </a:cubicBezTo>
                <a:cubicBezTo>
                  <a:pt x="60" y="70"/>
                  <a:pt x="76" y="85"/>
                  <a:pt x="104" y="116"/>
                </a:cubicBezTo>
                <a:cubicBezTo>
                  <a:pt x="105" y="116"/>
                  <a:pt x="106" y="117"/>
                  <a:pt x="106" y="117"/>
                </a:cubicBezTo>
                <a:cubicBezTo>
                  <a:pt x="106" y="117"/>
                  <a:pt x="107" y="116"/>
                  <a:pt x="108" y="116"/>
                </a:cubicBezTo>
                <a:cubicBezTo>
                  <a:pt x="136" y="85"/>
                  <a:pt x="152" y="70"/>
                  <a:pt x="152" y="46"/>
                </a:cubicBezTo>
                <a:cubicBezTo>
                  <a:pt x="152" y="21"/>
                  <a:pt x="131" y="0"/>
                  <a:pt x="106" y="0"/>
                </a:cubicBezTo>
                <a:close/>
                <a:moveTo>
                  <a:pt x="106" y="101"/>
                </a:moveTo>
                <a:cubicBezTo>
                  <a:pt x="81" y="75"/>
                  <a:pt x="71" y="63"/>
                  <a:pt x="71" y="46"/>
                </a:cubicBezTo>
                <a:cubicBezTo>
                  <a:pt x="71" y="27"/>
                  <a:pt x="87" y="11"/>
                  <a:pt x="106" y="11"/>
                </a:cubicBezTo>
                <a:cubicBezTo>
                  <a:pt x="125" y="11"/>
                  <a:pt x="141" y="27"/>
                  <a:pt x="141" y="46"/>
                </a:cubicBezTo>
                <a:cubicBezTo>
                  <a:pt x="141" y="63"/>
                  <a:pt x="131" y="75"/>
                  <a:pt x="106" y="10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27"/>
          <p:cNvSpPr txBox="1"/>
          <p:nvPr/>
        </p:nvSpPr>
        <p:spPr>
          <a:xfrm>
            <a:off x="1596814" y="2938926"/>
            <a:ext cx="1220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3A3A3A"/>
                </a:solidFill>
              </a:rPr>
              <a:t>BUSINESS</a:t>
            </a:r>
            <a:endParaRPr lang="zh-CN" altLang="en-US" sz="2000" b="1" dirty="0">
              <a:solidFill>
                <a:srgbClr val="3A3A3A"/>
              </a:solidFill>
            </a:endParaRPr>
          </a:p>
        </p:txBody>
      </p:sp>
      <p:sp>
        <p:nvSpPr>
          <p:cNvPr id="13" name="文本框 28"/>
          <p:cNvSpPr txBox="1"/>
          <p:nvPr/>
        </p:nvSpPr>
        <p:spPr>
          <a:xfrm>
            <a:off x="1195614" y="3271672"/>
            <a:ext cx="220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3A3A3A"/>
                </a:solidFill>
              </a:rPr>
              <a:t>We do our best to make your presentation perfect!</a:t>
            </a:r>
            <a:endParaRPr lang="zh-CN" altLang="en-US" sz="1000" dirty="0">
              <a:solidFill>
                <a:srgbClr val="3A3A3A"/>
              </a:solidFill>
            </a:endParaRPr>
          </a:p>
        </p:txBody>
      </p:sp>
      <p:sp>
        <p:nvSpPr>
          <p:cNvPr id="14" name="文本框 29"/>
          <p:cNvSpPr txBox="1"/>
          <p:nvPr/>
        </p:nvSpPr>
        <p:spPr>
          <a:xfrm>
            <a:off x="6350787" y="2880045"/>
            <a:ext cx="172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3A3A3A"/>
                </a:solidFill>
              </a:rPr>
              <a:t>Entertainment</a:t>
            </a:r>
            <a:endParaRPr lang="zh-CN" altLang="en-US" sz="2000" b="1" dirty="0">
              <a:solidFill>
                <a:srgbClr val="3A3A3A"/>
              </a:solidFill>
            </a:endParaRPr>
          </a:p>
        </p:txBody>
      </p:sp>
      <p:sp>
        <p:nvSpPr>
          <p:cNvPr id="15" name="文本框 30"/>
          <p:cNvSpPr txBox="1"/>
          <p:nvPr/>
        </p:nvSpPr>
        <p:spPr>
          <a:xfrm>
            <a:off x="6165821" y="3237457"/>
            <a:ext cx="179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3A3A3A"/>
                </a:solidFill>
              </a:rPr>
              <a:t>We do our best to make your presentation perfect!</a:t>
            </a:r>
            <a:endParaRPr lang="zh-CN" altLang="en-US" sz="1000" dirty="0">
              <a:solidFill>
                <a:srgbClr val="3A3A3A"/>
              </a:solidFill>
            </a:endParaRPr>
          </a:p>
        </p:txBody>
      </p:sp>
      <p:sp>
        <p:nvSpPr>
          <p:cNvPr id="16" name="直角三角形 5"/>
          <p:cNvSpPr/>
          <p:nvPr/>
        </p:nvSpPr>
        <p:spPr>
          <a:xfrm rot="13500000">
            <a:off x="-115785" y="2792791"/>
            <a:ext cx="1360448" cy="1360450"/>
          </a:xfrm>
          <a:custGeom>
            <a:avLst/>
            <a:gdLst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444" h="2687444">
                <a:moveTo>
                  <a:pt x="315403" y="2372040"/>
                </a:moveTo>
                <a:cubicBezTo>
                  <a:pt x="315403" y="1476225"/>
                  <a:pt x="410024" y="706573"/>
                  <a:pt x="0" y="0"/>
                </a:cubicBezTo>
                <a:lnTo>
                  <a:pt x="2687444" y="2687444"/>
                </a:lnTo>
                <a:cubicBezTo>
                  <a:pt x="1862596" y="2174912"/>
                  <a:pt x="1211218" y="2372040"/>
                  <a:pt x="315403" y="237204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75000"/>
                </a:schemeClr>
              </a:gs>
              <a:gs pos="25000">
                <a:schemeClr val="bg1"/>
              </a:gs>
              <a:gs pos="30000">
                <a:srgbClr val="FBFBFB"/>
              </a:gs>
              <a:gs pos="37000">
                <a:srgbClr val="F8F8F8"/>
              </a:gs>
              <a:gs pos="49000">
                <a:schemeClr val="bg1">
                  <a:lumMod val="8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5"/>
          <p:cNvSpPr/>
          <p:nvPr/>
        </p:nvSpPr>
        <p:spPr>
          <a:xfrm rot="8100000" flipH="1">
            <a:off x="3075267" y="2792792"/>
            <a:ext cx="1360448" cy="1360450"/>
          </a:xfrm>
          <a:custGeom>
            <a:avLst/>
            <a:gdLst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444" h="2687444">
                <a:moveTo>
                  <a:pt x="315403" y="2372040"/>
                </a:moveTo>
                <a:cubicBezTo>
                  <a:pt x="315403" y="1476225"/>
                  <a:pt x="410024" y="706573"/>
                  <a:pt x="0" y="0"/>
                </a:cubicBezTo>
                <a:lnTo>
                  <a:pt x="2687444" y="2687444"/>
                </a:lnTo>
                <a:cubicBezTo>
                  <a:pt x="1862596" y="2174912"/>
                  <a:pt x="1211218" y="2372040"/>
                  <a:pt x="315403" y="237204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75000"/>
                </a:schemeClr>
              </a:gs>
              <a:gs pos="25000">
                <a:schemeClr val="bg1"/>
              </a:gs>
              <a:gs pos="30000">
                <a:srgbClr val="FBFBFB"/>
              </a:gs>
              <a:gs pos="37000">
                <a:srgbClr val="F8F8F8"/>
              </a:gs>
              <a:gs pos="49000">
                <a:schemeClr val="bg1">
                  <a:lumMod val="8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5"/>
          <p:cNvSpPr/>
          <p:nvPr/>
        </p:nvSpPr>
        <p:spPr>
          <a:xfrm rot="13500000">
            <a:off x="4773716" y="2792791"/>
            <a:ext cx="1360448" cy="1360450"/>
          </a:xfrm>
          <a:custGeom>
            <a:avLst/>
            <a:gdLst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444" h="2687444">
                <a:moveTo>
                  <a:pt x="315403" y="2372040"/>
                </a:moveTo>
                <a:cubicBezTo>
                  <a:pt x="315403" y="1476225"/>
                  <a:pt x="410024" y="706573"/>
                  <a:pt x="0" y="0"/>
                </a:cubicBezTo>
                <a:lnTo>
                  <a:pt x="2687444" y="2687444"/>
                </a:lnTo>
                <a:cubicBezTo>
                  <a:pt x="1862596" y="2174912"/>
                  <a:pt x="1211218" y="2372040"/>
                  <a:pt x="315403" y="237204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75000"/>
                </a:schemeClr>
              </a:gs>
              <a:gs pos="25000">
                <a:schemeClr val="bg1"/>
              </a:gs>
              <a:gs pos="30000">
                <a:srgbClr val="FBFBFB"/>
              </a:gs>
              <a:gs pos="37000">
                <a:srgbClr val="F8F8F8"/>
              </a:gs>
              <a:gs pos="49000">
                <a:schemeClr val="bg1">
                  <a:lumMod val="8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5"/>
          <p:cNvSpPr/>
          <p:nvPr/>
        </p:nvSpPr>
        <p:spPr>
          <a:xfrm rot="8100000" flipH="1">
            <a:off x="7964768" y="2792792"/>
            <a:ext cx="1360448" cy="1360450"/>
          </a:xfrm>
          <a:custGeom>
            <a:avLst/>
            <a:gdLst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0 w 2687444"/>
              <a:gd name="connsiteY0" fmla="*/ 2687444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0 w 2687444"/>
              <a:gd name="connsiteY3" fmla="*/ 2687444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  <a:gd name="connsiteX0" fmla="*/ 315403 w 2687444"/>
              <a:gd name="connsiteY0" fmla="*/ 2372040 h 2687444"/>
              <a:gd name="connsiteX1" fmla="*/ 0 w 2687444"/>
              <a:gd name="connsiteY1" fmla="*/ 0 h 2687444"/>
              <a:gd name="connsiteX2" fmla="*/ 2687444 w 2687444"/>
              <a:gd name="connsiteY2" fmla="*/ 2687444 h 2687444"/>
              <a:gd name="connsiteX3" fmla="*/ 315403 w 2687444"/>
              <a:gd name="connsiteY3" fmla="*/ 2372040 h 268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444" h="2687444">
                <a:moveTo>
                  <a:pt x="315403" y="2372040"/>
                </a:moveTo>
                <a:cubicBezTo>
                  <a:pt x="315403" y="1476225"/>
                  <a:pt x="410024" y="706573"/>
                  <a:pt x="0" y="0"/>
                </a:cubicBezTo>
                <a:lnTo>
                  <a:pt x="2687444" y="2687444"/>
                </a:lnTo>
                <a:cubicBezTo>
                  <a:pt x="1862596" y="2174912"/>
                  <a:pt x="1211218" y="2372040"/>
                  <a:pt x="315403" y="237204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75000"/>
                </a:schemeClr>
              </a:gs>
              <a:gs pos="25000">
                <a:schemeClr val="bg1"/>
              </a:gs>
              <a:gs pos="30000">
                <a:srgbClr val="FBFBFB"/>
              </a:gs>
              <a:gs pos="37000">
                <a:srgbClr val="F8F8F8"/>
              </a:gs>
              <a:gs pos="49000">
                <a:schemeClr val="bg1">
                  <a:lumMod val="8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195614" y="3644900"/>
            <a:ext cx="1816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49184" y="3644900"/>
            <a:ext cx="1816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>
            <a:spLocks/>
          </p:cNvSpPr>
          <p:nvPr/>
        </p:nvSpPr>
        <p:spPr bwMode="auto">
          <a:xfrm>
            <a:off x="1252769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91117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任意多边形 25"/>
          <p:cNvSpPr>
            <a:spLocks/>
          </p:cNvSpPr>
          <p:nvPr/>
        </p:nvSpPr>
        <p:spPr bwMode="auto">
          <a:xfrm>
            <a:off x="1519820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1786871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8" name="任意多边形 27"/>
          <p:cNvSpPr>
            <a:spLocks/>
          </p:cNvSpPr>
          <p:nvPr/>
        </p:nvSpPr>
        <p:spPr bwMode="auto">
          <a:xfrm>
            <a:off x="2053922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9" name="任意多边形 28"/>
          <p:cNvSpPr>
            <a:spLocks/>
          </p:cNvSpPr>
          <p:nvPr/>
        </p:nvSpPr>
        <p:spPr bwMode="auto">
          <a:xfrm>
            <a:off x="2320973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035541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90344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545147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99950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40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054753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309556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564359" y="3878275"/>
            <a:ext cx="222791" cy="468497"/>
            <a:chOff x="2346325" y="4533900"/>
            <a:chExt cx="555625" cy="1168400"/>
          </a:xfrm>
          <a:solidFill>
            <a:srgbClr val="DC6C7C"/>
          </a:solidFill>
        </p:grpSpPr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2533650" y="4533900"/>
              <a:ext cx="174625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2346325" y="4749800"/>
              <a:ext cx="555625" cy="952500"/>
            </a:xfrm>
            <a:custGeom>
              <a:avLst/>
              <a:gdLst>
                <a:gd name="T0" fmla="*/ 79 w 80"/>
                <a:gd name="T1" fmla="*/ 50 h 137"/>
                <a:gd name="T2" fmla="*/ 64 w 80"/>
                <a:gd name="T3" fmla="*/ 8 h 137"/>
                <a:gd name="T4" fmla="*/ 55 w 80"/>
                <a:gd name="T5" fmla="*/ 0 h 137"/>
                <a:gd name="T6" fmla="*/ 24 w 80"/>
                <a:gd name="T7" fmla="*/ 0 h 137"/>
                <a:gd name="T8" fmla="*/ 16 w 80"/>
                <a:gd name="T9" fmla="*/ 4 h 137"/>
                <a:gd name="T10" fmla="*/ 15 w 80"/>
                <a:gd name="T11" fmla="*/ 5 h 137"/>
                <a:gd name="T12" fmla="*/ 15 w 80"/>
                <a:gd name="T13" fmla="*/ 6 h 137"/>
                <a:gd name="T14" fmla="*/ 15 w 80"/>
                <a:gd name="T15" fmla="*/ 6 h 137"/>
                <a:gd name="T16" fmla="*/ 1 w 80"/>
                <a:gd name="T17" fmla="*/ 50 h 137"/>
                <a:gd name="T18" fmla="*/ 5 w 80"/>
                <a:gd name="T19" fmla="*/ 57 h 137"/>
                <a:gd name="T20" fmla="*/ 12 w 80"/>
                <a:gd name="T21" fmla="*/ 54 h 137"/>
                <a:gd name="T22" fmla="*/ 23 w 80"/>
                <a:gd name="T23" fmla="*/ 19 h 137"/>
                <a:gd name="T24" fmla="*/ 24 w 80"/>
                <a:gd name="T25" fmla="*/ 19 h 137"/>
                <a:gd name="T26" fmla="*/ 25 w 80"/>
                <a:gd name="T27" fmla="*/ 19 h 137"/>
                <a:gd name="T28" fmla="*/ 8 w 80"/>
                <a:gd name="T29" fmla="*/ 81 h 137"/>
                <a:gd name="T30" fmla="*/ 25 w 80"/>
                <a:gd name="T31" fmla="*/ 81 h 137"/>
                <a:gd name="T32" fmla="*/ 25 w 80"/>
                <a:gd name="T33" fmla="*/ 131 h 137"/>
                <a:gd name="T34" fmla="*/ 32 w 80"/>
                <a:gd name="T35" fmla="*/ 137 h 137"/>
                <a:gd name="T36" fmla="*/ 38 w 80"/>
                <a:gd name="T37" fmla="*/ 131 h 137"/>
                <a:gd name="T38" fmla="*/ 38 w 80"/>
                <a:gd name="T39" fmla="*/ 81 h 137"/>
                <a:gd name="T40" fmla="*/ 42 w 80"/>
                <a:gd name="T41" fmla="*/ 81 h 137"/>
                <a:gd name="T42" fmla="*/ 42 w 80"/>
                <a:gd name="T43" fmla="*/ 131 h 137"/>
                <a:gd name="T44" fmla="*/ 48 w 80"/>
                <a:gd name="T45" fmla="*/ 137 h 137"/>
                <a:gd name="T46" fmla="*/ 55 w 80"/>
                <a:gd name="T47" fmla="*/ 131 h 137"/>
                <a:gd name="T48" fmla="*/ 55 w 80"/>
                <a:gd name="T49" fmla="*/ 81 h 137"/>
                <a:gd name="T50" fmla="*/ 72 w 80"/>
                <a:gd name="T51" fmla="*/ 81 h 137"/>
                <a:gd name="T52" fmla="*/ 54 w 80"/>
                <a:gd name="T53" fmla="*/ 19 h 137"/>
                <a:gd name="T54" fmla="*/ 55 w 80"/>
                <a:gd name="T55" fmla="*/ 19 h 137"/>
                <a:gd name="T56" fmla="*/ 56 w 80"/>
                <a:gd name="T57" fmla="*/ 19 h 137"/>
                <a:gd name="T58" fmla="*/ 68 w 80"/>
                <a:gd name="T59" fmla="*/ 54 h 137"/>
                <a:gd name="T60" fmla="*/ 75 w 80"/>
                <a:gd name="T61" fmla="*/ 57 h 137"/>
                <a:gd name="T62" fmla="*/ 79 w 80"/>
                <a:gd name="T63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137">
                  <a:moveTo>
                    <a:pt x="79" y="50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3"/>
                    <a:pt x="60" y="0"/>
                    <a:pt x="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6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3"/>
                    <a:pt x="2" y="56"/>
                    <a:pt x="5" y="57"/>
                  </a:cubicBezTo>
                  <a:cubicBezTo>
                    <a:pt x="8" y="58"/>
                    <a:pt x="11" y="57"/>
                    <a:pt x="12" y="5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4"/>
                    <a:pt x="28" y="137"/>
                    <a:pt x="32" y="137"/>
                  </a:cubicBezTo>
                  <a:cubicBezTo>
                    <a:pt x="35" y="137"/>
                    <a:pt x="38" y="134"/>
                    <a:pt x="38" y="13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4"/>
                    <a:pt x="45" y="137"/>
                    <a:pt x="48" y="137"/>
                  </a:cubicBezTo>
                  <a:cubicBezTo>
                    <a:pt x="52" y="137"/>
                    <a:pt x="55" y="134"/>
                    <a:pt x="55" y="13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7"/>
                    <a:pt x="72" y="58"/>
                    <a:pt x="75" y="57"/>
                  </a:cubicBezTo>
                  <a:cubicBezTo>
                    <a:pt x="78" y="56"/>
                    <a:pt x="80" y="53"/>
                    <a:pt x="7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任意多边形 50"/>
          <p:cNvSpPr>
            <a:spLocks/>
          </p:cNvSpPr>
          <p:nvPr/>
        </p:nvSpPr>
        <p:spPr bwMode="auto">
          <a:xfrm>
            <a:off x="7842066" y="3847721"/>
            <a:ext cx="197966" cy="499051"/>
          </a:xfrm>
          <a:custGeom>
            <a:avLst/>
            <a:gdLst>
              <a:gd name="connsiteX0" fmla="*/ 125167 w 493713"/>
              <a:gd name="connsiteY0" fmla="*/ 215900 h 1244600"/>
              <a:gd name="connsiteX1" fmla="*/ 375500 w 493713"/>
              <a:gd name="connsiteY1" fmla="*/ 215900 h 1244600"/>
              <a:gd name="connsiteX2" fmla="*/ 493713 w 493713"/>
              <a:gd name="connsiteY2" fmla="*/ 313210 h 1244600"/>
              <a:gd name="connsiteX3" fmla="*/ 493713 w 493713"/>
              <a:gd name="connsiteY3" fmla="*/ 320160 h 1244600"/>
              <a:gd name="connsiteX4" fmla="*/ 493713 w 493713"/>
              <a:gd name="connsiteY4" fmla="*/ 334062 h 1244600"/>
              <a:gd name="connsiteX5" fmla="*/ 493713 w 493713"/>
              <a:gd name="connsiteY5" fmla="*/ 674645 h 1244600"/>
              <a:gd name="connsiteX6" fmla="*/ 445037 w 493713"/>
              <a:gd name="connsiteY6" fmla="*/ 716349 h 1244600"/>
              <a:gd name="connsiteX7" fmla="*/ 403315 w 493713"/>
              <a:gd name="connsiteY7" fmla="*/ 674645 h 1244600"/>
              <a:gd name="connsiteX8" fmla="*/ 403315 w 493713"/>
              <a:gd name="connsiteY8" fmla="*/ 382716 h 1244600"/>
              <a:gd name="connsiteX9" fmla="*/ 375500 w 493713"/>
              <a:gd name="connsiteY9" fmla="*/ 382716 h 1244600"/>
              <a:gd name="connsiteX10" fmla="*/ 375500 w 493713"/>
              <a:gd name="connsiteY10" fmla="*/ 660743 h 1244600"/>
              <a:gd name="connsiteX11" fmla="*/ 375500 w 493713"/>
              <a:gd name="connsiteY11" fmla="*/ 667694 h 1244600"/>
              <a:gd name="connsiteX12" fmla="*/ 375500 w 493713"/>
              <a:gd name="connsiteY12" fmla="*/ 1182044 h 1244600"/>
              <a:gd name="connsiteX13" fmla="*/ 312917 w 493713"/>
              <a:gd name="connsiteY13" fmla="*/ 1244600 h 1244600"/>
              <a:gd name="connsiteX14" fmla="*/ 257287 w 493713"/>
              <a:gd name="connsiteY14" fmla="*/ 1182044 h 1244600"/>
              <a:gd name="connsiteX15" fmla="*/ 257287 w 493713"/>
              <a:gd name="connsiteY15" fmla="*/ 737201 h 1244600"/>
              <a:gd name="connsiteX16" fmla="*/ 229472 w 493713"/>
              <a:gd name="connsiteY16" fmla="*/ 737201 h 1244600"/>
              <a:gd name="connsiteX17" fmla="*/ 229472 w 493713"/>
              <a:gd name="connsiteY17" fmla="*/ 1182044 h 1244600"/>
              <a:gd name="connsiteX18" fmla="*/ 173843 w 493713"/>
              <a:gd name="connsiteY18" fmla="*/ 1244600 h 1244600"/>
              <a:gd name="connsiteX19" fmla="*/ 118213 w 493713"/>
              <a:gd name="connsiteY19" fmla="*/ 1182044 h 1244600"/>
              <a:gd name="connsiteX20" fmla="*/ 118213 w 493713"/>
              <a:gd name="connsiteY20" fmla="*/ 674645 h 1244600"/>
              <a:gd name="connsiteX21" fmla="*/ 118213 w 493713"/>
              <a:gd name="connsiteY21" fmla="*/ 667694 h 1244600"/>
              <a:gd name="connsiteX22" fmla="*/ 118213 w 493713"/>
              <a:gd name="connsiteY22" fmla="*/ 382716 h 1244600"/>
              <a:gd name="connsiteX23" fmla="*/ 83444 w 493713"/>
              <a:gd name="connsiteY23" fmla="*/ 382716 h 1244600"/>
              <a:gd name="connsiteX24" fmla="*/ 83444 w 493713"/>
              <a:gd name="connsiteY24" fmla="*/ 674645 h 1244600"/>
              <a:gd name="connsiteX25" fmla="*/ 41722 w 493713"/>
              <a:gd name="connsiteY25" fmla="*/ 716349 h 1244600"/>
              <a:gd name="connsiteX26" fmla="*/ 0 w 493713"/>
              <a:gd name="connsiteY26" fmla="*/ 674645 h 1244600"/>
              <a:gd name="connsiteX27" fmla="*/ 0 w 493713"/>
              <a:gd name="connsiteY27" fmla="*/ 334062 h 1244600"/>
              <a:gd name="connsiteX28" fmla="*/ 0 w 493713"/>
              <a:gd name="connsiteY28" fmla="*/ 320160 h 1244600"/>
              <a:gd name="connsiteX29" fmla="*/ 0 w 493713"/>
              <a:gd name="connsiteY29" fmla="*/ 313210 h 1244600"/>
              <a:gd name="connsiteX30" fmla="*/ 125167 w 493713"/>
              <a:gd name="connsiteY30" fmla="*/ 215900 h 1244600"/>
              <a:gd name="connsiteX31" fmla="*/ 243682 w 493713"/>
              <a:gd name="connsiteY31" fmla="*/ 0 h 1244600"/>
              <a:gd name="connsiteX32" fmla="*/ 341314 w 493713"/>
              <a:gd name="connsiteY32" fmla="*/ 96838 h 1244600"/>
              <a:gd name="connsiteX33" fmla="*/ 243682 w 493713"/>
              <a:gd name="connsiteY33" fmla="*/ 193676 h 1244600"/>
              <a:gd name="connsiteX34" fmla="*/ 146050 w 493713"/>
              <a:gd name="connsiteY34" fmla="*/ 96838 h 1244600"/>
              <a:gd name="connsiteX35" fmla="*/ 243682 w 493713"/>
              <a:gd name="connsiteY35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3713" h="1244600">
                <a:moveTo>
                  <a:pt x="125167" y="215900"/>
                </a:moveTo>
                <a:cubicBezTo>
                  <a:pt x="125167" y="215900"/>
                  <a:pt x="125167" y="215900"/>
                  <a:pt x="375500" y="215900"/>
                </a:cubicBezTo>
                <a:cubicBezTo>
                  <a:pt x="451991" y="215900"/>
                  <a:pt x="493713" y="278456"/>
                  <a:pt x="493713" y="313210"/>
                </a:cubicBezTo>
                <a:cubicBezTo>
                  <a:pt x="493713" y="313210"/>
                  <a:pt x="493713" y="313210"/>
                  <a:pt x="493713" y="320160"/>
                </a:cubicBezTo>
                <a:cubicBezTo>
                  <a:pt x="493713" y="320160"/>
                  <a:pt x="493713" y="320160"/>
                  <a:pt x="493713" y="334062"/>
                </a:cubicBezTo>
                <a:cubicBezTo>
                  <a:pt x="493713" y="334062"/>
                  <a:pt x="493713" y="334062"/>
                  <a:pt x="493713" y="674645"/>
                </a:cubicBezTo>
                <a:cubicBezTo>
                  <a:pt x="493713" y="702448"/>
                  <a:pt x="472852" y="716349"/>
                  <a:pt x="445037" y="716349"/>
                </a:cubicBezTo>
                <a:cubicBezTo>
                  <a:pt x="424176" y="716349"/>
                  <a:pt x="403315" y="702448"/>
                  <a:pt x="403315" y="674645"/>
                </a:cubicBezTo>
                <a:cubicBezTo>
                  <a:pt x="403315" y="674645"/>
                  <a:pt x="403315" y="674645"/>
                  <a:pt x="403315" y="382716"/>
                </a:cubicBezTo>
                <a:cubicBezTo>
                  <a:pt x="403315" y="382716"/>
                  <a:pt x="403315" y="382716"/>
                  <a:pt x="375500" y="382716"/>
                </a:cubicBezTo>
                <a:cubicBezTo>
                  <a:pt x="375500" y="382716"/>
                  <a:pt x="375500" y="382716"/>
                  <a:pt x="375500" y="660743"/>
                </a:cubicBezTo>
                <a:cubicBezTo>
                  <a:pt x="375500" y="660743"/>
                  <a:pt x="375500" y="660743"/>
                  <a:pt x="375500" y="667694"/>
                </a:cubicBezTo>
                <a:cubicBezTo>
                  <a:pt x="375500" y="667694"/>
                  <a:pt x="375500" y="667694"/>
                  <a:pt x="375500" y="1182044"/>
                </a:cubicBezTo>
                <a:cubicBezTo>
                  <a:pt x="375500" y="1216798"/>
                  <a:pt x="347685" y="1244600"/>
                  <a:pt x="312917" y="1244600"/>
                </a:cubicBezTo>
                <a:cubicBezTo>
                  <a:pt x="285102" y="1244600"/>
                  <a:pt x="257287" y="1216798"/>
                  <a:pt x="257287" y="1182044"/>
                </a:cubicBezTo>
                <a:cubicBezTo>
                  <a:pt x="257287" y="1182044"/>
                  <a:pt x="257287" y="1182044"/>
                  <a:pt x="257287" y="737201"/>
                </a:cubicBezTo>
                <a:cubicBezTo>
                  <a:pt x="257287" y="737201"/>
                  <a:pt x="257287" y="737201"/>
                  <a:pt x="229472" y="737201"/>
                </a:cubicBezTo>
                <a:cubicBezTo>
                  <a:pt x="229472" y="737201"/>
                  <a:pt x="229472" y="737201"/>
                  <a:pt x="229472" y="1182044"/>
                </a:cubicBezTo>
                <a:cubicBezTo>
                  <a:pt x="229472" y="1216798"/>
                  <a:pt x="208611" y="1244600"/>
                  <a:pt x="173843" y="1244600"/>
                </a:cubicBezTo>
                <a:cubicBezTo>
                  <a:pt x="146028" y="1244600"/>
                  <a:pt x="118213" y="1216798"/>
                  <a:pt x="118213" y="1182044"/>
                </a:cubicBezTo>
                <a:cubicBezTo>
                  <a:pt x="118213" y="1182044"/>
                  <a:pt x="118213" y="1182044"/>
                  <a:pt x="118213" y="674645"/>
                </a:cubicBezTo>
                <a:cubicBezTo>
                  <a:pt x="118213" y="674645"/>
                  <a:pt x="118213" y="667694"/>
                  <a:pt x="118213" y="667694"/>
                </a:cubicBezTo>
                <a:cubicBezTo>
                  <a:pt x="118213" y="667694"/>
                  <a:pt x="118213" y="667694"/>
                  <a:pt x="118213" y="382716"/>
                </a:cubicBezTo>
                <a:cubicBezTo>
                  <a:pt x="118213" y="382716"/>
                  <a:pt x="118213" y="382716"/>
                  <a:pt x="83444" y="382716"/>
                </a:cubicBezTo>
                <a:cubicBezTo>
                  <a:pt x="83444" y="382716"/>
                  <a:pt x="83444" y="382716"/>
                  <a:pt x="83444" y="674645"/>
                </a:cubicBezTo>
                <a:cubicBezTo>
                  <a:pt x="83444" y="702448"/>
                  <a:pt x="62583" y="716349"/>
                  <a:pt x="41722" y="716349"/>
                </a:cubicBezTo>
                <a:cubicBezTo>
                  <a:pt x="20861" y="716349"/>
                  <a:pt x="0" y="702448"/>
                  <a:pt x="0" y="674645"/>
                </a:cubicBezTo>
                <a:cubicBezTo>
                  <a:pt x="0" y="674645"/>
                  <a:pt x="0" y="674645"/>
                  <a:pt x="0" y="334062"/>
                </a:cubicBezTo>
                <a:cubicBezTo>
                  <a:pt x="0" y="334062"/>
                  <a:pt x="0" y="334062"/>
                  <a:pt x="0" y="320160"/>
                </a:cubicBezTo>
                <a:cubicBezTo>
                  <a:pt x="0" y="320160"/>
                  <a:pt x="0" y="320160"/>
                  <a:pt x="0" y="313210"/>
                </a:cubicBezTo>
                <a:cubicBezTo>
                  <a:pt x="0" y="292358"/>
                  <a:pt x="34769" y="215900"/>
                  <a:pt x="125167" y="215900"/>
                </a:cubicBezTo>
                <a:close/>
                <a:moveTo>
                  <a:pt x="243682" y="0"/>
                </a:moveTo>
                <a:cubicBezTo>
                  <a:pt x="297603" y="0"/>
                  <a:pt x="341314" y="43356"/>
                  <a:pt x="341314" y="96838"/>
                </a:cubicBezTo>
                <a:cubicBezTo>
                  <a:pt x="341314" y="150320"/>
                  <a:pt x="297603" y="193676"/>
                  <a:pt x="243682" y="193676"/>
                </a:cubicBezTo>
                <a:cubicBezTo>
                  <a:pt x="189761" y="193676"/>
                  <a:pt x="146050" y="150320"/>
                  <a:pt x="146050" y="96838"/>
                </a:cubicBezTo>
                <a:cubicBezTo>
                  <a:pt x="146050" y="43356"/>
                  <a:pt x="189761" y="0"/>
                  <a:pt x="243682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48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1029222" y="1255177"/>
            <a:ext cx="7719242" cy="4641259"/>
            <a:chOff x="1711282" y="661051"/>
            <a:chExt cx="9886054" cy="5944073"/>
          </a:xfrm>
        </p:grpSpPr>
        <p:grpSp>
          <p:nvGrpSpPr>
            <p:cNvPr id="81" name="组合 80"/>
            <p:cNvGrpSpPr/>
            <p:nvPr/>
          </p:nvGrpSpPr>
          <p:grpSpPr>
            <a:xfrm>
              <a:off x="8151059" y="1586784"/>
              <a:ext cx="3446277" cy="4532692"/>
              <a:chOff x="1026359" y="1205784"/>
              <a:chExt cx="3446277" cy="4532692"/>
            </a:xfrm>
          </p:grpSpPr>
          <p:sp>
            <p:nvSpPr>
              <p:cNvPr id="82" name="任意多边形 81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66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DC6C7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21000">
                    <a:sysClr val="windowText" lastClr="000000">
                      <a:lumMod val="65000"/>
                      <a:lumOff val="35000"/>
                      <a:alpha val="57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 useBgFill="1">
            <p:nvSpPr>
              <p:cNvPr id="85" name="矩形 84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6538159" y="1526262"/>
              <a:ext cx="3446277" cy="4532692"/>
              <a:chOff x="1026359" y="1205784"/>
              <a:chExt cx="3446277" cy="4532692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66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F1AF5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21000">
                    <a:sysClr val="windowText" lastClr="000000">
                      <a:lumMod val="65000"/>
                      <a:lumOff val="35000"/>
                      <a:alpha val="57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 useBgFill="1">
            <p:nvSpPr>
              <p:cNvPr id="91" name="矩形 90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4922011" y="1526262"/>
              <a:ext cx="3446277" cy="4532692"/>
              <a:chOff x="1026359" y="1205784"/>
              <a:chExt cx="3446277" cy="4532692"/>
            </a:xfrm>
          </p:grpSpPr>
          <p:sp>
            <p:nvSpPr>
              <p:cNvPr id="94" name="任意多边形 93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66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21000">
                    <a:sysClr val="windowText" lastClr="000000">
                      <a:lumMod val="65000"/>
                      <a:lumOff val="35000"/>
                      <a:alpha val="57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 useBgFill="1">
            <p:nvSpPr>
              <p:cNvPr id="97" name="矩形 96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3305863" y="1526262"/>
              <a:ext cx="3446277" cy="4532692"/>
              <a:chOff x="1026359" y="1205784"/>
              <a:chExt cx="3446277" cy="4532692"/>
            </a:xfrm>
          </p:grpSpPr>
          <p:sp>
            <p:nvSpPr>
              <p:cNvPr id="100" name="任意多边形 99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66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3A3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21000">
                    <a:sysClr val="windowText" lastClr="000000">
                      <a:lumMod val="65000"/>
                      <a:lumOff val="35000"/>
                      <a:alpha val="57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 useBgFill="1">
            <p:nvSpPr>
              <p:cNvPr id="103" name="矩形 102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1722858" y="1538313"/>
              <a:ext cx="3446277" cy="4532692"/>
              <a:chOff x="1026359" y="1205784"/>
              <a:chExt cx="3446277" cy="4532692"/>
            </a:xfrm>
          </p:grpSpPr>
          <p:sp>
            <p:nvSpPr>
              <p:cNvPr id="106" name="任意多边形 105"/>
              <p:cNvSpPr/>
              <p:nvPr/>
            </p:nvSpPr>
            <p:spPr>
              <a:xfrm>
                <a:off x="1313863" y="1781540"/>
                <a:ext cx="3158773" cy="3544231"/>
              </a:xfrm>
              <a:custGeom>
                <a:avLst/>
                <a:gdLst>
                  <a:gd name="connsiteX0" fmla="*/ 1465943 w 2075543"/>
                  <a:gd name="connsiteY0" fmla="*/ 0 h 2162628"/>
                  <a:gd name="connsiteX1" fmla="*/ 2075543 w 2075543"/>
                  <a:gd name="connsiteY1" fmla="*/ 653143 h 2162628"/>
                  <a:gd name="connsiteX2" fmla="*/ 0 w 2075543"/>
                  <a:gd name="connsiteY2" fmla="*/ 2162628 h 2162628"/>
                  <a:gd name="connsiteX3" fmla="*/ 1465943 w 2075543"/>
                  <a:gd name="connsiteY3" fmla="*/ 0 h 216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5543" h="2162628">
                    <a:moveTo>
                      <a:pt x="1465943" y="0"/>
                    </a:moveTo>
                    <a:lnTo>
                      <a:pt x="2075543" y="653143"/>
                    </a:lnTo>
                    <a:lnTo>
                      <a:pt x="0" y="2162628"/>
                    </a:lnTo>
                    <a:lnTo>
                      <a:pt x="1465943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667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 rot="18900000">
                <a:off x="1026359" y="2031999"/>
                <a:ext cx="3280229" cy="1582057"/>
              </a:xfrm>
              <a:prstGeom prst="roundRect">
                <a:avLst>
                  <a:gd name="adj" fmla="val 10245"/>
                </a:avLst>
              </a:prstGeom>
              <a:solidFill>
                <a:srgbClr val="44546A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 rot="2700000">
                <a:off x="59067" y="3527438"/>
                <a:ext cx="3460793" cy="5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21000">
                    <a:sysClr val="windowText" lastClr="000000">
                      <a:lumMod val="65000"/>
                      <a:lumOff val="35000"/>
                      <a:alpha val="57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 useBgFill="1">
            <p:nvSpPr>
              <p:cNvPr id="109" name="矩形 108"/>
              <p:cNvSpPr/>
              <p:nvPr/>
            </p:nvSpPr>
            <p:spPr>
              <a:xfrm rot="2700000">
                <a:off x="-209134" y="3612132"/>
                <a:ext cx="3425372" cy="82731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18900000">
                <a:off x="3303181" y="1205784"/>
                <a:ext cx="551494" cy="1413715"/>
              </a:xfrm>
              <a:custGeom>
                <a:avLst/>
                <a:gdLst>
                  <a:gd name="connsiteX0" fmla="*/ 569692 w 617165"/>
                  <a:gd name="connsiteY0" fmla="*/ 47473 h 1582057"/>
                  <a:gd name="connsiteX1" fmla="*/ 617165 w 617165"/>
                  <a:gd name="connsiteY1" fmla="*/ 162082 h 1582057"/>
                  <a:gd name="connsiteX2" fmla="*/ 617165 w 617165"/>
                  <a:gd name="connsiteY2" fmla="*/ 1419975 h 1582057"/>
                  <a:gd name="connsiteX3" fmla="*/ 455083 w 617165"/>
                  <a:gd name="connsiteY3" fmla="*/ 1582057 h 1582057"/>
                  <a:gd name="connsiteX4" fmla="*/ 0 w 617165"/>
                  <a:gd name="connsiteY4" fmla="*/ 1582057 h 1582057"/>
                  <a:gd name="connsiteX5" fmla="*/ 0 w 617165"/>
                  <a:gd name="connsiteY5" fmla="*/ 0 h 1582057"/>
                  <a:gd name="connsiteX6" fmla="*/ 455083 w 617165"/>
                  <a:gd name="connsiteY6" fmla="*/ 0 h 1582057"/>
                  <a:gd name="connsiteX7" fmla="*/ 569692 w 617165"/>
                  <a:gd name="connsiteY7" fmla="*/ 47473 h 158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7165" h="1582057">
                    <a:moveTo>
                      <a:pt x="569692" y="47473"/>
                    </a:moveTo>
                    <a:cubicBezTo>
                      <a:pt x="599024" y="76804"/>
                      <a:pt x="617165" y="117325"/>
                      <a:pt x="617165" y="162082"/>
                    </a:cubicBezTo>
                    <a:lnTo>
                      <a:pt x="617165" y="1419975"/>
                    </a:lnTo>
                    <a:cubicBezTo>
                      <a:pt x="617165" y="1509490"/>
                      <a:pt x="544598" y="1582057"/>
                      <a:pt x="455083" y="1582057"/>
                    </a:cubicBezTo>
                    <a:lnTo>
                      <a:pt x="0" y="1582057"/>
                    </a:lnTo>
                    <a:lnTo>
                      <a:pt x="0" y="0"/>
                    </a:lnTo>
                    <a:lnTo>
                      <a:pt x="455083" y="0"/>
                    </a:lnTo>
                    <a:cubicBezTo>
                      <a:pt x="499841" y="0"/>
                      <a:pt x="540361" y="18141"/>
                      <a:pt x="569692" y="4747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11" name="文本框 35"/>
            <p:cNvSpPr txBox="1"/>
            <p:nvPr/>
          </p:nvSpPr>
          <p:spPr>
            <a:xfrm rot="18900000">
              <a:off x="3617324" y="1468989"/>
              <a:ext cx="757957" cy="98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A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文本框 36"/>
            <p:cNvSpPr txBox="1"/>
            <p:nvPr/>
          </p:nvSpPr>
          <p:spPr>
            <a:xfrm rot="18900000">
              <a:off x="5230308" y="1468987"/>
              <a:ext cx="757957" cy="98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B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文本框 37"/>
            <p:cNvSpPr txBox="1"/>
            <p:nvPr/>
          </p:nvSpPr>
          <p:spPr>
            <a:xfrm rot="18900000">
              <a:off x="6843296" y="1468986"/>
              <a:ext cx="757957" cy="98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C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文本框 38"/>
            <p:cNvSpPr txBox="1"/>
            <p:nvPr/>
          </p:nvSpPr>
          <p:spPr>
            <a:xfrm rot="18900000">
              <a:off x="8456282" y="1468985"/>
              <a:ext cx="757957" cy="98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D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5" name="文本框 39"/>
            <p:cNvSpPr txBox="1"/>
            <p:nvPr/>
          </p:nvSpPr>
          <p:spPr>
            <a:xfrm rot="18900000">
              <a:off x="10084894" y="1529543"/>
              <a:ext cx="718951" cy="98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E</a:t>
              </a:r>
              <a:endPara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556298" y="3392488"/>
              <a:ext cx="415036" cy="415035"/>
              <a:chOff x="4549775" y="536575"/>
              <a:chExt cx="539751" cy="539750"/>
            </a:xfrm>
          </p:grpSpPr>
          <p:sp>
            <p:nvSpPr>
              <p:cNvPr id="117" name="Freeform 53"/>
              <p:cNvSpPr>
                <a:spLocks/>
              </p:cNvSpPr>
              <p:nvPr/>
            </p:nvSpPr>
            <p:spPr bwMode="auto">
              <a:xfrm>
                <a:off x="4732338" y="536575"/>
                <a:ext cx="134938" cy="131763"/>
              </a:xfrm>
              <a:custGeom>
                <a:avLst/>
                <a:gdLst>
                  <a:gd name="T0" fmla="*/ 46 w 48"/>
                  <a:gd name="T1" fmla="*/ 29 h 47"/>
                  <a:gd name="T2" fmla="*/ 46 w 48"/>
                  <a:gd name="T3" fmla="*/ 24 h 47"/>
                  <a:gd name="T4" fmla="*/ 24 w 48"/>
                  <a:gd name="T5" fmla="*/ 1 h 47"/>
                  <a:gd name="T6" fmla="*/ 21 w 48"/>
                  <a:gd name="T7" fmla="*/ 0 h 47"/>
                  <a:gd name="T8" fmla="*/ 18 w 48"/>
                  <a:gd name="T9" fmla="*/ 1 h 47"/>
                  <a:gd name="T10" fmla="*/ 0 w 48"/>
                  <a:gd name="T11" fmla="*/ 19 h 47"/>
                  <a:gd name="T12" fmla="*/ 28 w 48"/>
                  <a:gd name="T13" fmla="*/ 47 h 47"/>
                  <a:gd name="T14" fmla="*/ 46 w 48"/>
                  <a:gd name="T15" fmla="*/ 2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46" y="29"/>
                    </a:moveTo>
                    <a:cubicBezTo>
                      <a:pt x="48" y="28"/>
                      <a:pt x="48" y="25"/>
                      <a:pt x="46" y="24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0" y="0"/>
                      <a:pt x="19" y="0"/>
                      <a:pt x="18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8" y="47"/>
                      <a:pt x="28" y="47"/>
                      <a:pt x="28" y="47"/>
                    </a:cubicBezTo>
                    <a:lnTo>
                      <a:pt x="4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Freeform 54"/>
              <p:cNvSpPr>
                <a:spLocks/>
              </p:cNvSpPr>
              <p:nvPr/>
            </p:nvSpPr>
            <p:spPr bwMode="auto">
              <a:xfrm>
                <a:off x="4549775" y="606425"/>
                <a:ext cx="469900" cy="469900"/>
              </a:xfrm>
              <a:custGeom>
                <a:avLst/>
                <a:gdLst>
                  <a:gd name="T0" fmla="*/ 100 w 167"/>
                  <a:gd name="T1" fmla="*/ 118 h 167"/>
                  <a:gd name="T2" fmla="*/ 76 w 167"/>
                  <a:gd name="T3" fmla="*/ 127 h 167"/>
                  <a:gd name="T4" fmla="*/ 51 w 167"/>
                  <a:gd name="T5" fmla="*/ 116 h 167"/>
                  <a:gd name="T6" fmla="*/ 40 w 167"/>
                  <a:gd name="T7" fmla="*/ 91 h 167"/>
                  <a:gd name="T8" fmla="*/ 51 w 167"/>
                  <a:gd name="T9" fmla="*/ 65 h 167"/>
                  <a:gd name="T10" fmla="*/ 88 w 167"/>
                  <a:gd name="T11" fmla="*/ 28 h 167"/>
                  <a:gd name="T12" fmla="*/ 60 w 167"/>
                  <a:gd name="T13" fmla="*/ 0 h 167"/>
                  <a:gd name="T14" fmla="*/ 22 w 167"/>
                  <a:gd name="T15" fmla="*/ 37 h 167"/>
                  <a:gd name="T16" fmla="*/ 22 w 167"/>
                  <a:gd name="T17" fmla="*/ 37 h 167"/>
                  <a:gd name="T18" fmla="*/ 0 w 167"/>
                  <a:gd name="T19" fmla="*/ 91 h 167"/>
                  <a:gd name="T20" fmla="*/ 22 w 167"/>
                  <a:gd name="T21" fmla="*/ 145 h 167"/>
                  <a:gd name="T22" fmla="*/ 76 w 167"/>
                  <a:gd name="T23" fmla="*/ 167 h 167"/>
                  <a:gd name="T24" fmla="*/ 130 w 167"/>
                  <a:gd name="T25" fmla="*/ 145 h 167"/>
                  <a:gd name="T26" fmla="*/ 130 w 167"/>
                  <a:gd name="T27" fmla="*/ 144 h 167"/>
                  <a:gd name="T28" fmla="*/ 167 w 167"/>
                  <a:gd name="T29" fmla="*/ 107 h 167"/>
                  <a:gd name="T30" fmla="*/ 139 w 167"/>
                  <a:gd name="T31" fmla="*/ 79 h 167"/>
                  <a:gd name="T32" fmla="*/ 100 w 167"/>
                  <a:gd name="T33" fmla="*/ 11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7" h="167">
                    <a:moveTo>
                      <a:pt x="100" y="118"/>
                    </a:moveTo>
                    <a:cubicBezTo>
                      <a:pt x="94" y="124"/>
                      <a:pt x="85" y="127"/>
                      <a:pt x="76" y="127"/>
                    </a:cubicBezTo>
                    <a:cubicBezTo>
                      <a:pt x="67" y="127"/>
                      <a:pt x="57" y="123"/>
                      <a:pt x="51" y="116"/>
                    </a:cubicBezTo>
                    <a:cubicBezTo>
                      <a:pt x="44" y="110"/>
                      <a:pt x="40" y="100"/>
                      <a:pt x="40" y="91"/>
                    </a:cubicBezTo>
                    <a:cubicBezTo>
                      <a:pt x="40" y="81"/>
                      <a:pt x="44" y="72"/>
                      <a:pt x="51" y="65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8" y="52"/>
                      <a:pt x="0" y="71"/>
                      <a:pt x="0" y="91"/>
                    </a:cubicBezTo>
                    <a:cubicBezTo>
                      <a:pt x="0" y="111"/>
                      <a:pt x="8" y="130"/>
                      <a:pt x="22" y="145"/>
                    </a:cubicBezTo>
                    <a:cubicBezTo>
                      <a:pt x="37" y="159"/>
                      <a:pt x="56" y="167"/>
                      <a:pt x="76" y="167"/>
                    </a:cubicBezTo>
                    <a:cubicBezTo>
                      <a:pt x="96" y="167"/>
                      <a:pt x="116" y="159"/>
                      <a:pt x="130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67" y="107"/>
                      <a:pt x="167" y="107"/>
                      <a:pt x="167" y="107"/>
                    </a:cubicBezTo>
                    <a:cubicBezTo>
                      <a:pt x="139" y="79"/>
                      <a:pt x="139" y="79"/>
                      <a:pt x="139" y="79"/>
                    </a:cubicBezTo>
                    <a:lnTo>
                      <a:pt x="10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Freeform 55"/>
              <p:cNvSpPr>
                <a:spLocks/>
              </p:cNvSpPr>
              <p:nvPr/>
            </p:nvSpPr>
            <p:spPr bwMode="auto">
              <a:xfrm>
                <a:off x="4957763" y="758825"/>
                <a:ext cx="131763" cy="134938"/>
              </a:xfrm>
              <a:custGeom>
                <a:avLst/>
                <a:gdLst>
                  <a:gd name="T0" fmla="*/ 46 w 47"/>
                  <a:gd name="T1" fmla="*/ 24 h 48"/>
                  <a:gd name="T2" fmla="*/ 23 w 47"/>
                  <a:gd name="T3" fmla="*/ 2 h 48"/>
                  <a:gd name="T4" fmla="*/ 18 w 47"/>
                  <a:gd name="T5" fmla="*/ 2 h 48"/>
                  <a:gd name="T6" fmla="*/ 0 w 47"/>
                  <a:gd name="T7" fmla="*/ 20 h 48"/>
                  <a:gd name="T8" fmla="*/ 28 w 47"/>
                  <a:gd name="T9" fmla="*/ 48 h 48"/>
                  <a:gd name="T10" fmla="*/ 46 w 47"/>
                  <a:gd name="T11" fmla="*/ 29 h 48"/>
                  <a:gd name="T12" fmla="*/ 47 w 47"/>
                  <a:gd name="T13" fmla="*/ 27 h 48"/>
                  <a:gd name="T14" fmla="*/ 46 w 47"/>
                  <a:gd name="T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8">
                    <a:moveTo>
                      <a:pt x="46" y="24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2" y="0"/>
                      <a:pt x="19" y="1"/>
                      <a:pt x="18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8"/>
                      <a:pt x="47" y="27"/>
                    </a:cubicBezTo>
                    <a:cubicBezTo>
                      <a:pt x="47" y="25"/>
                      <a:pt x="47" y="24"/>
                      <a:pt x="46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 rot="18900000">
              <a:off x="9229661" y="3619016"/>
              <a:ext cx="376265" cy="363511"/>
              <a:chOff x="549275" y="533400"/>
              <a:chExt cx="561975" cy="542926"/>
            </a:xfrm>
            <a:solidFill>
              <a:sysClr val="window" lastClr="FFFFFF"/>
            </a:solidFill>
          </p:grpSpPr>
          <p:sp>
            <p:nvSpPr>
              <p:cNvPr id="121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 rot="18900000">
              <a:off x="7665109" y="3603413"/>
              <a:ext cx="254216" cy="323203"/>
              <a:chOff x="3290888" y="533400"/>
              <a:chExt cx="427038" cy="542925"/>
            </a:xfrm>
            <a:solidFill>
              <a:sysClr val="window" lastClr="FFFFFF"/>
            </a:solidFill>
          </p:grpSpPr>
          <p:sp>
            <p:nvSpPr>
              <p:cNvPr id="129" name="Freeform 25"/>
              <p:cNvSpPr>
                <a:spLocks/>
              </p:cNvSpPr>
              <p:nvPr/>
            </p:nvSpPr>
            <p:spPr bwMode="auto">
              <a:xfrm>
                <a:off x="3290888" y="533400"/>
                <a:ext cx="427038" cy="542925"/>
              </a:xfrm>
              <a:custGeom>
                <a:avLst/>
                <a:gdLst>
                  <a:gd name="T0" fmla="*/ 108 w 152"/>
                  <a:gd name="T1" fmla="*/ 161 h 193"/>
                  <a:gd name="T2" fmla="*/ 68 w 152"/>
                  <a:gd name="T3" fmla="*/ 161 h 193"/>
                  <a:gd name="T4" fmla="*/ 68 w 152"/>
                  <a:gd name="T5" fmla="*/ 145 h 193"/>
                  <a:gd name="T6" fmla="*/ 121 w 152"/>
                  <a:gd name="T7" fmla="*/ 122 h 193"/>
                  <a:gd name="T8" fmla="*/ 130 w 152"/>
                  <a:gd name="T9" fmla="*/ 19 h 193"/>
                  <a:gd name="T10" fmla="*/ 130 w 152"/>
                  <a:gd name="T11" fmla="*/ 18 h 193"/>
                  <a:gd name="T12" fmla="*/ 130 w 152"/>
                  <a:gd name="T13" fmla="*/ 18 h 193"/>
                  <a:gd name="T14" fmla="*/ 128 w 152"/>
                  <a:gd name="T15" fmla="*/ 14 h 193"/>
                  <a:gd name="T16" fmla="*/ 130 w 152"/>
                  <a:gd name="T17" fmla="*/ 10 h 193"/>
                  <a:gd name="T18" fmla="*/ 137 w 152"/>
                  <a:gd name="T19" fmla="*/ 10 h 193"/>
                  <a:gd name="T20" fmla="*/ 143 w 152"/>
                  <a:gd name="T21" fmla="*/ 10 h 193"/>
                  <a:gd name="T22" fmla="*/ 143 w 152"/>
                  <a:gd name="T23" fmla="*/ 5 h 193"/>
                  <a:gd name="T24" fmla="*/ 124 w 152"/>
                  <a:gd name="T25" fmla="*/ 5 h 193"/>
                  <a:gd name="T26" fmla="*/ 120 w 152"/>
                  <a:gd name="T27" fmla="*/ 14 h 193"/>
                  <a:gd name="T28" fmla="*/ 124 w 152"/>
                  <a:gd name="T29" fmla="*/ 23 h 193"/>
                  <a:gd name="T30" fmla="*/ 124 w 152"/>
                  <a:gd name="T31" fmla="*/ 23 h 193"/>
                  <a:gd name="T32" fmla="*/ 115 w 152"/>
                  <a:gd name="T33" fmla="*/ 116 h 193"/>
                  <a:gd name="T34" fmla="*/ 23 w 152"/>
                  <a:gd name="T35" fmla="*/ 124 h 193"/>
                  <a:gd name="T36" fmla="*/ 23 w 152"/>
                  <a:gd name="T37" fmla="*/ 124 h 193"/>
                  <a:gd name="T38" fmla="*/ 4 w 152"/>
                  <a:gd name="T39" fmla="*/ 125 h 193"/>
                  <a:gd name="T40" fmla="*/ 0 w 152"/>
                  <a:gd name="T41" fmla="*/ 134 h 193"/>
                  <a:gd name="T42" fmla="*/ 4 w 152"/>
                  <a:gd name="T43" fmla="*/ 144 h 193"/>
                  <a:gd name="T44" fmla="*/ 7 w 152"/>
                  <a:gd name="T45" fmla="*/ 145 h 193"/>
                  <a:gd name="T46" fmla="*/ 10 w 152"/>
                  <a:gd name="T47" fmla="*/ 144 h 193"/>
                  <a:gd name="T48" fmla="*/ 10 w 152"/>
                  <a:gd name="T49" fmla="*/ 138 h 193"/>
                  <a:gd name="T50" fmla="*/ 8 w 152"/>
                  <a:gd name="T51" fmla="*/ 134 h 193"/>
                  <a:gd name="T52" fmla="*/ 10 w 152"/>
                  <a:gd name="T53" fmla="*/ 130 h 193"/>
                  <a:gd name="T54" fmla="*/ 18 w 152"/>
                  <a:gd name="T55" fmla="*/ 130 h 193"/>
                  <a:gd name="T56" fmla="*/ 18 w 152"/>
                  <a:gd name="T57" fmla="*/ 131 h 193"/>
                  <a:gd name="T58" fmla="*/ 18 w 152"/>
                  <a:gd name="T59" fmla="*/ 131 h 193"/>
                  <a:gd name="T60" fmla="*/ 60 w 152"/>
                  <a:gd name="T61" fmla="*/ 145 h 193"/>
                  <a:gd name="T62" fmla="*/ 60 w 152"/>
                  <a:gd name="T63" fmla="*/ 161 h 193"/>
                  <a:gd name="T64" fmla="*/ 20 w 152"/>
                  <a:gd name="T65" fmla="*/ 161 h 193"/>
                  <a:gd name="T66" fmla="*/ 0 w 152"/>
                  <a:gd name="T67" fmla="*/ 181 h 193"/>
                  <a:gd name="T68" fmla="*/ 0 w 152"/>
                  <a:gd name="T69" fmla="*/ 189 h 193"/>
                  <a:gd name="T70" fmla="*/ 4 w 152"/>
                  <a:gd name="T71" fmla="*/ 193 h 193"/>
                  <a:gd name="T72" fmla="*/ 124 w 152"/>
                  <a:gd name="T73" fmla="*/ 193 h 193"/>
                  <a:gd name="T74" fmla="*/ 128 w 152"/>
                  <a:gd name="T75" fmla="*/ 189 h 193"/>
                  <a:gd name="T76" fmla="*/ 128 w 152"/>
                  <a:gd name="T77" fmla="*/ 181 h 193"/>
                  <a:gd name="T78" fmla="*/ 108 w 152"/>
                  <a:gd name="T79" fmla="*/ 16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2" h="193">
                    <a:moveTo>
                      <a:pt x="108" y="161"/>
                    </a:moveTo>
                    <a:cubicBezTo>
                      <a:pt x="68" y="161"/>
                      <a:pt x="68" y="161"/>
                      <a:pt x="68" y="161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88" y="144"/>
                      <a:pt x="107" y="136"/>
                      <a:pt x="121" y="122"/>
                    </a:cubicBezTo>
                    <a:cubicBezTo>
                      <a:pt x="148" y="94"/>
                      <a:pt x="152" y="50"/>
                      <a:pt x="130" y="19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8" y="16"/>
                      <a:pt x="128" y="14"/>
                    </a:cubicBezTo>
                    <a:cubicBezTo>
                      <a:pt x="128" y="13"/>
                      <a:pt x="129" y="11"/>
                      <a:pt x="130" y="10"/>
                    </a:cubicBezTo>
                    <a:cubicBezTo>
                      <a:pt x="132" y="8"/>
                      <a:pt x="135" y="8"/>
                      <a:pt x="137" y="10"/>
                    </a:cubicBezTo>
                    <a:cubicBezTo>
                      <a:pt x="139" y="12"/>
                      <a:pt x="141" y="12"/>
                      <a:pt x="143" y="10"/>
                    </a:cubicBezTo>
                    <a:cubicBezTo>
                      <a:pt x="144" y="9"/>
                      <a:pt x="144" y="6"/>
                      <a:pt x="143" y="5"/>
                    </a:cubicBezTo>
                    <a:cubicBezTo>
                      <a:pt x="138" y="0"/>
                      <a:pt x="129" y="0"/>
                      <a:pt x="124" y="5"/>
                    </a:cubicBezTo>
                    <a:cubicBezTo>
                      <a:pt x="121" y="7"/>
                      <a:pt x="120" y="11"/>
                      <a:pt x="120" y="14"/>
                    </a:cubicBezTo>
                    <a:cubicBezTo>
                      <a:pt x="120" y="18"/>
                      <a:pt x="121" y="21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43" y="52"/>
                      <a:pt x="140" y="92"/>
                      <a:pt x="115" y="116"/>
                    </a:cubicBezTo>
                    <a:cubicBezTo>
                      <a:pt x="91" y="140"/>
                      <a:pt x="51" y="14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17" y="120"/>
                      <a:pt x="9" y="120"/>
                      <a:pt x="4" y="125"/>
                    </a:cubicBezTo>
                    <a:cubicBezTo>
                      <a:pt x="2" y="127"/>
                      <a:pt x="0" y="131"/>
                      <a:pt x="0" y="134"/>
                    </a:cubicBezTo>
                    <a:cubicBezTo>
                      <a:pt x="0" y="138"/>
                      <a:pt x="2" y="141"/>
                      <a:pt x="4" y="144"/>
                    </a:cubicBezTo>
                    <a:cubicBezTo>
                      <a:pt x="5" y="144"/>
                      <a:pt x="6" y="145"/>
                      <a:pt x="7" y="145"/>
                    </a:cubicBezTo>
                    <a:cubicBezTo>
                      <a:pt x="8" y="145"/>
                      <a:pt x="9" y="144"/>
                      <a:pt x="10" y="144"/>
                    </a:cubicBezTo>
                    <a:cubicBezTo>
                      <a:pt x="11" y="142"/>
                      <a:pt x="11" y="140"/>
                      <a:pt x="10" y="138"/>
                    </a:cubicBezTo>
                    <a:cubicBezTo>
                      <a:pt x="9" y="137"/>
                      <a:pt x="8" y="136"/>
                      <a:pt x="8" y="134"/>
                    </a:cubicBezTo>
                    <a:cubicBezTo>
                      <a:pt x="8" y="133"/>
                      <a:pt x="9" y="131"/>
                      <a:pt x="10" y="130"/>
                    </a:cubicBezTo>
                    <a:cubicBezTo>
                      <a:pt x="12" y="128"/>
                      <a:pt x="15" y="128"/>
                      <a:pt x="18" y="130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31" y="140"/>
                      <a:pt x="45" y="144"/>
                      <a:pt x="60" y="145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9" y="161"/>
                      <a:pt x="0" y="170"/>
                      <a:pt x="0" y="181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1"/>
                      <a:pt x="2" y="193"/>
                      <a:pt x="4" y="193"/>
                    </a:cubicBezTo>
                    <a:cubicBezTo>
                      <a:pt x="124" y="193"/>
                      <a:pt x="124" y="193"/>
                      <a:pt x="124" y="193"/>
                    </a:cubicBezTo>
                    <a:cubicBezTo>
                      <a:pt x="127" y="193"/>
                      <a:pt x="128" y="191"/>
                      <a:pt x="128" y="189"/>
                    </a:cubicBezTo>
                    <a:cubicBezTo>
                      <a:pt x="128" y="181"/>
                      <a:pt x="128" y="181"/>
                      <a:pt x="128" y="181"/>
                    </a:cubicBezTo>
                    <a:cubicBezTo>
                      <a:pt x="128" y="170"/>
                      <a:pt x="119" y="161"/>
                      <a:pt x="108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Freeform 26"/>
              <p:cNvSpPr>
                <a:spLocks noEditPoints="1"/>
              </p:cNvSpPr>
              <p:nvPr/>
            </p:nvSpPr>
            <p:spPr bwMode="auto">
              <a:xfrm>
                <a:off x="3290888" y="536575"/>
                <a:ext cx="358775" cy="357188"/>
              </a:xfrm>
              <a:custGeom>
                <a:avLst/>
                <a:gdLst>
                  <a:gd name="T0" fmla="*/ 64 w 128"/>
                  <a:gd name="T1" fmla="*/ 127 h 127"/>
                  <a:gd name="T2" fmla="*/ 128 w 128"/>
                  <a:gd name="T3" fmla="*/ 64 h 127"/>
                  <a:gd name="T4" fmla="*/ 64 w 128"/>
                  <a:gd name="T5" fmla="*/ 0 h 127"/>
                  <a:gd name="T6" fmla="*/ 0 w 128"/>
                  <a:gd name="T7" fmla="*/ 64 h 127"/>
                  <a:gd name="T8" fmla="*/ 64 w 128"/>
                  <a:gd name="T9" fmla="*/ 127 h 127"/>
                  <a:gd name="T10" fmla="*/ 64 w 128"/>
                  <a:gd name="T11" fmla="*/ 24 h 127"/>
                  <a:gd name="T12" fmla="*/ 68 w 128"/>
                  <a:gd name="T13" fmla="*/ 28 h 127"/>
                  <a:gd name="T14" fmla="*/ 64 w 128"/>
                  <a:gd name="T15" fmla="*/ 32 h 127"/>
                  <a:gd name="T16" fmla="*/ 28 w 128"/>
                  <a:gd name="T17" fmla="*/ 68 h 127"/>
                  <a:gd name="T18" fmla="*/ 24 w 128"/>
                  <a:gd name="T19" fmla="*/ 72 h 127"/>
                  <a:gd name="T20" fmla="*/ 20 w 128"/>
                  <a:gd name="T21" fmla="*/ 68 h 127"/>
                  <a:gd name="T22" fmla="*/ 64 w 128"/>
                  <a:gd name="T23" fmla="*/ 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127">
                    <a:moveTo>
                      <a:pt x="64" y="127"/>
                    </a:moveTo>
                    <a:cubicBezTo>
                      <a:pt x="99" y="127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7"/>
                      <a:pt x="64" y="127"/>
                    </a:cubicBezTo>
                    <a:close/>
                    <a:moveTo>
                      <a:pt x="64" y="24"/>
                    </a:moveTo>
                    <a:cubicBezTo>
                      <a:pt x="66" y="24"/>
                      <a:pt x="68" y="26"/>
                      <a:pt x="68" y="28"/>
                    </a:cubicBezTo>
                    <a:cubicBezTo>
                      <a:pt x="68" y="30"/>
                      <a:pt x="66" y="32"/>
                      <a:pt x="64" y="32"/>
                    </a:cubicBezTo>
                    <a:cubicBezTo>
                      <a:pt x="44" y="32"/>
                      <a:pt x="28" y="48"/>
                      <a:pt x="28" y="68"/>
                    </a:cubicBezTo>
                    <a:cubicBezTo>
                      <a:pt x="28" y="70"/>
                      <a:pt x="27" y="72"/>
                      <a:pt x="24" y="72"/>
                    </a:cubicBezTo>
                    <a:cubicBezTo>
                      <a:pt x="22" y="72"/>
                      <a:pt x="20" y="70"/>
                      <a:pt x="20" y="68"/>
                    </a:cubicBezTo>
                    <a:cubicBezTo>
                      <a:pt x="20" y="44"/>
                      <a:pt x="40" y="24"/>
                      <a:pt x="6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 rot="18900000">
              <a:off x="4316793" y="3516190"/>
              <a:ext cx="422412" cy="387625"/>
              <a:chOff x="3222625" y="3211513"/>
              <a:chExt cx="539750" cy="495300"/>
            </a:xfrm>
            <a:solidFill>
              <a:sysClr val="window" lastClr="FFFFFF"/>
            </a:solidFill>
          </p:grpSpPr>
          <p:sp>
            <p:nvSpPr>
              <p:cNvPr id="132" name="Freeform 42"/>
              <p:cNvSpPr>
                <a:spLocks noEditPoints="1"/>
              </p:cNvSpPr>
              <p:nvPr/>
            </p:nvSpPr>
            <p:spPr bwMode="auto">
              <a:xfrm>
                <a:off x="3222625" y="3211513"/>
                <a:ext cx="539750" cy="495300"/>
              </a:xfrm>
              <a:custGeom>
                <a:avLst/>
                <a:gdLst>
                  <a:gd name="T0" fmla="*/ 188 w 192"/>
                  <a:gd name="T1" fmla="*/ 0 h 176"/>
                  <a:gd name="T2" fmla="*/ 4 w 192"/>
                  <a:gd name="T3" fmla="*/ 0 h 176"/>
                  <a:gd name="T4" fmla="*/ 0 w 192"/>
                  <a:gd name="T5" fmla="*/ 4 h 176"/>
                  <a:gd name="T6" fmla="*/ 0 w 192"/>
                  <a:gd name="T7" fmla="*/ 172 h 176"/>
                  <a:gd name="T8" fmla="*/ 4 w 192"/>
                  <a:gd name="T9" fmla="*/ 176 h 176"/>
                  <a:gd name="T10" fmla="*/ 188 w 192"/>
                  <a:gd name="T11" fmla="*/ 176 h 176"/>
                  <a:gd name="T12" fmla="*/ 192 w 192"/>
                  <a:gd name="T13" fmla="*/ 172 h 176"/>
                  <a:gd name="T14" fmla="*/ 192 w 192"/>
                  <a:gd name="T15" fmla="*/ 4 h 176"/>
                  <a:gd name="T16" fmla="*/ 188 w 192"/>
                  <a:gd name="T17" fmla="*/ 0 h 176"/>
                  <a:gd name="T18" fmla="*/ 176 w 192"/>
                  <a:gd name="T19" fmla="*/ 132 h 176"/>
                  <a:gd name="T20" fmla="*/ 172 w 192"/>
                  <a:gd name="T21" fmla="*/ 136 h 176"/>
                  <a:gd name="T22" fmla="*/ 20 w 192"/>
                  <a:gd name="T23" fmla="*/ 136 h 176"/>
                  <a:gd name="T24" fmla="*/ 16 w 192"/>
                  <a:gd name="T25" fmla="*/ 132 h 176"/>
                  <a:gd name="T26" fmla="*/ 16 w 192"/>
                  <a:gd name="T27" fmla="*/ 20 h 176"/>
                  <a:gd name="T28" fmla="*/ 20 w 192"/>
                  <a:gd name="T29" fmla="*/ 16 h 176"/>
                  <a:gd name="T30" fmla="*/ 172 w 192"/>
                  <a:gd name="T31" fmla="*/ 16 h 176"/>
                  <a:gd name="T32" fmla="*/ 176 w 192"/>
                  <a:gd name="T33" fmla="*/ 20 h 176"/>
                  <a:gd name="T34" fmla="*/ 176 w 192"/>
                  <a:gd name="T35" fmla="*/ 13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176">
                    <a:moveTo>
                      <a:pt x="18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4"/>
                      <a:pt x="2" y="176"/>
                      <a:pt x="4" y="176"/>
                    </a:cubicBezTo>
                    <a:cubicBezTo>
                      <a:pt x="188" y="176"/>
                      <a:pt x="188" y="176"/>
                      <a:pt x="188" y="176"/>
                    </a:cubicBezTo>
                    <a:cubicBezTo>
                      <a:pt x="190" y="176"/>
                      <a:pt x="192" y="174"/>
                      <a:pt x="192" y="172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  <a:close/>
                    <a:moveTo>
                      <a:pt x="176" y="132"/>
                    </a:moveTo>
                    <a:cubicBezTo>
                      <a:pt x="176" y="134"/>
                      <a:pt x="174" y="136"/>
                      <a:pt x="172" y="136"/>
                    </a:cubicBezTo>
                    <a:cubicBezTo>
                      <a:pt x="20" y="136"/>
                      <a:pt x="20" y="136"/>
                      <a:pt x="20" y="136"/>
                    </a:cubicBezTo>
                    <a:cubicBezTo>
                      <a:pt x="18" y="136"/>
                      <a:pt x="16" y="134"/>
                      <a:pt x="16" y="13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3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Oval 43"/>
              <p:cNvSpPr>
                <a:spLocks noChangeArrowheads="1"/>
              </p:cNvSpPr>
              <p:nvPr/>
            </p:nvSpPr>
            <p:spPr bwMode="auto">
              <a:xfrm>
                <a:off x="3379788" y="3302000"/>
                <a:ext cx="90488" cy="90488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Freeform 44"/>
              <p:cNvSpPr>
                <a:spLocks noEditPoints="1"/>
              </p:cNvSpPr>
              <p:nvPr/>
            </p:nvSpPr>
            <p:spPr bwMode="auto">
              <a:xfrm>
                <a:off x="3290888" y="3363913"/>
                <a:ext cx="404813" cy="207963"/>
              </a:xfrm>
              <a:custGeom>
                <a:avLst/>
                <a:gdLst>
                  <a:gd name="T0" fmla="*/ 77 w 144"/>
                  <a:gd name="T1" fmla="*/ 7 h 74"/>
                  <a:gd name="T2" fmla="*/ 77 w 144"/>
                  <a:gd name="T3" fmla="*/ 8 h 74"/>
                  <a:gd name="T4" fmla="*/ 49 w 144"/>
                  <a:gd name="T5" fmla="*/ 36 h 74"/>
                  <a:gd name="T6" fmla="*/ 43 w 144"/>
                  <a:gd name="T7" fmla="*/ 31 h 74"/>
                  <a:gd name="T8" fmla="*/ 13 w 144"/>
                  <a:gd name="T9" fmla="*/ 32 h 74"/>
                  <a:gd name="T10" fmla="*/ 0 w 144"/>
                  <a:gd name="T11" fmla="*/ 45 h 74"/>
                  <a:gd name="T12" fmla="*/ 0 w 144"/>
                  <a:gd name="T13" fmla="*/ 56 h 74"/>
                  <a:gd name="T14" fmla="*/ 0 w 144"/>
                  <a:gd name="T15" fmla="*/ 74 h 74"/>
                  <a:gd name="T16" fmla="*/ 144 w 144"/>
                  <a:gd name="T17" fmla="*/ 74 h 74"/>
                  <a:gd name="T18" fmla="*/ 144 w 144"/>
                  <a:gd name="T19" fmla="*/ 50 h 74"/>
                  <a:gd name="T20" fmla="*/ 144 w 144"/>
                  <a:gd name="T21" fmla="*/ 40 h 74"/>
                  <a:gd name="T22" fmla="*/ 107 w 144"/>
                  <a:gd name="T23" fmla="*/ 7 h 74"/>
                  <a:gd name="T24" fmla="*/ 77 w 144"/>
                  <a:gd name="T25" fmla="*/ 7 h 74"/>
                  <a:gd name="T26" fmla="*/ 104 w 144"/>
                  <a:gd name="T27" fmla="*/ 33 h 74"/>
                  <a:gd name="T28" fmla="*/ 94 w 144"/>
                  <a:gd name="T29" fmla="*/ 27 h 74"/>
                  <a:gd name="T30" fmla="*/ 90 w 144"/>
                  <a:gd name="T31" fmla="*/ 27 h 74"/>
                  <a:gd name="T32" fmla="*/ 80 w 144"/>
                  <a:gd name="T33" fmla="*/ 33 h 74"/>
                  <a:gd name="T34" fmla="*/ 70 w 144"/>
                  <a:gd name="T35" fmla="*/ 27 h 74"/>
                  <a:gd name="T36" fmla="*/ 70 w 144"/>
                  <a:gd name="T37" fmla="*/ 26 h 74"/>
                  <a:gd name="T38" fmla="*/ 83 w 144"/>
                  <a:gd name="T39" fmla="*/ 13 h 74"/>
                  <a:gd name="T40" fmla="*/ 102 w 144"/>
                  <a:gd name="T41" fmla="*/ 13 h 74"/>
                  <a:gd name="T42" fmla="*/ 118 w 144"/>
                  <a:gd name="T43" fmla="*/ 27 h 74"/>
                  <a:gd name="T44" fmla="*/ 104 w 144"/>
                  <a:gd name="T45" fmla="*/ 3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4" h="74">
                    <a:moveTo>
                      <a:pt x="77" y="7"/>
                    </a:moveTo>
                    <a:cubicBezTo>
                      <a:pt x="77" y="7"/>
                      <a:pt x="77" y="7"/>
                      <a:pt x="77" y="8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35" y="24"/>
                      <a:pt x="22" y="24"/>
                      <a:pt x="13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44" y="74"/>
                      <a:pt x="144" y="74"/>
                      <a:pt x="144" y="74"/>
                    </a:cubicBezTo>
                    <a:cubicBezTo>
                      <a:pt x="144" y="50"/>
                      <a:pt x="144" y="50"/>
                      <a:pt x="144" y="50"/>
                    </a:cubicBezTo>
                    <a:cubicBezTo>
                      <a:pt x="144" y="40"/>
                      <a:pt x="144" y="40"/>
                      <a:pt x="144" y="40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99" y="0"/>
                      <a:pt x="85" y="0"/>
                      <a:pt x="77" y="7"/>
                    </a:cubicBezTo>
                    <a:close/>
                    <a:moveTo>
                      <a:pt x="104" y="33"/>
                    </a:move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6"/>
                      <a:pt x="91" y="26"/>
                      <a:pt x="90" y="27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88" y="9"/>
                      <a:pt x="97" y="9"/>
                      <a:pt x="102" y="13"/>
                    </a:cubicBezTo>
                    <a:cubicBezTo>
                      <a:pt x="118" y="27"/>
                      <a:pt x="118" y="27"/>
                      <a:pt x="118" y="27"/>
                    </a:cubicBezTo>
                    <a:lnTo>
                      <a:pt x="104" y="3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 rot="18900000">
              <a:off x="5952516" y="3567071"/>
              <a:ext cx="353925" cy="353924"/>
              <a:chOff x="5821363" y="5846763"/>
              <a:chExt cx="541338" cy="541337"/>
            </a:xfrm>
            <a:solidFill>
              <a:sysClr val="window" lastClr="FFFFFF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5867401" y="5846763"/>
                <a:ext cx="449263" cy="358775"/>
              </a:xfrm>
              <a:custGeom>
                <a:avLst/>
                <a:gdLst>
                  <a:gd name="T0" fmla="*/ 66 w 160"/>
                  <a:gd name="T1" fmla="*/ 101 h 127"/>
                  <a:gd name="T2" fmla="*/ 80 w 160"/>
                  <a:gd name="T3" fmla="*/ 96 h 127"/>
                  <a:gd name="T4" fmla="*/ 94 w 160"/>
                  <a:gd name="T5" fmla="*/ 102 h 127"/>
                  <a:gd name="T6" fmla="*/ 123 w 160"/>
                  <a:gd name="T7" fmla="*/ 127 h 127"/>
                  <a:gd name="T8" fmla="*/ 160 w 160"/>
                  <a:gd name="T9" fmla="*/ 79 h 127"/>
                  <a:gd name="T10" fmla="*/ 160 w 160"/>
                  <a:gd name="T11" fmla="*/ 4 h 127"/>
                  <a:gd name="T12" fmla="*/ 156 w 160"/>
                  <a:gd name="T13" fmla="*/ 0 h 127"/>
                  <a:gd name="T14" fmla="*/ 4 w 160"/>
                  <a:gd name="T15" fmla="*/ 0 h 127"/>
                  <a:gd name="T16" fmla="*/ 0 w 160"/>
                  <a:gd name="T17" fmla="*/ 4 h 127"/>
                  <a:gd name="T18" fmla="*/ 0 w 160"/>
                  <a:gd name="T19" fmla="*/ 79 h 127"/>
                  <a:gd name="T20" fmla="*/ 38 w 160"/>
                  <a:gd name="T21" fmla="*/ 127 h 127"/>
                  <a:gd name="T22" fmla="*/ 66 w 160"/>
                  <a:gd name="T23" fmla="*/ 101 h 127"/>
                  <a:gd name="T24" fmla="*/ 32 w 160"/>
                  <a:gd name="T25" fmla="*/ 20 h 127"/>
                  <a:gd name="T26" fmla="*/ 36 w 160"/>
                  <a:gd name="T27" fmla="*/ 16 h 127"/>
                  <a:gd name="T28" fmla="*/ 60 w 160"/>
                  <a:gd name="T29" fmla="*/ 16 h 127"/>
                  <a:gd name="T30" fmla="*/ 64 w 160"/>
                  <a:gd name="T31" fmla="*/ 20 h 127"/>
                  <a:gd name="T32" fmla="*/ 64 w 160"/>
                  <a:gd name="T33" fmla="*/ 44 h 127"/>
                  <a:gd name="T34" fmla="*/ 60 w 160"/>
                  <a:gd name="T35" fmla="*/ 48 h 127"/>
                  <a:gd name="T36" fmla="*/ 36 w 160"/>
                  <a:gd name="T37" fmla="*/ 48 h 127"/>
                  <a:gd name="T38" fmla="*/ 32 w 160"/>
                  <a:gd name="T39" fmla="*/ 44 h 127"/>
                  <a:gd name="T40" fmla="*/ 32 w 160"/>
                  <a:gd name="T41" fmla="*/ 20 h 127"/>
                  <a:gd name="T42" fmla="*/ 36 w 160"/>
                  <a:gd name="T43" fmla="*/ 56 h 127"/>
                  <a:gd name="T44" fmla="*/ 124 w 160"/>
                  <a:gd name="T45" fmla="*/ 56 h 127"/>
                  <a:gd name="T46" fmla="*/ 128 w 160"/>
                  <a:gd name="T47" fmla="*/ 60 h 127"/>
                  <a:gd name="T48" fmla="*/ 124 w 160"/>
                  <a:gd name="T49" fmla="*/ 64 h 127"/>
                  <a:gd name="T50" fmla="*/ 36 w 160"/>
                  <a:gd name="T51" fmla="*/ 64 h 127"/>
                  <a:gd name="T52" fmla="*/ 32 w 160"/>
                  <a:gd name="T53" fmla="*/ 60 h 127"/>
                  <a:gd name="T54" fmla="*/ 36 w 160"/>
                  <a:gd name="T55" fmla="*/ 56 h 127"/>
                  <a:gd name="T56" fmla="*/ 32 w 160"/>
                  <a:gd name="T57" fmla="*/ 76 h 127"/>
                  <a:gd name="T58" fmla="*/ 36 w 160"/>
                  <a:gd name="T59" fmla="*/ 72 h 127"/>
                  <a:gd name="T60" fmla="*/ 124 w 160"/>
                  <a:gd name="T61" fmla="*/ 72 h 127"/>
                  <a:gd name="T62" fmla="*/ 128 w 160"/>
                  <a:gd name="T63" fmla="*/ 76 h 127"/>
                  <a:gd name="T64" fmla="*/ 124 w 160"/>
                  <a:gd name="T65" fmla="*/ 80 h 127"/>
                  <a:gd name="T66" fmla="*/ 36 w 160"/>
                  <a:gd name="T67" fmla="*/ 80 h 127"/>
                  <a:gd name="T68" fmla="*/ 32 w 160"/>
                  <a:gd name="T69" fmla="*/ 7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27">
                    <a:moveTo>
                      <a:pt x="66" y="101"/>
                    </a:moveTo>
                    <a:cubicBezTo>
                      <a:pt x="70" y="98"/>
                      <a:pt x="75" y="96"/>
                      <a:pt x="80" y="96"/>
                    </a:cubicBezTo>
                    <a:cubicBezTo>
                      <a:pt x="86" y="96"/>
                      <a:pt x="91" y="98"/>
                      <a:pt x="94" y="102"/>
                    </a:cubicBezTo>
                    <a:cubicBezTo>
                      <a:pt x="123" y="127"/>
                      <a:pt x="123" y="127"/>
                      <a:pt x="123" y="127"/>
                    </a:cubicBezTo>
                    <a:cubicBezTo>
                      <a:pt x="160" y="79"/>
                      <a:pt x="160" y="79"/>
                      <a:pt x="160" y="79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58" y="0"/>
                      <a:pt x="15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38" y="127"/>
                      <a:pt x="38" y="127"/>
                      <a:pt x="38" y="127"/>
                    </a:cubicBezTo>
                    <a:lnTo>
                      <a:pt x="66" y="101"/>
                    </a:lnTo>
                    <a:close/>
                    <a:moveTo>
                      <a:pt x="32" y="20"/>
                    </a:moveTo>
                    <a:cubicBezTo>
                      <a:pt x="32" y="18"/>
                      <a:pt x="34" y="16"/>
                      <a:pt x="36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2" y="16"/>
                      <a:pt x="64" y="18"/>
                      <a:pt x="64" y="20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6"/>
                      <a:pt x="62" y="48"/>
                      <a:pt x="60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4" y="48"/>
                      <a:pt x="32" y="46"/>
                      <a:pt x="32" y="44"/>
                    </a:cubicBezTo>
                    <a:lnTo>
                      <a:pt x="32" y="20"/>
                    </a:lnTo>
                    <a:close/>
                    <a:moveTo>
                      <a:pt x="36" y="56"/>
                    </a:moveTo>
                    <a:cubicBezTo>
                      <a:pt x="124" y="56"/>
                      <a:pt x="124" y="56"/>
                      <a:pt x="124" y="56"/>
                    </a:cubicBezTo>
                    <a:cubicBezTo>
                      <a:pt x="126" y="56"/>
                      <a:pt x="128" y="58"/>
                      <a:pt x="128" y="60"/>
                    </a:cubicBezTo>
                    <a:cubicBezTo>
                      <a:pt x="128" y="62"/>
                      <a:pt x="126" y="64"/>
                      <a:pt x="124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4" y="64"/>
                      <a:pt x="32" y="62"/>
                      <a:pt x="32" y="60"/>
                    </a:cubicBezTo>
                    <a:cubicBezTo>
                      <a:pt x="32" y="58"/>
                      <a:pt x="34" y="56"/>
                      <a:pt x="36" y="56"/>
                    </a:cubicBezTo>
                    <a:close/>
                    <a:moveTo>
                      <a:pt x="32" y="76"/>
                    </a:moveTo>
                    <a:cubicBezTo>
                      <a:pt x="32" y="74"/>
                      <a:pt x="34" y="72"/>
                      <a:pt x="36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6" y="72"/>
                      <a:pt x="128" y="74"/>
                      <a:pt x="128" y="76"/>
                    </a:cubicBezTo>
                    <a:cubicBezTo>
                      <a:pt x="128" y="78"/>
                      <a:pt x="126" y="80"/>
                      <a:pt x="124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4" y="80"/>
                      <a:pt x="32" y="78"/>
                      <a:pt x="32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Rectangle 62"/>
              <p:cNvSpPr>
                <a:spLocks noChangeArrowheads="1"/>
              </p:cNvSpPr>
              <p:nvPr/>
            </p:nvSpPr>
            <p:spPr bwMode="auto">
              <a:xfrm>
                <a:off x="5978526" y="5915025"/>
                <a:ext cx="46038" cy="4445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Freeform 63"/>
              <p:cNvSpPr>
                <a:spLocks/>
              </p:cNvSpPr>
              <p:nvPr/>
            </p:nvSpPr>
            <p:spPr bwMode="auto">
              <a:xfrm>
                <a:off x="5821363" y="5981700"/>
                <a:ext cx="541338" cy="406400"/>
              </a:xfrm>
              <a:custGeom>
                <a:avLst/>
                <a:gdLst>
                  <a:gd name="T0" fmla="*/ 188 w 192"/>
                  <a:gd name="T1" fmla="*/ 0 h 144"/>
                  <a:gd name="T2" fmla="*/ 184 w 192"/>
                  <a:gd name="T3" fmla="*/ 0 h 144"/>
                  <a:gd name="T4" fmla="*/ 184 w 192"/>
                  <a:gd name="T5" fmla="*/ 34 h 144"/>
                  <a:gd name="T6" fmla="*/ 145 w 192"/>
                  <a:gd name="T7" fmla="*/ 85 h 144"/>
                  <a:gd name="T8" fmla="*/ 167 w 192"/>
                  <a:gd name="T9" fmla="*/ 105 h 144"/>
                  <a:gd name="T10" fmla="*/ 167 w 192"/>
                  <a:gd name="T11" fmla="*/ 111 h 144"/>
                  <a:gd name="T12" fmla="*/ 161 w 192"/>
                  <a:gd name="T13" fmla="*/ 111 h 144"/>
                  <a:gd name="T14" fmla="*/ 105 w 192"/>
                  <a:gd name="T15" fmla="*/ 60 h 144"/>
                  <a:gd name="T16" fmla="*/ 88 w 192"/>
                  <a:gd name="T17" fmla="*/ 59 h 144"/>
                  <a:gd name="T18" fmla="*/ 31 w 192"/>
                  <a:gd name="T19" fmla="*/ 111 h 144"/>
                  <a:gd name="T20" fmla="*/ 28 w 192"/>
                  <a:gd name="T21" fmla="*/ 112 h 144"/>
                  <a:gd name="T22" fmla="*/ 25 w 192"/>
                  <a:gd name="T23" fmla="*/ 111 h 144"/>
                  <a:gd name="T24" fmla="*/ 25 w 192"/>
                  <a:gd name="T25" fmla="*/ 105 h 144"/>
                  <a:gd name="T26" fmla="*/ 48 w 192"/>
                  <a:gd name="T27" fmla="*/ 85 h 144"/>
                  <a:gd name="T28" fmla="*/ 8 w 192"/>
                  <a:gd name="T29" fmla="*/ 34 h 144"/>
                  <a:gd name="T30" fmla="*/ 8 w 192"/>
                  <a:gd name="T31" fmla="*/ 0 h 144"/>
                  <a:gd name="T32" fmla="*/ 4 w 192"/>
                  <a:gd name="T33" fmla="*/ 0 h 144"/>
                  <a:gd name="T34" fmla="*/ 0 w 192"/>
                  <a:gd name="T35" fmla="*/ 4 h 144"/>
                  <a:gd name="T36" fmla="*/ 0 w 192"/>
                  <a:gd name="T37" fmla="*/ 24 h 144"/>
                  <a:gd name="T38" fmla="*/ 0 w 192"/>
                  <a:gd name="T39" fmla="*/ 124 h 144"/>
                  <a:gd name="T40" fmla="*/ 20 w 192"/>
                  <a:gd name="T41" fmla="*/ 144 h 144"/>
                  <a:gd name="T42" fmla="*/ 172 w 192"/>
                  <a:gd name="T43" fmla="*/ 144 h 144"/>
                  <a:gd name="T44" fmla="*/ 192 w 192"/>
                  <a:gd name="T45" fmla="*/ 124 h 144"/>
                  <a:gd name="T46" fmla="*/ 192 w 192"/>
                  <a:gd name="T47" fmla="*/ 24 h 144"/>
                  <a:gd name="T48" fmla="*/ 192 w 192"/>
                  <a:gd name="T49" fmla="*/ 4 h 144"/>
                  <a:gd name="T50" fmla="*/ 188 w 192"/>
                  <a:gd name="T5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44">
                    <a:moveTo>
                      <a:pt x="188" y="0"/>
                    </a:move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34"/>
                      <a:pt x="184" y="34"/>
                      <a:pt x="184" y="34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67" y="105"/>
                      <a:pt x="167" y="105"/>
                      <a:pt x="167" y="105"/>
                    </a:cubicBezTo>
                    <a:cubicBezTo>
                      <a:pt x="168" y="106"/>
                      <a:pt x="169" y="109"/>
                      <a:pt x="167" y="111"/>
                    </a:cubicBezTo>
                    <a:cubicBezTo>
                      <a:pt x="166" y="112"/>
                      <a:pt x="163" y="112"/>
                      <a:pt x="161" y="111"/>
                    </a:cubicBezTo>
                    <a:cubicBezTo>
                      <a:pt x="105" y="60"/>
                      <a:pt x="105" y="60"/>
                      <a:pt x="105" y="60"/>
                    </a:cubicBezTo>
                    <a:cubicBezTo>
                      <a:pt x="100" y="55"/>
                      <a:pt x="92" y="55"/>
                      <a:pt x="88" y="59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0" y="112"/>
                      <a:pt x="29" y="112"/>
                      <a:pt x="28" y="112"/>
                    </a:cubicBezTo>
                    <a:cubicBezTo>
                      <a:pt x="27" y="112"/>
                      <a:pt x="26" y="111"/>
                      <a:pt x="25" y="111"/>
                    </a:cubicBezTo>
                    <a:cubicBezTo>
                      <a:pt x="24" y="109"/>
                      <a:pt x="24" y="106"/>
                      <a:pt x="25" y="105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5"/>
                      <a:pt x="9" y="144"/>
                      <a:pt x="20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83" y="144"/>
                      <a:pt x="192" y="135"/>
                      <a:pt x="192" y="124"/>
                    </a:cubicBezTo>
                    <a:cubicBezTo>
                      <a:pt x="192" y="24"/>
                      <a:pt x="192" y="24"/>
                      <a:pt x="192" y="24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9" name="文本框 63"/>
            <p:cNvSpPr txBox="1"/>
            <p:nvPr/>
          </p:nvSpPr>
          <p:spPr>
            <a:xfrm rot="18900000">
              <a:off x="2694100" y="2387340"/>
              <a:ext cx="1432990" cy="12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文本框 64"/>
            <p:cNvSpPr txBox="1"/>
            <p:nvPr/>
          </p:nvSpPr>
          <p:spPr>
            <a:xfrm rot="18900000">
              <a:off x="4498224" y="2452668"/>
              <a:ext cx="1432990" cy="12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文本框 65"/>
            <p:cNvSpPr txBox="1"/>
            <p:nvPr/>
          </p:nvSpPr>
          <p:spPr>
            <a:xfrm rot="18900000">
              <a:off x="6047037" y="2554196"/>
              <a:ext cx="1432990" cy="12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文本框 66"/>
            <p:cNvSpPr txBox="1"/>
            <p:nvPr/>
          </p:nvSpPr>
          <p:spPr>
            <a:xfrm rot="18900000">
              <a:off x="7647493" y="2582985"/>
              <a:ext cx="1432990" cy="12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文本框 67"/>
            <p:cNvSpPr txBox="1"/>
            <p:nvPr/>
          </p:nvSpPr>
          <p:spPr>
            <a:xfrm rot="18900000">
              <a:off x="9311484" y="2568407"/>
              <a:ext cx="1432990" cy="1202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任意多边形 143"/>
            <p:cNvSpPr/>
            <p:nvPr/>
          </p:nvSpPr>
          <p:spPr>
            <a:xfrm rot="13500000">
              <a:off x="2057314" y="948761"/>
              <a:ext cx="2018" cy="2018"/>
            </a:xfrm>
            <a:custGeom>
              <a:avLst/>
              <a:gdLst>
                <a:gd name="connsiteX0" fmla="*/ 2018 w 2018"/>
                <a:gd name="connsiteY0" fmla="*/ 2018 h 2018"/>
                <a:gd name="connsiteX1" fmla="*/ 0 w 2018"/>
                <a:gd name="connsiteY1" fmla="*/ 0 h 2018"/>
                <a:gd name="connsiteX2" fmla="*/ 1213 w 2018"/>
                <a:gd name="connsiteY2" fmla="*/ 805 h 2018"/>
                <a:gd name="connsiteX3" fmla="*/ 2018 w 2018"/>
                <a:gd name="connsiteY3" fmla="*/ 2018 h 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8" h="2018">
                  <a:moveTo>
                    <a:pt x="2018" y="2018"/>
                  </a:moveTo>
                  <a:lnTo>
                    <a:pt x="0" y="0"/>
                  </a:lnTo>
                  <a:lnTo>
                    <a:pt x="1213" y="805"/>
                  </a:lnTo>
                  <a:lnTo>
                    <a:pt x="2018" y="2018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711282" y="6000757"/>
              <a:ext cx="221180" cy="400367"/>
            </a:xfrm>
            <a:custGeom>
              <a:avLst/>
              <a:gdLst>
                <a:gd name="connsiteX0" fmla="*/ 56253 w 613639"/>
                <a:gd name="connsiteY0" fmla="*/ 0 h 1110774"/>
                <a:gd name="connsiteX1" fmla="*/ 78158 w 613639"/>
                <a:gd name="connsiteY1" fmla="*/ 4422 h 1110774"/>
                <a:gd name="connsiteX2" fmla="*/ 89378 w 613639"/>
                <a:gd name="connsiteY2" fmla="*/ 11988 h 1110774"/>
                <a:gd name="connsiteX3" fmla="*/ 100309 w 613639"/>
                <a:gd name="connsiteY3" fmla="*/ 22917 h 1110774"/>
                <a:gd name="connsiteX4" fmla="*/ 99115 w 613639"/>
                <a:gd name="connsiteY4" fmla="*/ 21148 h 1110774"/>
                <a:gd name="connsiteX5" fmla="*/ 588927 w 613639"/>
                <a:gd name="connsiteY5" fmla="*/ 510960 h 1110774"/>
                <a:gd name="connsiteX6" fmla="*/ 603023 w 613639"/>
                <a:gd name="connsiteY6" fmla="*/ 525055 h 1110774"/>
                <a:gd name="connsiteX7" fmla="*/ 609268 w 613639"/>
                <a:gd name="connsiteY7" fmla="*/ 534317 h 1110774"/>
                <a:gd name="connsiteX8" fmla="*/ 613639 w 613639"/>
                <a:gd name="connsiteY8" fmla="*/ 555970 h 1110774"/>
                <a:gd name="connsiteX9" fmla="*/ 609268 w 613639"/>
                <a:gd name="connsiteY9" fmla="*/ 577623 h 1110774"/>
                <a:gd name="connsiteX10" fmla="*/ 607063 w 613639"/>
                <a:gd name="connsiteY10" fmla="*/ 580893 h 1110774"/>
                <a:gd name="connsiteX11" fmla="*/ 582935 w 613639"/>
                <a:gd name="connsiteY11" fmla="*/ 605021 h 1110774"/>
                <a:gd name="connsiteX12" fmla="*/ 96143 w 613639"/>
                <a:gd name="connsiteY12" fmla="*/ 1091813 h 1110774"/>
                <a:gd name="connsiteX13" fmla="*/ 96147 w 613639"/>
                <a:gd name="connsiteY13" fmla="*/ 1091808 h 1110774"/>
                <a:gd name="connsiteX14" fmla="*/ 89994 w 613639"/>
                <a:gd name="connsiteY14" fmla="*/ 1097961 h 1110774"/>
                <a:gd name="connsiteX15" fmla="*/ 77667 w 613639"/>
                <a:gd name="connsiteY15" fmla="*/ 1106271 h 1110774"/>
                <a:gd name="connsiteX16" fmla="*/ 55364 w 613639"/>
                <a:gd name="connsiteY16" fmla="*/ 1110774 h 1110774"/>
                <a:gd name="connsiteX17" fmla="*/ 2569 w 613639"/>
                <a:gd name="connsiteY17" fmla="*/ 1075780 h 1110774"/>
                <a:gd name="connsiteX18" fmla="*/ 817 w 613639"/>
                <a:gd name="connsiteY18" fmla="*/ 1067101 h 1110774"/>
                <a:gd name="connsiteX19" fmla="*/ 817 w 613639"/>
                <a:gd name="connsiteY19" fmla="*/ 1040915 h 1110774"/>
                <a:gd name="connsiteX20" fmla="*/ 0 w 613639"/>
                <a:gd name="connsiteY20" fmla="*/ 1044965 h 1110774"/>
                <a:gd name="connsiteX21" fmla="*/ 0 w 613639"/>
                <a:gd name="connsiteY21" fmla="*/ 55320 h 1110774"/>
                <a:gd name="connsiteX22" fmla="*/ 271 w 613639"/>
                <a:gd name="connsiteY22" fmla="*/ 56661 h 1110774"/>
                <a:gd name="connsiteX23" fmla="*/ 271 w 613639"/>
                <a:gd name="connsiteY23" fmla="*/ 54830 h 1110774"/>
                <a:gd name="connsiteX24" fmla="*/ 4400 w 613639"/>
                <a:gd name="connsiteY24" fmla="*/ 34369 h 1110774"/>
                <a:gd name="connsiteX25" fmla="*/ 56253 w 613639"/>
                <a:gd name="connsiteY25" fmla="*/ 0 h 11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13639" h="1110774">
                  <a:moveTo>
                    <a:pt x="56253" y="0"/>
                  </a:moveTo>
                  <a:cubicBezTo>
                    <a:pt x="64023" y="0"/>
                    <a:pt x="71426" y="1575"/>
                    <a:pt x="78158" y="4422"/>
                  </a:cubicBezTo>
                  <a:lnTo>
                    <a:pt x="89378" y="11988"/>
                  </a:lnTo>
                  <a:lnTo>
                    <a:pt x="100309" y="22917"/>
                  </a:lnTo>
                  <a:lnTo>
                    <a:pt x="99115" y="21148"/>
                  </a:lnTo>
                  <a:lnTo>
                    <a:pt x="588927" y="510960"/>
                  </a:lnTo>
                  <a:lnTo>
                    <a:pt x="603023" y="525055"/>
                  </a:lnTo>
                  <a:lnTo>
                    <a:pt x="609268" y="534317"/>
                  </a:lnTo>
                  <a:cubicBezTo>
                    <a:pt x="612083" y="540973"/>
                    <a:pt x="613639" y="548290"/>
                    <a:pt x="613639" y="555970"/>
                  </a:cubicBezTo>
                  <a:cubicBezTo>
                    <a:pt x="613639" y="563651"/>
                    <a:pt x="612083" y="570968"/>
                    <a:pt x="609268" y="577623"/>
                  </a:cubicBezTo>
                  <a:lnTo>
                    <a:pt x="607063" y="580893"/>
                  </a:lnTo>
                  <a:lnTo>
                    <a:pt x="582935" y="605021"/>
                  </a:lnTo>
                  <a:lnTo>
                    <a:pt x="96143" y="1091813"/>
                  </a:lnTo>
                  <a:lnTo>
                    <a:pt x="96147" y="1091808"/>
                  </a:lnTo>
                  <a:lnTo>
                    <a:pt x="89994" y="1097961"/>
                  </a:lnTo>
                  <a:lnTo>
                    <a:pt x="77667" y="1106271"/>
                  </a:lnTo>
                  <a:cubicBezTo>
                    <a:pt x="70812" y="1109171"/>
                    <a:pt x="63275" y="1110773"/>
                    <a:pt x="55364" y="1110774"/>
                  </a:cubicBezTo>
                  <a:cubicBezTo>
                    <a:pt x="31630" y="1110774"/>
                    <a:pt x="11268" y="1096344"/>
                    <a:pt x="2569" y="1075780"/>
                  </a:cubicBezTo>
                  <a:lnTo>
                    <a:pt x="817" y="1067101"/>
                  </a:lnTo>
                  <a:lnTo>
                    <a:pt x="817" y="1040915"/>
                  </a:lnTo>
                  <a:lnTo>
                    <a:pt x="0" y="1044965"/>
                  </a:lnTo>
                  <a:lnTo>
                    <a:pt x="0" y="55320"/>
                  </a:lnTo>
                  <a:lnTo>
                    <a:pt x="271" y="56661"/>
                  </a:lnTo>
                  <a:lnTo>
                    <a:pt x="271" y="54830"/>
                  </a:lnTo>
                  <a:lnTo>
                    <a:pt x="4400" y="34369"/>
                  </a:lnTo>
                  <a:cubicBezTo>
                    <a:pt x="12944" y="14172"/>
                    <a:pt x="32944" y="0"/>
                    <a:pt x="56253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2028942" y="5986182"/>
              <a:ext cx="108000" cy="414943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7" name="文本框 100"/>
            <p:cNvSpPr txBox="1"/>
            <p:nvPr/>
          </p:nvSpPr>
          <p:spPr>
            <a:xfrm>
              <a:off x="2155437" y="5935035"/>
              <a:ext cx="1203452" cy="67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Sample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66"/>
            <p:cNvSpPr>
              <a:spLocks noEditPoints="1"/>
            </p:cNvSpPr>
            <p:nvPr/>
          </p:nvSpPr>
          <p:spPr bwMode="auto">
            <a:xfrm>
              <a:off x="4195723" y="726774"/>
              <a:ext cx="420282" cy="385670"/>
            </a:xfrm>
            <a:custGeom>
              <a:avLst/>
              <a:gdLst>
                <a:gd name="T0" fmla="*/ 96 w 192"/>
                <a:gd name="T1" fmla="*/ 0 h 176"/>
                <a:gd name="T2" fmla="*/ 0 w 192"/>
                <a:gd name="T3" fmla="*/ 88 h 176"/>
                <a:gd name="T4" fmla="*/ 15 w 192"/>
                <a:gd name="T5" fmla="*/ 135 h 176"/>
                <a:gd name="T6" fmla="*/ 0 w 192"/>
                <a:gd name="T7" fmla="*/ 170 h 176"/>
                <a:gd name="T8" fmla="*/ 1 w 192"/>
                <a:gd name="T9" fmla="*/ 175 h 176"/>
                <a:gd name="T10" fmla="*/ 4 w 192"/>
                <a:gd name="T11" fmla="*/ 176 h 176"/>
                <a:gd name="T12" fmla="*/ 6 w 192"/>
                <a:gd name="T13" fmla="*/ 176 h 176"/>
                <a:gd name="T14" fmla="*/ 42 w 192"/>
                <a:gd name="T15" fmla="*/ 161 h 176"/>
                <a:gd name="T16" fmla="*/ 96 w 192"/>
                <a:gd name="T17" fmla="*/ 176 h 176"/>
                <a:gd name="T18" fmla="*/ 192 w 192"/>
                <a:gd name="T19" fmla="*/ 88 h 176"/>
                <a:gd name="T20" fmla="*/ 96 w 192"/>
                <a:gd name="T21" fmla="*/ 0 h 176"/>
                <a:gd name="T22" fmla="*/ 92 w 192"/>
                <a:gd name="T23" fmla="*/ 92 h 176"/>
                <a:gd name="T24" fmla="*/ 48 w 192"/>
                <a:gd name="T25" fmla="*/ 136 h 176"/>
                <a:gd name="T26" fmla="*/ 44 w 192"/>
                <a:gd name="T27" fmla="*/ 132 h 176"/>
                <a:gd name="T28" fmla="*/ 44 w 192"/>
                <a:gd name="T29" fmla="*/ 120 h 176"/>
                <a:gd name="T30" fmla="*/ 48 w 192"/>
                <a:gd name="T31" fmla="*/ 116 h 176"/>
                <a:gd name="T32" fmla="*/ 69 w 192"/>
                <a:gd name="T33" fmla="*/ 96 h 176"/>
                <a:gd name="T34" fmla="*/ 48 w 192"/>
                <a:gd name="T35" fmla="*/ 96 h 176"/>
                <a:gd name="T36" fmla="*/ 44 w 192"/>
                <a:gd name="T37" fmla="*/ 92 h 176"/>
                <a:gd name="T38" fmla="*/ 44 w 192"/>
                <a:gd name="T39" fmla="*/ 52 h 176"/>
                <a:gd name="T40" fmla="*/ 48 w 192"/>
                <a:gd name="T41" fmla="*/ 48 h 176"/>
                <a:gd name="T42" fmla="*/ 88 w 192"/>
                <a:gd name="T43" fmla="*/ 48 h 176"/>
                <a:gd name="T44" fmla="*/ 92 w 192"/>
                <a:gd name="T45" fmla="*/ 52 h 176"/>
                <a:gd name="T46" fmla="*/ 92 w 192"/>
                <a:gd name="T47" fmla="*/ 92 h 176"/>
                <a:gd name="T48" fmla="*/ 148 w 192"/>
                <a:gd name="T49" fmla="*/ 92 h 176"/>
                <a:gd name="T50" fmla="*/ 104 w 192"/>
                <a:gd name="T51" fmla="*/ 136 h 176"/>
                <a:gd name="T52" fmla="*/ 100 w 192"/>
                <a:gd name="T53" fmla="*/ 132 h 176"/>
                <a:gd name="T54" fmla="*/ 100 w 192"/>
                <a:gd name="T55" fmla="*/ 120 h 176"/>
                <a:gd name="T56" fmla="*/ 104 w 192"/>
                <a:gd name="T57" fmla="*/ 116 h 176"/>
                <a:gd name="T58" fmla="*/ 125 w 192"/>
                <a:gd name="T59" fmla="*/ 96 h 176"/>
                <a:gd name="T60" fmla="*/ 104 w 192"/>
                <a:gd name="T61" fmla="*/ 96 h 176"/>
                <a:gd name="T62" fmla="*/ 100 w 192"/>
                <a:gd name="T63" fmla="*/ 92 h 176"/>
                <a:gd name="T64" fmla="*/ 100 w 192"/>
                <a:gd name="T65" fmla="*/ 52 h 176"/>
                <a:gd name="T66" fmla="*/ 104 w 192"/>
                <a:gd name="T67" fmla="*/ 48 h 176"/>
                <a:gd name="T68" fmla="*/ 144 w 192"/>
                <a:gd name="T69" fmla="*/ 48 h 176"/>
                <a:gd name="T70" fmla="*/ 148 w 192"/>
                <a:gd name="T71" fmla="*/ 52 h 176"/>
                <a:gd name="T72" fmla="*/ 148 w 192"/>
                <a:gd name="T73" fmla="*/ 9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176">
                  <a:moveTo>
                    <a:pt x="96" y="0"/>
                  </a:moveTo>
                  <a:cubicBezTo>
                    <a:pt x="43" y="0"/>
                    <a:pt x="0" y="39"/>
                    <a:pt x="0" y="88"/>
                  </a:cubicBezTo>
                  <a:cubicBezTo>
                    <a:pt x="0" y="105"/>
                    <a:pt x="5" y="121"/>
                    <a:pt x="15" y="13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0" y="174"/>
                    <a:pt x="1" y="175"/>
                  </a:cubicBezTo>
                  <a:cubicBezTo>
                    <a:pt x="2" y="175"/>
                    <a:pt x="3" y="176"/>
                    <a:pt x="4" y="176"/>
                  </a:cubicBezTo>
                  <a:cubicBezTo>
                    <a:pt x="5" y="176"/>
                    <a:pt x="5" y="176"/>
                    <a:pt x="6" y="176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58" y="171"/>
                    <a:pt x="77" y="176"/>
                    <a:pt x="96" y="176"/>
                  </a:cubicBezTo>
                  <a:cubicBezTo>
                    <a:pt x="149" y="176"/>
                    <a:pt x="192" y="136"/>
                    <a:pt x="192" y="88"/>
                  </a:cubicBezTo>
                  <a:cubicBezTo>
                    <a:pt x="192" y="39"/>
                    <a:pt x="149" y="0"/>
                    <a:pt x="96" y="0"/>
                  </a:cubicBezTo>
                  <a:close/>
                  <a:moveTo>
                    <a:pt x="92" y="92"/>
                  </a:moveTo>
                  <a:cubicBezTo>
                    <a:pt x="92" y="116"/>
                    <a:pt x="72" y="136"/>
                    <a:pt x="48" y="136"/>
                  </a:cubicBezTo>
                  <a:cubicBezTo>
                    <a:pt x="46" y="136"/>
                    <a:pt x="44" y="134"/>
                    <a:pt x="44" y="132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18"/>
                    <a:pt x="46" y="116"/>
                    <a:pt x="48" y="116"/>
                  </a:cubicBezTo>
                  <a:cubicBezTo>
                    <a:pt x="62" y="116"/>
                    <a:pt x="67" y="106"/>
                    <a:pt x="69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6"/>
                    <a:pt x="44" y="94"/>
                    <a:pt x="44" y="9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0"/>
                    <a:pt x="46" y="48"/>
                    <a:pt x="48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0" y="48"/>
                    <a:pt x="92" y="50"/>
                    <a:pt x="92" y="52"/>
                  </a:cubicBezTo>
                  <a:lnTo>
                    <a:pt x="92" y="92"/>
                  </a:lnTo>
                  <a:close/>
                  <a:moveTo>
                    <a:pt x="148" y="92"/>
                  </a:moveTo>
                  <a:cubicBezTo>
                    <a:pt x="148" y="116"/>
                    <a:pt x="128" y="136"/>
                    <a:pt x="104" y="136"/>
                  </a:cubicBezTo>
                  <a:cubicBezTo>
                    <a:pt x="102" y="136"/>
                    <a:pt x="100" y="134"/>
                    <a:pt x="100" y="132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18"/>
                    <a:pt x="102" y="116"/>
                    <a:pt x="104" y="116"/>
                  </a:cubicBezTo>
                  <a:cubicBezTo>
                    <a:pt x="118" y="116"/>
                    <a:pt x="123" y="106"/>
                    <a:pt x="125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2" y="96"/>
                    <a:pt x="100" y="94"/>
                    <a:pt x="100" y="9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2" y="48"/>
                    <a:pt x="10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6" y="48"/>
                    <a:pt x="148" y="50"/>
                    <a:pt x="148" y="52"/>
                  </a:cubicBezTo>
                  <a:lnTo>
                    <a:pt x="148" y="92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4649792" y="712197"/>
              <a:ext cx="108000" cy="414943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0" name="文本框 103"/>
            <p:cNvSpPr txBox="1"/>
            <p:nvPr/>
          </p:nvSpPr>
          <p:spPr>
            <a:xfrm>
              <a:off x="4776287" y="661051"/>
              <a:ext cx="1203452" cy="67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Sample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95"/>
            <p:cNvSpPr>
              <a:spLocks noEditPoints="1"/>
            </p:cNvSpPr>
            <p:nvPr/>
          </p:nvSpPr>
          <p:spPr bwMode="auto">
            <a:xfrm>
              <a:off x="4773582" y="6016321"/>
              <a:ext cx="339285" cy="368552"/>
            </a:xfrm>
            <a:custGeom>
              <a:avLst/>
              <a:gdLst>
                <a:gd name="T0" fmla="*/ 175 w 176"/>
                <a:gd name="T1" fmla="*/ 1 h 192"/>
                <a:gd name="T2" fmla="*/ 171 w 176"/>
                <a:gd name="T3" fmla="*/ 0 h 192"/>
                <a:gd name="T4" fmla="*/ 67 w 176"/>
                <a:gd name="T5" fmla="*/ 24 h 192"/>
                <a:gd name="T6" fmla="*/ 64 w 176"/>
                <a:gd name="T7" fmla="*/ 28 h 192"/>
                <a:gd name="T8" fmla="*/ 64 w 176"/>
                <a:gd name="T9" fmla="*/ 133 h 192"/>
                <a:gd name="T10" fmla="*/ 36 w 176"/>
                <a:gd name="T11" fmla="*/ 120 h 192"/>
                <a:gd name="T12" fmla="*/ 0 w 176"/>
                <a:gd name="T13" fmla="*/ 156 h 192"/>
                <a:gd name="T14" fmla="*/ 36 w 176"/>
                <a:gd name="T15" fmla="*/ 192 h 192"/>
                <a:gd name="T16" fmla="*/ 72 w 176"/>
                <a:gd name="T17" fmla="*/ 156 h 192"/>
                <a:gd name="T18" fmla="*/ 72 w 176"/>
                <a:gd name="T19" fmla="*/ 79 h 192"/>
                <a:gd name="T20" fmla="*/ 168 w 176"/>
                <a:gd name="T21" fmla="*/ 57 h 192"/>
                <a:gd name="T22" fmla="*/ 168 w 176"/>
                <a:gd name="T23" fmla="*/ 125 h 192"/>
                <a:gd name="T24" fmla="*/ 140 w 176"/>
                <a:gd name="T25" fmla="*/ 112 h 192"/>
                <a:gd name="T26" fmla="*/ 104 w 176"/>
                <a:gd name="T27" fmla="*/ 148 h 192"/>
                <a:gd name="T28" fmla="*/ 140 w 176"/>
                <a:gd name="T29" fmla="*/ 184 h 192"/>
                <a:gd name="T30" fmla="*/ 176 w 176"/>
                <a:gd name="T31" fmla="*/ 148 h 192"/>
                <a:gd name="T32" fmla="*/ 176 w 176"/>
                <a:gd name="T33" fmla="*/ 4 h 192"/>
                <a:gd name="T34" fmla="*/ 175 w 176"/>
                <a:gd name="T35" fmla="*/ 1 h 192"/>
                <a:gd name="T36" fmla="*/ 36 w 176"/>
                <a:gd name="T37" fmla="*/ 144 h 192"/>
                <a:gd name="T38" fmla="*/ 24 w 176"/>
                <a:gd name="T39" fmla="*/ 156 h 192"/>
                <a:gd name="T40" fmla="*/ 20 w 176"/>
                <a:gd name="T41" fmla="*/ 160 h 192"/>
                <a:gd name="T42" fmla="*/ 16 w 176"/>
                <a:gd name="T43" fmla="*/ 156 h 192"/>
                <a:gd name="T44" fmla="*/ 36 w 176"/>
                <a:gd name="T45" fmla="*/ 136 h 192"/>
                <a:gd name="T46" fmla="*/ 40 w 176"/>
                <a:gd name="T47" fmla="*/ 140 h 192"/>
                <a:gd name="T48" fmla="*/ 36 w 176"/>
                <a:gd name="T49" fmla="*/ 144 h 192"/>
                <a:gd name="T50" fmla="*/ 140 w 176"/>
                <a:gd name="T51" fmla="*/ 136 h 192"/>
                <a:gd name="T52" fmla="*/ 128 w 176"/>
                <a:gd name="T53" fmla="*/ 148 h 192"/>
                <a:gd name="T54" fmla="*/ 124 w 176"/>
                <a:gd name="T55" fmla="*/ 152 h 192"/>
                <a:gd name="T56" fmla="*/ 120 w 176"/>
                <a:gd name="T57" fmla="*/ 148 h 192"/>
                <a:gd name="T58" fmla="*/ 140 w 176"/>
                <a:gd name="T59" fmla="*/ 128 h 192"/>
                <a:gd name="T60" fmla="*/ 144 w 176"/>
                <a:gd name="T61" fmla="*/ 132 h 192"/>
                <a:gd name="T62" fmla="*/ 140 w 176"/>
                <a:gd name="T63" fmla="*/ 13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92">
                  <a:moveTo>
                    <a:pt x="175" y="1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5" y="24"/>
                    <a:pt x="64" y="26"/>
                    <a:pt x="64" y="28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58" y="125"/>
                    <a:pt x="47" y="120"/>
                    <a:pt x="36" y="120"/>
                  </a:cubicBezTo>
                  <a:cubicBezTo>
                    <a:pt x="16" y="120"/>
                    <a:pt x="0" y="136"/>
                    <a:pt x="0" y="156"/>
                  </a:cubicBezTo>
                  <a:cubicBezTo>
                    <a:pt x="0" y="176"/>
                    <a:pt x="16" y="192"/>
                    <a:pt x="36" y="192"/>
                  </a:cubicBezTo>
                  <a:cubicBezTo>
                    <a:pt x="56" y="192"/>
                    <a:pt x="72" y="176"/>
                    <a:pt x="72" y="15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125"/>
                    <a:pt x="168" y="125"/>
                    <a:pt x="168" y="125"/>
                  </a:cubicBezTo>
                  <a:cubicBezTo>
                    <a:pt x="162" y="117"/>
                    <a:pt x="151" y="112"/>
                    <a:pt x="140" y="112"/>
                  </a:cubicBezTo>
                  <a:cubicBezTo>
                    <a:pt x="120" y="112"/>
                    <a:pt x="104" y="128"/>
                    <a:pt x="104" y="148"/>
                  </a:cubicBezTo>
                  <a:cubicBezTo>
                    <a:pt x="104" y="168"/>
                    <a:pt x="120" y="184"/>
                    <a:pt x="140" y="184"/>
                  </a:cubicBezTo>
                  <a:cubicBezTo>
                    <a:pt x="160" y="184"/>
                    <a:pt x="176" y="168"/>
                    <a:pt x="176" y="148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1"/>
                    <a:pt x="175" y="1"/>
                  </a:cubicBezTo>
                  <a:close/>
                  <a:moveTo>
                    <a:pt x="36" y="144"/>
                  </a:moveTo>
                  <a:cubicBezTo>
                    <a:pt x="30" y="144"/>
                    <a:pt x="24" y="149"/>
                    <a:pt x="24" y="156"/>
                  </a:cubicBezTo>
                  <a:cubicBezTo>
                    <a:pt x="24" y="158"/>
                    <a:pt x="22" y="160"/>
                    <a:pt x="20" y="160"/>
                  </a:cubicBezTo>
                  <a:cubicBezTo>
                    <a:pt x="18" y="160"/>
                    <a:pt x="16" y="158"/>
                    <a:pt x="16" y="156"/>
                  </a:cubicBezTo>
                  <a:cubicBezTo>
                    <a:pt x="16" y="145"/>
                    <a:pt x="25" y="136"/>
                    <a:pt x="36" y="136"/>
                  </a:cubicBezTo>
                  <a:cubicBezTo>
                    <a:pt x="38" y="136"/>
                    <a:pt x="40" y="138"/>
                    <a:pt x="40" y="140"/>
                  </a:cubicBezTo>
                  <a:cubicBezTo>
                    <a:pt x="40" y="142"/>
                    <a:pt x="38" y="144"/>
                    <a:pt x="36" y="144"/>
                  </a:cubicBezTo>
                  <a:close/>
                  <a:moveTo>
                    <a:pt x="140" y="136"/>
                  </a:moveTo>
                  <a:cubicBezTo>
                    <a:pt x="134" y="136"/>
                    <a:pt x="128" y="141"/>
                    <a:pt x="128" y="148"/>
                  </a:cubicBezTo>
                  <a:cubicBezTo>
                    <a:pt x="128" y="150"/>
                    <a:pt x="126" y="152"/>
                    <a:pt x="124" y="152"/>
                  </a:cubicBezTo>
                  <a:cubicBezTo>
                    <a:pt x="122" y="152"/>
                    <a:pt x="120" y="150"/>
                    <a:pt x="120" y="148"/>
                  </a:cubicBezTo>
                  <a:cubicBezTo>
                    <a:pt x="120" y="137"/>
                    <a:pt x="129" y="128"/>
                    <a:pt x="140" y="128"/>
                  </a:cubicBezTo>
                  <a:cubicBezTo>
                    <a:pt x="142" y="128"/>
                    <a:pt x="144" y="130"/>
                    <a:pt x="144" y="132"/>
                  </a:cubicBezTo>
                  <a:cubicBezTo>
                    <a:pt x="144" y="134"/>
                    <a:pt x="142" y="136"/>
                    <a:pt x="140" y="13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2" name="任意多边形 151"/>
            <p:cNvSpPr>
              <a:spLocks/>
            </p:cNvSpPr>
            <p:nvPr/>
          </p:nvSpPr>
          <p:spPr bwMode="auto">
            <a:xfrm>
              <a:off x="7342452" y="776227"/>
              <a:ext cx="333375" cy="333376"/>
            </a:xfrm>
            <a:custGeom>
              <a:avLst/>
              <a:gdLst>
                <a:gd name="connsiteX0" fmla="*/ 224791 w 539750"/>
                <a:gd name="connsiteY0" fmla="*/ 427038 h 539751"/>
                <a:gd name="connsiteX1" fmla="*/ 247333 w 539750"/>
                <a:gd name="connsiteY1" fmla="*/ 427038 h 539751"/>
                <a:gd name="connsiteX2" fmla="*/ 292418 w 539750"/>
                <a:gd name="connsiteY2" fmla="*/ 427038 h 539751"/>
                <a:gd name="connsiteX3" fmla="*/ 314961 w 539750"/>
                <a:gd name="connsiteY3" fmla="*/ 427038 h 539751"/>
                <a:gd name="connsiteX4" fmla="*/ 314961 w 539750"/>
                <a:gd name="connsiteY4" fmla="*/ 432674 h 539751"/>
                <a:gd name="connsiteX5" fmla="*/ 382588 w 539750"/>
                <a:gd name="connsiteY5" fmla="*/ 483395 h 539751"/>
                <a:gd name="connsiteX6" fmla="*/ 269876 w 539750"/>
                <a:gd name="connsiteY6" fmla="*/ 539751 h 539751"/>
                <a:gd name="connsiteX7" fmla="*/ 193795 w 539750"/>
                <a:gd name="connsiteY7" fmla="*/ 525662 h 539751"/>
                <a:gd name="connsiteX8" fmla="*/ 157163 w 539750"/>
                <a:gd name="connsiteY8" fmla="*/ 483395 h 539751"/>
                <a:gd name="connsiteX9" fmla="*/ 224791 w 539750"/>
                <a:gd name="connsiteY9" fmla="*/ 429856 h 539751"/>
                <a:gd name="connsiteX10" fmla="*/ 224791 w 539750"/>
                <a:gd name="connsiteY10" fmla="*/ 427038 h 539751"/>
                <a:gd name="connsiteX11" fmla="*/ 0 w 539750"/>
                <a:gd name="connsiteY11" fmla="*/ 338138 h 539751"/>
                <a:gd name="connsiteX12" fmla="*/ 539750 w 539750"/>
                <a:gd name="connsiteY12" fmla="*/ 338138 h 539751"/>
                <a:gd name="connsiteX13" fmla="*/ 539750 w 539750"/>
                <a:gd name="connsiteY13" fmla="*/ 371476 h 539751"/>
                <a:gd name="connsiteX14" fmla="*/ 508827 w 539750"/>
                <a:gd name="connsiteY14" fmla="*/ 404813 h 539751"/>
                <a:gd name="connsiteX15" fmla="*/ 314854 w 539750"/>
                <a:gd name="connsiteY15" fmla="*/ 404813 h 539751"/>
                <a:gd name="connsiteX16" fmla="*/ 292365 w 539750"/>
                <a:gd name="connsiteY16" fmla="*/ 404813 h 539751"/>
                <a:gd name="connsiteX17" fmla="*/ 247385 w 539750"/>
                <a:gd name="connsiteY17" fmla="*/ 404813 h 539751"/>
                <a:gd name="connsiteX18" fmla="*/ 224896 w 539750"/>
                <a:gd name="connsiteY18" fmla="*/ 404813 h 539751"/>
                <a:gd name="connsiteX19" fmla="*/ 36546 w 539750"/>
                <a:gd name="connsiteY19" fmla="*/ 404813 h 539751"/>
                <a:gd name="connsiteX20" fmla="*/ 0 w 539750"/>
                <a:gd name="connsiteY20" fmla="*/ 371476 h 539751"/>
                <a:gd name="connsiteX21" fmla="*/ 33734 w 539750"/>
                <a:gd name="connsiteY21" fmla="*/ 0 h 539751"/>
                <a:gd name="connsiteX22" fmla="*/ 506016 w 539750"/>
                <a:gd name="connsiteY22" fmla="*/ 0 h 539751"/>
                <a:gd name="connsiteX23" fmla="*/ 539750 w 539750"/>
                <a:gd name="connsiteY23" fmla="*/ 33848 h 539751"/>
                <a:gd name="connsiteX24" fmla="*/ 539750 w 539750"/>
                <a:gd name="connsiteY24" fmla="*/ 315913 h 539751"/>
                <a:gd name="connsiteX25" fmla="*/ 0 w 539750"/>
                <a:gd name="connsiteY25" fmla="*/ 315913 h 539751"/>
                <a:gd name="connsiteX26" fmla="*/ 0 w 539750"/>
                <a:gd name="connsiteY26" fmla="*/ 33848 h 539751"/>
                <a:gd name="connsiteX27" fmla="*/ 33734 w 539750"/>
                <a:gd name="connsiteY27" fmla="*/ 0 h 53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750" h="539751">
                  <a:moveTo>
                    <a:pt x="224791" y="427038"/>
                  </a:moveTo>
                  <a:cubicBezTo>
                    <a:pt x="224791" y="427038"/>
                    <a:pt x="224791" y="427038"/>
                    <a:pt x="247333" y="427038"/>
                  </a:cubicBezTo>
                  <a:cubicBezTo>
                    <a:pt x="247333" y="427038"/>
                    <a:pt x="247333" y="427038"/>
                    <a:pt x="292418" y="427038"/>
                  </a:cubicBezTo>
                  <a:cubicBezTo>
                    <a:pt x="292418" y="427038"/>
                    <a:pt x="292418" y="427038"/>
                    <a:pt x="314961" y="427038"/>
                  </a:cubicBezTo>
                  <a:cubicBezTo>
                    <a:pt x="314961" y="427038"/>
                    <a:pt x="314961" y="427038"/>
                    <a:pt x="314961" y="432674"/>
                  </a:cubicBezTo>
                  <a:cubicBezTo>
                    <a:pt x="357228" y="441127"/>
                    <a:pt x="382588" y="458034"/>
                    <a:pt x="382588" y="483395"/>
                  </a:cubicBezTo>
                  <a:cubicBezTo>
                    <a:pt x="382588" y="514391"/>
                    <a:pt x="334685" y="539751"/>
                    <a:pt x="269876" y="539751"/>
                  </a:cubicBezTo>
                  <a:cubicBezTo>
                    <a:pt x="241697" y="539751"/>
                    <a:pt x="213519" y="534116"/>
                    <a:pt x="193795" y="525662"/>
                  </a:cubicBezTo>
                  <a:cubicBezTo>
                    <a:pt x="171252" y="514391"/>
                    <a:pt x="157163" y="500302"/>
                    <a:pt x="157163" y="483395"/>
                  </a:cubicBezTo>
                  <a:cubicBezTo>
                    <a:pt x="157163" y="458034"/>
                    <a:pt x="182523" y="441127"/>
                    <a:pt x="224791" y="429856"/>
                  </a:cubicBezTo>
                  <a:cubicBezTo>
                    <a:pt x="224791" y="429856"/>
                    <a:pt x="224791" y="429856"/>
                    <a:pt x="224791" y="427038"/>
                  </a:cubicBezTo>
                  <a:close/>
                  <a:moveTo>
                    <a:pt x="0" y="338138"/>
                  </a:moveTo>
                  <a:cubicBezTo>
                    <a:pt x="0" y="338138"/>
                    <a:pt x="0" y="338138"/>
                    <a:pt x="539750" y="338138"/>
                  </a:cubicBezTo>
                  <a:cubicBezTo>
                    <a:pt x="539750" y="338138"/>
                    <a:pt x="539750" y="338138"/>
                    <a:pt x="539750" y="371476"/>
                  </a:cubicBezTo>
                  <a:cubicBezTo>
                    <a:pt x="539750" y="388144"/>
                    <a:pt x="525694" y="404813"/>
                    <a:pt x="508827" y="404813"/>
                  </a:cubicBezTo>
                  <a:cubicBezTo>
                    <a:pt x="508827" y="404813"/>
                    <a:pt x="508827" y="404813"/>
                    <a:pt x="314854" y="404813"/>
                  </a:cubicBezTo>
                  <a:cubicBezTo>
                    <a:pt x="314854" y="404813"/>
                    <a:pt x="314854" y="404813"/>
                    <a:pt x="292365" y="404813"/>
                  </a:cubicBezTo>
                  <a:cubicBezTo>
                    <a:pt x="292365" y="404813"/>
                    <a:pt x="292365" y="404813"/>
                    <a:pt x="247385" y="404813"/>
                  </a:cubicBezTo>
                  <a:cubicBezTo>
                    <a:pt x="247385" y="404813"/>
                    <a:pt x="247385" y="404813"/>
                    <a:pt x="224896" y="404813"/>
                  </a:cubicBezTo>
                  <a:cubicBezTo>
                    <a:pt x="224896" y="404813"/>
                    <a:pt x="224896" y="404813"/>
                    <a:pt x="36546" y="404813"/>
                  </a:cubicBezTo>
                  <a:cubicBezTo>
                    <a:pt x="16867" y="404813"/>
                    <a:pt x="0" y="390923"/>
                    <a:pt x="0" y="371476"/>
                  </a:cubicBezTo>
                  <a:close/>
                  <a:moveTo>
                    <a:pt x="33734" y="0"/>
                  </a:moveTo>
                  <a:cubicBezTo>
                    <a:pt x="33734" y="0"/>
                    <a:pt x="33734" y="0"/>
                    <a:pt x="506016" y="0"/>
                  </a:cubicBezTo>
                  <a:cubicBezTo>
                    <a:pt x="525694" y="0"/>
                    <a:pt x="539750" y="14103"/>
                    <a:pt x="539750" y="33848"/>
                  </a:cubicBezTo>
                  <a:cubicBezTo>
                    <a:pt x="539750" y="33848"/>
                    <a:pt x="539750" y="33848"/>
                    <a:pt x="539750" y="315913"/>
                  </a:cubicBezTo>
                  <a:cubicBezTo>
                    <a:pt x="539750" y="315913"/>
                    <a:pt x="539750" y="315913"/>
                    <a:pt x="0" y="315913"/>
                  </a:cubicBezTo>
                  <a:cubicBezTo>
                    <a:pt x="0" y="315913"/>
                    <a:pt x="0" y="315913"/>
                    <a:pt x="0" y="33848"/>
                  </a:cubicBezTo>
                  <a:cubicBezTo>
                    <a:pt x="0" y="14103"/>
                    <a:pt x="16867" y="0"/>
                    <a:pt x="33734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93"/>
            <p:cNvSpPr>
              <a:spLocks/>
            </p:cNvSpPr>
            <p:nvPr/>
          </p:nvSpPr>
          <p:spPr bwMode="auto">
            <a:xfrm>
              <a:off x="8133159" y="6000817"/>
              <a:ext cx="422658" cy="352008"/>
            </a:xfrm>
            <a:custGeom>
              <a:avLst/>
              <a:gdLst>
                <a:gd name="T0" fmla="*/ 176 w 192"/>
                <a:gd name="T1" fmla="*/ 92 h 160"/>
                <a:gd name="T2" fmla="*/ 176 w 192"/>
                <a:gd name="T3" fmla="*/ 91 h 160"/>
                <a:gd name="T4" fmla="*/ 176 w 192"/>
                <a:gd name="T5" fmla="*/ 48 h 160"/>
                <a:gd name="T6" fmla="*/ 176 w 192"/>
                <a:gd name="T7" fmla="*/ 46 h 160"/>
                <a:gd name="T8" fmla="*/ 96 w 192"/>
                <a:gd name="T9" fmla="*/ 0 h 160"/>
                <a:gd name="T10" fmla="*/ 17 w 192"/>
                <a:gd name="T11" fmla="*/ 46 h 160"/>
                <a:gd name="T12" fmla="*/ 17 w 192"/>
                <a:gd name="T13" fmla="*/ 46 h 160"/>
                <a:gd name="T14" fmla="*/ 16 w 192"/>
                <a:gd name="T15" fmla="*/ 47 h 160"/>
                <a:gd name="T16" fmla="*/ 16 w 192"/>
                <a:gd name="T17" fmla="*/ 48 h 160"/>
                <a:gd name="T18" fmla="*/ 16 w 192"/>
                <a:gd name="T19" fmla="*/ 48 h 160"/>
                <a:gd name="T20" fmla="*/ 16 w 192"/>
                <a:gd name="T21" fmla="*/ 91 h 160"/>
                <a:gd name="T22" fmla="*/ 16 w 192"/>
                <a:gd name="T23" fmla="*/ 92 h 160"/>
                <a:gd name="T24" fmla="*/ 0 w 192"/>
                <a:gd name="T25" fmla="*/ 120 h 160"/>
                <a:gd name="T26" fmla="*/ 32 w 192"/>
                <a:gd name="T27" fmla="*/ 152 h 160"/>
                <a:gd name="T28" fmla="*/ 33 w 192"/>
                <a:gd name="T29" fmla="*/ 152 h 160"/>
                <a:gd name="T30" fmla="*/ 44 w 192"/>
                <a:gd name="T31" fmla="*/ 160 h 160"/>
                <a:gd name="T32" fmla="*/ 56 w 192"/>
                <a:gd name="T33" fmla="*/ 148 h 160"/>
                <a:gd name="T34" fmla="*/ 56 w 192"/>
                <a:gd name="T35" fmla="*/ 92 h 160"/>
                <a:gd name="T36" fmla="*/ 44 w 192"/>
                <a:gd name="T37" fmla="*/ 80 h 160"/>
                <a:gd name="T38" fmla="*/ 33 w 192"/>
                <a:gd name="T39" fmla="*/ 88 h 160"/>
                <a:gd name="T40" fmla="*/ 32 w 192"/>
                <a:gd name="T41" fmla="*/ 88 h 160"/>
                <a:gd name="T42" fmla="*/ 24 w 192"/>
                <a:gd name="T43" fmla="*/ 89 h 160"/>
                <a:gd name="T44" fmla="*/ 24 w 192"/>
                <a:gd name="T45" fmla="*/ 49 h 160"/>
                <a:gd name="T46" fmla="*/ 46 w 192"/>
                <a:gd name="T47" fmla="*/ 24 h 160"/>
                <a:gd name="T48" fmla="*/ 52 w 192"/>
                <a:gd name="T49" fmla="*/ 31 h 160"/>
                <a:gd name="T50" fmla="*/ 57 w 192"/>
                <a:gd name="T51" fmla="*/ 31 h 160"/>
                <a:gd name="T52" fmla="*/ 96 w 192"/>
                <a:gd name="T53" fmla="*/ 24 h 160"/>
                <a:gd name="T54" fmla="*/ 135 w 192"/>
                <a:gd name="T55" fmla="*/ 31 h 160"/>
                <a:gd name="T56" fmla="*/ 137 w 192"/>
                <a:gd name="T57" fmla="*/ 32 h 160"/>
                <a:gd name="T58" fmla="*/ 140 w 192"/>
                <a:gd name="T59" fmla="*/ 31 h 160"/>
                <a:gd name="T60" fmla="*/ 147 w 192"/>
                <a:gd name="T61" fmla="*/ 24 h 160"/>
                <a:gd name="T62" fmla="*/ 168 w 192"/>
                <a:gd name="T63" fmla="*/ 49 h 160"/>
                <a:gd name="T64" fmla="*/ 168 w 192"/>
                <a:gd name="T65" fmla="*/ 89 h 160"/>
                <a:gd name="T66" fmla="*/ 160 w 192"/>
                <a:gd name="T67" fmla="*/ 88 h 160"/>
                <a:gd name="T68" fmla="*/ 159 w 192"/>
                <a:gd name="T69" fmla="*/ 88 h 160"/>
                <a:gd name="T70" fmla="*/ 148 w 192"/>
                <a:gd name="T71" fmla="*/ 80 h 160"/>
                <a:gd name="T72" fmla="*/ 136 w 192"/>
                <a:gd name="T73" fmla="*/ 92 h 160"/>
                <a:gd name="T74" fmla="*/ 136 w 192"/>
                <a:gd name="T75" fmla="*/ 148 h 160"/>
                <a:gd name="T76" fmla="*/ 148 w 192"/>
                <a:gd name="T77" fmla="*/ 160 h 160"/>
                <a:gd name="T78" fmla="*/ 159 w 192"/>
                <a:gd name="T79" fmla="*/ 152 h 160"/>
                <a:gd name="T80" fmla="*/ 160 w 192"/>
                <a:gd name="T81" fmla="*/ 152 h 160"/>
                <a:gd name="T82" fmla="*/ 192 w 192"/>
                <a:gd name="T83" fmla="*/ 120 h 160"/>
                <a:gd name="T84" fmla="*/ 176 w 192"/>
                <a:gd name="T85" fmla="*/ 9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60">
                  <a:moveTo>
                    <a:pt x="176" y="92"/>
                  </a:move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78" y="152"/>
                    <a:pt x="192" y="138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5168217" y="5986181"/>
              <a:ext cx="108000" cy="414943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5" name="文本框 111"/>
            <p:cNvSpPr txBox="1"/>
            <p:nvPr/>
          </p:nvSpPr>
          <p:spPr>
            <a:xfrm>
              <a:off x="5294712" y="5935035"/>
              <a:ext cx="1203452" cy="67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Sample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7710079" y="724335"/>
              <a:ext cx="108000" cy="414943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7" name="文本框 113"/>
            <p:cNvSpPr txBox="1"/>
            <p:nvPr/>
          </p:nvSpPr>
          <p:spPr>
            <a:xfrm>
              <a:off x="7836574" y="673189"/>
              <a:ext cx="1203452" cy="67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Sample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58" name="圆角矩形 157"/>
            <p:cNvSpPr/>
            <p:nvPr/>
          </p:nvSpPr>
          <p:spPr>
            <a:xfrm>
              <a:off x="8694605" y="5986181"/>
              <a:ext cx="108000" cy="414943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59" name="文本框 115"/>
            <p:cNvSpPr txBox="1"/>
            <p:nvPr/>
          </p:nvSpPr>
          <p:spPr>
            <a:xfrm>
              <a:off x="8821100" y="5935035"/>
              <a:ext cx="1203452" cy="67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Sample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Text here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5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>
          <a:xfrm>
            <a:off x="899592" y="817105"/>
            <a:ext cx="7790522" cy="5132175"/>
            <a:chOff x="1155700" y="121920"/>
            <a:chExt cx="9956859" cy="6559296"/>
          </a:xfrm>
        </p:grpSpPr>
        <p:grpSp>
          <p:nvGrpSpPr>
            <p:cNvPr id="79" name="组合 78"/>
            <p:cNvGrpSpPr/>
            <p:nvPr/>
          </p:nvGrpSpPr>
          <p:grpSpPr>
            <a:xfrm>
              <a:off x="3489268" y="121920"/>
              <a:ext cx="2233676" cy="6559296"/>
              <a:chOff x="3489268" y="121920"/>
              <a:chExt cx="2233676" cy="6559296"/>
            </a:xfrm>
          </p:grpSpPr>
          <p:sp>
            <p:nvSpPr>
              <p:cNvPr id="80" name="任意多边形 79"/>
              <p:cNvSpPr/>
              <p:nvPr/>
            </p:nvSpPr>
            <p:spPr>
              <a:xfrm>
                <a:off x="4223328" y="121920"/>
                <a:ext cx="1499616" cy="6404864"/>
              </a:xfrm>
              <a:custGeom>
                <a:avLst/>
                <a:gdLst>
                  <a:gd name="connsiteX0" fmla="*/ 1085088 w 1085088"/>
                  <a:gd name="connsiteY0" fmla="*/ 0 h 4949952"/>
                  <a:gd name="connsiteX1" fmla="*/ 902208 w 1085088"/>
                  <a:gd name="connsiteY1" fmla="*/ 4949952 h 4949952"/>
                  <a:gd name="connsiteX2" fmla="*/ 0 w 1085088"/>
                  <a:gd name="connsiteY2" fmla="*/ 1316736 h 4949952"/>
                  <a:gd name="connsiteX3" fmla="*/ 1085088 w 1085088"/>
                  <a:gd name="connsiteY3" fmla="*/ 0 h 49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088" h="4949952">
                    <a:moveTo>
                      <a:pt x="1085088" y="0"/>
                    </a:moveTo>
                    <a:lnTo>
                      <a:pt x="902208" y="4949952"/>
                    </a:lnTo>
                    <a:lnTo>
                      <a:pt x="0" y="1316736"/>
                    </a:lnTo>
                    <a:lnTo>
                      <a:pt x="108508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/>
                  </a:gs>
                  <a:gs pos="94000">
                    <a:srgbClr val="F8F8F8"/>
                  </a:gs>
                  <a:gs pos="57000">
                    <a:srgbClr val="70AD47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3679768" y="533400"/>
                <a:ext cx="1892300" cy="1244600"/>
              </a:xfrm>
              <a:prstGeom prst="parallelogram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37000">
                    <a:srgbClr val="FBFBFB"/>
                  </a:gs>
                  <a:gs pos="54000">
                    <a:srgbClr val="F8F8F8"/>
                  </a:gs>
                  <a:gs pos="83000">
                    <a:srgbClr val="E7E7E7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679768" y="1778000"/>
                <a:ext cx="1580356" cy="254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3679768" y="5418836"/>
                <a:ext cx="1818640" cy="1262380"/>
              </a:xfrm>
              <a:custGeom>
                <a:avLst/>
                <a:gdLst>
                  <a:gd name="connsiteX0" fmla="*/ 327024 w 1892300"/>
                  <a:gd name="connsiteY0" fmla="*/ 0 h 990600"/>
                  <a:gd name="connsiteX1" fmla="*/ 1892300 w 1892300"/>
                  <a:gd name="connsiteY1" fmla="*/ 0 h 990600"/>
                  <a:gd name="connsiteX2" fmla="*/ 1565276 w 1892300"/>
                  <a:gd name="connsiteY2" fmla="*/ 749300 h 990600"/>
                  <a:gd name="connsiteX3" fmla="*/ 1562100 w 1892300"/>
                  <a:gd name="connsiteY3" fmla="*/ 749300 h 990600"/>
                  <a:gd name="connsiteX4" fmla="*/ 1311276 w 1892300"/>
                  <a:gd name="connsiteY4" fmla="*/ 990600 h 990600"/>
                  <a:gd name="connsiteX5" fmla="*/ 250824 w 1892300"/>
                  <a:gd name="connsiteY5" fmla="*/ 990600 h 990600"/>
                  <a:gd name="connsiteX6" fmla="*/ 0 w 1892300"/>
                  <a:gd name="connsiteY6" fmla="*/ 749300 h 990600"/>
                  <a:gd name="connsiteX0" fmla="*/ 327024 w 1611884"/>
                  <a:gd name="connsiteY0" fmla="*/ 0 h 990600"/>
                  <a:gd name="connsiteX1" fmla="*/ 1611884 w 1611884"/>
                  <a:gd name="connsiteY1" fmla="*/ 0 h 990600"/>
                  <a:gd name="connsiteX2" fmla="*/ 1565276 w 1611884"/>
                  <a:gd name="connsiteY2" fmla="*/ 749300 h 990600"/>
                  <a:gd name="connsiteX3" fmla="*/ 1562100 w 1611884"/>
                  <a:gd name="connsiteY3" fmla="*/ 749300 h 990600"/>
                  <a:gd name="connsiteX4" fmla="*/ 1311276 w 1611884"/>
                  <a:gd name="connsiteY4" fmla="*/ 990600 h 990600"/>
                  <a:gd name="connsiteX5" fmla="*/ 250824 w 1611884"/>
                  <a:gd name="connsiteY5" fmla="*/ 990600 h 990600"/>
                  <a:gd name="connsiteX6" fmla="*/ 0 w 1611884"/>
                  <a:gd name="connsiteY6" fmla="*/ 749300 h 990600"/>
                  <a:gd name="connsiteX7" fmla="*/ 327024 w 1611884"/>
                  <a:gd name="connsiteY7" fmla="*/ 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1884" h="990600">
                    <a:moveTo>
                      <a:pt x="327024" y="0"/>
                    </a:moveTo>
                    <a:lnTo>
                      <a:pt x="1611884" y="0"/>
                    </a:lnTo>
                    <a:lnTo>
                      <a:pt x="1565276" y="749300"/>
                    </a:lnTo>
                    <a:lnTo>
                      <a:pt x="1562100" y="749300"/>
                    </a:lnTo>
                    <a:lnTo>
                      <a:pt x="1311276" y="990600"/>
                    </a:lnTo>
                    <a:lnTo>
                      <a:pt x="250824" y="990600"/>
                    </a:lnTo>
                    <a:lnTo>
                      <a:pt x="0" y="749300"/>
                    </a:lnTo>
                    <a:lnTo>
                      <a:pt x="327024" y="0"/>
                    </a:ln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4" name="平行四边形 83"/>
              <p:cNvSpPr/>
              <p:nvPr/>
            </p:nvSpPr>
            <p:spPr>
              <a:xfrm flipH="1">
                <a:off x="3679768" y="2032000"/>
                <a:ext cx="1701800" cy="3479800"/>
              </a:xfrm>
              <a:prstGeom prst="parallelogram">
                <a:avLst>
                  <a:gd name="adj" fmla="val 701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37000">
                    <a:srgbClr val="FBFBFB"/>
                  </a:gs>
                  <a:gs pos="54000">
                    <a:srgbClr val="F8F8F8"/>
                  </a:gs>
                  <a:gs pos="83000">
                    <a:srgbClr val="E7E7E7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>
                <a:off x="3489268" y="5511800"/>
                <a:ext cx="1892300" cy="990600"/>
              </a:xfrm>
              <a:custGeom>
                <a:avLst/>
                <a:gdLst>
                  <a:gd name="connsiteX0" fmla="*/ 327024 w 1892300"/>
                  <a:gd name="connsiteY0" fmla="*/ 0 h 990600"/>
                  <a:gd name="connsiteX1" fmla="*/ 1892300 w 1892300"/>
                  <a:gd name="connsiteY1" fmla="*/ 0 h 990600"/>
                  <a:gd name="connsiteX2" fmla="*/ 1565276 w 1892300"/>
                  <a:gd name="connsiteY2" fmla="*/ 749300 h 990600"/>
                  <a:gd name="connsiteX3" fmla="*/ 1562100 w 1892300"/>
                  <a:gd name="connsiteY3" fmla="*/ 749300 h 990600"/>
                  <a:gd name="connsiteX4" fmla="*/ 1311276 w 1892300"/>
                  <a:gd name="connsiteY4" fmla="*/ 990600 h 990600"/>
                  <a:gd name="connsiteX5" fmla="*/ 250824 w 1892300"/>
                  <a:gd name="connsiteY5" fmla="*/ 990600 h 990600"/>
                  <a:gd name="connsiteX6" fmla="*/ 0 w 1892300"/>
                  <a:gd name="connsiteY6" fmla="*/ 74930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2300" h="990600">
                    <a:moveTo>
                      <a:pt x="327024" y="0"/>
                    </a:moveTo>
                    <a:lnTo>
                      <a:pt x="1892300" y="0"/>
                    </a:lnTo>
                    <a:lnTo>
                      <a:pt x="1565276" y="749300"/>
                    </a:lnTo>
                    <a:lnTo>
                      <a:pt x="1562100" y="749300"/>
                    </a:lnTo>
                    <a:lnTo>
                      <a:pt x="1311276" y="990600"/>
                    </a:lnTo>
                    <a:lnTo>
                      <a:pt x="250824" y="990600"/>
                    </a:lnTo>
                    <a:lnTo>
                      <a:pt x="0" y="749300"/>
                    </a:ln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3679768" y="1771650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679768" y="2032000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801688" y="5483352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>
              <a:xfrm>
                <a:off x="4223328" y="5164836"/>
                <a:ext cx="115316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750673" y="4269486"/>
                <a:ext cx="115316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91" name="组合 90"/>
              <p:cNvGrpSpPr/>
              <p:nvPr/>
            </p:nvGrpSpPr>
            <p:grpSpPr>
              <a:xfrm>
                <a:off x="4718853" y="4540852"/>
                <a:ext cx="391443" cy="363635"/>
                <a:chOff x="8603205" y="4540852"/>
                <a:chExt cx="391443" cy="363635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8603205" y="4540852"/>
                  <a:ext cx="391443" cy="363635"/>
                  <a:chOff x="2288457" y="4310243"/>
                  <a:chExt cx="529723" cy="492091"/>
                </a:xfrm>
              </p:grpSpPr>
              <p:sp>
                <p:nvSpPr>
                  <p:cNvPr id="94" name="矩形 93"/>
                  <p:cNvSpPr/>
                  <p:nvPr/>
                </p:nvSpPr>
                <p:spPr>
                  <a:xfrm rot="1800000">
                    <a:off x="2424523" y="4394564"/>
                    <a:ext cx="393657" cy="4051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ysClr val="windowText" lastClr="000000">
                          <a:lumMod val="65000"/>
                          <a:lumOff val="35000"/>
                        </a:sysClr>
                      </a:gs>
                      <a:gs pos="74000">
                        <a:sysClr val="window" lastClr="FFFFFF">
                          <a:lumMod val="95000"/>
                          <a:alpha val="0"/>
                        </a:sys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 rot="1800000">
                    <a:off x="2466364" y="4397179"/>
                    <a:ext cx="343382" cy="40515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ysClr val="windowText" lastClr="000000">
                          <a:lumMod val="65000"/>
                          <a:lumOff val="35000"/>
                        </a:sysClr>
                      </a:gs>
                      <a:gs pos="74000">
                        <a:sysClr val="window" lastClr="FFFFFF">
                          <a:lumMod val="95000"/>
                          <a:alpha val="0"/>
                        </a:sys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>
                    <a:off x="2288457" y="4310243"/>
                    <a:ext cx="414528" cy="414528"/>
                  </a:xfrm>
                  <a:prstGeom prst="ellipse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ysClr val="window" lastClr="FFFFFF">
                        <a:lumMod val="95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endParaRPr>
                  </a:p>
                </p:txBody>
              </p:sp>
            </p:grpSp>
            <p:sp>
              <p:nvSpPr>
                <p:cNvPr id="93" name="任意多边形 92"/>
                <p:cNvSpPr>
                  <a:spLocks/>
                </p:cNvSpPr>
                <p:nvPr/>
              </p:nvSpPr>
              <p:spPr bwMode="auto">
                <a:xfrm>
                  <a:off x="8684260" y="4601742"/>
                  <a:ext cx="142061" cy="192356"/>
                </a:xfrm>
                <a:custGeom>
                  <a:avLst/>
                  <a:gdLst>
                    <a:gd name="connsiteX0" fmla="*/ 174414 w 348828"/>
                    <a:gd name="connsiteY0" fmla="*/ 123498 h 472326"/>
                    <a:gd name="connsiteX1" fmla="*/ 123498 w 348828"/>
                    <a:gd name="connsiteY1" fmla="*/ 174414 h 472326"/>
                    <a:gd name="connsiteX2" fmla="*/ 174414 w 348828"/>
                    <a:gd name="connsiteY2" fmla="*/ 225330 h 472326"/>
                    <a:gd name="connsiteX3" fmla="*/ 225330 w 348828"/>
                    <a:gd name="connsiteY3" fmla="*/ 174414 h 472326"/>
                    <a:gd name="connsiteX4" fmla="*/ 174414 w 348828"/>
                    <a:gd name="connsiteY4" fmla="*/ 123498 h 472326"/>
                    <a:gd name="connsiteX5" fmla="*/ 174414 w 348828"/>
                    <a:gd name="connsiteY5" fmla="*/ 0 h 472326"/>
                    <a:gd name="connsiteX6" fmla="*/ 348828 w 348828"/>
                    <a:gd name="connsiteY6" fmla="*/ 174555 h 472326"/>
                    <a:gd name="connsiteX7" fmla="*/ 248797 w 348828"/>
                    <a:gd name="connsiteY7" fmla="*/ 331142 h 472326"/>
                    <a:gd name="connsiteX8" fmla="*/ 174414 w 348828"/>
                    <a:gd name="connsiteY8" fmla="*/ 472326 h 472326"/>
                    <a:gd name="connsiteX9" fmla="*/ 102597 w 348828"/>
                    <a:gd name="connsiteY9" fmla="*/ 331142 h 472326"/>
                    <a:gd name="connsiteX10" fmla="*/ 0 w 348828"/>
                    <a:gd name="connsiteY10" fmla="*/ 174555 h 472326"/>
                    <a:gd name="connsiteX11" fmla="*/ 174414 w 348828"/>
                    <a:gd name="connsiteY11" fmla="*/ 0 h 472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8828" h="472326">
                      <a:moveTo>
                        <a:pt x="174414" y="123498"/>
                      </a:moveTo>
                      <a:cubicBezTo>
                        <a:pt x="146294" y="123498"/>
                        <a:pt x="123498" y="146294"/>
                        <a:pt x="123498" y="174414"/>
                      </a:cubicBezTo>
                      <a:cubicBezTo>
                        <a:pt x="123498" y="202534"/>
                        <a:pt x="146294" y="225330"/>
                        <a:pt x="174414" y="225330"/>
                      </a:cubicBezTo>
                      <a:cubicBezTo>
                        <a:pt x="202534" y="225330"/>
                        <a:pt x="225330" y="202534"/>
                        <a:pt x="225330" y="174414"/>
                      </a:cubicBezTo>
                      <a:cubicBezTo>
                        <a:pt x="225330" y="146294"/>
                        <a:pt x="202534" y="123498"/>
                        <a:pt x="174414" y="123498"/>
                      </a:cubicBezTo>
                      <a:close/>
                      <a:moveTo>
                        <a:pt x="174414" y="0"/>
                      </a:moveTo>
                      <a:cubicBezTo>
                        <a:pt x="271881" y="0"/>
                        <a:pt x="348828" y="77010"/>
                        <a:pt x="348828" y="174555"/>
                      </a:cubicBezTo>
                      <a:cubicBezTo>
                        <a:pt x="348828" y="243864"/>
                        <a:pt x="307790" y="305472"/>
                        <a:pt x="248797" y="331142"/>
                      </a:cubicBezTo>
                      <a:cubicBezTo>
                        <a:pt x="174414" y="472326"/>
                        <a:pt x="174414" y="472326"/>
                        <a:pt x="174414" y="472326"/>
                      </a:cubicBezTo>
                      <a:cubicBezTo>
                        <a:pt x="102597" y="331142"/>
                        <a:pt x="102597" y="331142"/>
                        <a:pt x="102597" y="331142"/>
                      </a:cubicBezTo>
                      <a:cubicBezTo>
                        <a:pt x="41039" y="305472"/>
                        <a:pt x="0" y="243864"/>
                        <a:pt x="0" y="174555"/>
                      </a:cubicBezTo>
                      <a:cubicBezTo>
                        <a:pt x="0" y="77010"/>
                        <a:pt x="79513" y="0"/>
                        <a:pt x="174414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75000"/>
                    <a:lumOff val="25000"/>
                  </a:sysClr>
                </a:solidFill>
                <a:ln w="30163" cap="rnd">
                  <a:noFill/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1155700" y="121920"/>
              <a:ext cx="2233676" cy="6559296"/>
              <a:chOff x="1155700" y="121920"/>
              <a:chExt cx="2233676" cy="6559296"/>
            </a:xfrm>
          </p:grpSpPr>
          <p:sp>
            <p:nvSpPr>
              <p:cNvPr id="98" name="任意多边形 97"/>
              <p:cNvSpPr/>
              <p:nvPr/>
            </p:nvSpPr>
            <p:spPr>
              <a:xfrm>
                <a:off x="1889760" y="121920"/>
                <a:ext cx="1499616" cy="6404864"/>
              </a:xfrm>
              <a:custGeom>
                <a:avLst/>
                <a:gdLst>
                  <a:gd name="connsiteX0" fmla="*/ 1085088 w 1085088"/>
                  <a:gd name="connsiteY0" fmla="*/ 0 h 4949952"/>
                  <a:gd name="connsiteX1" fmla="*/ 902208 w 1085088"/>
                  <a:gd name="connsiteY1" fmla="*/ 4949952 h 4949952"/>
                  <a:gd name="connsiteX2" fmla="*/ 0 w 1085088"/>
                  <a:gd name="connsiteY2" fmla="*/ 1316736 h 4949952"/>
                  <a:gd name="connsiteX3" fmla="*/ 1085088 w 1085088"/>
                  <a:gd name="connsiteY3" fmla="*/ 0 h 49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088" h="4949952">
                    <a:moveTo>
                      <a:pt x="1085088" y="0"/>
                    </a:moveTo>
                    <a:lnTo>
                      <a:pt x="902208" y="4949952"/>
                    </a:lnTo>
                    <a:lnTo>
                      <a:pt x="0" y="1316736"/>
                    </a:lnTo>
                    <a:lnTo>
                      <a:pt x="1085088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/>
                  </a:gs>
                  <a:gs pos="94000">
                    <a:srgbClr val="F8F8F8"/>
                  </a:gs>
                  <a:gs pos="57000">
                    <a:srgbClr val="70AD47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9" name="平行四边形 98"/>
              <p:cNvSpPr/>
              <p:nvPr/>
            </p:nvSpPr>
            <p:spPr>
              <a:xfrm>
                <a:off x="1346200" y="533400"/>
                <a:ext cx="1892300" cy="1244600"/>
              </a:xfrm>
              <a:prstGeom prst="parallelogram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37000">
                    <a:srgbClr val="FBFBFB"/>
                  </a:gs>
                  <a:gs pos="54000">
                    <a:srgbClr val="F8F8F8"/>
                  </a:gs>
                  <a:gs pos="83000">
                    <a:srgbClr val="E7E7E7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46200" y="1778000"/>
                <a:ext cx="1580356" cy="25400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1346200" y="5418836"/>
                <a:ext cx="1818640" cy="1262380"/>
              </a:xfrm>
              <a:custGeom>
                <a:avLst/>
                <a:gdLst>
                  <a:gd name="connsiteX0" fmla="*/ 327024 w 1892300"/>
                  <a:gd name="connsiteY0" fmla="*/ 0 h 990600"/>
                  <a:gd name="connsiteX1" fmla="*/ 1892300 w 1892300"/>
                  <a:gd name="connsiteY1" fmla="*/ 0 h 990600"/>
                  <a:gd name="connsiteX2" fmla="*/ 1565276 w 1892300"/>
                  <a:gd name="connsiteY2" fmla="*/ 749300 h 990600"/>
                  <a:gd name="connsiteX3" fmla="*/ 1562100 w 1892300"/>
                  <a:gd name="connsiteY3" fmla="*/ 749300 h 990600"/>
                  <a:gd name="connsiteX4" fmla="*/ 1311276 w 1892300"/>
                  <a:gd name="connsiteY4" fmla="*/ 990600 h 990600"/>
                  <a:gd name="connsiteX5" fmla="*/ 250824 w 1892300"/>
                  <a:gd name="connsiteY5" fmla="*/ 990600 h 990600"/>
                  <a:gd name="connsiteX6" fmla="*/ 0 w 1892300"/>
                  <a:gd name="connsiteY6" fmla="*/ 749300 h 990600"/>
                  <a:gd name="connsiteX0" fmla="*/ 327024 w 1611884"/>
                  <a:gd name="connsiteY0" fmla="*/ 0 h 990600"/>
                  <a:gd name="connsiteX1" fmla="*/ 1611884 w 1611884"/>
                  <a:gd name="connsiteY1" fmla="*/ 0 h 990600"/>
                  <a:gd name="connsiteX2" fmla="*/ 1565276 w 1611884"/>
                  <a:gd name="connsiteY2" fmla="*/ 749300 h 990600"/>
                  <a:gd name="connsiteX3" fmla="*/ 1562100 w 1611884"/>
                  <a:gd name="connsiteY3" fmla="*/ 749300 h 990600"/>
                  <a:gd name="connsiteX4" fmla="*/ 1311276 w 1611884"/>
                  <a:gd name="connsiteY4" fmla="*/ 990600 h 990600"/>
                  <a:gd name="connsiteX5" fmla="*/ 250824 w 1611884"/>
                  <a:gd name="connsiteY5" fmla="*/ 990600 h 990600"/>
                  <a:gd name="connsiteX6" fmla="*/ 0 w 1611884"/>
                  <a:gd name="connsiteY6" fmla="*/ 749300 h 990600"/>
                  <a:gd name="connsiteX7" fmla="*/ 327024 w 1611884"/>
                  <a:gd name="connsiteY7" fmla="*/ 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1884" h="990600">
                    <a:moveTo>
                      <a:pt x="327024" y="0"/>
                    </a:moveTo>
                    <a:lnTo>
                      <a:pt x="1611884" y="0"/>
                    </a:lnTo>
                    <a:lnTo>
                      <a:pt x="1565276" y="749300"/>
                    </a:lnTo>
                    <a:lnTo>
                      <a:pt x="1562100" y="749300"/>
                    </a:lnTo>
                    <a:lnTo>
                      <a:pt x="1311276" y="990600"/>
                    </a:lnTo>
                    <a:lnTo>
                      <a:pt x="250824" y="990600"/>
                    </a:lnTo>
                    <a:lnTo>
                      <a:pt x="0" y="749300"/>
                    </a:lnTo>
                    <a:lnTo>
                      <a:pt x="327024" y="0"/>
                    </a:ln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 flipH="1">
                <a:off x="1346200" y="2032000"/>
                <a:ext cx="1701800" cy="3479800"/>
              </a:xfrm>
              <a:prstGeom prst="parallelogram">
                <a:avLst>
                  <a:gd name="adj" fmla="val 7019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37000">
                    <a:srgbClr val="FBFBFB"/>
                  </a:gs>
                  <a:gs pos="54000">
                    <a:srgbClr val="F8F8F8"/>
                  </a:gs>
                  <a:gs pos="83000">
                    <a:srgbClr val="E7E7E7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1155700" y="5511800"/>
                <a:ext cx="1892300" cy="990600"/>
              </a:xfrm>
              <a:custGeom>
                <a:avLst/>
                <a:gdLst>
                  <a:gd name="connsiteX0" fmla="*/ 327024 w 1892300"/>
                  <a:gd name="connsiteY0" fmla="*/ 0 h 990600"/>
                  <a:gd name="connsiteX1" fmla="*/ 1892300 w 1892300"/>
                  <a:gd name="connsiteY1" fmla="*/ 0 h 990600"/>
                  <a:gd name="connsiteX2" fmla="*/ 1565276 w 1892300"/>
                  <a:gd name="connsiteY2" fmla="*/ 749300 h 990600"/>
                  <a:gd name="connsiteX3" fmla="*/ 1562100 w 1892300"/>
                  <a:gd name="connsiteY3" fmla="*/ 749300 h 990600"/>
                  <a:gd name="connsiteX4" fmla="*/ 1311276 w 1892300"/>
                  <a:gd name="connsiteY4" fmla="*/ 990600 h 990600"/>
                  <a:gd name="connsiteX5" fmla="*/ 250824 w 1892300"/>
                  <a:gd name="connsiteY5" fmla="*/ 990600 h 990600"/>
                  <a:gd name="connsiteX6" fmla="*/ 0 w 1892300"/>
                  <a:gd name="connsiteY6" fmla="*/ 74930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2300" h="990600">
                    <a:moveTo>
                      <a:pt x="327024" y="0"/>
                    </a:moveTo>
                    <a:lnTo>
                      <a:pt x="1892300" y="0"/>
                    </a:lnTo>
                    <a:lnTo>
                      <a:pt x="1565276" y="749300"/>
                    </a:lnTo>
                    <a:lnTo>
                      <a:pt x="1562100" y="749300"/>
                    </a:lnTo>
                    <a:lnTo>
                      <a:pt x="1311276" y="990600"/>
                    </a:lnTo>
                    <a:lnTo>
                      <a:pt x="250824" y="990600"/>
                    </a:lnTo>
                    <a:lnTo>
                      <a:pt x="0" y="749300"/>
                    </a:lnTo>
                    <a:close/>
                  </a:path>
                </a:pathLst>
              </a:custGeom>
              <a:solidFill>
                <a:srgbClr val="3A3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1346200" y="1771650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1346200" y="2032000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1468120" y="5483352"/>
                <a:ext cx="15748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dash"/>
                <a:miter lim="800000"/>
              </a:ln>
              <a:effectLst/>
            </p:spPr>
          </p:cxnSp>
          <p:sp>
            <p:nvSpPr>
              <p:cNvPr id="107" name="任意多边形 106"/>
              <p:cNvSpPr/>
              <p:nvPr/>
            </p:nvSpPr>
            <p:spPr>
              <a:xfrm rot="5400000">
                <a:off x="1596849" y="366736"/>
                <a:ext cx="983593" cy="983354"/>
              </a:xfrm>
              <a:custGeom>
                <a:avLst/>
                <a:gdLst>
                  <a:gd name="connsiteX0" fmla="*/ 239917 w 1930065"/>
                  <a:gd name="connsiteY0" fmla="*/ 1700735 h 1929597"/>
                  <a:gd name="connsiteX1" fmla="*/ 40611 w 1930065"/>
                  <a:gd name="connsiteY1" fmla="*/ 1900041 h 1929597"/>
                  <a:gd name="connsiteX2" fmla="*/ 439223 w 1930065"/>
                  <a:gd name="connsiteY2" fmla="*/ 1900041 h 1929597"/>
                  <a:gd name="connsiteX3" fmla="*/ 24318 w 1930065"/>
                  <a:gd name="connsiteY3" fmla="*/ 1485136 h 1929597"/>
                  <a:gd name="connsiteX4" fmla="*/ 24318 w 1930065"/>
                  <a:gd name="connsiteY4" fmla="*/ 1883748 h 1929597"/>
                  <a:gd name="connsiteX5" fmla="*/ 223624 w 1930065"/>
                  <a:gd name="connsiteY5" fmla="*/ 1684442 h 1929597"/>
                  <a:gd name="connsiteX6" fmla="*/ 716491 w 1930065"/>
                  <a:gd name="connsiteY6" fmla="*/ 1698990 h 1929597"/>
                  <a:gd name="connsiteX7" fmla="*/ 517185 w 1930065"/>
                  <a:gd name="connsiteY7" fmla="*/ 1898296 h 1929597"/>
                  <a:gd name="connsiteX8" fmla="*/ 915797 w 1930065"/>
                  <a:gd name="connsiteY8" fmla="*/ 1898296 h 1929597"/>
                  <a:gd name="connsiteX9" fmla="*/ 500892 w 1930065"/>
                  <a:gd name="connsiteY9" fmla="*/ 1483391 h 1929597"/>
                  <a:gd name="connsiteX10" fmla="*/ 500892 w 1930065"/>
                  <a:gd name="connsiteY10" fmla="*/ 1882003 h 1929597"/>
                  <a:gd name="connsiteX11" fmla="*/ 700198 w 1930065"/>
                  <a:gd name="connsiteY11" fmla="*/ 1682697 h 1929597"/>
                  <a:gd name="connsiteX12" fmla="*/ 241662 w 1930065"/>
                  <a:gd name="connsiteY12" fmla="*/ 1224161 h 1929597"/>
                  <a:gd name="connsiteX13" fmla="*/ 42356 w 1930065"/>
                  <a:gd name="connsiteY13" fmla="*/ 1423467 h 1929597"/>
                  <a:gd name="connsiteX14" fmla="*/ 440968 w 1930065"/>
                  <a:gd name="connsiteY14" fmla="*/ 1423467 h 1929597"/>
                  <a:gd name="connsiteX15" fmla="*/ 26063 w 1930065"/>
                  <a:gd name="connsiteY15" fmla="*/ 1008562 h 1929597"/>
                  <a:gd name="connsiteX16" fmla="*/ 26063 w 1930065"/>
                  <a:gd name="connsiteY16" fmla="*/ 1407174 h 1929597"/>
                  <a:gd name="connsiteX17" fmla="*/ 225369 w 1930065"/>
                  <a:gd name="connsiteY17" fmla="*/ 1207868 h 1929597"/>
                  <a:gd name="connsiteX18" fmla="*/ 476574 w 1930065"/>
                  <a:gd name="connsiteY18" fmla="*/ 1453023 h 1929597"/>
                  <a:gd name="connsiteX19" fmla="*/ 23299 w 1930065"/>
                  <a:gd name="connsiteY19" fmla="*/ 1453023 h 1929597"/>
                  <a:gd name="connsiteX20" fmla="*/ 476574 w 1930065"/>
                  <a:gd name="connsiteY20" fmla="*/ 1906298 h 1929597"/>
                  <a:gd name="connsiteX21" fmla="*/ 1193066 w 1930065"/>
                  <a:gd name="connsiteY21" fmla="*/ 1697247 h 1929597"/>
                  <a:gd name="connsiteX22" fmla="*/ 993760 w 1930065"/>
                  <a:gd name="connsiteY22" fmla="*/ 1896553 h 1929597"/>
                  <a:gd name="connsiteX23" fmla="*/ 1392372 w 1930065"/>
                  <a:gd name="connsiteY23" fmla="*/ 1896553 h 1929597"/>
                  <a:gd name="connsiteX24" fmla="*/ 977467 w 1930065"/>
                  <a:gd name="connsiteY24" fmla="*/ 1481648 h 1929597"/>
                  <a:gd name="connsiteX25" fmla="*/ 977467 w 1930065"/>
                  <a:gd name="connsiteY25" fmla="*/ 1880260 h 1929597"/>
                  <a:gd name="connsiteX26" fmla="*/ 1176773 w 1930065"/>
                  <a:gd name="connsiteY26" fmla="*/ 1680954 h 1929597"/>
                  <a:gd name="connsiteX27" fmla="*/ 718235 w 1930065"/>
                  <a:gd name="connsiteY27" fmla="*/ 1222416 h 1929597"/>
                  <a:gd name="connsiteX28" fmla="*/ 518929 w 1930065"/>
                  <a:gd name="connsiteY28" fmla="*/ 1421722 h 1929597"/>
                  <a:gd name="connsiteX29" fmla="*/ 917542 w 1930065"/>
                  <a:gd name="connsiteY29" fmla="*/ 1421723 h 1929597"/>
                  <a:gd name="connsiteX30" fmla="*/ 502636 w 1930065"/>
                  <a:gd name="connsiteY30" fmla="*/ 1006817 h 1929597"/>
                  <a:gd name="connsiteX31" fmla="*/ 502637 w 1930065"/>
                  <a:gd name="connsiteY31" fmla="*/ 1405430 h 1929597"/>
                  <a:gd name="connsiteX32" fmla="*/ 701943 w 1930065"/>
                  <a:gd name="connsiteY32" fmla="*/ 1206124 h 1929597"/>
                  <a:gd name="connsiteX33" fmla="*/ 243405 w 1930065"/>
                  <a:gd name="connsiteY33" fmla="*/ 747586 h 1929597"/>
                  <a:gd name="connsiteX34" fmla="*/ 44099 w 1930065"/>
                  <a:gd name="connsiteY34" fmla="*/ 946892 h 1929597"/>
                  <a:gd name="connsiteX35" fmla="*/ 442711 w 1930065"/>
                  <a:gd name="connsiteY35" fmla="*/ 946892 h 1929597"/>
                  <a:gd name="connsiteX36" fmla="*/ 27806 w 1930065"/>
                  <a:gd name="connsiteY36" fmla="*/ 531987 h 1929597"/>
                  <a:gd name="connsiteX37" fmla="*/ 27806 w 1930065"/>
                  <a:gd name="connsiteY37" fmla="*/ 930599 h 1929597"/>
                  <a:gd name="connsiteX38" fmla="*/ 227112 w 1930065"/>
                  <a:gd name="connsiteY38" fmla="*/ 731293 h 1929597"/>
                  <a:gd name="connsiteX39" fmla="*/ 953149 w 1930065"/>
                  <a:gd name="connsiteY39" fmla="*/ 1451279 h 1929597"/>
                  <a:gd name="connsiteX40" fmla="*/ 499872 w 1930065"/>
                  <a:gd name="connsiteY40" fmla="*/ 1451279 h 1929597"/>
                  <a:gd name="connsiteX41" fmla="*/ 501617 w 1930065"/>
                  <a:gd name="connsiteY41" fmla="*/ 1453023 h 1929597"/>
                  <a:gd name="connsiteX42" fmla="*/ 953149 w 1930065"/>
                  <a:gd name="connsiteY42" fmla="*/ 1904555 h 1929597"/>
                  <a:gd name="connsiteX43" fmla="*/ 478318 w 1930065"/>
                  <a:gd name="connsiteY43" fmla="*/ 976448 h 1929597"/>
                  <a:gd name="connsiteX44" fmla="*/ 25042 w 1930065"/>
                  <a:gd name="connsiteY44" fmla="*/ 976448 h 1929597"/>
                  <a:gd name="connsiteX45" fmla="*/ 476574 w 1930065"/>
                  <a:gd name="connsiteY45" fmla="*/ 1427980 h 1929597"/>
                  <a:gd name="connsiteX46" fmla="*/ 478318 w 1930065"/>
                  <a:gd name="connsiteY46" fmla="*/ 1429725 h 1929597"/>
                  <a:gd name="connsiteX47" fmla="*/ 1670110 w 1930065"/>
                  <a:gd name="connsiteY47" fmla="*/ 1695973 h 1929597"/>
                  <a:gd name="connsiteX48" fmla="*/ 1470804 w 1930065"/>
                  <a:gd name="connsiteY48" fmla="*/ 1895279 h 1929597"/>
                  <a:gd name="connsiteX49" fmla="*/ 1869416 w 1930065"/>
                  <a:gd name="connsiteY49" fmla="*/ 1895279 h 1929597"/>
                  <a:gd name="connsiteX50" fmla="*/ 1454511 w 1930065"/>
                  <a:gd name="connsiteY50" fmla="*/ 1480374 h 1929597"/>
                  <a:gd name="connsiteX51" fmla="*/ 1454511 w 1930065"/>
                  <a:gd name="connsiteY51" fmla="*/ 1878986 h 1929597"/>
                  <a:gd name="connsiteX52" fmla="*/ 1653817 w 1930065"/>
                  <a:gd name="connsiteY52" fmla="*/ 1679680 h 1929597"/>
                  <a:gd name="connsiteX53" fmla="*/ 1194808 w 1930065"/>
                  <a:gd name="connsiteY53" fmla="*/ 1220671 h 1929597"/>
                  <a:gd name="connsiteX54" fmla="*/ 995502 w 1930065"/>
                  <a:gd name="connsiteY54" fmla="*/ 1419977 h 1929597"/>
                  <a:gd name="connsiteX55" fmla="*/ 1394115 w 1930065"/>
                  <a:gd name="connsiteY55" fmla="*/ 1419977 h 1929597"/>
                  <a:gd name="connsiteX56" fmla="*/ 979209 w 1930065"/>
                  <a:gd name="connsiteY56" fmla="*/ 1005072 h 1929597"/>
                  <a:gd name="connsiteX57" fmla="*/ 979210 w 1930065"/>
                  <a:gd name="connsiteY57" fmla="*/ 1403684 h 1929597"/>
                  <a:gd name="connsiteX58" fmla="*/ 1178516 w 1930065"/>
                  <a:gd name="connsiteY58" fmla="*/ 1204378 h 1929597"/>
                  <a:gd name="connsiteX59" fmla="*/ 719978 w 1930065"/>
                  <a:gd name="connsiteY59" fmla="*/ 745841 h 1929597"/>
                  <a:gd name="connsiteX60" fmla="*/ 520672 w 1930065"/>
                  <a:gd name="connsiteY60" fmla="*/ 945147 h 1929597"/>
                  <a:gd name="connsiteX61" fmla="*/ 919284 w 1930065"/>
                  <a:gd name="connsiteY61" fmla="*/ 945147 h 1929597"/>
                  <a:gd name="connsiteX62" fmla="*/ 504379 w 1930065"/>
                  <a:gd name="connsiteY62" fmla="*/ 530242 h 1929597"/>
                  <a:gd name="connsiteX63" fmla="*/ 504379 w 1930065"/>
                  <a:gd name="connsiteY63" fmla="*/ 928854 h 1929597"/>
                  <a:gd name="connsiteX64" fmla="*/ 703685 w 1930065"/>
                  <a:gd name="connsiteY64" fmla="*/ 729548 h 1929597"/>
                  <a:gd name="connsiteX65" fmla="*/ 245147 w 1930065"/>
                  <a:gd name="connsiteY65" fmla="*/ 271010 h 1929597"/>
                  <a:gd name="connsiteX66" fmla="*/ 45841 w 1930065"/>
                  <a:gd name="connsiteY66" fmla="*/ 470316 h 1929597"/>
                  <a:gd name="connsiteX67" fmla="*/ 444453 w 1930065"/>
                  <a:gd name="connsiteY67" fmla="*/ 470316 h 1929597"/>
                  <a:gd name="connsiteX68" fmla="*/ 29548 w 1930065"/>
                  <a:gd name="connsiteY68" fmla="*/ 55411 h 1929597"/>
                  <a:gd name="connsiteX69" fmla="*/ 29548 w 1930065"/>
                  <a:gd name="connsiteY69" fmla="*/ 454023 h 1929597"/>
                  <a:gd name="connsiteX70" fmla="*/ 228854 w 1930065"/>
                  <a:gd name="connsiteY70" fmla="*/ 254717 h 1929597"/>
                  <a:gd name="connsiteX71" fmla="*/ 480061 w 1930065"/>
                  <a:gd name="connsiteY71" fmla="*/ 499872 h 1929597"/>
                  <a:gd name="connsiteX72" fmla="*/ 26784 w 1930065"/>
                  <a:gd name="connsiteY72" fmla="*/ 499872 h 1929597"/>
                  <a:gd name="connsiteX73" fmla="*/ 478318 w 1930065"/>
                  <a:gd name="connsiteY73" fmla="*/ 951406 h 1929597"/>
                  <a:gd name="connsiteX74" fmla="*/ 480061 w 1930065"/>
                  <a:gd name="connsiteY74" fmla="*/ 953149 h 1929597"/>
                  <a:gd name="connsiteX75" fmla="*/ 954891 w 1930065"/>
                  <a:gd name="connsiteY75" fmla="*/ 974703 h 1929597"/>
                  <a:gd name="connsiteX76" fmla="*/ 501615 w 1930065"/>
                  <a:gd name="connsiteY76" fmla="*/ 974703 h 1929597"/>
                  <a:gd name="connsiteX77" fmla="*/ 503360 w 1930065"/>
                  <a:gd name="connsiteY77" fmla="*/ 976448 h 1929597"/>
                  <a:gd name="connsiteX78" fmla="*/ 953149 w 1930065"/>
                  <a:gd name="connsiteY78" fmla="*/ 1426237 h 1929597"/>
                  <a:gd name="connsiteX79" fmla="*/ 954891 w 1930065"/>
                  <a:gd name="connsiteY79" fmla="*/ 1427979 h 1929597"/>
                  <a:gd name="connsiteX80" fmla="*/ 1430193 w 1930065"/>
                  <a:gd name="connsiteY80" fmla="*/ 1449533 h 1929597"/>
                  <a:gd name="connsiteX81" fmla="*/ 976445 w 1930065"/>
                  <a:gd name="connsiteY81" fmla="*/ 1449533 h 1929597"/>
                  <a:gd name="connsiteX82" fmla="*/ 978190 w 1930065"/>
                  <a:gd name="connsiteY82" fmla="*/ 1451279 h 1929597"/>
                  <a:gd name="connsiteX83" fmla="*/ 1430193 w 1930065"/>
                  <a:gd name="connsiteY83" fmla="*/ 1903281 h 1929597"/>
                  <a:gd name="connsiteX84" fmla="*/ 5230 w 1930065"/>
                  <a:gd name="connsiteY84" fmla="*/ 0 h 1929597"/>
                  <a:gd name="connsiteX85" fmla="*/ 480061 w 1930065"/>
                  <a:gd name="connsiteY85" fmla="*/ 474831 h 1929597"/>
                  <a:gd name="connsiteX86" fmla="*/ 505102 w 1930065"/>
                  <a:gd name="connsiteY86" fmla="*/ 499872 h 1929597"/>
                  <a:gd name="connsiteX87" fmla="*/ 954891 w 1930065"/>
                  <a:gd name="connsiteY87" fmla="*/ 949661 h 1929597"/>
                  <a:gd name="connsiteX88" fmla="*/ 979933 w 1930065"/>
                  <a:gd name="connsiteY88" fmla="*/ 974703 h 1929597"/>
                  <a:gd name="connsiteX89" fmla="*/ 1430193 w 1930065"/>
                  <a:gd name="connsiteY89" fmla="*/ 1424963 h 1929597"/>
                  <a:gd name="connsiteX90" fmla="*/ 1454763 w 1930065"/>
                  <a:gd name="connsiteY90" fmla="*/ 1449533 h 1929597"/>
                  <a:gd name="connsiteX91" fmla="*/ 1930065 w 1930065"/>
                  <a:gd name="connsiteY91" fmla="*/ 1924835 h 1929597"/>
                  <a:gd name="connsiteX92" fmla="*/ 1451747 w 1930065"/>
                  <a:gd name="connsiteY92" fmla="*/ 1924835 h 1929597"/>
                  <a:gd name="connsiteX93" fmla="*/ 1453021 w 1930065"/>
                  <a:gd name="connsiteY93" fmla="*/ 1926109 h 1929597"/>
                  <a:gd name="connsiteX94" fmla="*/ 974703 w 1930065"/>
                  <a:gd name="connsiteY94" fmla="*/ 1926109 h 1929597"/>
                  <a:gd name="connsiteX95" fmla="*/ 976446 w 1930065"/>
                  <a:gd name="connsiteY95" fmla="*/ 1927852 h 1929597"/>
                  <a:gd name="connsiteX96" fmla="*/ 498128 w 1930065"/>
                  <a:gd name="connsiteY96" fmla="*/ 1927852 h 1929597"/>
                  <a:gd name="connsiteX97" fmla="*/ 499872 w 1930065"/>
                  <a:gd name="connsiteY97" fmla="*/ 1929597 h 1929597"/>
                  <a:gd name="connsiteX98" fmla="*/ 0 w 1930065"/>
                  <a:gd name="connsiteY98" fmla="*/ 1929597 h 1929597"/>
                  <a:gd name="connsiteX99" fmla="*/ 0 w 1930065"/>
                  <a:gd name="connsiteY99" fmla="*/ 1429725 h 1929597"/>
                  <a:gd name="connsiteX100" fmla="*/ 1745 w 1930065"/>
                  <a:gd name="connsiteY100" fmla="*/ 1431469 h 1929597"/>
                  <a:gd name="connsiteX101" fmla="*/ 1745 w 1930065"/>
                  <a:gd name="connsiteY101" fmla="*/ 953151 h 1929597"/>
                  <a:gd name="connsiteX102" fmla="*/ 3488 w 1930065"/>
                  <a:gd name="connsiteY102" fmla="*/ 954894 h 1929597"/>
                  <a:gd name="connsiteX103" fmla="*/ 3488 w 1930065"/>
                  <a:gd name="connsiteY103" fmla="*/ 476576 h 1929597"/>
                  <a:gd name="connsiteX104" fmla="*/ 5230 w 1930065"/>
                  <a:gd name="connsiteY104" fmla="*/ 478318 h 192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30065" h="1929597">
                    <a:moveTo>
                      <a:pt x="239917" y="1700735"/>
                    </a:moveTo>
                    <a:lnTo>
                      <a:pt x="40611" y="1900041"/>
                    </a:lnTo>
                    <a:lnTo>
                      <a:pt x="439223" y="1900041"/>
                    </a:lnTo>
                    <a:close/>
                    <a:moveTo>
                      <a:pt x="24318" y="1485136"/>
                    </a:moveTo>
                    <a:lnTo>
                      <a:pt x="24318" y="1883748"/>
                    </a:lnTo>
                    <a:lnTo>
                      <a:pt x="223624" y="1684442"/>
                    </a:lnTo>
                    <a:close/>
                    <a:moveTo>
                      <a:pt x="716491" y="1698990"/>
                    </a:moveTo>
                    <a:lnTo>
                      <a:pt x="517185" y="1898296"/>
                    </a:lnTo>
                    <a:lnTo>
                      <a:pt x="915797" y="1898296"/>
                    </a:lnTo>
                    <a:close/>
                    <a:moveTo>
                      <a:pt x="500892" y="1483391"/>
                    </a:moveTo>
                    <a:lnTo>
                      <a:pt x="500892" y="1882003"/>
                    </a:lnTo>
                    <a:lnTo>
                      <a:pt x="700198" y="1682697"/>
                    </a:lnTo>
                    <a:close/>
                    <a:moveTo>
                      <a:pt x="241662" y="1224161"/>
                    </a:moveTo>
                    <a:lnTo>
                      <a:pt x="42356" y="1423467"/>
                    </a:lnTo>
                    <a:lnTo>
                      <a:pt x="440968" y="1423467"/>
                    </a:lnTo>
                    <a:close/>
                    <a:moveTo>
                      <a:pt x="26063" y="1008562"/>
                    </a:moveTo>
                    <a:lnTo>
                      <a:pt x="26063" y="1407174"/>
                    </a:lnTo>
                    <a:lnTo>
                      <a:pt x="225369" y="1207868"/>
                    </a:lnTo>
                    <a:close/>
                    <a:moveTo>
                      <a:pt x="476574" y="1453023"/>
                    </a:moveTo>
                    <a:lnTo>
                      <a:pt x="23299" y="1453023"/>
                    </a:lnTo>
                    <a:lnTo>
                      <a:pt x="476574" y="1906298"/>
                    </a:lnTo>
                    <a:close/>
                    <a:moveTo>
                      <a:pt x="1193066" y="1697247"/>
                    </a:moveTo>
                    <a:lnTo>
                      <a:pt x="993760" y="1896553"/>
                    </a:lnTo>
                    <a:lnTo>
                      <a:pt x="1392372" y="1896553"/>
                    </a:lnTo>
                    <a:close/>
                    <a:moveTo>
                      <a:pt x="977467" y="1481648"/>
                    </a:moveTo>
                    <a:lnTo>
                      <a:pt x="977467" y="1880260"/>
                    </a:lnTo>
                    <a:lnTo>
                      <a:pt x="1176773" y="1680954"/>
                    </a:lnTo>
                    <a:close/>
                    <a:moveTo>
                      <a:pt x="718235" y="1222416"/>
                    </a:moveTo>
                    <a:lnTo>
                      <a:pt x="518929" y="1421722"/>
                    </a:lnTo>
                    <a:lnTo>
                      <a:pt x="917542" y="1421723"/>
                    </a:lnTo>
                    <a:close/>
                    <a:moveTo>
                      <a:pt x="502636" y="1006817"/>
                    </a:moveTo>
                    <a:lnTo>
                      <a:pt x="502637" y="1405430"/>
                    </a:lnTo>
                    <a:lnTo>
                      <a:pt x="701943" y="1206124"/>
                    </a:lnTo>
                    <a:close/>
                    <a:moveTo>
                      <a:pt x="243405" y="747586"/>
                    </a:moveTo>
                    <a:lnTo>
                      <a:pt x="44099" y="946892"/>
                    </a:lnTo>
                    <a:lnTo>
                      <a:pt x="442711" y="946892"/>
                    </a:lnTo>
                    <a:close/>
                    <a:moveTo>
                      <a:pt x="27806" y="531987"/>
                    </a:moveTo>
                    <a:lnTo>
                      <a:pt x="27806" y="930599"/>
                    </a:lnTo>
                    <a:lnTo>
                      <a:pt x="227112" y="731293"/>
                    </a:lnTo>
                    <a:close/>
                    <a:moveTo>
                      <a:pt x="953149" y="1451279"/>
                    </a:moveTo>
                    <a:lnTo>
                      <a:pt x="499872" y="1451279"/>
                    </a:lnTo>
                    <a:lnTo>
                      <a:pt x="501617" y="1453023"/>
                    </a:lnTo>
                    <a:lnTo>
                      <a:pt x="953149" y="1904555"/>
                    </a:lnTo>
                    <a:close/>
                    <a:moveTo>
                      <a:pt x="478318" y="976448"/>
                    </a:moveTo>
                    <a:lnTo>
                      <a:pt x="25042" y="976448"/>
                    </a:lnTo>
                    <a:lnTo>
                      <a:pt x="476574" y="1427980"/>
                    </a:lnTo>
                    <a:lnTo>
                      <a:pt x="478318" y="1429725"/>
                    </a:lnTo>
                    <a:close/>
                    <a:moveTo>
                      <a:pt x="1670110" y="1695973"/>
                    </a:moveTo>
                    <a:lnTo>
                      <a:pt x="1470804" y="1895279"/>
                    </a:lnTo>
                    <a:lnTo>
                      <a:pt x="1869416" y="1895279"/>
                    </a:lnTo>
                    <a:close/>
                    <a:moveTo>
                      <a:pt x="1454511" y="1480374"/>
                    </a:moveTo>
                    <a:lnTo>
                      <a:pt x="1454511" y="1878986"/>
                    </a:lnTo>
                    <a:lnTo>
                      <a:pt x="1653817" y="1679680"/>
                    </a:lnTo>
                    <a:close/>
                    <a:moveTo>
                      <a:pt x="1194808" y="1220671"/>
                    </a:moveTo>
                    <a:lnTo>
                      <a:pt x="995502" y="1419977"/>
                    </a:lnTo>
                    <a:lnTo>
                      <a:pt x="1394115" y="1419977"/>
                    </a:lnTo>
                    <a:close/>
                    <a:moveTo>
                      <a:pt x="979209" y="1005072"/>
                    </a:moveTo>
                    <a:lnTo>
                      <a:pt x="979210" y="1403684"/>
                    </a:lnTo>
                    <a:lnTo>
                      <a:pt x="1178516" y="1204378"/>
                    </a:lnTo>
                    <a:close/>
                    <a:moveTo>
                      <a:pt x="719978" y="745841"/>
                    </a:moveTo>
                    <a:lnTo>
                      <a:pt x="520672" y="945147"/>
                    </a:lnTo>
                    <a:lnTo>
                      <a:pt x="919284" y="945147"/>
                    </a:lnTo>
                    <a:close/>
                    <a:moveTo>
                      <a:pt x="504379" y="530242"/>
                    </a:moveTo>
                    <a:lnTo>
                      <a:pt x="504379" y="928854"/>
                    </a:lnTo>
                    <a:lnTo>
                      <a:pt x="703685" y="729548"/>
                    </a:lnTo>
                    <a:close/>
                    <a:moveTo>
                      <a:pt x="245147" y="271010"/>
                    </a:moveTo>
                    <a:lnTo>
                      <a:pt x="45841" y="470316"/>
                    </a:lnTo>
                    <a:lnTo>
                      <a:pt x="444453" y="470316"/>
                    </a:lnTo>
                    <a:close/>
                    <a:moveTo>
                      <a:pt x="29548" y="55411"/>
                    </a:moveTo>
                    <a:lnTo>
                      <a:pt x="29548" y="454023"/>
                    </a:lnTo>
                    <a:lnTo>
                      <a:pt x="228854" y="254717"/>
                    </a:lnTo>
                    <a:close/>
                    <a:moveTo>
                      <a:pt x="480061" y="499872"/>
                    </a:moveTo>
                    <a:lnTo>
                      <a:pt x="26784" y="499872"/>
                    </a:lnTo>
                    <a:lnTo>
                      <a:pt x="478318" y="951406"/>
                    </a:lnTo>
                    <a:lnTo>
                      <a:pt x="480061" y="953149"/>
                    </a:lnTo>
                    <a:close/>
                    <a:moveTo>
                      <a:pt x="954891" y="974703"/>
                    </a:moveTo>
                    <a:lnTo>
                      <a:pt x="501615" y="974703"/>
                    </a:lnTo>
                    <a:lnTo>
                      <a:pt x="503360" y="976448"/>
                    </a:lnTo>
                    <a:lnTo>
                      <a:pt x="953149" y="1426237"/>
                    </a:lnTo>
                    <a:lnTo>
                      <a:pt x="954891" y="1427979"/>
                    </a:lnTo>
                    <a:close/>
                    <a:moveTo>
                      <a:pt x="1430193" y="1449533"/>
                    </a:moveTo>
                    <a:lnTo>
                      <a:pt x="976445" y="1449533"/>
                    </a:lnTo>
                    <a:lnTo>
                      <a:pt x="978190" y="1451279"/>
                    </a:lnTo>
                    <a:lnTo>
                      <a:pt x="1430193" y="1903281"/>
                    </a:lnTo>
                    <a:close/>
                    <a:moveTo>
                      <a:pt x="5230" y="0"/>
                    </a:moveTo>
                    <a:lnTo>
                      <a:pt x="480061" y="474831"/>
                    </a:lnTo>
                    <a:lnTo>
                      <a:pt x="505102" y="499872"/>
                    </a:lnTo>
                    <a:lnTo>
                      <a:pt x="954891" y="949661"/>
                    </a:lnTo>
                    <a:lnTo>
                      <a:pt x="979933" y="974703"/>
                    </a:lnTo>
                    <a:lnTo>
                      <a:pt x="1430193" y="1424963"/>
                    </a:lnTo>
                    <a:lnTo>
                      <a:pt x="1454763" y="1449533"/>
                    </a:lnTo>
                    <a:lnTo>
                      <a:pt x="1930065" y="1924835"/>
                    </a:lnTo>
                    <a:lnTo>
                      <a:pt x="1451747" y="1924835"/>
                    </a:lnTo>
                    <a:lnTo>
                      <a:pt x="1453021" y="1926109"/>
                    </a:lnTo>
                    <a:lnTo>
                      <a:pt x="974703" y="1926109"/>
                    </a:lnTo>
                    <a:lnTo>
                      <a:pt x="976446" y="1927852"/>
                    </a:lnTo>
                    <a:lnTo>
                      <a:pt x="498128" y="1927852"/>
                    </a:lnTo>
                    <a:lnTo>
                      <a:pt x="499872" y="1929597"/>
                    </a:lnTo>
                    <a:lnTo>
                      <a:pt x="0" y="1929597"/>
                    </a:lnTo>
                    <a:lnTo>
                      <a:pt x="0" y="1429725"/>
                    </a:lnTo>
                    <a:lnTo>
                      <a:pt x="1745" y="1431469"/>
                    </a:lnTo>
                    <a:lnTo>
                      <a:pt x="1745" y="953151"/>
                    </a:lnTo>
                    <a:lnTo>
                      <a:pt x="3488" y="954894"/>
                    </a:lnTo>
                    <a:lnTo>
                      <a:pt x="3488" y="476576"/>
                    </a:lnTo>
                    <a:lnTo>
                      <a:pt x="5230" y="478318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perspectiveHeroicExtremeLeftFacing">
                  <a:rot lat="515795" lon="2976911" rev="21558429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1889760" y="5164836"/>
                <a:ext cx="115316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417105" y="4269486"/>
                <a:ext cx="115316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0" name="文本框 29"/>
            <p:cNvSpPr txBox="1"/>
            <p:nvPr/>
          </p:nvSpPr>
          <p:spPr>
            <a:xfrm>
              <a:off x="1742383" y="1763304"/>
              <a:ext cx="1065764" cy="324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Sample Text here </a:t>
              </a:r>
              <a:r>
                <a:rPr kumimoji="0" lang="en-US" altLang="zh-CN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001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文本框 30"/>
            <p:cNvSpPr txBox="1"/>
            <p:nvPr/>
          </p:nvSpPr>
          <p:spPr>
            <a:xfrm>
              <a:off x="1523816" y="2373709"/>
              <a:ext cx="1189267" cy="227793"/>
            </a:xfrm>
            <a:prstGeom prst="rect">
              <a:avLst/>
            </a:prstGeom>
            <a:noFill/>
          </p:spPr>
          <p:txBody>
            <a:bodyPr wrap="none" rtlCol="0">
              <a:prstTxWarp prst="textInflateTop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文本框 31"/>
            <p:cNvSpPr txBox="1"/>
            <p:nvPr/>
          </p:nvSpPr>
          <p:spPr>
            <a:xfrm>
              <a:off x="1523816" y="2757949"/>
              <a:ext cx="974947" cy="68271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A 20%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文本框 32"/>
            <p:cNvSpPr txBox="1"/>
            <p:nvPr/>
          </p:nvSpPr>
          <p:spPr>
            <a:xfrm>
              <a:off x="1417106" y="3484001"/>
              <a:ext cx="1432990" cy="31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2385285" y="4540852"/>
              <a:ext cx="391443" cy="363635"/>
              <a:chOff x="2288457" y="4310243"/>
              <a:chExt cx="529723" cy="492091"/>
            </a:xfrm>
          </p:grpSpPr>
          <p:sp>
            <p:nvSpPr>
              <p:cNvPr id="115" name="矩形 114"/>
              <p:cNvSpPr/>
              <p:nvPr/>
            </p:nvSpPr>
            <p:spPr>
              <a:xfrm rot="1800000">
                <a:off x="2424523" y="4394564"/>
                <a:ext cx="393657" cy="405155"/>
              </a:xfrm>
              <a:prstGeom prst="rect">
                <a:avLst/>
              </a:prstGeom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74000">
                    <a:sysClr val="window" lastClr="FFFFFF">
                      <a:lumMod val="95000"/>
                      <a:alpha val="0"/>
                    </a:sys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1800000">
                <a:off x="2466364" y="4397179"/>
                <a:ext cx="343382" cy="405155"/>
              </a:xfrm>
              <a:prstGeom prst="rect">
                <a:avLst/>
              </a:prstGeom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74000">
                    <a:sysClr val="window" lastClr="FFFFFF">
                      <a:lumMod val="95000"/>
                      <a:alpha val="0"/>
                    </a:sys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8457" y="4310243"/>
                <a:ext cx="414528" cy="41452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18" name="Freeform 97"/>
              <p:cNvSpPr>
                <a:spLocks/>
              </p:cNvSpPr>
              <p:nvPr/>
            </p:nvSpPr>
            <p:spPr bwMode="auto">
              <a:xfrm>
                <a:off x="2363719" y="4397952"/>
                <a:ext cx="285909" cy="238118"/>
              </a:xfrm>
              <a:custGeom>
                <a:avLst/>
                <a:gdLst>
                  <a:gd name="T0" fmla="*/ 188 w 192"/>
                  <a:gd name="T1" fmla="*/ 80 h 160"/>
                  <a:gd name="T2" fmla="*/ 164 w 192"/>
                  <a:gd name="T3" fmla="*/ 80 h 160"/>
                  <a:gd name="T4" fmla="*/ 161 w 192"/>
                  <a:gd name="T5" fmla="*/ 82 h 160"/>
                  <a:gd name="T6" fmla="*/ 157 w 192"/>
                  <a:gd name="T7" fmla="*/ 88 h 160"/>
                  <a:gd name="T8" fmla="*/ 152 w 192"/>
                  <a:gd name="T9" fmla="*/ 67 h 160"/>
                  <a:gd name="T10" fmla="*/ 148 w 192"/>
                  <a:gd name="T11" fmla="*/ 64 h 160"/>
                  <a:gd name="T12" fmla="*/ 144 w 192"/>
                  <a:gd name="T13" fmla="*/ 67 h 160"/>
                  <a:gd name="T14" fmla="*/ 134 w 192"/>
                  <a:gd name="T15" fmla="*/ 98 h 160"/>
                  <a:gd name="T16" fmla="*/ 128 w 192"/>
                  <a:gd name="T17" fmla="*/ 51 h 160"/>
                  <a:gd name="T18" fmla="*/ 124 w 192"/>
                  <a:gd name="T19" fmla="*/ 48 h 160"/>
                  <a:gd name="T20" fmla="*/ 120 w 192"/>
                  <a:gd name="T21" fmla="*/ 51 h 160"/>
                  <a:gd name="T22" fmla="*/ 103 w 192"/>
                  <a:gd name="T23" fmla="*/ 127 h 160"/>
                  <a:gd name="T24" fmla="*/ 96 w 192"/>
                  <a:gd name="T25" fmla="*/ 4 h 160"/>
                  <a:gd name="T26" fmla="*/ 92 w 192"/>
                  <a:gd name="T27" fmla="*/ 0 h 160"/>
                  <a:gd name="T28" fmla="*/ 88 w 192"/>
                  <a:gd name="T29" fmla="*/ 3 h 160"/>
                  <a:gd name="T30" fmla="*/ 69 w 192"/>
                  <a:gd name="T31" fmla="*/ 85 h 160"/>
                  <a:gd name="T32" fmla="*/ 64 w 192"/>
                  <a:gd name="T33" fmla="*/ 43 h 160"/>
                  <a:gd name="T34" fmla="*/ 61 w 192"/>
                  <a:gd name="T35" fmla="*/ 40 h 160"/>
                  <a:gd name="T36" fmla="*/ 56 w 192"/>
                  <a:gd name="T37" fmla="*/ 43 h 160"/>
                  <a:gd name="T38" fmla="*/ 45 w 192"/>
                  <a:gd name="T39" fmla="*/ 78 h 160"/>
                  <a:gd name="T40" fmla="*/ 40 w 192"/>
                  <a:gd name="T41" fmla="*/ 59 h 160"/>
                  <a:gd name="T42" fmla="*/ 37 w 192"/>
                  <a:gd name="T43" fmla="*/ 56 h 160"/>
                  <a:gd name="T44" fmla="*/ 33 w 192"/>
                  <a:gd name="T45" fmla="*/ 58 h 160"/>
                  <a:gd name="T46" fmla="*/ 26 w 192"/>
                  <a:gd name="T47" fmla="*/ 72 h 160"/>
                  <a:gd name="T48" fmla="*/ 4 w 192"/>
                  <a:gd name="T49" fmla="*/ 72 h 160"/>
                  <a:gd name="T50" fmla="*/ 0 w 192"/>
                  <a:gd name="T51" fmla="*/ 76 h 160"/>
                  <a:gd name="T52" fmla="*/ 4 w 192"/>
                  <a:gd name="T53" fmla="*/ 80 h 160"/>
                  <a:gd name="T54" fmla="*/ 28 w 192"/>
                  <a:gd name="T55" fmla="*/ 80 h 160"/>
                  <a:gd name="T56" fmla="*/ 32 w 192"/>
                  <a:gd name="T57" fmla="*/ 78 h 160"/>
                  <a:gd name="T58" fmla="*/ 35 w 192"/>
                  <a:gd name="T59" fmla="*/ 71 h 160"/>
                  <a:gd name="T60" fmla="*/ 40 w 192"/>
                  <a:gd name="T61" fmla="*/ 93 h 160"/>
                  <a:gd name="T62" fmla="*/ 44 w 192"/>
                  <a:gd name="T63" fmla="*/ 96 h 160"/>
                  <a:gd name="T64" fmla="*/ 48 w 192"/>
                  <a:gd name="T65" fmla="*/ 93 h 160"/>
                  <a:gd name="T66" fmla="*/ 58 w 192"/>
                  <a:gd name="T67" fmla="*/ 62 h 160"/>
                  <a:gd name="T68" fmla="*/ 64 w 192"/>
                  <a:gd name="T69" fmla="*/ 108 h 160"/>
                  <a:gd name="T70" fmla="*/ 68 w 192"/>
                  <a:gd name="T71" fmla="*/ 112 h 160"/>
                  <a:gd name="T72" fmla="*/ 72 w 192"/>
                  <a:gd name="T73" fmla="*/ 109 h 160"/>
                  <a:gd name="T74" fmla="*/ 90 w 192"/>
                  <a:gd name="T75" fmla="*/ 32 h 160"/>
                  <a:gd name="T76" fmla="*/ 96 w 192"/>
                  <a:gd name="T77" fmla="*/ 156 h 160"/>
                  <a:gd name="T78" fmla="*/ 100 w 192"/>
                  <a:gd name="T79" fmla="*/ 160 h 160"/>
                  <a:gd name="T80" fmla="*/ 100 w 192"/>
                  <a:gd name="T81" fmla="*/ 160 h 160"/>
                  <a:gd name="T82" fmla="*/ 104 w 192"/>
                  <a:gd name="T83" fmla="*/ 157 h 160"/>
                  <a:gd name="T84" fmla="*/ 123 w 192"/>
                  <a:gd name="T85" fmla="*/ 75 h 160"/>
                  <a:gd name="T86" fmla="*/ 128 w 192"/>
                  <a:gd name="T87" fmla="*/ 116 h 160"/>
                  <a:gd name="T88" fmla="*/ 132 w 192"/>
                  <a:gd name="T89" fmla="*/ 120 h 160"/>
                  <a:gd name="T90" fmla="*/ 136 w 192"/>
                  <a:gd name="T91" fmla="*/ 117 h 160"/>
                  <a:gd name="T92" fmla="*/ 148 w 192"/>
                  <a:gd name="T93" fmla="*/ 82 h 160"/>
                  <a:gd name="T94" fmla="*/ 152 w 192"/>
                  <a:gd name="T95" fmla="*/ 101 h 160"/>
                  <a:gd name="T96" fmla="*/ 156 w 192"/>
                  <a:gd name="T97" fmla="*/ 104 h 160"/>
                  <a:gd name="T98" fmla="*/ 160 w 192"/>
                  <a:gd name="T99" fmla="*/ 102 h 160"/>
                  <a:gd name="T100" fmla="*/ 167 w 192"/>
                  <a:gd name="T101" fmla="*/ 88 h 160"/>
                  <a:gd name="T102" fmla="*/ 188 w 192"/>
                  <a:gd name="T103" fmla="*/ 88 h 160"/>
                  <a:gd name="T104" fmla="*/ 192 w 192"/>
                  <a:gd name="T105" fmla="*/ 84 h 160"/>
                  <a:gd name="T106" fmla="*/ 188 w 192"/>
                  <a:gd name="T107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2" h="160">
                    <a:moveTo>
                      <a:pt x="188" y="80"/>
                    </a:moveTo>
                    <a:cubicBezTo>
                      <a:pt x="164" y="80"/>
                      <a:pt x="164" y="80"/>
                      <a:pt x="164" y="80"/>
                    </a:cubicBezTo>
                    <a:cubicBezTo>
                      <a:pt x="163" y="80"/>
                      <a:pt x="161" y="81"/>
                      <a:pt x="161" y="82"/>
                    </a:cubicBezTo>
                    <a:cubicBezTo>
                      <a:pt x="157" y="88"/>
                      <a:pt x="157" y="88"/>
                      <a:pt x="157" y="88"/>
                    </a:cubicBezTo>
                    <a:cubicBezTo>
                      <a:pt x="152" y="67"/>
                      <a:pt x="152" y="67"/>
                      <a:pt x="152" y="67"/>
                    </a:cubicBezTo>
                    <a:cubicBezTo>
                      <a:pt x="152" y="65"/>
                      <a:pt x="150" y="64"/>
                      <a:pt x="148" y="64"/>
                    </a:cubicBezTo>
                    <a:cubicBezTo>
                      <a:pt x="147" y="64"/>
                      <a:pt x="145" y="65"/>
                      <a:pt x="144" y="67"/>
                    </a:cubicBezTo>
                    <a:cubicBezTo>
                      <a:pt x="134" y="98"/>
                      <a:pt x="134" y="98"/>
                      <a:pt x="134" y="98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49"/>
                      <a:pt x="126" y="48"/>
                      <a:pt x="124" y="48"/>
                    </a:cubicBezTo>
                    <a:cubicBezTo>
                      <a:pt x="123" y="48"/>
                      <a:pt x="121" y="49"/>
                      <a:pt x="120" y="51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1" y="0"/>
                      <a:pt x="89" y="1"/>
                      <a:pt x="88" y="3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2"/>
                      <a:pt x="62" y="40"/>
                      <a:pt x="61" y="40"/>
                    </a:cubicBezTo>
                    <a:cubicBezTo>
                      <a:pt x="59" y="40"/>
                      <a:pt x="57" y="41"/>
                      <a:pt x="56" y="43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7"/>
                      <a:pt x="38" y="56"/>
                      <a:pt x="37" y="56"/>
                    </a:cubicBezTo>
                    <a:cubicBezTo>
                      <a:pt x="35" y="56"/>
                      <a:pt x="33" y="57"/>
                      <a:pt x="33" y="58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2" y="72"/>
                      <a:pt x="0" y="74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30" y="80"/>
                      <a:pt x="31" y="79"/>
                      <a:pt x="32" y="78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1" y="95"/>
                      <a:pt x="42" y="96"/>
                      <a:pt x="44" y="96"/>
                    </a:cubicBezTo>
                    <a:cubicBezTo>
                      <a:pt x="46" y="96"/>
                      <a:pt x="47" y="95"/>
                      <a:pt x="48" y="93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10"/>
                      <a:pt x="66" y="112"/>
                      <a:pt x="68" y="112"/>
                    </a:cubicBezTo>
                    <a:cubicBezTo>
                      <a:pt x="70" y="112"/>
                      <a:pt x="72" y="111"/>
                      <a:pt x="72" y="109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96" y="158"/>
                      <a:pt x="98" y="160"/>
                      <a:pt x="100" y="160"/>
                    </a:cubicBezTo>
                    <a:cubicBezTo>
                      <a:pt x="100" y="160"/>
                      <a:pt x="100" y="160"/>
                      <a:pt x="100" y="160"/>
                    </a:cubicBezTo>
                    <a:cubicBezTo>
                      <a:pt x="102" y="160"/>
                      <a:pt x="104" y="159"/>
                      <a:pt x="104" y="157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28" y="118"/>
                      <a:pt x="130" y="120"/>
                      <a:pt x="132" y="120"/>
                    </a:cubicBezTo>
                    <a:cubicBezTo>
                      <a:pt x="134" y="120"/>
                      <a:pt x="135" y="119"/>
                      <a:pt x="136" y="117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53" y="102"/>
                      <a:pt x="154" y="104"/>
                      <a:pt x="156" y="104"/>
                    </a:cubicBezTo>
                    <a:cubicBezTo>
                      <a:pt x="157" y="104"/>
                      <a:pt x="159" y="103"/>
                      <a:pt x="160" y="102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90" y="88"/>
                      <a:pt x="192" y="86"/>
                      <a:pt x="192" y="84"/>
                    </a:cubicBezTo>
                    <a:cubicBezTo>
                      <a:pt x="192" y="82"/>
                      <a:pt x="190" y="80"/>
                      <a:pt x="188" y="80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9" name="文本框 42"/>
            <p:cNvSpPr txBox="1"/>
            <p:nvPr/>
          </p:nvSpPr>
          <p:spPr>
            <a:xfrm>
              <a:off x="1920913" y="5219898"/>
              <a:ext cx="668305" cy="275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iLemon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0" name="文本框 44"/>
            <p:cNvSpPr txBox="1"/>
            <p:nvPr/>
          </p:nvSpPr>
          <p:spPr>
            <a:xfrm>
              <a:off x="1531723" y="4359049"/>
              <a:ext cx="629378" cy="472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XX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23340" y="4792431"/>
              <a:ext cx="906445" cy="137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22" name="文本框 48"/>
            <p:cNvSpPr txBox="1"/>
            <p:nvPr/>
          </p:nvSpPr>
          <p:spPr>
            <a:xfrm>
              <a:off x="1410635" y="5490764"/>
              <a:ext cx="750255" cy="3540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>
                  <a:rot lat="18726192" lon="2102364" rev="19859268"/>
                </a:camera>
                <a:lightRig rig="threePt" dir="t"/>
              </a:scene3d>
            </a:bodyPr>
            <a:lstStyle>
              <a:defPPr>
                <a:defRPr lang="zh-CN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Label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文本框 49"/>
            <p:cNvSpPr txBox="1"/>
            <p:nvPr/>
          </p:nvSpPr>
          <p:spPr>
            <a:xfrm>
              <a:off x="2308056" y="5999660"/>
              <a:ext cx="336407" cy="33435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>
                  <a:rot lat="19834228" lon="20956243" rev="20375389"/>
                </a:camera>
                <a:lightRig rig="threePt" dir="t"/>
              </a:scene3d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$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文本框 60"/>
            <p:cNvSpPr txBox="1"/>
            <p:nvPr/>
          </p:nvSpPr>
          <p:spPr>
            <a:xfrm>
              <a:off x="4075951" y="1763304"/>
              <a:ext cx="1065764" cy="324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Sample Text here </a:t>
              </a:r>
              <a:r>
                <a:rPr kumimoji="0" lang="en-US" altLang="zh-CN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002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5" name="文本框 61"/>
            <p:cNvSpPr txBox="1"/>
            <p:nvPr/>
          </p:nvSpPr>
          <p:spPr>
            <a:xfrm>
              <a:off x="3857384" y="2373709"/>
              <a:ext cx="1189267" cy="227793"/>
            </a:xfrm>
            <a:prstGeom prst="rect">
              <a:avLst/>
            </a:prstGeom>
            <a:noFill/>
          </p:spPr>
          <p:txBody>
            <a:bodyPr wrap="none" rtlCol="0">
              <a:prstTxWarp prst="textInflateTop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SAMPLE TEXT</a:t>
              </a:r>
              <a:endPara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文本框 62"/>
            <p:cNvSpPr txBox="1"/>
            <p:nvPr/>
          </p:nvSpPr>
          <p:spPr>
            <a:xfrm>
              <a:off x="3857384" y="2757949"/>
              <a:ext cx="974947" cy="68271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B 40%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7" name="文本框 63"/>
            <p:cNvSpPr txBox="1"/>
            <p:nvPr/>
          </p:nvSpPr>
          <p:spPr>
            <a:xfrm>
              <a:off x="3750673" y="3484001"/>
              <a:ext cx="1432990" cy="31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8" name="文本框 70"/>
            <p:cNvSpPr txBox="1"/>
            <p:nvPr/>
          </p:nvSpPr>
          <p:spPr>
            <a:xfrm>
              <a:off x="4254481" y="5219898"/>
              <a:ext cx="668305" cy="275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>
                      <a:lumMod val="65000"/>
                    </a:sysClr>
                  </a:solidFill>
                  <a:effectLst/>
                  <a:uLnTx/>
                  <a:uFillTx/>
                </a:rPr>
                <a:t>iLemon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29" name="文本框 88"/>
            <p:cNvSpPr txBox="1"/>
            <p:nvPr/>
          </p:nvSpPr>
          <p:spPr>
            <a:xfrm>
              <a:off x="7270422" y="2050197"/>
              <a:ext cx="2775278" cy="3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</a:rPr>
                <a:t>SAMPLE TEXT HERE  #01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282563" y="2398587"/>
              <a:ext cx="3829996" cy="590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! We do our best to make your presentation perfect! We do our best to make your presentation perfect!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文本框 71"/>
            <p:cNvSpPr txBox="1"/>
            <p:nvPr/>
          </p:nvSpPr>
          <p:spPr>
            <a:xfrm>
              <a:off x="3865291" y="4359049"/>
              <a:ext cx="629378" cy="472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X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</a:rPr>
                <a:t>Y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856909" y="4792431"/>
              <a:ext cx="906445" cy="1376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33" name="文本框 74"/>
            <p:cNvSpPr txBox="1"/>
            <p:nvPr/>
          </p:nvSpPr>
          <p:spPr>
            <a:xfrm>
              <a:off x="3744203" y="5490764"/>
              <a:ext cx="750255" cy="35402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OffAxis2Left">
                  <a:rot lat="18726192" lon="2102364" rev="19859268"/>
                </a:camera>
                <a:lightRig rig="threePt" dir="t"/>
              </a:scene3d>
            </a:bodyPr>
            <a:lstStyle>
              <a:defPPr>
                <a:defRPr lang="zh-CN"/>
              </a:defPPr>
              <a:lvl1pPr>
                <a:defRPr b="1">
                  <a:solidFill>
                    <a:schemeClr val="bg1"/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Label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6266504" y="1725205"/>
              <a:ext cx="1173947" cy="1090548"/>
              <a:chOff x="6556896" y="687452"/>
              <a:chExt cx="1173947" cy="1090548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6556896" y="687452"/>
                <a:ext cx="1173947" cy="1090548"/>
                <a:chOff x="2288457" y="4310243"/>
                <a:chExt cx="529723" cy="492090"/>
              </a:xfrm>
            </p:grpSpPr>
            <p:sp>
              <p:nvSpPr>
                <p:cNvPr id="137" name="矩形 136"/>
                <p:cNvSpPr/>
                <p:nvPr/>
              </p:nvSpPr>
              <p:spPr>
                <a:xfrm rot="1800000">
                  <a:off x="2424523" y="4394564"/>
                  <a:ext cx="393657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 rot="1800000">
                  <a:off x="2466364" y="4397179"/>
                  <a:ext cx="343382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2288457" y="4310243"/>
                  <a:ext cx="414528" cy="41452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36" name="Freeform 168"/>
              <p:cNvSpPr>
                <a:spLocks noEditPoints="1"/>
              </p:cNvSpPr>
              <p:nvPr/>
            </p:nvSpPr>
            <p:spPr bwMode="auto">
              <a:xfrm>
                <a:off x="6729947" y="823404"/>
                <a:ext cx="572554" cy="589150"/>
              </a:xfrm>
              <a:custGeom>
                <a:avLst/>
                <a:gdLst>
                  <a:gd name="T0" fmla="*/ 5 w 96"/>
                  <a:gd name="T1" fmla="*/ 42 h 99"/>
                  <a:gd name="T2" fmla="*/ 74 w 96"/>
                  <a:gd name="T3" fmla="*/ 42 h 99"/>
                  <a:gd name="T4" fmla="*/ 77 w 96"/>
                  <a:gd name="T5" fmla="*/ 41 h 99"/>
                  <a:gd name="T6" fmla="*/ 91 w 96"/>
                  <a:gd name="T7" fmla="*/ 47 h 99"/>
                  <a:gd name="T8" fmla="*/ 96 w 96"/>
                  <a:gd name="T9" fmla="*/ 60 h 99"/>
                  <a:gd name="T10" fmla="*/ 91 w 96"/>
                  <a:gd name="T11" fmla="*/ 73 h 99"/>
                  <a:gd name="T12" fmla="*/ 77 w 96"/>
                  <a:gd name="T13" fmla="*/ 78 h 99"/>
                  <a:gd name="T14" fmla="*/ 68 w 96"/>
                  <a:gd name="T15" fmla="*/ 76 h 99"/>
                  <a:gd name="T16" fmla="*/ 62 w 96"/>
                  <a:gd name="T17" fmla="*/ 85 h 99"/>
                  <a:gd name="T18" fmla="*/ 67 w 96"/>
                  <a:gd name="T19" fmla="*/ 85 h 99"/>
                  <a:gd name="T20" fmla="*/ 84 w 96"/>
                  <a:gd name="T21" fmla="*/ 85 h 99"/>
                  <a:gd name="T22" fmla="*/ 71 w 96"/>
                  <a:gd name="T23" fmla="*/ 99 h 99"/>
                  <a:gd name="T24" fmla="*/ 17 w 96"/>
                  <a:gd name="T25" fmla="*/ 99 h 99"/>
                  <a:gd name="T26" fmla="*/ 12 w 96"/>
                  <a:gd name="T27" fmla="*/ 99 h 99"/>
                  <a:gd name="T28" fmla="*/ 0 w 96"/>
                  <a:gd name="T29" fmla="*/ 85 h 99"/>
                  <a:gd name="T30" fmla="*/ 17 w 96"/>
                  <a:gd name="T31" fmla="*/ 85 h 99"/>
                  <a:gd name="T32" fmla="*/ 21 w 96"/>
                  <a:gd name="T33" fmla="*/ 85 h 99"/>
                  <a:gd name="T34" fmla="*/ 5 w 96"/>
                  <a:gd name="T35" fmla="*/ 42 h 99"/>
                  <a:gd name="T36" fmla="*/ 56 w 96"/>
                  <a:gd name="T37" fmla="*/ 36 h 99"/>
                  <a:gd name="T38" fmla="*/ 55 w 96"/>
                  <a:gd name="T39" fmla="*/ 6 h 99"/>
                  <a:gd name="T40" fmla="*/ 56 w 96"/>
                  <a:gd name="T41" fmla="*/ 36 h 99"/>
                  <a:gd name="T42" fmla="*/ 43 w 96"/>
                  <a:gd name="T43" fmla="*/ 30 h 99"/>
                  <a:gd name="T44" fmla="*/ 42 w 96"/>
                  <a:gd name="T45" fmla="*/ 0 h 99"/>
                  <a:gd name="T46" fmla="*/ 43 w 96"/>
                  <a:gd name="T47" fmla="*/ 30 h 99"/>
                  <a:gd name="T48" fmla="*/ 30 w 96"/>
                  <a:gd name="T49" fmla="*/ 34 h 99"/>
                  <a:gd name="T50" fmla="*/ 29 w 96"/>
                  <a:gd name="T51" fmla="*/ 4 h 99"/>
                  <a:gd name="T52" fmla="*/ 30 w 96"/>
                  <a:gd name="T53" fmla="*/ 34 h 99"/>
                  <a:gd name="T54" fmla="*/ 15 w 96"/>
                  <a:gd name="T55" fmla="*/ 53 h 99"/>
                  <a:gd name="T56" fmla="*/ 26 w 96"/>
                  <a:gd name="T57" fmla="*/ 80 h 99"/>
                  <a:gd name="T58" fmla="*/ 33 w 96"/>
                  <a:gd name="T59" fmla="*/ 75 h 99"/>
                  <a:gd name="T60" fmla="*/ 24 w 96"/>
                  <a:gd name="T61" fmla="*/ 52 h 99"/>
                  <a:gd name="T62" fmla="*/ 15 w 96"/>
                  <a:gd name="T63" fmla="*/ 53 h 99"/>
                  <a:gd name="T64" fmla="*/ 77 w 96"/>
                  <a:gd name="T65" fmla="*/ 50 h 99"/>
                  <a:gd name="T66" fmla="*/ 72 w 96"/>
                  <a:gd name="T67" fmla="*/ 68 h 99"/>
                  <a:gd name="T68" fmla="*/ 77 w 96"/>
                  <a:gd name="T69" fmla="*/ 70 h 99"/>
                  <a:gd name="T70" fmla="*/ 84 w 96"/>
                  <a:gd name="T71" fmla="*/ 67 h 99"/>
                  <a:gd name="T72" fmla="*/ 87 w 96"/>
                  <a:gd name="T73" fmla="*/ 60 h 99"/>
                  <a:gd name="T74" fmla="*/ 84 w 96"/>
                  <a:gd name="T75" fmla="*/ 53 h 99"/>
                  <a:gd name="T76" fmla="*/ 77 w 96"/>
                  <a:gd name="T77" fmla="*/ 50 h 99"/>
                  <a:gd name="T78" fmla="*/ 77 w 96"/>
                  <a:gd name="T79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9">
                    <a:moveTo>
                      <a:pt x="5" y="42"/>
                    </a:moveTo>
                    <a:cubicBezTo>
                      <a:pt x="28" y="42"/>
                      <a:pt x="51" y="42"/>
                      <a:pt x="74" y="42"/>
                    </a:cubicBezTo>
                    <a:cubicBezTo>
                      <a:pt x="75" y="41"/>
                      <a:pt x="76" y="41"/>
                      <a:pt x="77" y="41"/>
                    </a:cubicBezTo>
                    <a:cubicBezTo>
                      <a:pt x="83" y="41"/>
                      <a:pt x="87" y="43"/>
                      <a:pt x="91" y="47"/>
                    </a:cubicBezTo>
                    <a:cubicBezTo>
                      <a:pt x="94" y="50"/>
                      <a:pt x="96" y="55"/>
                      <a:pt x="96" y="60"/>
                    </a:cubicBezTo>
                    <a:cubicBezTo>
                      <a:pt x="96" y="65"/>
                      <a:pt x="94" y="70"/>
                      <a:pt x="91" y="73"/>
                    </a:cubicBezTo>
                    <a:cubicBezTo>
                      <a:pt x="87" y="76"/>
                      <a:pt x="83" y="78"/>
                      <a:pt x="77" y="78"/>
                    </a:cubicBezTo>
                    <a:cubicBezTo>
                      <a:pt x="74" y="78"/>
                      <a:pt x="71" y="78"/>
                      <a:pt x="68" y="76"/>
                    </a:cubicBezTo>
                    <a:cubicBezTo>
                      <a:pt x="67" y="79"/>
                      <a:pt x="65" y="82"/>
                      <a:pt x="62" y="85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11" y="72"/>
                      <a:pt x="6" y="58"/>
                      <a:pt x="5" y="42"/>
                    </a:cubicBezTo>
                    <a:close/>
                    <a:moveTo>
                      <a:pt x="56" y="36"/>
                    </a:moveTo>
                    <a:cubicBezTo>
                      <a:pt x="42" y="15"/>
                      <a:pt x="59" y="19"/>
                      <a:pt x="55" y="6"/>
                    </a:cubicBezTo>
                    <a:cubicBezTo>
                      <a:pt x="64" y="18"/>
                      <a:pt x="50" y="19"/>
                      <a:pt x="56" y="36"/>
                    </a:cubicBezTo>
                    <a:close/>
                    <a:moveTo>
                      <a:pt x="43" y="30"/>
                    </a:moveTo>
                    <a:cubicBezTo>
                      <a:pt x="37" y="13"/>
                      <a:pt x="51" y="12"/>
                      <a:pt x="42" y="0"/>
                    </a:cubicBezTo>
                    <a:cubicBezTo>
                      <a:pt x="46" y="14"/>
                      <a:pt x="29" y="10"/>
                      <a:pt x="43" y="30"/>
                    </a:cubicBezTo>
                    <a:close/>
                    <a:moveTo>
                      <a:pt x="30" y="34"/>
                    </a:moveTo>
                    <a:cubicBezTo>
                      <a:pt x="16" y="14"/>
                      <a:pt x="33" y="18"/>
                      <a:pt x="29" y="4"/>
                    </a:cubicBezTo>
                    <a:cubicBezTo>
                      <a:pt x="38" y="17"/>
                      <a:pt x="24" y="17"/>
                      <a:pt x="30" y="34"/>
                    </a:cubicBezTo>
                    <a:close/>
                    <a:moveTo>
                      <a:pt x="15" y="53"/>
                    </a:moveTo>
                    <a:cubicBezTo>
                      <a:pt x="17" y="62"/>
                      <a:pt x="21" y="72"/>
                      <a:pt x="26" y="8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29" y="68"/>
                      <a:pt x="25" y="59"/>
                      <a:pt x="24" y="52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77" y="50"/>
                    </a:moveTo>
                    <a:cubicBezTo>
                      <a:pt x="76" y="56"/>
                      <a:pt x="74" y="62"/>
                      <a:pt x="72" y="68"/>
                    </a:cubicBezTo>
                    <a:cubicBezTo>
                      <a:pt x="74" y="69"/>
                      <a:pt x="75" y="70"/>
                      <a:pt x="77" y="70"/>
                    </a:cubicBezTo>
                    <a:cubicBezTo>
                      <a:pt x="80" y="70"/>
                      <a:pt x="83" y="69"/>
                      <a:pt x="84" y="67"/>
                    </a:cubicBezTo>
                    <a:cubicBezTo>
                      <a:pt x="86" y="65"/>
                      <a:pt x="87" y="63"/>
                      <a:pt x="87" y="60"/>
                    </a:cubicBezTo>
                    <a:cubicBezTo>
                      <a:pt x="87" y="57"/>
                      <a:pt x="86" y="55"/>
                      <a:pt x="84" y="53"/>
                    </a:cubicBezTo>
                    <a:cubicBezTo>
                      <a:pt x="83" y="51"/>
                      <a:pt x="80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0" name="文本框 91"/>
            <p:cNvSpPr txBox="1"/>
            <p:nvPr/>
          </p:nvSpPr>
          <p:spPr>
            <a:xfrm>
              <a:off x="7270422" y="3347139"/>
              <a:ext cx="2775278" cy="3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</a:rPr>
                <a:t>SAMPLE TEXT HERE  #02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282563" y="3695528"/>
              <a:ext cx="3829996" cy="432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! We do our best to make your presentation perfect! 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6266504" y="3022145"/>
              <a:ext cx="1173947" cy="1090550"/>
              <a:chOff x="6266504" y="3022145"/>
              <a:chExt cx="1173947" cy="1090550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6266504" y="3022145"/>
                <a:ext cx="1173947" cy="1090550"/>
                <a:chOff x="2288457" y="4310243"/>
                <a:chExt cx="529723" cy="492091"/>
              </a:xfrm>
            </p:grpSpPr>
            <p:sp>
              <p:nvSpPr>
                <p:cNvPr id="145" name="矩形 144"/>
                <p:cNvSpPr/>
                <p:nvPr/>
              </p:nvSpPr>
              <p:spPr>
                <a:xfrm rot="1800000">
                  <a:off x="2424523" y="4394564"/>
                  <a:ext cx="393657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800000">
                  <a:off x="2466364" y="4397179"/>
                  <a:ext cx="343382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2288457" y="4310243"/>
                  <a:ext cx="414528" cy="41452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44" name="Freeform 18"/>
              <p:cNvSpPr>
                <a:spLocks noEditPoints="1"/>
              </p:cNvSpPr>
              <p:nvPr/>
            </p:nvSpPr>
            <p:spPr bwMode="auto">
              <a:xfrm>
                <a:off x="6487277" y="3221323"/>
                <a:ext cx="507681" cy="545056"/>
              </a:xfrm>
              <a:custGeom>
                <a:avLst/>
                <a:gdLst>
                  <a:gd name="T0" fmla="*/ 198 w 217"/>
                  <a:gd name="T1" fmla="*/ 4 h 232"/>
                  <a:gd name="T2" fmla="*/ 1 w 217"/>
                  <a:gd name="T3" fmla="*/ 58 h 232"/>
                  <a:gd name="T4" fmla="*/ 147 w 217"/>
                  <a:gd name="T5" fmla="*/ 151 h 232"/>
                  <a:gd name="T6" fmla="*/ 152 w 217"/>
                  <a:gd name="T7" fmla="*/ 175 h 232"/>
                  <a:gd name="T8" fmla="*/ 3 w 217"/>
                  <a:gd name="T9" fmla="*/ 188 h 232"/>
                  <a:gd name="T10" fmla="*/ 15 w 217"/>
                  <a:gd name="T11" fmla="*/ 198 h 232"/>
                  <a:gd name="T12" fmla="*/ 37 w 217"/>
                  <a:gd name="T13" fmla="*/ 194 h 232"/>
                  <a:gd name="T14" fmla="*/ 62 w 217"/>
                  <a:gd name="T15" fmla="*/ 213 h 232"/>
                  <a:gd name="T16" fmla="*/ 130 w 217"/>
                  <a:gd name="T17" fmla="*/ 191 h 232"/>
                  <a:gd name="T18" fmla="*/ 135 w 217"/>
                  <a:gd name="T19" fmla="*/ 232 h 232"/>
                  <a:gd name="T20" fmla="*/ 141 w 217"/>
                  <a:gd name="T21" fmla="*/ 191 h 232"/>
                  <a:gd name="T22" fmla="*/ 170 w 217"/>
                  <a:gd name="T23" fmla="*/ 163 h 232"/>
                  <a:gd name="T24" fmla="*/ 203 w 217"/>
                  <a:gd name="T25" fmla="*/ 19 h 232"/>
                  <a:gd name="T26" fmla="*/ 51 w 217"/>
                  <a:gd name="T27" fmla="*/ 213 h 232"/>
                  <a:gd name="T28" fmla="*/ 37 w 217"/>
                  <a:gd name="T29" fmla="*/ 207 h 232"/>
                  <a:gd name="T30" fmla="*/ 48 w 217"/>
                  <a:gd name="T31" fmla="*/ 208 h 232"/>
                  <a:gd name="T32" fmla="*/ 143 w 217"/>
                  <a:gd name="T33" fmla="*/ 213 h 232"/>
                  <a:gd name="T34" fmla="*/ 130 w 217"/>
                  <a:gd name="T35" fmla="*/ 207 h 232"/>
                  <a:gd name="T36" fmla="*/ 141 w 217"/>
                  <a:gd name="T37" fmla="*/ 208 h 232"/>
                  <a:gd name="T38" fmla="*/ 146 w 217"/>
                  <a:gd name="T39" fmla="*/ 135 h 232"/>
                  <a:gd name="T40" fmla="*/ 150 w 217"/>
                  <a:gd name="T41" fmla="*/ 121 h 232"/>
                  <a:gd name="T42" fmla="*/ 93 w 217"/>
                  <a:gd name="T43" fmla="*/ 77 h 232"/>
                  <a:gd name="T44" fmla="*/ 92 w 217"/>
                  <a:gd name="T45" fmla="*/ 91 h 232"/>
                  <a:gd name="T46" fmla="*/ 90 w 217"/>
                  <a:gd name="T47" fmla="*/ 114 h 232"/>
                  <a:gd name="T48" fmla="*/ 94 w 217"/>
                  <a:gd name="T49" fmla="*/ 68 h 232"/>
                  <a:gd name="T50" fmla="*/ 126 w 217"/>
                  <a:gd name="T51" fmla="*/ 65 h 232"/>
                  <a:gd name="T52" fmla="*/ 53 w 217"/>
                  <a:gd name="T53" fmla="*/ 72 h 232"/>
                  <a:gd name="T54" fmla="*/ 85 w 217"/>
                  <a:gd name="T55" fmla="*/ 69 h 232"/>
                  <a:gd name="T56" fmla="*/ 53 w 217"/>
                  <a:gd name="T57" fmla="*/ 93 h 232"/>
                  <a:gd name="T58" fmla="*/ 44 w 217"/>
                  <a:gd name="T59" fmla="*/ 94 h 232"/>
                  <a:gd name="T60" fmla="*/ 44 w 217"/>
                  <a:gd name="T61" fmla="*/ 82 h 232"/>
                  <a:gd name="T62" fmla="*/ 45 w 217"/>
                  <a:gd name="T63" fmla="*/ 115 h 232"/>
                  <a:gd name="T64" fmla="*/ 44 w 217"/>
                  <a:gd name="T65" fmla="*/ 103 h 232"/>
                  <a:gd name="T66" fmla="*/ 81 w 217"/>
                  <a:gd name="T67" fmla="*/ 114 h 232"/>
                  <a:gd name="T68" fmla="*/ 80 w 217"/>
                  <a:gd name="T69" fmla="*/ 123 h 232"/>
                  <a:gd name="T70" fmla="*/ 54 w 217"/>
                  <a:gd name="T71" fmla="*/ 123 h 232"/>
                  <a:gd name="T72" fmla="*/ 116 w 217"/>
                  <a:gd name="T73" fmla="*/ 122 h 232"/>
                  <a:gd name="T74" fmla="*/ 89 w 217"/>
                  <a:gd name="T75" fmla="*/ 122 h 232"/>
                  <a:gd name="T76" fmla="*/ 129 w 217"/>
                  <a:gd name="T77" fmla="*/ 98 h 232"/>
                  <a:gd name="T78" fmla="*/ 159 w 217"/>
                  <a:gd name="T79" fmla="*/ 87 h 232"/>
                  <a:gd name="T80" fmla="*/ 164 w 217"/>
                  <a:gd name="T81" fmla="*/ 71 h 232"/>
                  <a:gd name="T82" fmla="*/ 135 w 217"/>
                  <a:gd name="T83" fmla="*/ 64 h 232"/>
                  <a:gd name="T84" fmla="*/ 167 w 217"/>
                  <a:gd name="T85" fmla="*/ 62 h 232"/>
                  <a:gd name="T86" fmla="*/ 18 w 217"/>
                  <a:gd name="T87" fmla="*/ 75 h 232"/>
                  <a:gd name="T88" fmla="*/ 24 w 217"/>
                  <a:gd name="T89" fmla="*/ 124 h 232"/>
                  <a:gd name="T90" fmla="*/ 25 w 217"/>
                  <a:gd name="T91" fmla="*/ 13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32">
                    <a:moveTo>
                      <a:pt x="216" y="6"/>
                    </a:moveTo>
                    <a:cubicBezTo>
                      <a:pt x="215" y="2"/>
                      <a:pt x="210" y="0"/>
                      <a:pt x="206" y="1"/>
                    </a:cubicBezTo>
                    <a:cubicBezTo>
                      <a:pt x="198" y="4"/>
                      <a:pt x="198" y="4"/>
                      <a:pt x="198" y="4"/>
                    </a:cubicBezTo>
                    <a:cubicBezTo>
                      <a:pt x="188" y="8"/>
                      <a:pt x="181" y="14"/>
                      <a:pt x="176" y="2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4" y="50"/>
                      <a:pt x="1" y="54"/>
                      <a:pt x="1" y="58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10" y="148"/>
                      <a:pt x="14" y="151"/>
                      <a:pt x="18" y="151"/>
                    </a:cubicBezTo>
                    <a:cubicBezTo>
                      <a:pt x="147" y="151"/>
                      <a:pt x="147" y="151"/>
                      <a:pt x="147" y="151"/>
                    </a:cubicBezTo>
                    <a:cubicBezTo>
                      <a:pt x="156" y="169"/>
                      <a:pt x="156" y="169"/>
                      <a:pt x="156" y="169"/>
                    </a:cubicBezTo>
                    <a:cubicBezTo>
                      <a:pt x="157" y="172"/>
                      <a:pt x="157" y="174"/>
                      <a:pt x="157" y="174"/>
                    </a:cubicBezTo>
                    <a:cubicBezTo>
                      <a:pt x="156" y="174"/>
                      <a:pt x="155" y="175"/>
                      <a:pt x="152" y="175"/>
                    </a:cubicBezTo>
                    <a:cubicBezTo>
                      <a:pt x="17" y="175"/>
                      <a:pt x="17" y="175"/>
                      <a:pt x="17" y="175"/>
                    </a:cubicBezTo>
                    <a:cubicBezTo>
                      <a:pt x="15" y="175"/>
                      <a:pt x="13" y="176"/>
                      <a:pt x="11" y="178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0" y="192"/>
                      <a:pt x="1" y="196"/>
                      <a:pt x="4" y="199"/>
                    </a:cubicBezTo>
                    <a:cubicBezTo>
                      <a:pt x="5" y="200"/>
                      <a:pt x="7" y="201"/>
                      <a:pt x="9" y="201"/>
                    </a:cubicBezTo>
                    <a:cubicBezTo>
                      <a:pt x="11" y="201"/>
                      <a:pt x="13" y="200"/>
                      <a:pt x="15" y="198"/>
                    </a:cubicBezTo>
                    <a:cubicBezTo>
                      <a:pt x="21" y="191"/>
                      <a:pt x="21" y="191"/>
                      <a:pt x="21" y="191"/>
                    </a:cubicBezTo>
                    <a:cubicBezTo>
                      <a:pt x="37" y="191"/>
                      <a:pt x="37" y="191"/>
                      <a:pt x="37" y="191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29" y="197"/>
                      <a:pt x="23" y="204"/>
                      <a:pt x="23" y="213"/>
                    </a:cubicBezTo>
                    <a:cubicBezTo>
                      <a:pt x="23" y="223"/>
                      <a:pt x="32" y="232"/>
                      <a:pt x="42" y="232"/>
                    </a:cubicBezTo>
                    <a:cubicBezTo>
                      <a:pt x="53" y="232"/>
                      <a:pt x="62" y="223"/>
                      <a:pt x="62" y="213"/>
                    </a:cubicBezTo>
                    <a:cubicBezTo>
                      <a:pt x="62" y="204"/>
                      <a:pt x="56" y="197"/>
                      <a:pt x="48" y="194"/>
                    </a:cubicBezTo>
                    <a:cubicBezTo>
                      <a:pt x="48" y="191"/>
                      <a:pt x="48" y="191"/>
                      <a:pt x="48" y="191"/>
                    </a:cubicBezTo>
                    <a:cubicBezTo>
                      <a:pt x="130" y="191"/>
                      <a:pt x="130" y="191"/>
                      <a:pt x="130" y="191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22" y="197"/>
                      <a:pt x="116" y="204"/>
                      <a:pt x="116" y="213"/>
                    </a:cubicBezTo>
                    <a:cubicBezTo>
                      <a:pt x="116" y="223"/>
                      <a:pt x="124" y="232"/>
                      <a:pt x="135" y="232"/>
                    </a:cubicBezTo>
                    <a:cubicBezTo>
                      <a:pt x="146" y="232"/>
                      <a:pt x="155" y="223"/>
                      <a:pt x="155" y="213"/>
                    </a:cubicBezTo>
                    <a:cubicBezTo>
                      <a:pt x="155" y="204"/>
                      <a:pt x="149" y="197"/>
                      <a:pt x="141" y="194"/>
                    </a:cubicBezTo>
                    <a:cubicBezTo>
                      <a:pt x="141" y="191"/>
                      <a:pt x="141" y="191"/>
                      <a:pt x="141" y="191"/>
                    </a:cubicBezTo>
                    <a:cubicBezTo>
                      <a:pt x="152" y="191"/>
                      <a:pt x="152" y="191"/>
                      <a:pt x="152" y="191"/>
                    </a:cubicBezTo>
                    <a:cubicBezTo>
                      <a:pt x="162" y="191"/>
                      <a:pt x="167" y="186"/>
                      <a:pt x="170" y="183"/>
                    </a:cubicBezTo>
                    <a:cubicBezTo>
                      <a:pt x="172" y="179"/>
                      <a:pt x="174" y="173"/>
                      <a:pt x="170" y="163"/>
                    </a:cubicBezTo>
                    <a:cubicBezTo>
                      <a:pt x="160" y="142"/>
                      <a:pt x="160" y="142"/>
                      <a:pt x="160" y="142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4" y="23"/>
                      <a:pt x="198" y="21"/>
                      <a:pt x="203" y="19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5" y="15"/>
                      <a:pt x="217" y="10"/>
                      <a:pt x="216" y="6"/>
                    </a:cubicBezTo>
                    <a:close/>
                    <a:moveTo>
                      <a:pt x="51" y="213"/>
                    </a:moveTo>
                    <a:cubicBezTo>
                      <a:pt x="51" y="217"/>
                      <a:pt x="47" y="221"/>
                      <a:pt x="42" y="221"/>
                    </a:cubicBezTo>
                    <a:cubicBezTo>
                      <a:pt x="38" y="221"/>
                      <a:pt x="34" y="217"/>
                      <a:pt x="34" y="213"/>
                    </a:cubicBezTo>
                    <a:cubicBezTo>
                      <a:pt x="34" y="210"/>
                      <a:pt x="35" y="208"/>
                      <a:pt x="37" y="207"/>
                    </a:cubicBezTo>
                    <a:cubicBezTo>
                      <a:pt x="37" y="208"/>
                      <a:pt x="37" y="208"/>
                      <a:pt x="37" y="208"/>
                    </a:cubicBezTo>
                    <a:cubicBezTo>
                      <a:pt x="37" y="211"/>
                      <a:pt x="39" y="214"/>
                      <a:pt x="42" y="214"/>
                    </a:cubicBezTo>
                    <a:cubicBezTo>
                      <a:pt x="46" y="214"/>
                      <a:pt x="48" y="211"/>
                      <a:pt x="48" y="208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50" y="208"/>
                      <a:pt x="51" y="210"/>
                      <a:pt x="51" y="213"/>
                    </a:cubicBezTo>
                    <a:close/>
                    <a:moveTo>
                      <a:pt x="143" y="213"/>
                    </a:moveTo>
                    <a:cubicBezTo>
                      <a:pt x="143" y="217"/>
                      <a:pt x="140" y="221"/>
                      <a:pt x="135" y="221"/>
                    </a:cubicBezTo>
                    <a:cubicBezTo>
                      <a:pt x="131" y="221"/>
                      <a:pt x="127" y="217"/>
                      <a:pt x="127" y="213"/>
                    </a:cubicBezTo>
                    <a:cubicBezTo>
                      <a:pt x="127" y="210"/>
                      <a:pt x="128" y="208"/>
                      <a:pt x="130" y="207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30" y="211"/>
                      <a:pt x="132" y="214"/>
                      <a:pt x="135" y="214"/>
                    </a:cubicBezTo>
                    <a:cubicBezTo>
                      <a:pt x="138" y="214"/>
                      <a:pt x="141" y="211"/>
                      <a:pt x="141" y="208"/>
                    </a:cubicBezTo>
                    <a:cubicBezTo>
                      <a:pt x="141" y="207"/>
                      <a:pt x="141" y="207"/>
                      <a:pt x="141" y="207"/>
                    </a:cubicBezTo>
                    <a:cubicBezTo>
                      <a:pt x="142" y="208"/>
                      <a:pt x="143" y="210"/>
                      <a:pt x="143" y="213"/>
                    </a:cubicBezTo>
                    <a:close/>
                    <a:moveTo>
                      <a:pt x="146" y="135"/>
                    </a:moveTo>
                    <a:cubicBezTo>
                      <a:pt x="122" y="135"/>
                      <a:pt x="122" y="135"/>
                      <a:pt x="122" y="135"/>
                    </a:cubicBezTo>
                    <a:cubicBezTo>
                      <a:pt x="125" y="122"/>
                      <a:pt x="125" y="122"/>
                      <a:pt x="125" y="122"/>
                    </a:cubicBezTo>
                    <a:cubicBezTo>
                      <a:pt x="150" y="121"/>
                      <a:pt x="150" y="121"/>
                      <a:pt x="150" y="121"/>
                    </a:cubicBezTo>
                    <a:lnTo>
                      <a:pt x="146" y="135"/>
                    </a:lnTo>
                    <a:close/>
                    <a:moveTo>
                      <a:pt x="92" y="91"/>
                    </a:moveTo>
                    <a:cubicBezTo>
                      <a:pt x="93" y="77"/>
                      <a:pt x="93" y="77"/>
                      <a:pt x="93" y="77"/>
                    </a:cubicBezTo>
                    <a:cubicBezTo>
                      <a:pt x="124" y="74"/>
                      <a:pt x="124" y="74"/>
                      <a:pt x="124" y="74"/>
                    </a:cubicBezTo>
                    <a:cubicBezTo>
                      <a:pt x="122" y="89"/>
                      <a:pt x="122" y="89"/>
                      <a:pt x="122" y="89"/>
                    </a:cubicBezTo>
                    <a:lnTo>
                      <a:pt x="92" y="91"/>
                    </a:lnTo>
                    <a:close/>
                    <a:moveTo>
                      <a:pt x="120" y="98"/>
                    </a:moveTo>
                    <a:cubicBezTo>
                      <a:pt x="117" y="113"/>
                      <a:pt x="117" y="113"/>
                      <a:pt x="117" y="113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1" y="100"/>
                      <a:pt x="91" y="100"/>
                      <a:pt x="91" y="100"/>
                    </a:cubicBezTo>
                    <a:lnTo>
                      <a:pt x="120" y="98"/>
                    </a:lnTo>
                    <a:close/>
                    <a:moveTo>
                      <a:pt x="94" y="68"/>
                    </a:moveTo>
                    <a:cubicBezTo>
                      <a:pt x="95" y="54"/>
                      <a:pt x="95" y="54"/>
                      <a:pt x="95" y="54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6" y="65"/>
                      <a:pt x="126" y="65"/>
                      <a:pt x="126" y="65"/>
                    </a:cubicBezTo>
                    <a:lnTo>
                      <a:pt x="94" y="68"/>
                    </a:lnTo>
                    <a:close/>
                    <a:moveTo>
                      <a:pt x="85" y="69"/>
                    </a:moveTo>
                    <a:cubicBezTo>
                      <a:pt x="53" y="72"/>
                      <a:pt x="53" y="72"/>
                      <a:pt x="53" y="72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86" y="56"/>
                      <a:pt x="86" y="56"/>
                      <a:pt x="86" y="56"/>
                    </a:cubicBezTo>
                    <a:lnTo>
                      <a:pt x="85" y="69"/>
                    </a:lnTo>
                    <a:close/>
                    <a:moveTo>
                      <a:pt x="84" y="78"/>
                    </a:moveTo>
                    <a:cubicBezTo>
                      <a:pt x="83" y="92"/>
                      <a:pt x="83" y="92"/>
                      <a:pt x="83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3" y="81"/>
                      <a:pt x="53" y="81"/>
                      <a:pt x="53" y="81"/>
                    </a:cubicBezTo>
                    <a:lnTo>
                      <a:pt x="84" y="78"/>
                    </a:lnTo>
                    <a:close/>
                    <a:moveTo>
                      <a:pt x="44" y="94"/>
                    </a:moveTo>
                    <a:cubicBezTo>
                      <a:pt x="21" y="95"/>
                      <a:pt x="21" y="95"/>
                      <a:pt x="21" y="95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44" y="82"/>
                      <a:pt x="44" y="82"/>
                      <a:pt x="44" y="82"/>
                    </a:cubicBezTo>
                    <a:lnTo>
                      <a:pt x="44" y="94"/>
                    </a:lnTo>
                    <a:close/>
                    <a:moveTo>
                      <a:pt x="44" y="103"/>
                    </a:moveTo>
                    <a:cubicBezTo>
                      <a:pt x="45" y="115"/>
                      <a:pt x="45" y="115"/>
                      <a:pt x="45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1" y="104"/>
                      <a:pt x="21" y="104"/>
                      <a:pt x="21" y="104"/>
                    </a:cubicBezTo>
                    <a:lnTo>
                      <a:pt x="44" y="103"/>
                    </a:lnTo>
                    <a:close/>
                    <a:moveTo>
                      <a:pt x="53" y="102"/>
                    </a:moveTo>
                    <a:cubicBezTo>
                      <a:pt x="82" y="100"/>
                      <a:pt x="82" y="100"/>
                      <a:pt x="82" y="100"/>
                    </a:cubicBezTo>
                    <a:cubicBezTo>
                      <a:pt x="81" y="114"/>
                      <a:pt x="81" y="114"/>
                      <a:pt x="81" y="114"/>
                    </a:cubicBezTo>
                    <a:cubicBezTo>
                      <a:pt x="54" y="114"/>
                      <a:pt x="54" y="114"/>
                      <a:pt x="54" y="114"/>
                    </a:cubicBezTo>
                    <a:lnTo>
                      <a:pt x="53" y="102"/>
                    </a:lnTo>
                    <a:close/>
                    <a:moveTo>
                      <a:pt x="80" y="123"/>
                    </a:moveTo>
                    <a:cubicBezTo>
                      <a:pt x="79" y="135"/>
                      <a:pt x="79" y="135"/>
                      <a:pt x="79" y="135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23"/>
                      <a:pt x="54" y="123"/>
                      <a:pt x="54" y="123"/>
                    </a:cubicBezTo>
                    <a:lnTo>
                      <a:pt x="80" y="123"/>
                    </a:lnTo>
                    <a:close/>
                    <a:moveTo>
                      <a:pt x="89" y="122"/>
                    </a:moveTo>
                    <a:cubicBezTo>
                      <a:pt x="116" y="122"/>
                      <a:pt x="116" y="122"/>
                      <a:pt x="116" y="122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88" y="135"/>
                      <a:pt x="88" y="135"/>
                      <a:pt x="88" y="135"/>
                    </a:cubicBezTo>
                    <a:lnTo>
                      <a:pt x="89" y="122"/>
                    </a:lnTo>
                    <a:close/>
                    <a:moveTo>
                      <a:pt x="152" y="112"/>
                    </a:moveTo>
                    <a:cubicBezTo>
                      <a:pt x="126" y="113"/>
                      <a:pt x="126" y="113"/>
                      <a:pt x="126" y="113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57" y="96"/>
                      <a:pt x="157" y="96"/>
                      <a:pt x="157" y="96"/>
                    </a:cubicBezTo>
                    <a:lnTo>
                      <a:pt x="152" y="112"/>
                    </a:lnTo>
                    <a:close/>
                    <a:moveTo>
                      <a:pt x="159" y="87"/>
                    </a:moveTo>
                    <a:cubicBezTo>
                      <a:pt x="131" y="89"/>
                      <a:pt x="131" y="89"/>
                      <a:pt x="131" y="89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64" y="71"/>
                      <a:pt x="164" y="71"/>
                      <a:pt x="164" y="71"/>
                    </a:cubicBezTo>
                    <a:lnTo>
                      <a:pt x="159" y="87"/>
                    </a:lnTo>
                    <a:close/>
                    <a:moveTo>
                      <a:pt x="167" y="62"/>
                    </a:moveTo>
                    <a:cubicBezTo>
                      <a:pt x="135" y="64"/>
                      <a:pt x="135" y="64"/>
                      <a:pt x="135" y="64"/>
                    </a:cubicBezTo>
                    <a:cubicBezTo>
                      <a:pt x="138" y="49"/>
                      <a:pt x="138" y="49"/>
                      <a:pt x="138" y="49"/>
                    </a:cubicBezTo>
                    <a:cubicBezTo>
                      <a:pt x="171" y="45"/>
                      <a:pt x="171" y="45"/>
                      <a:pt x="171" y="45"/>
                    </a:cubicBezTo>
                    <a:lnTo>
                      <a:pt x="167" y="62"/>
                    </a:lnTo>
                    <a:close/>
                    <a:moveTo>
                      <a:pt x="44" y="61"/>
                    </a:moveTo>
                    <a:cubicBezTo>
                      <a:pt x="44" y="73"/>
                      <a:pt x="44" y="73"/>
                      <a:pt x="44" y="7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44" y="61"/>
                    </a:lnTo>
                    <a:close/>
                    <a:moveTo>
                      <a:pt x="24" y="124"/>
                    </a:moveTo>
                    <a:cubicBezTo>
                      <a:pt x="45" y="124"/>
                      <a:pt x="45" y="124"/>
                      <a:pt x="45" y="124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25" y="135"/>
                      <a:pt x="25" y="135"/>
                      <a:pt x="25" y="135"/>
                    </a:cubicBezTo>
                    <a:lnTo>
                      <a:pt x="24" y="124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文本框 103"/>
            <p:cNvSpPr txBox="1"/>
            <p:nvPr/>
          </p:nvSpPr>
          <p:spPr>
            <a:xfrm>
              <a:off x="7270422" y="4690263"/>
              <a:ext cx="2775278" cy="35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</a:rPr>
                <a:t>SAMPLE TEXT HERE  #03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7282563" y="5038651"/>
              <a:ext cx="3829996" cy="4326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! We do our best to make your presentation perfect! 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266504" y="4365269"/>
              <a:ext cx="1173947" cy="1090550"/>
              <a:chOff x="6266504" y="4365269"/>
              <a:chExt cx="1173947" cy="1090550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6266504" y="4365269"/>
                <a:ext cx="1173947" cy="1090550"/>
                <a:chOff x="2288457" y="4310243"/>
                <a:chExt cx="529723" cy="492091"/>
              </a:xfrm>
            </p:grpSpPr>
            <p:sp>
              <p:nvSpPr>
                <p:cNvPr id="153" name="矩形 152"/>
                <p:cNvSpPr/>
                <p:nvPr/>
              </p:nvSpPr>
              <p:spPr>
                <a:xfrm rot="1800000">
                  <a:off x="2424523" y="4394564"/>
                  <a:ext cx="393657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>
                <a:xfrm rot="1800000">
                  <a:off x="2466364" y="4397179"/>
                  <a:ext cx="343382" cy="405155"/>
                </a:xfrm>
                <a:prstGeom prst="rect">
                  <a:avLst/>
                </a:prstGeom>
                <a:gradFill flip="none" rotWithShape="1">
                  <a:gsLst>
                    <a:gs pos="0">
                      <a:sysClr val="windowText" lastClr="000000">
                        <a:lumMod val="65000"/>
                        <a:lumOff val="35000"/>
                      </a:sysClr>
                    </a:gs>
                    <a:gs pos="74000">
                      <a:sysClr val="window" lastClr="FFFFFF">
                        <a:lumMod val="95000"/>
                        <a:alpha val="0"/>
                      </a:sys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155" name="椭圆 154"/>
                <p:cNvSpPr/>
                <p:nvPr/>
              </p:nvSpPr>
              <p:spPr>
                <a:xfrm>
                  <a:off x="2288457" y="4310243"/>
                  <a:ext cx="414528" cy="41452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" lastClr="FFFFFF">
                      <a:lumMod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52" name="Freeform 33"/>
              <p:cNvSpPr>
                <a:spLocks noEditPoints="1"/>
              </p:cNvSpPr>
              <p:nvPr/>
            </p:nvSpPr>
            <p:spPr bwMode="auto">
              <a:xfrm>
                <a:off x="6448110" y="4586693"/>
                <a:ext cx="537337" cy="477933"/>
              </a:xfrm>
              <a:custGeom>
                <a:avLst/>
                <a:gdLst>
                  <a:gd name="T0" fmla="*/ 165 w 265"/>
                  <a:gd name="T1" fmla="*/ 28 h 235"/>
                  <a:gd name="T2" fmla="*/ 44 w 265"/>
                  <a:gd name="T3" fmla="*/ 85 h 235"/>
                  <a:gd name="T4" fmla="*/ 100 w 265"/>
                  <a:gd name="T5" fmla="*/ 206 h 235"/>
                  <a:gd name="T6" fmla="*/ 221 w 265"/>
                  <a:gd name="T7" fmla="*/ 150 h 235"/>
                  <a:gd name="T8" fmla="*/ 165 w 265"/>
                  <a:gd name="T9" fmla="*/ 28 h 235"/>
                  <a:gd name="T10" fmla="*/ 119 w 265"/>
                  <a:gd name="T11" fmla="*/ 49 h 235"/>
                  <a:gd name="T12" fmla="*/ 133 w 265"/>
                  <a:gd name="T13" fmla="*/ 43 h 235"/>
                  <a:gd name="T14" fmla="*/ 146 w 265"/>
                  <a:gd name="T15" fmla="*/ 49 h 235"/>
                  <a:gd name="T16" fmla="*/ 152 w 265"/>
                  <a:gd name="T17" fmla="*/ 62 h 235"/>
                  <a:gd name="T18" fmla="*/ 146 w 265"/>
                  <a:gd name="T19" fmla="*/ 75 h 235"/>
                  <a:gd name="T20" fmla="*/ 133 w 265"/>
                  <a:gd name="T21" fmla="*/ 80 h 235"/>
                  <a:gd name="T22" fmla="*/ 119 w 265"/>
                  <a:gd name="T23" fmla="*/ 75 h 235"/>
                  <a:gd name="T24" fmla="*/ 115 w 265"/>
                  <a:gd name="T25" fmla="*/ 62 h 235"/>
                  <a:gd name="T26" fmla="*/ 119 w 265"/>
                  <a:gd name="T27" fmla="*/ 49 h 235"/>
                  <a:gd name="T28" fmla="*/ 162 w 265"/>
                  <a:gd name="T29" fmla="*/ 182 h 235"/>
                  <a:gd name="T30" fmla="*/ 103 w 265"/>
                  <a:gd name="T31" fmla="*/ 182 h 235"/>
                  <a:gd name="T32" fmla="*/ 103 w 265"/>
                  <a:gd name="T33" fmla="*/ 164 h 235"/>
                  <a:gd name="T34" fmla="*/ 119 w 265"/>
                  <a:gd name="T35" fmla="*/ 164 h 235"/>
                  <a:gd name="T36" fmla="*/ 119 w 265"/>
                  <a:gd name="T37" fmla="*/ 111 h 235"/>
                  <a:gd name="T38" fmla="*/ 104 w 265"/>
                  <a:gd name="T39" fmla="*/ 111 h 235"/>
                  <a:gd name="T40" fmla="*/ 104 w 265"/>
                  <a:gd name="T41" fmla="*/ 92 h 235"/>
                  <a:gd name="T42" fmla="*/ 148 w 265"/>
                  <a:gd name="T43" fmla="*/ 92 h 235"/>
                  <a:gd name="T44" fmla="*/ 148 w 265"/>
                  <a:gd name="T45" fmla="*/ 164 h 235"/>
                  <a:gd name="T46" fmla="*/ 162 w 265"/>
                  <a:gd name="T47" fmla="*/ 164 h 235"/>
                  <a:gd name="T48" fmla="*/ 162 w 265"/>
                  <a:gd name="T49" fmla="*/ 182 h 235"/>
                  <a:gd name="T50" fmla="*/ 173 w 265"/>
                  <a:gd name="T51" fmla="*/ 7 h 235"/>
                  <a:gd name="T52" fmla="*/ 132 w 265"/>
                  <a:gd name="T53" fmla="*/ 0 h 235"/>
                  <a:gd name="T54" fmla="*/ 22 w 265"/>
                  <a:gd name="T55" fmla="*/ 77 h 235"/>
                  <a:gd name="T56" fmla="*/ 92 w 265"/>
                  <a:gd name="T57" fmla="*/ 227 h 235"/>
                  <a:gd name="T58" fmla="*/ 132 w 265"/>
                  <a:gd name="T59" fmla="*/ 235 h 235"/>
                  <a:gd name="T60" fmla="*/ 243 w 265"/>
                  <a:gd name="T61" fmla="*/ 158 h 235"/>
                  <a:gd name="T62" fmla="*/ 173 w 265"/>
                  <a:gd name="T63" fmla="*/ 7 h 235"/>
                  <a:gd name="T64" fmla="*/ 232 w 265"/>
                  <a:gd name="T65" fmla="*/ 154 h 235"/>
                  <a:gd name="T66" fmla="*/ 132 w 265"/>
                  <a:gd name="T67" fmla="*/ 223 h 235"/>
                  <a:gd name="T68" fmla="*/ 96 w 265"/>
                  <a:gd name="T69" fmla="*/ 217 h 235"/>
                  <a:gd name="T70" fmla="*/ 33 w 265"/>
                  <a:gd name="T71" fmla="*/ 81 h 235"/>
                  <a:gd name="T72" fmla="*/ 132 w 265"/>
                  <a:gd name="T73" fmla="*/ 11 h 235"/>
                  <a:gd name="T74" fmla="*/ 169 w 265"/>
                  <a:gd name="T75" fmla="*/ 18 h 235"/>
                  <a:gd name="T76" fmla="*/ 232 w 265"/>
                  <a:gd name="T77" fmla="*/ 15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5" h="235">
                    <a:moveTo>
                      <a:pt x="165" y="28"/>
                    </a:moveTo>
                    <a:cubicBezTo>
                      <a:pt x="116" y="10"/>
                      <a:pt x="62" y="36"/>
                      <a:pt x="44" y="85"/>
                    </a:cubicBezTo>
                    <a:cubicBezTo>
                      <a:pt x="26" y="134"/>
                      <a:pt x="51" y="188"/>
                      <a:pt x="100" y="206"/>
                    </a:cubicBezTo>
                    <a:cubicBezTo>
                      <a:pt x="149" y="224"/>
                      <a:pt x="203" y="199"/>
                      <a:pt x="221" y="150"/>
                    </a:cubicBezTo>
                    <a:cubicBezTo>
                      <a:pt x="239" y="101"/>
                      <a:pt x="214" y="46"/>
                      <a:pt x="165" y="28"/>
                    </a:cubicBezTo>
                    <a:close/>
                    <a:moveTo>
                      <a:pt x="119" y="49"/>
                    </a:moveTo>
                    <a:cubicBezTo>
                      <a:pt x="123" y="45"/>
                      <a:pt x="127" y="43"/>
                      <a:pt x="133" y="43"/>
                    </a:cubicBezTo>
                    <a:cubicBezTo>
                      <a:pt x="138" y="43"/>
                      <a:pt x="143" y="45"/>
                      <a:pt x="146" y="49"/>
                    </a:cubicBezTo>
                    <a:cubicBezTo>
                      <a:pt x="150" y="52"/>
                      <a:pt x="152" y="57"/>
                      <a:pt x="152" y="62"/>
                    </a:cubicBezTo>
                    <a:cubicBezTo>
                      <a:pt x="152" y="67"/>
                      <a:pt x="150" y="71"/>
                      <a:pt x="146" y="75"/>
                    </a:cubicBezTo>
                    <a:cubicBezTo>
                      <a:pt x="143" y="78"/>
                      <a:pt x="138" y="80"/>
                      <a:pt x="133" y="80"/>
                    </a:cubicBezTo>
                    <a:cubicBezTo>
                      <a:pt x="127" y="80"/>
                      <a:pt x="123" y="78"/>
                      <a:pt x="119" y="75"/>
                    </a:cubicBezTo>
                    <a:cubicBezTo>
                      <a:pt x="116" y="71"/>
                      <a:pt x="115" y="67"/>
                      <a:pt x="115" y="62"/>
                    </a:cubicBezTo>
                    <a:cubicBezTo>
                      <a:pt x="115" y="57"/>
                      <a:pt x="116" y="52"/>
                      <a:pt x="119" y="49"/>
                    </a:cubicBezTo>
                    <a:close/>
                    <a:moveTo>
                      <a:pt x="162" y="182"/>
                    </a:move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3" y="164"/>
                      <a:pt x="103" y="164"/>
                      <a:pt x="103" y="164"/>
                    </a:cubicBezTo>
                    <a:cubicBezTo>
                      <a:pt x="119" y="164"/>
                      <a:pt x="119" y="164"/>
                      <a:pt x="119" y="164"/>
                    </a:cubicBezTo>
                    <a:cubicBezTo>
                      <a:pt x="119" y="111"/>
                      <a:pt x="119" y="111"/>
                      <a:pt x="119" y="111"/>
                    </a:cubicBez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62" y="164"/>
                      <a:pt x="162" y="164"/>
                      <a:pt x="162" y="164"/>
                    </a:cubicBezTo>
                    <a:lnTo>
                      <a:pt x="162" y="182"/>
                    </a:lnTo>
                    <a:close/>
                    <a:moveTo>
                      <a:pt x="173" y="7"/>
                    </a:moveTo>
                    <a:cubicBezTo>
                      <a:pt x="160" y="2"/>
                      <a:pt x="146" y="0"/>
                      <a:pt x="132" y="0"/>
                    </a:cubicBezTo>
                    <a:cubicBezTo>
                      <a:pt x="83" y="0"/>
                      <a:pt x="39" y="31"/>
                      <a:pt x="22" y="77"/>
                    </a:cubicBezTo>
                    <a:cubicBezTo>
                      <a:pt x="0" y="137"/>
                      <a:pt x="31" y="205"/>
                      <a:pt x="92" y="227"/>
                    </a:cubicBezTo>
                    <a:cubicBezTo>
                      <a:pt x="105" y="232"/>
                      <a:pt x="119" y="235"/>
                      <a:pt x="132" y="235"/>
                    </a:cubicBezTo>
                    <a:cubicBezTo>
                      <a:pt x="181" y="235"/>
                      <a:pt x="226" y="204"/>
                      <a:pt x="243" y="158"/>
                    </a:cubicBezTo>
                    <a:cubicBezTo>
                      <a:pt x="265" y="97"/>
                      <a:pt x="234" y="29"/>
                      <a:pt x="173" y="7"/>
                    </a:cubicBezTo>
                    <a:close/>
                    <a:moveTo>
                      <a:pt x="232" y="154"/>
                    </a:moveTo>
                    <a:cubicBezTo>
                      <a:pt x="217" y="195"/>
                      <a:pt x="177" y="223"/>
                      <a:pt x="132" y="223"/>
                    </a:cubicBezTo>
                    <a:cubicBezTo>
                      <a:pt x="120" y="223"/>
                      <a:pt x="108" y="221"/>
                      <a:pt x="96" y="217"/>
                    </a:cubicBezTo>
                    <a:cubicBezTo>
                      <a:pt x="41" y="197"/>
                      <a:pt x="13" y="136"/>
                      <a:pt x="33" y="81"/>
                    </a:cubicBezTo>
                    <a:cubicBezTo>
                      <a:pt x="48" y="39"/>
                      <a:pt x="88" y="11"/>
                      <a:pt x="132" y="11"/>
                    </a:cubicBezTo>
                    <a:cubicBezTo>
                      <a:pt x="145" y="11"/>
                      <a:pt x="157" y="13"/>
                      <a:pt x="169" y="18"/>
                    </a:cubicBezTo>
                    <a:cubicBezTo>
                      <a:pt x="224" y="38"/>
                      <a:pt x="252" y="99"/>
                      <a:pt x="232" y="154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360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27584" y="2125180"/>
            <a:ext cx="7399175" cy="2599964"/>
            <a:chOff x="1061257" y="2032000"/>
            <a:chExt cx="9872096" cy="3468913"/>
          </a:xfrm>
        </p:grpSpPr>
        <p:grpSp>
          <p:nvGrpSpPr>
            <p:cNvPr id="20" name="组合 19"/>
            <p:cNvGrpSpPr/>
            <p:nvPr/>
          </p:nvGrpSpPr>
          <p:grpSpPr>
            <a:xfrm>
              <a:off x="1061257" y="2032000"/>
              <a:ext cx="4934857" cy="3468913"/>
              <a:chOff x="566057" y="827314"/>
              <a:chExt cx="4934857" cy="3468913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66057" y="827314"/>
                <a:ext cx="4934857" cy="3468913"/>
                <a:chOff x="566057" y="827314"/>
                <a:chExt cx="4934857" cy="3468913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flipV="1">
                  <a:off x="566057" y="3889825"/>
                  <a:ext cx="4934857" cy="40640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E7E6E6">
                        <a:alpha val="12000"/>
                      </a:srgbClr>
                    </a:gs>
                    <a:gs pos="74000">
                      <a:sysClr val="window" lastClr="FFFFFF">
                        <a:lumMod val="50000"/>
                        <a:alpha val="32000"/>
                      </a:sysClr>
                    </a:gs>
                    <a:gs pos="94000">
                      <a:sysClr val="windowText" lastClr="000000">
                        <a:lumMod val="50000"/>
                        <a:lumOff val="50000"/>
                        <a:alpha val="51000"/>
                      </a:sysClr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softEdge rad="635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1022690" y="1814760"/>
                  <a:ext cx="546826" cy="1102135"/>
                </a:xfrm>
                <a:custGeom>
                  <a:avLst/>
                  <a:gdLst>
                    <a:gd name="connsiteX0" fmla="*/ 0 w 546826"/>
                    <a:gd name="connsiteY0" fmla="*/ 0 h 1102135"/>
                    <a:gd name="connsiteX1" fmla="*/ 106438 w 546826"/>
                    <a:gd name="connsiteY1" fmla="*/ 10729 h 1102135"/>
                    <a:gd name="connsiteX2" fmla="*/ 546826 w 546826"/>
                    <a:gd name="connsiteY2" fmla="*/ 551067 h 1102135"/>
                    <a:gd name="connsiteX3" fmla="*/ 106438 w 546826"/>
                    <a:gd name="connsiteY3" fmla="*/ 1091405 h 1102135"/>
                    <a:gd name="connsiteX4" fmla="*/ 0 w 546826"/>
                    <a:gd name="connsiteY4" fmla="*/ 1102135 h 110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826" h="1102135">
                      <a:moveTo>
                        <a:pt x="0" y="0"/>
                      </a:moveTo>
                      <a:lnTo>
                        <a:pt x="106438" y="10729"/>
                      </a:lnTo>
                      <a:cubicBezTo>
                        <a:pt x="357767" y="62159"/>
                        <a:pt x="546826" y="284534"/>
                        <a:pt x="546826" y="551067"/>
                      </a:cubicBezTo>
                      <a:cubicBezTo>
                        <a:pt x="546826" y="817600"/>
                        <a:pt x="357767" y="1039975"/>
                        <a:pt x="106438" y="1091405"/>
                      </a:cubicBezTo>
                      <a:lnTo>
                        <a:pt x="0" y="1102135"/>
                      </a:lnTo>
                      <a:close/>
                    </a:path>
                  </a:pathLst>
                </a:custGeom>
                <a:gradFill flip="none" rotWithShape="1">
                  <a:gsLst>
                    <a:gs pos="37000">
                      <a:sysClr val="window" lastClr="FFFFFF">
                        <a:alpha val="20000"/>
                      </a:sysClr>
                    </a:gs>
                    <a:gs pos="60000">
                      <a:sysClr val="window" lastClr="FFFFFF">
                        <a:lumMod val="85000"/>
                        <a:alpha val="38000"/>
                      </a:sysClr>
                    </a:gs>
                    <a:gs pos="82000">
                      <a:sysClr val="window" lastClr="FFFFFF">
                        <a:lumMod val="75000"/>
                        <a:alpha val="51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970076" y="827314"/>
                  <a:ext cx="3877695" cy="3077029"/>
                </a:xfrm>
                <a:custGeom>
                  <a:avLst/>
                  <a:gdLst>
                    <a:gd name="connsiteX0" fmla="*/ 152355 w 3877695"/>
                    <a:gd name="connsiteY0" fmla="*/ 0 h 3077029"/>
                    <a:gd name="connsiteX1" fmla="*/ 3727721 w 3877695"/>
                    <a:gd name="connsiteY1" fmla="*/ 0 h 3077029"/>
                    <a:gd name="connsiteX2" fmla="*/ 3877695 w 3877695"/>
                    <a:gd name="connsiteY2" fmla="*/ 149974 h 3077029"/>
                    <a:gd name="connsiteX3" fmla="*/ 3877695 w 3877695"/>
                    <a:gd name="connsiteY3" fmla="*/ 2927055 h 3077029"/>
                    <a:gd name="connsiteX4" fmla="*/ 3727721 w 3877695"/>
                    <a:gd name="connsiteY4" fmla="*/ 3077029 h 3077029"/>
                    <a:gd name="connsiteX5" fmla="*/ 152355 w 3877695"/>
                    <a:gd name="connsiteY5" fmla="*/ 3077029 h 3077029"/>
                    <a:gd name="connsiteX6" fmla="*/ 2381 w 3877695"/>
                    <a:gd name="connsiteY6" fmla="*/ 2927055 h 3077029"/>
                    <a:gd name="connsiteX7" fmla="*/ 2381 w 3877695"/>
                    <a:gd name="connsiteY7" fmla="*/ 2131375 h 3077029"/>
                    <a:gd name="connsiteX8" fmla="*/ 7384 w 3877695"/>
                    <a:gd name="connsiteY8" fmla="*/ 2143453 h 3077029"/>
                    <a:gd name="connsiteX9" fmla="*/ 8273 w 3877695"/>
                    <a:gd name="connsiteY9" fmla="*/ 2143821 h 3077029"/>
                    <a:gd name="connsiteX10" fmla="*/ 0 w 3877695"/>
                    <a:gd name="connsiteY10" fmla="*/ 2123848 h 3077029"/>
                    <a:gd name="connsiteX11" fmla="*/ 11624 w 3877695"/>
                    <a:gd name="connsiteY11" fmla="*/ 2095784 h 3077029"/>
                    <a:gd name="connsiteX12" fmla="*/ 32449 w 3877695"/>
                    <a:gd name="connsiteY12" fmla="*/ 2087159 h 3077029"/>
                    <a:gd name="connsiteX13" fmla="*/ 32191 w 3877695"/>
                    <a:gd name="connsiteY13" fmla="*/ 2087052 h 3077029"/>
                    <a:gd name="connsiteX14" fmla="*/ 32872 w 3877695"/>
                    <a:gd name="connsiteY14" fmla="*/ 2086983 h 3077029"/>
                    <a:gd name="connsiteX15" fmla="*/ 39688 w 3877695"/>
                    <a:gd name="connsiteY15" fmla="*/ 2084160 h 3077029"/>
                    <a:gd name="connsiteX16" fmla="*/ 43836 w 3877695"/>
                    <a:gd name="connsiteY16" fmla="*/ 2085878 h 3077029"/>
                    <a:gd name="connsiteX17" fmla="*/ 113536 w 3877695"/>
                    <a:gd name="connsiteY17" fmla="*/ 2078852 h 3077029"/>
                    <a:gd name="connsiteX18" fmla="*/ 553924 w 3877695"/>
                    <a:gd name="connsiteY18" fmla="*/ 1538514 h 3077029"/>
                    <a:gd name="connsiteX19" fmla="*/ 113536 w 3877695"/>
                    <a:gd name="connsiteY19" fmla="*/ 998176 h 3077029"/>
                    <a:gd name="connsiteX20" fmla="*/ 49328 w 3877695"/>
                    <a:gd name="connsiteY20" fmla="*/ 991703 h 3077029"/>
                    <a:gd name="connsiteX21" fmla="*/ 40084 w 3877695"/>
                    <a:gd name="connsiteY21" fmla="*/ 995532 h 3077029"/>
                    <a:gd name="connsiteX22" fmla="*/ 0 w 3877695"/>
                    <a:gd name="connsiteY22" fmla="*/ 955448 h 3077029"/>
                    <a:gd name="connsiteX23" fmla="*/ 7876 w 3877695"/>
                    <a:gd name="connsiteY23" fmla="*/ 936433 h 3077029"/>
                    <a:gd name="connsiteX24" fmla="*/ 7384 w 3877695"/>
                    <a:gd name="connsiteY24" fmla="*/ 936637 h 3077029"/>
                    <a:gd name="connsiteX25" fmla="*/ 2381 w 3877695"/>
                    <a:gd name="connsiteY25" fmla="*/ 948714 h 3077029"/>
                    <a:gd name="connsiteX26" fmla="*/ 2381 w 3877695"/>
                    <a:gd name="connsiteY26" fmla="*/ 149974 h 3077029"/>
                    <a:gd name="connsiteX27" fmla="*/ 152355 w 3877695"/>
                    <a:gd name="connsiteY27" fmla="*/ 0 h 3077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877695" h="3077029">
                      <a:moveTo>
                        <a:pt x="152355" y="0"/>
                      </a:moveTo>
                      <a:lnTo>
                        <a:pt x="3727721" y="0"/>
                      </a:lnTo>
                      <a:cubicBezTo>
                        <a:pt x="3810549" y="0"/>
                        <a:pt x="3877695" y="67146"/>
                        <a:pt x="3877695" y="149974"/>
                      </a:cubicBezTo>
                      <a:lnTo>
                        <a:pt x="3877695" y="2927055"/>
                      </a:lnTo>
                      <a:cubicBezTo>
                        <a:pt x="3877695" y="3009883"/>
                        <a:pt x="3810549" y="3077029"/>
                        <a:pt x="3727721" y="3077029"/>
                      </a:cubicBezTo>
                      <a:lnTo>
                        <a:pt x="152355" y="3077029"/>
                      </a:lnTo>
                      <a:cubicBezTo>
                        <a:pt x="69527" y="3077029"/>
                        <a:pt x="2381" y="3009883"/>
                        <a:pt x="2381" y="2927055"/>
                      </a:cubicBezTo>
                      <a:lnTo>
                        <a:pt x="2381" y="2131375"/>
                      </a:lnTo>
                      <a:lnTo>
                        <a:pt x="7384" y="2143453"/>
                      </a:lnTo>
                      <a:lnTo>
                        <a:pt x="8273" y="2143821"/>
                      </a:lnTo>
                      <a:lnTo>
                        <a:pt x="0" y="2123848"/>
                      </a:lnTo>
                      <a:cubicBezTo>
                        <a:pt x="0" y="2112889"/>
                        <a:pt x="4442" y="2102967"/>
                        <a:pt x="11624" y="2095784"/>
                      </a:cubicBezTo>
                      <a:lnTo>
                        <a:pt x="32449" y="2087159"/>
                      </a:lnTo>
                      <a:lnTo>
                        <a:pt x="32191" y="2087052"/>
                      </a:lnTo>
                      <a:lnTo>
                        <a:pt x="32872" y="2086983"/>
                      </a:lnTo>
                      <a:lnTo>
                        <a:pt x="39688" y="2084160"/>
                      </a:lnTo>
                      <a:lnTo>
                        <a:pt x="43836" y="2085878"/>
                      </a:lnTo>
                      <a:lnTo>
                        <a:pt x="113536" y="2078852"/>
                      </a:lnTo>
                      <a:cubicBezTo>
                        <a:pt x="364865" y="2027422"/>
                        <a:pt x="553924" y="1805047"/>
                        <a:pt x="553924" y="1538514"/>
                      </a:cubicBezTo>
                      <a:cubicBezTo>
                        <a:pt x="553924" y="1271981"/>
                        <a:pt x="364865" y="1049606"/>
                        <a:pt x="113536" y="998176"/>
                      </a:cubicBezTo>
                      <a:lnTo>
                        <a:pt x="49328" y="991703"/>
                      </a:lnTo>
                      <a:lnTo>
                        <a:pt x="40084" y="995532"/>
                      </a:lnTo>
                      <a:cubicBezTo>
                        <a:pt x="17946" y="995532"/>
                        <a:pt x="0" y="977586"/>
                        <a:pt x="0" y="955448"/>
                      </a:cubicBezTo>
                      <a:lnTo>
                        <a:pt x="7876" y="936433"/>
                      </a:lnTo>
                      <a:lnTo>
                        <a:pt x="7384" y="936637"/>
                      </a:lnTo>
                      <a:lnTo>
                        <a:pt x="2381" y="948714"/>
                      </a:lnTo>
                      <a:lnTo>
                        <a:pt x="2381" y="149974"/>
                      </a:lnTo>
                      <a:cubicBezTo>
                        <a:pt x="2381" y="67146"/>
                        <a:pt x="69527" y="0"/>
                        <a:pt x="15235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48000">
                      <a:srgbClr val="FBFBFB"/>
                    </a:gs>
                    <a:gs pos="52000">
                      <a:srgbClr val="F0F0F0"/>
                    </a:gs>
                    <a:gs pos="50000">
                      <a:srgbClr val="E7E7E7"/>
                    </a:gs>
                    <a:gs pos="100000">
                      <a:srgbClr val="E7E7E7"/>
                    </a:gs>
                  </a:gsLst>
                  <a:lin ang="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41300" dist="101600" sx="98000" sy="98000" algn="l" rotWithShape="0">
                    <a:prstClr val="black">
                      <a:alpha val="26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22" name="椭圆 21"/>
              <p:cNvSpPr/>
              <p:nvPr/>
            </p:nvSpPr>
            <p:spPr>
              <a:xfrm>
                <a:off x="4397829" y="1088572"/>
                <a:ext cx="246743" cy="246743"/>
              </a:xfrm>
              <a:prstGeom prst="ellipse">
                <a:avLst/>
              </a:prstGeom>
              <a:solidFill>
                <a:srgbClr val="DC6C7C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127000" dist="50800" dir="600000" sx="97000" sy="97000" algn="tl" rotWithShape="0">
                  <a:prstClr val="black">
                    <a:alpha val="33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201697" y="2032000"/>
              <a:ext cx="4731656" cy="3454399"/>
              <a:chOff x="522515" y="827314"/>
              <a:chExt cx="4731656" cy="345439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522515" y="827314"/>
                <a:ext cx="4731656" cy="3454399"/>
                <a:chOff x="522515" y="827314"/>
                <a:chExt cx="4731656" cy="3454399"/>
              </a:xfrm>
            </p:grpSpPr>
            <p:sp>
              <p:nvSpPr>
                <p:cNvPr id="29" name="等腰三角形 28"/>
                <p:cNvSpPr/>
                <p:nvPr/>
              </p:nvSpPr>
              <p:spPr>
                <a:xfrm flipV="1">
                  <a:off x="522515" y="3875311"/>
                  <a:ext cx="4731656" cy="40640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rgbClr val="E7E6E6">
                        <a:alpha val="12000"/>
                      </a:srgbClr>
                    </a:gs>
                    <a:gs pos="74000">
                      <a:sysClr val="window" lastClr="FFFFFF">
                        <a:lumMod val="50000"/>
                        <a:alpha val="32000"/>
                      </a:sysClr>
                    </a:gs>
                    <a:gs pos="94000">
                      <a:sysClr val="windowText" lastClr="000000">
                        <a:lumMod val="50000"/>
                        <a:lumOff val="50000"/>
                        <a:alpha val="51000"/>
                      </a:sysClr>
                    </a:gs>
                  </a:gsLst>
                  <a:lin ang="54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softEdge rad="63500"/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1022690" y="1814760"/>
                  <a:ext cx="546826" cy="1102135"/>
                </a:xfrm>
                <a:custGeom>
                  <a:avLst/>
                  <a:gdLst>
                    <a:gd name="connsiteX0" fmla="*/ 0 w 546826"/>
                    <a:gd name="connsiteY0" fmla="*/ 0 h 1102135"/>
                    <a:gd name="connsiteX1" fmla="*/ 106438 w 546826"/>
                    <a:gd name="connsiteY1" fmla="*/ 10729 h 1102135"/>
                    <a:gd name="connsiteX2" fmla="*/ 546826 w 546826"/>
                    <a:gd name="connsiteY2" fmla="*/ 551067 h 1102135"/>
                    <a:gd name="connsiteX3" fmla="*/ 106438 w 546826"/>
                    <a:gd name="connsiteY3" fmla="*/ 1091405 h 1102135"/>
                    <a:gd name="connsiteX4" fmla="*/ 0 w 546826"/>
                    <a:gd name="connsiteY4" fmla="*/ 1102135 h 110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6826" h="1102135">
                      <a:moveTo>
                        <a:pt x="0" y="0"/>
                      </a:moveTo>
                      <a:lnTo>
                        <a:pt x="106438" y="10729"/>
                      </a:lnTo>
                      <a:cubicBezTo>
                        <a:pt x="357767" y="62159"/>
                        <a:pt x="546826" y="284534"/>
                        <a:pt x="546826" y="551067"/>
                      </a:cubicBezTo>
                      <a:cubicBezTo>
                        <a:pt x="546826" y="817600"/>
                        <a:pt x="357767" y="1039975"/>
                        <a:pt x="106438" y="1091405"/>
                      </a:cubicBezTo>
                      <a:lnTo>
                        <a:pt x="0" y="1102135"/>
                      </a:lnTo>
                      <a:close/>
                    </a:path>
                  </a:pathLst>
                </a:custGeom>
                <a:gradFill flip="none" rotWithShape="1">
                  <a:gsLst>
                    <a:gs pos="37000">
                      <a:srgbClr val="70AD47">
                        <a:lumMod val="20000"/>
                        <a:lumOff val="80000"/>
                      </a:srgbClr>
                    </a:gs>
                    <a:gs pos="60000">
                      <a:srgbClr val="70AD47">
                        <a:lumMod val="40000"/>
                        <a:lumOff val="60000"/>
                      </a:srgbClr>
                    </a:gs>
                    <a:gs pos="82000">
                      <a:srgbClr val="70AD47">
                        <a:lumMod val="60000"/>
                        <a:lumOff val="40000"/>
                      </a:srgbClr>
                    </a:gs>
                    <a:gs pos="100000">
                      <a:srgbClr val="70AD47">
                        <a:lumMod val="75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970076" y="827314"/>
                  <a:ext cx="3877695" cy="3077029"/>
                </a:xfrm>
                <a:custGeom>
                  <a:avLst/>
                  <a:gdLst>
                    <a:gd name="connsiteX0" fmla="*/ 152355 w 3877695"/>
                    <a:gd name="connsiteY0" fmla="*/ 0 h 3077029"/>
                    <a:gd name="connsiteX1" fmla="*/ 3727721 w 3877695"/>
                    <a:gd name="connsiteY1" fmla="*/ 0 h 3077029"/>
                    <a:gd name="connsiteX2" fmla="*/ 3877695 w 3877695"/>
                    <a:gd name="connsiteY2" fmla="*/ 149974 h 3077029"/>
                    <a:gd name="connsiteX3" fmla="*/ 3877695 w 3877695"/>
                    <a:gd name="connsiteY3" fmla="*/ 2927055 h 3077029"/>
                    <a:gd name="connsiteX4" fmla="*/ 3727721 w 3877695"/>
                    <a:gd name="connsiteY4" fmla="*/ 3077029 h 3077029"/>
                    <a:gd name="connsiteX5" fmla="*/ 152355 w 3877695"/>
                    <a:gd name="connsiteY5" fmla="*/ 3077029 h 3077029"/>
                    <a:gd name="connsiteX6" fmla="*/ 2381 w 3877695"/>
                    <a:gd name="connsiteY6" fmla="*/ 2927055 h 3077029"/>
                    <a:gd name="connsiteX7" fmla="*/ 2381 w 3877695"/>
                    <a:gd name="connsiteY7" fmla="*/ 2131375 h 3077029"/>
                    <a:gd name="connsiteX8" fmla="*/ 7384 w 3877695"/>
                    <a:gd name="connsiteY8" fmla="*/ 2143453 h 3077029"/>
                    <a:gd name="connsiteX9" fmla="*/ 8273 w 3877695"/>
                    <a:gd name="connsiteY9" fmla="*/ 2143821 h 3077029"/>
                    <a:gd name="connsiteX10" fmla="*/ 0 w 3877695"/>
                    <a:gd name="connsiteY10" fmla="*/ 2123848 h 3077029"/>
                    <a:gd name="connsiteX11" fmla="*/ 11624 w 3877695"/>
                    <a:gd name="connsiteY11" fmla="*/ 2095784 h 3077029"/>
                    <a:gd name="connsiteX12" fmla="*/ 32449 w 3877695"/>
                    <a:gd name="connsiteY12" fmla="*/ 2087159 h 3077029"/>
                    <a:gd name="connsiteX13" fmla="*/ 32191 w 3877695"/>
                    <a:gd name="connsiteY13" fmla="*/ 2087052 h 3077029"/>
                    <a:gd name="connsiteX14" fmla="*/ 32872 w 3877695"/>
                    <a:gd name="connsiteY14" fmla="*/ 2086983 h 3077029"/>
                    <a:gd name="connsiteX15" fmla="*/ 39688 w 3877695"/>
                    <a:gd name="connsiteY15" fmla="*/ 2084160 h 3077029"/>
                    <a:gd name="connsiteX16" fmla="*/ 43836 w 3877695"/>
                    <a:gd name="connsiteY16" fmla="*/ 2085878 h 3077029"/>
                    <a:gd name="connsiteX17" fmla="*/ 113536 w 3877695"/>
                    <a:gd name="connsiteY17" fmla="*/ 2078852 h 3077029"/>
                    <a:gd name="connsiteX18" fmla="*/ 553924 w 3877695"/>
                    <a:gd name="connsiteY18" fmla="*/ 1538514 h 3077029"/>
                    <a:gd name="connsiteX19" fmla="*/ 113536 w 3877695"/>
                    <a:gd name="connsiteY19" fmla="*/ 998176 h 3077029"/>
                    <a:gd name="connsiteX20" fmla="*/ 49328 w 3877695"/>
                    <a:gd name="connsiteY20" fmla="*/ 991703 h 3077029"/>
                    <a:gd name="connsiteX21" fmla="*/ 40084 w 3877695"/>
                    <a:gd name="connsiteY21" fmla="*/ 995532 h 3077029"/>
                    <a:gd name="connsiteX22" fmla="*/ 0 w 3877695"/>
                    <a:gd name="connsiteY22" fmla="*/ 955448 h 3077029"/>
                    <a:gd name="connsiteX23" fmla="*/ 7876 w 3877695"/>
                    <a:gd name="connsiteY23" fmla="*/ 936433 h 3077029"/>
                    <a:gd name="connsiteX24" fmla="*/ 7384 w 3877695"/>
                    <a:gd name="connsiteY24" fmla="*/ 936637 h 3077029"/>
                    <a:gd name="connsiteX25" fmla="*/ 2381 w 3877695"/>
                    <a:gd name="connsiteY25" fmla="*/ 948714 h 3077029"/>
                    <a:gd name="connsiteX26" fmla="*/ 2381 w 3877695"/>
                    <a:gd name="connsiteY26" fmla="*/ 149974 h 3077029"/>
                    <a:gd name="connsiteX27" fmla="*/ 152355 w 3877695"/>
                    <a:gd name="connsiteY27" fmla="*/ 0 h 3077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877695" h="3077029">
                      <a:moveTo>
                        <a:pt x="152355" y="0"/>
                      </a:moveTo>
                      <a:lnTo>
                        <a:pt x="3727721" y="0"/>
                      </a:lnTo>
                      <a:cubicBezTo>
                        <a:pt x="3810549" y="0"/>
                        <a:pt x="3877695" y="67146"/>
                        <a:pt x="3877695" y="149974"/>
                      </a:cubicBezTo>
                      <a:lnTo>
                        <a:pt x="3877695" y="2927055"/>
                      </a:lnTo>
                      <a:cubicBezTo>
                        <a:pt x="3877695" y="3009883"/>
                        <a:pt x="3810549" y="3077029"/>
                        <a:pt x="3727721" y="3077029"/>
                      </a:cubicBezTo>
                      <a:lnTo>
                        <a:pt x="152355" y="3077029"/>
                      </a:lnTo>
                      <a:cubicBezTo>
                        <a:pt x="69527" y="3077029"/>
                        <a:pt x="2381" y="3009883"/>
                        <a:pt x="2381" y="2927055"/>
                      </a:cubicBezTo>
                      <a:lnTo>
                        <a:pt x="2381" y="2131375"/>
                      </a:lnTo>
                      <a:lnTo>
                        <a:pt x="7384" y="2143453"/>
                      </a:lnTo>
                      <a:lnTo>
                        <a:pt x="8273" y="2143821"/>
                      </a:lnTo>
                      <a:lnTo>
                        <a:pt x="0" y="2123848"/>
                      </a:lnTo>
                      <a:cubicBezTo>
                        <a:pt x="0" y="2112889"/>
                        <a:pt x="4442" y="2102967"/>
                        <a:pt x="11624" y="2095784"/>
                      </a:cubicBezTo>
                      <a:lnTo>
                        <a:pt x="32449" y="2087159"/>
                      </a:lnTo>
                      <a:lnTo>
                        <a:pt x="32191" y="2087052"/>
                      </a:lnTo>
                      <a:lnTo>
                        <a:pt x="32872" y="2086983"/>
                      </a:lnTo>
                      <a:lnTo>
                        <a:pt x="39688" y="2084160"/>
                      </a:lnTo>
                      <a:lnTo>
                        <a:pt x="43836" y="2085878"/>
                      </a:lnTo>
                      <a:lnTo>
                        <a:pt x="113536" y="2078852"/>
                      </a:lnTo>
                      <a:cubicBezTo>
                        <a:pt x="364865" y="2027422"/>
                        <a:pt x="553924" y="1805047"/>
                        <a:pt x="553924" y="1538514"/>
                      </a:cubicBezTo>
                      <a:cubicBezTo>
                        <a:pt x="553924" y="1271981"/>
                        <a:pt x="364865" y="1049606"/>
                        <a:pt x="113536" y="998176"/>
                      </a:cubicBezTo>
                      <a:lnTo>
                        <a:pt x="49328" y="991703"/>
                      </a:lnTo>
                      <a:lnTo>
                        <a:pt x="40084" y="995532"/>
                      </a:lnTo>
                      <a:cubicBezTo>
                        <a:pt x="17946" y="995532"/>
                        <a:pt x="0" y="977586"/>
                        <a:pt x="0" y="955448"/>
                      </a:cubicBezTo>
                      <a:lnTo>
                        <a:pt x="7876" y="936433"/>
                      </a:lnTo>
                      <a:lnTo>
                        <a:pt x="7384" y="936637"/>
                      </a:lnTo>
                      <a:lnTo>
                        <a:pt x="2381" y="948714"/>
                      </a:lnTo>
                      <a:lnTo>
                        <a:pt x="2381" y="149974"/>
                      </a:lnTo>
                      <a:cubicBezTo>
                        <a:pt x="2381" y="67146"/>
                        <a:pt x="69527" y="0"/>
                        <a:pt x="15235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48000">
                      <a:srgbClr val="FBFBFB"/>
                    </a:gs>
                    <a:gs pos="52000">
                      <a:srgbClr val="F0F0F0"/>
                    </a:gs>
                    <a:gs pos="50000">
                      <a:srgbClr val="E7E7E7"/>
                    </a:gs>
                    <a:gs pos="100000">
                      <a:srgbClr val="E7E7E7"/>
                    </a:gs>
                  </a:gsLst>
                  <a:lin ang="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241300" dist="101600" sx="98000" sy="98000" algn="l" rotWithShape="0">
                    <a:prstClr val="black">
                      <a:alpha val="26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4397829" y="1088572"/>
                <a:ext cx="246743" cy="246743"/>
              </a:xfrm>
              <a:prstGeom prst="ellipse">
                <a:avLst/>
              </a:prstGeom>
              <a:solidFill>
                <a:srgbClr val="3A3A3A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127000" dist="50800" dir="600000" sx="97000" sy="97000" algn="tl" rotWithShape="0">
                  <a:prstClr val="black">
                    <a:alpha val="33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2" name="Freeform 157"/>
            <p:cNvSpPr>
              <a:spLocks noEditPoints="1"/>
            </p:cNvSpPr>
            <p:nvPr/>
          </p:nvSpPr>
          <p:spPr bwMode="auto">
            <a:xfrm>
              <a:off x="1546918" y="3381830"/>
              <a:ext cx="346795" cy="382616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任意多边形 32"/>
            <p:cNvSpPr>
              <a:spLocks/>
            </p:cNvSpPr>
            <p:nvPr/>
          </p:nvSpPr>
          <p:spPr bwMode="auto">
            <a:xfrm>
              <a:off x="6701872" y="3424941"/>
              <a:ext cx="339505" cy="339505"/>
            </a:xfrm>
            <a:custGeom>
              <a:avLst/>
              <a:gdLst>
                <a:gd name="connsiteX0" fmla="*/ 531623 w 1063246"/>
                <a:gd name="connsiteY0" fmla="*/ 386480 h 1063246"/>
                <a:gd name="connsiteX1" fmla="*/ 386480 w 1063246"/>
                <a:gd name="connsiteY1" fmla="*/ 531623 h 1063246"/>
                <a:gd name="connsiteX2" fmla="*/ 531623 w 1063246"/>
                <a:gd name="connsiteY2" fmla="*/ 676766 h 1063246"/>
                <a:gd name="connsiteX3" fmla="*/ 676766 w 1063246"/>
                <a:gd name="connsiteY3" fmla="*/ 531623 h 1063246"/>
                <a:gd name="connsiteX4" fmla="*/ 531623 w 1063246"/>
                <a:gd name="connsiteY4" fmla="*/ 386480 h 1063246"/>
                <a:gd name="connsiteX5" fmla="*/ 389857 w 1063246"/>
                <a:gd name="connsiteY5" fmla="*/ 0 h 1063246"/>
                <a:gd name="connsiteX6" fmla="*/ 478461 w 1063246"/>
                <a:gd name="connsiteY6" fmla="*/ 141766 h 1063246"/>
                <a:gd name="connsiteX7" fmla="*/ 531623 w 1063246"/>
                <a:gd name="connsiteY7" fmla="*/ 141766 h 1063246"/>
                <a:gd name="connsiteX8" fmla="*/ 593646 w 1063246"/>
                <a:gd name="connsiteY8" fmla="*/ 141766 h 1063246"/>
                <a:gd name="connsiteX9" fmla="*/ 682250 w 1063246"/>
                <a:gd name="connsiteY9" fmla="*/ 0 h 1063246"/>
                <a:gd name="connsiteX10" fmla="*/ 806295 w 1063246"/>
                <a:gd name="connsiteY10" fmla="*/ 53162 h 1063246"/>
                <a:gd name="connsiteX11" fmla="*/ 770853 w 1063246"/>
                <a:gd name="connsiteY11" fmla="*/ 212649 h 1063246"/>
                <a:gd name="connsiteX12" fmla="*/ 850597 w 1063246"/>
                <a:gd name="connsiteY12" fmla="*/ 301253 h 1063246"/>
                <a:gd name="connsiteX13" fmla="*/ 1010084 w 1063246"/>
                <a:gd name="connsiteY13" fmla="*/ 256951 h 1063246"/>
                <a:gd name="connsiteX14" fmla="*/ 1063246 w 1063246"/>
                <a:gd name="connsiteY14" fmla="*/ 389857 h 1063246"/>
                <a:gd name="connsiteX15" fmla="*/ 921480 w 1063246"/>
                <a:gd name="connsiteY15" fmla="*/ 478461 h 1063246"/>
                <a:gd name="connsiteX16" fmla="*/ 921480 w 1063246"/>
                <a:gd name="connsiteY16" fmla="*/ 531623 h 1063246"/>
                <a:gd name="connsiteX17" fmla="*/ 921480 w 1063246"/>
                <a:gd name="connsiteY17" fmla="*/ 593646 h 1063246"/>
                <a:gd name="connsiteX18" fmla="*/ 1063246 w 1063246"/>
                <a:gd name="connsiteY18" fmla="*/ 673389 h 1063246"/>
                <a:gd name="connsiteX19" fmla="*/ 1010084 w 1063246"/>
                <a:gd name="connsiteY19" fmla="*/ 806295 h 1063246"/>
                <a:gd name="connsiteX20" fmla="*/ 850597 w 1063246"/>
                <a:gd name="connsiteY20" fmla="*/ 761993 h 1063246"/>
                <a:gd name="connsiteX21" fmla="*/ 761993 w 1063246"/>
                <a:gd name="connsiteY21" fmla="*/ 850597 h 1063246"/>
                <a:gd name="connsiteX22" fmla="*/ 806295 w 1063246"/>
                <a:gd name="connsiteY22" fmla="*/ 1010084 h 1063246"/>
                <a:gd name="connsiteX23" fmla="*/ 673389 w 1063246"/>
                <a:gd name="connsiteY23" fmla="*/ 1063246 h 1063246"/>
                <a:gd name="connsiteX24" fmla="*/ 584785 w 1063246"/>
                <a:gd name="connsiteY24" fmla="*/ 921480 h 1063246"/>
                <a:gd name="connsiteX25" fmla="*/ 531623 w 1063246"/>
                <a:gd name="connsiteY25" fmla="*/ 921480 h 1063246"/>
                <a:gd name="connsiteX26" fmla="*/ 469600 w 1063246"/>
                <a:gd name="connsiteY26" fmla="*/ 921480 h 1063246"/>
                <a:gd name="connsiteX27" fmla="*/ 389857 w 1063246"/>
                <a:gd name="connsiteY27" fmla="*/ 1063246 h 1063246"/>
                <a:gd name="connsiteX28" fmla="*/ 256951 w 1063246"/>
                <a:gd name="connsiteY28" fmla="*/ 1010084 h 1063246"/>
                <a:gd name="connsiteX29" fmla="*/ 301253 w 1063246"/>
                <a:gd name="connsiteY29" fmla="*/ 841736 h 1063246"/>
                <a:gd name="connsiteX30" fmla="*/ 212649 w 1063246"/>
                <a:gd name="connsiteY30" fmla="*/ 761993 h 1063246"/>
                <a:gd name="connsiteX31" fmla="*/ 53162 w 1063246"/>
                <a:gd name="connsiteY31" fmla="*/ 806295 h 1063246"/>
                <a:gd name="connsiteX32" fmla="*/ 0 w 1063246"/>
                <a:gd name="connsiteY32" fmla="*/ 673389 h 1063246"/>
                <a:gd name="connsiteX33" fmla="*/ 141766 w 1063246"/>
                <a:gd name="connsiteY33" fmla="*/ 584785 h 1063246"/>
                <a:gd name="connsiteX34" fmla="*/ 141766 w 1063246"/>
                <a:gd name="connsiteY34" fmla="*/ 531623 h 1063246"/>
                <a:gd name="connsiteX35" fmla="*/ 141766 w 1063246"/>
                <a:gd name="connsiteY35" fmla="*/ 469600 h 1063246"/>
                <a:gd name="connsiteX36" fmla="*/ 0 w 1063246"/>
                <a:gd name="connsiteY36" fmla="*/ 380997 h 1063246"/>
                <a:gd name="connsiteX37" fmla="*/ 53162 w 1063246"/>
                <a:gd name="connsiteY37" fmla="*/ 256951 h 1063246"/>
                <a:gd name="connsiteX38" fmla="*/ 212649 w 1063246"/>
                <a:gd name="connsiteY38" fmla="*/ 301253 h 1063246"/>
                <a:gd name="connsiteX39" fmla="*/ 301253 w 1063246"/>
                <a:gd name="connsiteY39" fmla="*/ 212649 h 1063246"/>
                <a:gd name="connsiteX40" fmla="*/ 256951 w 1063246"/>
                <a:gd name="connsiteY40" fmla="*/ 53162 h 1063246"/>
                <a:gd name="connsiteX41" fmla="*/ 389857 w 1063246"/>
                <a:gd name="connsiteY41" fmla="*/ 0 h 10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63246" h="1063246">
                  <a:moveTo>
                    <a:pt x="531623" y="386480"/>
                  </a:moveTo>
                  <a:cubicBezTo>
                    <a:pt x="451463" y="386480"/>
                    <a:pt x="386480" y="451463"/>
                    <a:pt x="386480" y="531623"/>
                  </a:cubicBezTo>
                  <a:cubicBezTo>
                    <a:pt x="386480" y="611783"/>
                    <a:pt x="451463" y="676766"/>
                    <a:pt x="531623" y="676766"/>
                  </a:cubicBezTo>
                  <a:cubicBezTo>
                    <a:pt x="611783" y="676766"/>
                    <a:pt x="676766" y="611783"/>
                    <a:pt x="676766" y="531623"/>
                  </a:cubicBezTo>
                  <a:cubicBezTo>
                    <a:pt x="676766" y="451463"/>
                    <a:pt x="611783" y="386480"/>
                    <a:pt x="531623" y="386480"/>
                  </a:cubicBezTo>
                  <a:close/>
                  <a:moveTo>
                    <a:pt x="389857" y="0"/>
                  </a:moveTo>
                  <a:cubicBezTo>
                    <a:pt x="478461" y="141766"/>
                    <a:pt x="478461" y="141766"/>
                    <a:pt x="478461" y="141766"/>
                  </a:cubicBezTo>
                  <a:cubicBezTo>
                    <a:pt x="496182" y="141766"/>
                    <a:pt x="513902" y="141766"/>
                    <a:pt x="531623" y="141766"/>
                  </a:cubicBezTo>
                  <a:cubicBezTo>
                    <a:pt x="549344" y="141766"/>
                    <a:pt x="575925" y="141766"/>
                    <a:pt x="593646" y="141766"/>
                  </a:cubicBezTo>
                  <a:cubicBezTo>
                    <a:pt x="682250" y="0"/>
                    <a:pt x="682250" y="0"/>
                    <a:pt x="682250" y="0"/>
                  </a:cubicBezTo>
                  <a:cubicBezTo>
                    <a:pt x="806295" y="53162"/>
                    <a:pt x="806295" y="53162"/>
                    <a:pt x="806295" y="53162"/>
                  </a:cubicBezTo>
                  <a:cubicBezTo>
                    <a:pt x="770853" y="212649"/>
                    <a:pt x="770853" y="212649"/>
                    <a:pt x="770853" y="212649"/>
                  </a:cubicBezTo>
                  <a:cubicBezTo>
                    <a:pt x="797435" y="239230"/>
                    <a:pt x="824016" y="265812"/>
                    <a:pt x="850597" y="301253"/>
                  </a:cubicBezTo>
                  <a:cubicBezTo>
                    <a:pt x="1010084" y="256951"/>
                    <a:pt x="1010084" y="256951"/>
                    <a:pt x="1010084" y="256951"/>
                  </a:cubicBezTo>
                  <a:cubicBezTo>
                    <a:pt x="1063246" y="389857"/>
                    <a:pt x="1063246" y="389857"/>
                    <a:pt x="1063246" y="389857"/>
                  </a:cubicBezTo>
                  <a:cubicBezTo>
                    <a:pt x="921480" y="478461"/>
                    <a:pt x="921480" y="478461"/>
                    <a:pt x="921480" y="478461"/>
                  </a:cubicBezTo>
                  <a:cubicBezTo>
                    <a:pt x="921480" y="496182"/>
                    <a:pt x="921480" y="513902"/>
                    <a:pt x="921480" y="531623"/>
                  </a:cubicBezTo>
                  <a:cubicBezTo>
                    <a:pt x="921480" y="549344"/>
                    <a:pt x="921480" y="567065"/>
                    <a:pt x="921480" y="593646"/>
                  </a:cubicBezTo>
                  <a:cubicBezTo>
                    <a:pt x="1063246" y="673389"/>
                    <a:pt x="1063246" y="673389"/>
                    <a:pt x="1063246" y="673389"/>
                  </a:cubicBezTo>
                  <a:cubicBezTo>
                    <a:pt x="1010084" y="806295"/>
                    <a:pt x="1010084" y="806295"/>
                    <a:pt x="1010084" y="806295"/>
                  </a:cubicBezTo>
                  <a:cubicBezTo>
                    <a:pt x="850597" y="761993"/>
                    <a:pt x="850597" y="761993"/>
                    <a:pt x="850597" y="761993"/>
                  </a:cubicBezTo>
                  <a:cubicBezTo>
                    <a:pt x="824016" y="797435"/>
                    <a:pt x="797435" y="824016"/>
                    <a:pt x="761993" y="850597"/>
                  </a:cubicBezTo>
                  <a:cubicBezTo>
                    <a:pt x="806295" y="1010084"/>
                    <a:pt x="806295" y="1010084"/>
                    <a:pt x="806295" y="1010084"/>
                  </a:cubicBezTo>
                  <a:cubicBezTo>
                    <a:pt x="673389" y="1063246"/>
                    <a:pt x="673389" y="1063246"/>
                    <a:pt x="673389" y="1063246"/>
                  </a:cubicBezTo>
                  <a:cubicBezTo>
                    <a:pt x="584785" y="921480"/>
                    <a:pt x="584785" y="921480"/>
                    <a:pt x="584785" y="921480"/>
                  </a:cubicBezTo>
                  <a:cubicBezTo>
                    <a:pt x="567065" y="921480"/>
                    <a:pt x="549344" y="921480"/>
                    <a:pt x="531623" y="921480"/>
                  </a:cubicBezTo>
                  <a:cubicBezTo>
                    <a:pt x="513902" y="921480"/>
                    <a:pt x="496182" y="921480"/>
                    <a:pt x="469600" y="921480"/>
                  </a:cubicBezTo>
                  <a:cubicBezTo>
                    <a:pt x="389857" y="1063246"/>
                    <a:pt x="389857" y="1063246"/>
                    <a:pt x="389857" y="1063246"/>
                  </a:cubicBezTo>
                  <a:cubicBezTo>
                    <a:pt x="256951" y="1010084"/>
                    <a:pt x="256951" y="1010084"/>
                    <a:pt x="256951" y="1010084"/>
                  </a:cubicBezTo>
                  <a:cubicBezTo>
                    <a:pt x="301253" y="841736"/>
                    <a:pt x="301253" y="841736"/>
                    <a:pt x="301253" y="841736"/>
                  </a:cubicBezTo>
                  <a:cubicBezTo>
                    <a:pt x="265812" y="824016"/>
                    <a:pt x="239230" y="788574"/>
                    <a:pt x="212649" y="761993"/>
                  </a:cubicBezTo>
                  <a:cubicBezTo>
                    <a:pt x="53162" y="806295"/>
                    <a:pt x="53162" y="806295"/>
                    <a:pt x="53162" y="806295"/>
                  </a:cubicBezTo>
                  <a:cubicBezTo>
                    <a:pt x="0" y="673389"/>
                    <a:pt x="0" y="673389"/>
                    <a:pt x="0" y="673389"/>
                  </a:cubicBezTo>
                  <a:cubicBezTo>
                    <a:pt x="141766" y="584785"/>
                    <a:pt x="141766" y="584785"/>
                    <a:pt x="141766" y="584785"/>
                  </a:cubicBezTo>
                  <a:cubicBezTo>
                    <a:pt x="141766" y="567065"/>
                    <a:pt x="141766" y="549344"/>
                    <a:pt x="141766" y="531623"/>
                  </a:cubicBezTo>
                  <a:cubicBezTo>
                    <a:pt x="141766" y="505042"/>
                    <a:pt x="141766" y="487321"/>
                    <a:pt x="141766" y="469600"/>
                  </a:cubicBezTo>
                  <a:cubicBezTo>
                    <a:pt x="0" y="380997"/>
                    <a:pt x="0" y="380997"/>
                    <a:pt x="0" y="380997"/>
                  </a:cubicBezTo>
                  <a:cubicBezTo>
                    <a:pt x="53162" y="256951"/>
                    <a:pt x="53162" y="256951"/>
                    <a:pt x="53162" y="256951"/>
                  </a:cubicBezTo>
                  <a:cubicBezTo>
                    <a:pt x="212649" y="301253"/>
                    <a:pt x="212649" y="301253"/>
                    <a:pt x="212649" y="301253"/>
                  </a:cubicBezTo>
                  <a:cubicBezTo>
                    <a:pt x="239230" y="265812"/>
                    <a:pt x="265812" y="239230"/>
                    <a:pt x="301253" y="212649"/>
                  </a:cubicBezTo>
                  <a:cubicBezTo>
                    <a:pt x="256951" y="53162"/>
                    <a:pt x="256951" y="53162"/>
                    <a:pt x="256951" y="53162"/>
                  </a:cubicBezTo>
                  <a:cubicBezTo>
                    <a:pt x="389857" y="0"/>
                    <a:pt x="389857" y="0"/>
                    <a:pt x="389857" y="0"/>
                  </a:cubicBezTo>
                  <a:close/>
                </a:path>
              </a:pathLst>
            </a:custGeom>
            <a:solidFill>
              <a:srgbClr val="3A3A3A"/>
            </a:solidFill>
            <a:ln w="30163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文本框 42"/>
            <p:cNvSpPr txBox="1"/>
            <p:nvPr/>
          </p:nvSpPr>
          <p:spPr>
            <a:xfrm>
              <a:off x="3454421" y="3139713"/>
              <a:ext cx="793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</a:rPr>
                <a:t>IDEA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文本框 43"/>
            <p:cNvSpPr txBox="1"/>
            <p:nvPr/>
          </p:nvSpPr>
          <p:spPr>
            <a:xfrm>
              <a:off x="3454421" y="3555052"/>
              <a:ext cx="18885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文本框 44"/>
            <p:cNvSpPr txBox="1"/>
            <p:nvPr/>
          </p:nvSpPr>
          <p:spPr>
            <a:xfrm>
              <a:off x="8727182" y="3167080"/>
              <a:ext cx="1220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BUSINESS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文本框 45"/>
            <p:cNvSpPr txBox="1"/>
            <p:nvPr/>
          </p:nvSpPr>
          <p:spPr>
            <a:xfrm>
              <a:off x="8727182" y="3539823"/>
              <a:ext cx="1799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A3A3A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293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组合 275"/>
          <p:cNvGrpSpPr/>
          <p:nvPr/>
        </p:nvGrpSpPr>
        <p:grpSpPr>
          <a:xfrm>
            <a:off x="1187624" y="1268760"/>
            <a:ext cx="6747722" cy="4423336"/>
            <a:chOff x="-49446" y="492780"/>
            <a:chExt cx="9621425" cy="6307135"/>
          </a:xfrm>
        </p:grpSpPr>
        <p:sp>
          <p:nvSpPr>
            <p:cNvPr id="237" name="矩形 236"/>
            <p:cNvSpPr/>
            <p:nvPr/>
          </p:nvSpPr>
          <p:spPr>
            <a:xfrm>
              <a:off x="856249" y="1052287"/>
              <a:ext cx="1698171" cy="5254171"/>
            </a:xfrm>
            <a:prstGeom prst="rect">
              <a:avLst/>
            </a:prstGeom>
            <a:solidFill>
              <a:srgbClr val="F1AF5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38" name="组合 237"/>
            <p:cNvGrpSpPr/>
            <p:nvPr/>
          </p:nvGrpSpPr>
          <p:grpSpPr>
            <a:xfrm rot="1800000" flipV="1">
              <a:off x="447360" y="492780"/>
              <a:ext cx="3135087" cy="1832710"/>
              <a:chOff x="837732" y="1826986"/>
              <a:chExt cx="4394668" cy="1658661"/>
            </a:xfrm>
          </p:grpSpPr>
          <p:sp>
            <p:nvSpPr>
              <p:cNvPr id="239" name="椭圆 238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15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40" name="矩形 239"/>
              <p:cNvSpPr/>
              <p:nvPr/>
            </p:nvSpPr>
            <p:spPr>
              <a:xfrm>
                <a:off x="837732" y="2184400"/>
                <a:ext cx="4394667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 rot="1800000" flipH="1">
              <a:off x="-49446" y="4991328"/>
              <a:ext cx="3135087" cy="1808587"/>
              <a:chOff x="837732" y="1826986"/>
              <a:chExt cx="4394668" cy="1636829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  <a:lumMod val="96000"/>
                      <a:lumOff val="4000"/>
                    </a:schemeClr>
                  </a:gs>
                  <a:gs pos="12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43" name="矩形 242"/>
              <p:cNvSpPr/>
              <p:nvPr/>
            </p:nvSpPr>
            <p:spPr>
              <a:xfrm>
                <a:off x="837732" y="2184399"/>
                <a:ext cx="4394667" cy="1279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44" name="矩形 243"/>
            <p:cNvSpPr/>
            <p:nvPr/>
          </p:nvSpPr>
          <p:spPr>
            <a:xfrm>
              <a:off x="856249" y="2634818"/>
              <a:ext cx="1698171" cy="147797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5" name="文本框 26"/>
            <p:cNvSpPr txBox="1"/>
            <p:nvPr/>
          </p:nvSpPr>
          <p:spPr>
            <a:xfrm>
              <a:off x="920834" y="2580493"/>
              <a:ext cx="1360440" cy="92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#01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46" name="直接连接符 245"/>
            <p:cNvCxnSpPr/>
            <p:nvPr/>
          </p:nvCxnSpPr>
          <p:spPr>
            <a:xfrm>
              <a:off x="920833" y="3976967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30"/>
            <p:cNvSpPr txBox="1"/>
            <p:nvPr/>
          </p:nvSpPr>
          <p:spPr>
            <a:xfrm>
              <a:off x="856249" y="3327317"/>
              <a:ext cx="1480436" cy="8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1AF59"/>
                  </a:solidFill>
                </a:rPr>
                <a:t>We do our best to make your presentation perfect!</a:t>
              </a:r>
              <a:endParaRPr lang="zh-CN" altLang="en-US" sz="800" dirty="0">
                <a:solidFill>
                  <a:srgbClr val="F1AF59"/>
                </a:solidFill>
              </a:endParaRPr>
            </a:p>
          </p:txBody>
        </p:sp>
        <p:cxnSp>
          <p:nvCxnSpPr>
            <p:cNvPr id="248" name="直接连接符 247"/>
            <p:cNvCxnSpPr/>
            <p:nvPr/>
          </p:nvCxnSpPr>
          <p:spPr>
            <a:xfrm>
              <a:off x="920833" y="3312803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Freeform 134"/>
            <p:cNvSpPr>
              <a:spLocks noEditPoints="1"/>
            </p:cNvSpPr>
            <p:nvPr/>
          </p:nvSpPr>
          <p:spPr bwMode="auto">
            <a:xfrm>
              <a:off x="1005014" y="2142900"/>
              <a:ext cx="399840" cy="390321"/>
            </a:xfrm>
            <a:custGeom>
              <a:avLst/>
              <a:gdLst>
                <a:gd name="T0" fmla="*/ 261 w 279"/>
                <a:gd name="T1" fmla="*/ 149 h 273"/>
                <a:gd name="T2" fmla="*/ 259 w 279"/>
                <a:gd name="T3" fmla="*/ 135 h 273"/>
                <a:gd name="T4" fmla="*/ 253 w 279"/>
                <a:gd name="T5" fmla="*/ 115 h 273"/>
                <a:gd name="T6" fmla="*/ 252 w 279"/>
                <a:gd name="T7" fmla="*/ 105 h 273"/>
                <a:gd name="T8" fmla="*/ 250 w 279"/>
                <a:gd name="T9" fmla="*/ 97 h 273"/>
                <a:gd name="T10" fmla="*/ 264 w 279"/>
                <a:gd name="T11" fmla="*/ 98 h 273"/>
                <a:gd name="T12" fmla="*/ 261 w 279"/>
                <a:gd name="T13" fmla="*/ 149 h 273"/>
                <a:gd name="T14" fmla="*/ 232 w 279"/>
                <a:gd name="T15" fmla="*/ 212 h 273"/>
                <a:gd name="T16" fmla="*/ 232 w 279"/>
                <a:gd name="T17" fmla="*/ 212 h 273"/>
                <a:gd name="T18" fmla="*/ 232 w 279"/>
                <a:gd name="T19" fmla="*/ 212 h 273"/>
                <a:gd name="T20" fmla="*/ 222 w 279"/>
                <a:gd name="T21" fmla="*/ 225 h 273"/>
                <a:gd name="T22" fmla="*/ 189 w 279"/>
                <a:gd name="T23" fmla="*/ 273 h 273"/>
                <a:gd name="T24" fmla="*/ 158 w 279"/>
                <a:gd name="T25" fmla="*/ 273 h 273"/>
                <a:gd name="T26" fmla="*/ 159 w 279"/>
                <a:gd name="T27" fmla="*/ 261 h 273"/>
                <a:gd name="T28" fmla="*/ 154 w 279"/>
                <a:gd name="T29" fmla="*/ 262 h 273"/>
                <a:gd name="T30" fmla="*/ 109 w 279"/>
                <a:gd name="T31" fmla="*/ 263 h 273"/>
                <a:gd name="T32" fmla="*/ 102 w 279"/>
                <a:gd name="T33" fmla="*/ 273 h 273"/>
                <a:gd name="T34" fmla="*/ 71 w 279"/>
                <a:gd name="T35" fmla="*/ 273 h 273"/>
                <a:gd name="T36" fmla="*/ 70 w 279"/>
                <a:gd name="T37" fmla="*/ 262 h 273"/>
                <a:gd name="T38" fmla="*/ 50 w 279"/>
                <a:gd name="T39" fmla="*/ 235 h 273"/>
                <a:gd name="T40" fmla="*/ 32 w 279"/>
                <a:gd name="T41" fmla="*/ 214 h 273"/>
                <a:gd name="T42" fmla="*/ 32 w 279"/>
                <a:gd name="T43" fmla="*/ 214 h 273"/>
                <a:gd name="T44" fmla="*/ 0 w 279"/>
                <a:gd name="T45" fmla="*/ 181 h 273"/>
                <a:gd name="T46" fmla="*/ 0 w 279"/>
                <a:gd name="T47" fmla="*/ 149 h 273"/>
                <a:gd name="T48" fmla="*/ 28 w 279"/>
                <a:gd name="T49" fmla="*/ 120 h 273"/>
                <a:gd name="T50" fmla="*/ 29 w 279"/>
                <a:gd name="T51" fmla="*/ 119 h 273"/>
                <a:gd name="T52" fmla="*/ 50 w 279"/>
                <a:gd name="T53" fmla="*/ 90 h 273"/>
                <a:gd name="T54" fmla="*/ 29 w 279"/>
                <a:gd name="T55" fmla="*/ 59 h 273"/>
                <a:gd name="T56" fmla="*/ 47 w 279"/>
                <a:gd name="T57" fmla="*/ 43 h 273"/>
                <a:gd name="T58" fmla="*/ 100 w 279"/>
                <a:gd name="T59" fmla="*/ 73 h 273"/>
                <a:gd name="T60" fmla="*/ 107 w 279"/>
                <a:gd name="T61" fmla="*/ 31 h 273"/>
                <a:gd name="T62" fmla="*/ 162 w 279"/>
                <a:gd name="T63" fmla="*/ 0 h 273"/>
                <a:gd name="T64" fmla="*/ 193 w 279"/>
                <a:gd name="T65" fmla="*/ 8 h 273"/>
                <a:gd name="T66" fmla="*/ 220 w 279"/>
                <a:gd name="T67" fmla="*/ 86 h 273"/>
                <a:gd name="T68" fmla="*/ 248 w 279"/>
                <a:gd name="T69" fmla="*/ 137 h 273"/>
                <a:gd name="T70" fmla="*/ 232 w 279"/>
                <a:gd name="T71" fmla="*/ 212 h 273"/>
                <a:gd name="T72" fmla="*/ 113 w 279"/>
                <a:gd name="T73" fmla="*/ 73 h 273"/>
                <a:gd name="T74" fmla="*/ 117 w 279"/>
                <a:gd name="T75" fmla="*/ 72 h 273"/>
                <a:gd name="T76" fmla="*/ 150 w 279"/>
                <a:gd name="T77" fmla="*/ 71 h 273"/>
                <a:gd name="T78" fmla="*/ 165 w 279"/>
                <a:gd name="T79" fmla="*/ 46 h 273"/>
                <a:gd name="T80" fmla="*/ 154 w 279"/>
                <a:gd name="T81" fmla="*/ 49 h 273"/>
                <a:gd name="T82" fmla="*/ 151 w 279"/>
                <a:gd name="T83" fmla="*/ 34 h 273"/>
                <a:gd name="T84" fmla="*/ 175 w 279"/>
                <a:gd name="T85" fmla="*/ 29 h 273"/>
                <a:gd name="T86" fmla="*/ 188 w 279"/>
                <a:gd name="T87" fmla="*/ 37 h 273"/>
                <a:gd name="T88" fmla="*/ 188 w 279"/>
                <a:gd name="T89" fmla="*/ 37 h 273"/>
                <a:gd name="T90" fmla="*/ 167 w 279"/>
                <a:gd name="T91" fmla="*/ 74 h 273"/>
                <a:gd name="T92" fmla="*/ 202 w 279"/>
                <a:gd name="T93" fmla="*/ 92 h 273"/>
                <a:gd name="T94" fmla="*/ 204 w 279"/>
                <a:gd name="T95" fmla="*/ 88 h 273"/>
                <a:gd name="T96" fmla="*/ 187 w 279"/>
                <a:gd name="T97" fmla="*/ 20 h 273"/>
                <a:gd name="T98" fmla="*/ 162 w 279"/>
                <a:gd name="T99" fmla="*/ 13 h 273"/>
                <a:gd name="T100" fmla="*/ 119 w 279"/>
                <a:gd name="T101" fmla="*/ 37 h 273"/>
                <a:gd name="T102" fmla="*/ 113 w 279"/>
                <a:gd name="T103" fmla="*/ 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9" h="273">
                  <a:moveTo>
                    <a:pt x="261" y="149"/>
                  </a:moveTo>
                  <a:cubicBezTo>
                    <a:pt x="261" y="144"/>
                    <a:pt x="260" y="139"/>
                    <a:pt x="259" y="135"/>
                  </a:cubicBezTo>
                  <a:cubicBezTo>
                    <a:pt x="258" y="128"/>
                    <a:pt x="256" y="121"/>
                    <a:pt x="253" y="115"/>
                  </a:cubicBezTo>
                  <a:cubicBezTo>
                    <a:pt x="259" y="113"/>
                    <a:pt x="258" y="105"/>
                    <a:pt x="252" y="105"/>
                  </a:cubicBezTo>
                  <a:cubicBezTo>
                    <a:pt x="247" y="106"/>
                    <a:pt x="245" y="99"/>
                    <a:pt x="250" y="97"/>
                  </a:cubicBezTo>
                  <a:cubicBezTo>
                    <a:pt x="255" y="94"/>
                    <a:pt x="261" y="96"/>
                    <a:pt x="264" y="98"/>
                  </a:cubicBezTo>
                  <a:cubicBezTo>
                    <a:pt x="279" y="109"/>
                    <a:pt x="270" y="132"/>
                    <a:pt x="261" y="149"/>
                  </a:cubicBezTo>
                  <a:close/>
                  <a:moveTo>
                    <a:pt x="232" y="212"/>
                  </a:moveTo>
                  <a:cubicBezTo>
                    <a:pt x="232" y="212"/>
                    <a:pt x="232" y="212"/>
                    <a:pt x="232" y="212"/>
                  </a:cubicBezTo>
                  <a:cubicBezTo>
                    <a:pt x="232" y="212"/>
                    <a:pt x="232" y="212"/>
                    <a:pt x="232" y="212"/>
                  </a:cubicBezTo>
                  <a:cubicBezTo>
                    <a:pt x="229" y="216"/>
                    <a:pt x="226" y="221"/>
                    <a:pt x="222" y="225"/>
                  </a:cubicBezTo>
                  <a:cubicBezTo>
                    <a:pt x="201" y="253"/>
                    <a:pt x="201" y="266"/>
                    <a:pt x="189" y="273"/>
                  </a:cubicBezTo>
                  <a:cubicBezTo>
                    <a:pt x="180" y="273"/>
                    <a:pt x="158" y="273"/>
                    <a:pt x="158" y="273"/>
                  </a:cubicBezTo>
                  <a:cubicBezTo>
                    <a:pt x="158" y="273"/>
                    <a:pt x="160" y="268"/>
                    <a:pt x="159" y="261"/>
                  </a:cubicBezTo>
                  <a:cubicBezTo>
                    <a:pt x="157" y="261"/>
                    <a:pt x="156" y="262"/>
                    <a:pt x="154" y="262"/>
                  </a:cubicBezTo>
                  <a:cubicBezTo>
                    <a:pt x="139" y="265"/>
                    <a:pt x="124" y="265"/>
                    <a:pt x="109" y="263"/>
                  </a:cubicBezTo>
                  <a:cubicBezTo>
                    <a:pt x="107" y="267"/>
                    <a:pt x="105" y="270"/>
                    <a:pt x="102" y="273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71" y="269"/>
                    <a:pt x="71" y="266"/>
                    <a:pt x="70" y="262"/>
                  </a:cubicBezTo>
                  <a:cubicBezTo>
                    <a:pt x="68" y="255"/>
                    <a:pt x="58" y="243"/>
                    <a:pt x="50" y="235"/>
                  </a:cubicBezTo>
                  <a:cubicBezTo>
                    <a:pt x="43" y="229"/>
                    <a:pt x="37" y="222"/>
                    <a:pt x="32" y="214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5" y="201"/>
                    <a:pt x="0" y="200"/>
                    <a:pt x="0" y="181"/>
                  </a:cubicBezTo>
                  <a:cubicBezTo>
                    <a:pt x="0" y="167"/>
                    <a:pt x="0" y="162"/>
                    <a:pt x="0" y="149"/>
                  </a:cubicBezTo>
                  <a:cubicBezTo>
                    <a:pt x="0" y="130"/>
                    <a:pt x="18" y="134"/>
                    <a:pt x="28" y="120"/>
                  </a:cubicBezTo>
                  <a:cubicBezTo>
                    <a:pt x="28" y="119"/>
                    <a:pt x="28" y="119"/>
                    <a:pt x="29" y="119"/>
                  </a:cubicBezTo>
                  <a:cubicBezTo>
                    <a:pt x="34" y="109"/>
                    <a:pt x="41" y="99"/>
                    <a:pt x="50" y="90"/>
                  </a:cubicBezTo>
                  <a:cubicBezTo>
                    <a:pt x="45" y="79"/>
                    <a:pt x="36" y="68"/>
                    <a:pt x="29" y="59"/>
                  </a:cubicBezTo>
                  <a:cubicBezTo>
                    <a:pt x="22" y="50"/>
                    <a:pt x="36" y="43"/>
                    <a:pt x="47" y="43"/>
                  </a:cubicBezTo>
                  <a:cubicBezTo>
                    <a:pt x="68" y="42"/>
                    <a:pt x="87" y="53"/>
                    <a:pt x="100" y="73"/>
                  </a:cubicBezTo>
                  <a:cubicBezTo>
                    <a:pt x="97" y="59"/>
                    <a:pt x="100" y="44"/>
                    <a:pt x="107" y="31"/>
                  </a:cubicBezTo>
                  <a:cubicBezTo>
                    <a:pt x="119" y="12"/>
                    <a:pt x="139" y="0"/>
                    <a:pt x="162" y="0"/>
                  </a:cubicBezTo>
                  <a:cubicBezTo>
                    <a:pt x="173" y="0"/>
                    <a:pt x="184" y="3"/>
                    <a:pt x="193" y="8"/>
                  </a:cubicBezTo>
                  <a:cubicBezTo>
                    <a:pt x="220" y="24"/>
                    <a:pt x="231" y="57"/>
                    <a:pt x="220" y="86"/>
                  </a:cubicBezTo>
                  <a:cubicBezTo>
                    <a:pt x="234" y="99"/>
                    <a:pt x="244" y="117"/>
                    <a:pt x="248" y="137"/>
                  </a:cubicBezTo>
                  <a:cubicBezTo>
                    <a:pt x="254" y="163"/>
                    <a:pt x="247" y="190"/>
                    <a:pt x="232" y="212"/>
                  </a:cubicBezTo>
                  <a:close/>
                  <a:moveTo>
                    <a:pt x="113" y="73"/>
                  </a:moveTo>
                  <a:cubicBezTo>
                    <a:pt x="114" y="73"/>
                    <a:pt x="115" y="72"/>
                    <a:pt x="117" y="72"/>
                  </a:cubicBezTo>
                  <a:cubicBezTo>
                    <a:pt x="128" y="70"/>
                    <a:pt x="139" y="69"/>
                    <a:pt x="150" y="71"/>
                  </a:cubicBezTo>
                  <a:cubicBezTo>
                    <a:pt x="165" y="46"/>
                    <a:pt x="165" y="46"/>
                    <a:pt x="165" y="46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80" y="77"/>
                    <a:pt x="192" y="83"/>
                    <a:pt x="202" y="92"/>
                  </a:cubicBezTo>
                  <a:cubicBezTo>
                    <a:pt x="203" y="90"/>
                    <a:pt x="203" y="89"/>
                    <a:pt x="204" y="88"/>
                  </a:cubicBezTo>
                  <a:cubicBezTo>
                    <a:pt x="218" y="64"/>
                    <a:pt x="210" y="34"/>
                    <a:pt x="187" y="20"/>
                  </a:cubicBezTo>
                  <a:cubicBezTo>
                    <a:pt x="179" y="15"/>
                    <a:pt x="170" y="13"/>
                    <a:pt x="162" y="13"/>
                  </a:cubicBezTo>
                  <a:cubicBezTo>
                    <a:pt x="144" y="13"/>
                    <a:pt x="128" y="22"/>
                    <a:pt x="119" y="37"/>
                  </a:cubicBezTo>
                  <a:cubicBezTo>
                    <a:pt x="112" y="49"/>
                    <a:pt x="110" y="61"/>
                    <a:pt x="113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3851015" y="1052287"/>
              <a:ext cx="1698171" cy="5254171"/>
            </a:xfrm>
            <a:prstGeom prst="rect">
              <a:avLst/>
            </a:prstGeom>
            <a:solidFill>
              <a:srgbClr val="56A8B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51" name="组合 250"/>
            <p:cNvGrpSpPr/>
            <p:nvPr/>
          </p:nvGrpSpPr>
          <p:grpSpPr>
            <a:xfrm rot="1800000" flipV="1">
              <a:off x="3442126" y="492780"/>
              <a:ext cx="3135087" cy="1832710"/>
              <a:chOff x="837732" y="1826986"/>
              <a:chExt cx="4394668" cy="1658661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12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53" name="矩形 252"/>
              <p:cNvSpPr/>
              <p:nvPr/>
            </p:nvSpPr>
            <p:spPr>
              <a:xfrm>
                <a:off x="837732" y="2184400"/>
                <a:ext cx="4394667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 rot="1800000" flipH="1">
              <a:off x="2945320" y="4991328"/>
              <a:ext cx="3135087" cy="1808587"/>
              <a:chOff x="837732" y="1826986"/>
              <a:chExt cx="4394668" cy="1636829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12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56" name="矩形 255"/>
              <p:cNvSpPr/>
              <p:nvPr/>
            </p:nvSpPr>
            <p:spPr>
              <a:xfrm>
                <a:off x="837732" y="2184399"/>
                <a:ext cx="4394667" cy="1279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57" name="矩形 256"/>
            <p:cNvSpPr/>
            <p:nvPr/>
          </p:nvSpPr>
          <p:spPr>
            <a:xfrm>
              <a:off x="3851015" y="2634818"/>
              <a:ext cx="1698171" cy="147797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8" name="文本框 41"/>
            <p:cNvSpPr txBox="1"/>
            <p:nvPr/>
          </p:nvSpPr>
          <p:spPr>
            <a:xfrm>
              <a:off x="3915599" y="2580493"/>
              <a:ext cx="1360440" cy="92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#02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>
            <a:xfrm>
              <a:off x="3915599" y="3976967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文本框 43"/>
            <p:cNvSpPr txBox="1"/>
            <p:nvPr/>
          </p:nvSpPr>
          <p:spPr>
            <a:xfrm>
              <a:off x="3851015" y="3327317"/>
              <a:ext cx="1480436" cy="8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2">
                      <a:lumMod val="75000"/>
                    </a:schemeClr>
                  </a:solidFill>
                </a:rPr>
                <a:t>We do our best to make your presentation perfect!</a:t>
              </a:r>
              <a:endParaRPr lang="zh-CN" alt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>
            <a:xfrm>
              <a:off x="3915599" y="3312803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矩形 261"/>
            <p:cNvSpPr/>
            <p:nvPr/>
          </p:nvSpPr>
          <p:spPr>
            <a:xfrm>
              <a:off x="6845781" y="1052287"/>
              <a:ext cx="1698171" cy="5254171"/>
            </a:xfrm>
            <a:prstGeom prst="rect">
              <a:avLst/>
            </a:prstGeom>
            <a:solidFill>
              <a:srgbClr val="DC6C7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63" name="组合 262"/>
            <p:cNvGrpSpPr/>
            <p:nvPr/>
          </p:nvGrpSpPr>
          <p:grpSpPr>
            <a:xfrm rot="1800000" flipV="1">
              <a:off x="6436892" y="492780"/>
              <a:ext cx="3135087" cy="1832710"/>
              <a:chOff x="837732" y="1826986"/>
              <a:chExt cx="4394668" cy="1658661"/>
            </a:xfrm>
          </p:grpSpPr>
          <p:sp>
            <p:nvSpPr>
              <p:cNvPr id="264" name="椭圆 263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12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65" name="矩形 264"/>
              <p:cNvSpPr/>
              <p:nvPr/>
            </p:nvSpPr>
            <p:spPr>
              <a:xfrm>
                <a:off x="837732" y="2184400"/>
                <a:ext cx="4394667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 rot="1800000" flipH="1">
              <a:off x="5940086" y="4991328"/>
              <a:ext cx="3135087" cy="1808587"/>
              <a:chOff x="837732" y="1826986"/>
              <a:chExt cx="4394668" cy="1636829"/>
            </a:xfrm>
          </p:grpSpPr>
          <p:sp>
            <p:nvSpPr>
              <p:cNvPr id="267" name="椭圆 266"/>
              <p:cNvSpPr/>
              <p:nvPr/>
            </p:nvSpPr>
            <p:spPr>
              <a:xfrm>
                <a:off x="837733" y="1826986"/>
                <a:ext cx="4394667" cy="82731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12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 useBgFill="1">
            <p:nvSpPr>
              <p:cNvPr id="268" name="矩形 267"/>
              <p:cNvSpPr/>
              <p:nvPr/>
            </p:nvSpPr>
            <p:spPr>
              <a:xfrm>
                <a:off x="837732" y="2184399"/>
                <a:ext cx="4394667" cy="1279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69" name="矩形 268"/>
            <p:cNvSpPr/>
            <p:nvPr/>
          </p:nvSpPr>
          <p:spPr>
            <a:xfrm>
              <a:off x="6845781" y="2634818"/>
              <a:ext cx="1698171" cy="1477976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0" name="文本框 54"/>
            <p:cNvSpPr txBox="1"/>
            <p:nvPr/>
          </p:nvSpPr>
          <p:spPr>
            <a:xfrm>
              <a:off x="6910365" y="2580493"/>
              <a:ext cx="1360440" cy="92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#03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71" name="直接连接符 270"/>
            <p:cNvCxnSpPr/>
            <p:nvPr/>
          </p:nvCxnSpPr>
          <p:spPr>
            <a:xfrm>
              <a:off x="6910365" y="3976967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56"/>
            <p:cNvSpPr txBox="1"/>
            <p:nvPr/>
          </p:nvSpPr>
          <p:spPr>
            <a:xfrm>
              <a:off x="6845781" y="3327317"/>
              <a:ext cx="1480436" cy="8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C00000"/>
                  </a:solidFill>
                </a:rPr>
                <a:t>We do our best to make your presentation perfect!</a:t>
              </a:r>
              <a:endParaRPr lang="zh-CN" altLang="en-US" sz="800" dirty="0">
                <a:solidFill>
                  <a:srgbClr val="C00000"/>
                </a:solidFill>
              </a:endParaRPr>
            </a:p>
          </p:txBody>
        </p:sp>
        <p:cxnSp>
          <p:nvCxnSpPr>
            <p:cNvPr id="273" name="直接连接符 272"/>
            <p:cNvCxnSpPr/>
            <p:nvPr/>
          </p:nvCxnSpPr>
          <p:spPr>
            <a:xfrm>
              <a:off x="6910365" y="3312803"/>
              <a:ext cx="148853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Freeform 81"/>
            <p:cNvSpPr>
              <a:spLocks noEditPoints="1"/>
            </p:cNvSpPr>
            <p:nvPr/>
          </p:nvSpPr>
          <p:spPr bwMode="auto">
            <a:xfrm>
              <a:off x="6994732" y="2263634"/>
              <a:ext cx="300832" cy="302737"/>
            </a:xfrm>
            <a:custGeom>
              <a:avLst/>
              <a:gdLst>
                <a:gd name="T0" fmla="*/ 13 w 209"/>
                <a:gd name="T1" fmla="*/ 0 h 211"/>
                <a:gd name="T2" fmla="*/ 15 w 209"/>
                <a:gd name="T3" fmla="*/ 9 h 211"/>
                <a:gd name="T4" fmla="*/ 37 w 209"/>
                <a:gd name="T5" fmla="*/ 136 h 211"/>
                <a:gd name="T6" fmla="*/ 66 w 209"/>
                <a:gd name="T7" fmla="*/ 164 h 211"/>
                <a:gd name="T8" fmla="*/ 128 w 209"/>
                <a:gd name="T9" fmla="*/ 164 h 211"/>
                <a:gd name="T10" fmla="*/ 128 w 209"/>
                <a:gd name="T11" fmla="*/ 164 h 211"/>
                <a:gd name="T12" fmla="*/ 156 w 209"/>
                <a:gd name="T13" fmla="*/ 136 h 211"/>
                <a:gd name="T14" fmla="*/ 179 w 209"/>
                <a:gd name="T15" fmla="*/ 9 h 211"/>
                <a:gd name="T16" fmla="*/ 180 w 209"/>
                <a:gd name="T17" fmla="*/ 0 h 211"/>
                <a:gd name="T18" fmla="*/ 13 w 209"/>
                <a:gd name="T19" fmla="*/ 0 h 211"/>
                <a:gd name="T20" fmla="*/ 155 w 209"/>
                <a:gd name="T21" fmla="*/ 53 h 211"/>
                <a:gd name="T22" fmla="*/ 38 w 209"/>
                <a:gd name="T23" fmla="*/ 53 h 211"/>
                <a:gd name="T24" fmla="*/ 32 w 209"/>
                <a:gd name="T25" fmla="*/ 16 h 211"/>
                <a:gd name="T26" fmla="*/ 161 w 209"/>
                <a:gd name="T27" fmla="*/ 16 h 211"/>
                <a:gd name="T28" fmla="*/ 155 w 209"/>
                <a:gd name="T29" fmla="*/ 53 h 211"/>
                <a:gd name="T30" fmla="*/ 208 w 209"/>
                <a:gd name="T31" fmla="*/ 57 h 211"/>
                <a:gd name="T32" fmla="*/ 197 w 209"/>
                <a:gd name="T33" fmla="*/ 108 h 211"/>
                <a:gd name="T34" fmla="*/ 181 w 209"/>
                <a:gd name="T35" fmla="*/ 123 h 211"/>
                <a:gd name="T36" fmla="*/ 167 w 209"/>
                <a:gd name="T37" fmla="*/ 123 h 211"/>
                <a:gd name="T38" fmla="*/ 169 w 209"/>
                <a:gd name="T39" fmla="*/ 109 h 211"/>
                <a:gd name="T40" fmla="*/ 181 w 209"/>
                <a:gd name="T41" fmla="*/ 109 h 211"/>
                <a:gd name="T42" fmla="*/ 183 w 209"/>
                <a:gd name="T43" fmla="*/ 109 h 211"/>
                <a:gd name="T44" fmla="*/ 184 w 209"/>
                <a:gd name="T45" fmla="*/ 105 h 211"/>
                <a:gd name="T46" fmla="*/ 194 w 209"/>
                <a:gd name="T47" fmla="*/ 55 h 211"/>
                <a:gd name="T48" fmla="*/ 194 w 209"/>
                <a:gd name="T49" fmla="*/ 48 h 211"/>
                <a:gd name="T50" fmla="*/ 191 w 209"/>
                <a:gd name="T51" fmla="*/ 46 h 211"/>
                <a:gd name="T52" fmla="*/ 180 w 209"/>
                <a:gd name="T53" fmla="*/ 46 h 211"/>
                <a:gd name="T54" fmla="*/ 183 w 209"/>
                <a:gd name="T55" fmla="*/ 33 h 211"/>
                <a:gd name="T56" fmla="*/ 192 w 209"/>
                <a:gd name="T57" fmla="*/ 33 h 211"/>
                <a:gd name="T58" fmla="*/ 205 w 209"/>
                <a:gd name="T59" fmla="*/ 40 h 211"/>
                <a:gd name="T60" fmla="*/ 208 w 209"/>
                <a:gd name="T61" fmla="*/ 57 h 211"/>
                <a:gd name="T62" fmla="*/ 186 w 209"/>
                <a:gd name="T63" fmla="*/ 175 h 211"/>
                <a:gd name="T64" fmla="*/ 7 w 209"/>
                <a:gd name="T65" fmla="*/ 175 h 211"/>
                <a:gd name="T66" fmla="*/ 0 w 209"/>
                <a:gd name="T67" fmla="*/ 183 h 211"/>
                <a:gd name="T68" fmla="*/ 7 w 209"/>
                <a:gd name="T69" fmla="*/ 191 h 211"/>
                <a:gd name="T70" fmla="*/ 186 w 209"/>
                <a:gd name="T71" fmla="*/ 191 h 211"/>
                <a:gd name="T72" fmla="*/ 194 w 209"/>
                <a:gd name="T73" fmla="*/ 183 h 211"/>
                <a:gd name="T74" fmla="*/ 186 w 209"/>
                <a:gd name="T75" fmla="*/ 175 h 211"/>
                <a:gd name="T76" fmla="*/ 53 w 209"/>
                <a:gd name="T77" fmla="*/ 211 h 211"/>
                <a:gd name="T78" fmla="*/ 141 w 209"/>
                <a:gd name="T79" fmla="*/ 211 h 211"/>
                <a:gd name="T80" fmla="*/ 141 w 209"/>
                <a:gd name="T81" fmla="*/ 200 h 211"/>
                <a:gd name="T82" fmla="*/ 53 w 209"/>
                <a:gd name="T83" fmla="*/ 200 h 211"/>
                <a:gd name="T84" fmla="*/ 53 w 209"/>
                <a:gd name="T8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1">
                  <a:moveTo>
                    <a:pt x="13" y="0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31" y="102"/>
                    <a:pt x="37" y="136"/>
                  </a:cubicBezTo>
                  <a:cubicBezTo>
                    <a:pt x="39" y="146"/>
                    <a:pt x="43" y="164"/>
                    <a:pt x="66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51" y="164"/>
                    <a:pt x="154" y="146"/>
                    <a:pt x="156" y="136"/>
                  </a:cubicBezTo>
                  <a:cubicBezTo>
                    <a:pt x="163" y="102"/>
                    <a:pt x="179" y="10"/>
                    <a:pt x="179" y="9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13" y="0"/>
                  </a:lnTo>
                  <a:close/>
                  <a:moveTo>
                    <a:pt x="155" y="53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6" y="38"/>
                    <a:pt x="34" y="24"/>
                    <a:pt x="32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24"/>
                    <a:pt x="158" y="38"/>
                    <a:pt x="155" y="53"/>
                  </a:cubicBezTo>
                  <a:close/>
                  <a:moveTo>
                    <a:pt x="208" y="57"/>
                  </a:moveTo>
                  <a:cubicBezTo>
                    <a:pt x="206" y="68"/>
                    <a:pt x="200" y="94"/>
                    <a:pt x="197" y="108"/>
                  </a:cubicBezTo>
                  <a:cubicBezTo>
                    <a:pt x="196" y="113"/>
                    <a:pt x="194" y="123"/>
                    <a:pt x="181" y="123"/>
                  </a:cubicBezTo>
                  <a:cubicBezTo>
                    <a:pt x="167" y="123"/>
                    <a:pt x="167" y="123"/>
                    <a:pt x="167" y="123"/>
                  </a:cubicBezTo>
                  <a:cubicBezTo>
                    <a:pt x="168" y="119"/>
                    <a:pt x="168" y="114"/>
                    <a:pt x="169" y="109"/>
                  </a:cubicBezTo>
                  <a:cubicBezTo>
                    <a:pt x="181" y="109"/>
                    <a:pt x="181" y="109"/>
                    <a:pt x="181" y="109"/>
                  </a:cubicBezTo>
                  <a:cubicBezTo>
                    <a:pt x="183" y="109"/>
                    <a:pt x="183" y="109"/>
                    <a:pt x="183" y="109"/>
                  </a:cubicBezTo>
                  <a:cubicBezTo>
                    <a:pt x="183" y="109"/>
                    <a:pt x="183" y="108"/>
                    <a:pt x="184" y="105"/>
                  </a:cubicBezTo>
                  <a:cubicBezTo>
                    <a:pt x="187" y="91"/>
                    <a:pt x="193" y="65"/>
                    <a:pt x="194" y="55"/>
                  </a:cubicBezTo>
                  <a:cubicBezTo>
                    <a:pt x="195" y="53"/>
                    <a:pt x="195" y="50"/>
                    <a:pt x="194" y="48"/>
                  </a:cubicBezTo>
                  <a:cubicBezTo>
                    <a:pt x="193" y="47"/>
                    <a:pt x="191" y="46"/>
                    <a:pt x="191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1" y="41"/>
                    <a:pt x="182" y="37"/>
                    <a:pt x="183" y="33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193" y="33"/>
                    <a:pt x="200" y="34"/>
                    <a:pt x="205" y="40"/>
                  </a:cubicBezTo>
                  <a:cubicBezTo>
                    <a:pt x="207" y="43"/>
                    <a:pt x="209" y="49"/>
                    <a:pt x="208" y="57"/>
                  </a:cubicBezTo>
                  <a:close/>
                  <a:moveTo>
                    <a:pt x="186" y="175"/>
                  </a:moveTo>
                  <a:cubicBezTo>
                    <a:pt x="7" y="175"/>
                    <a:pt x="7" y="175"/>
                    <a:pt x="7" y="175"/>
                  </a:cubicBezTo>
                  <a:cubicBezTo>
                    <a:pt x="3" y="175"/>
                    <a:pt x="0" y="178"/>
                    <a:pt x="0" y="183"/>
                  </a:cubicBezTo>
                  <a:cubicBezTo>
                    <a:pt x="0" y="187"/>
                    <a:pt x="3" y="191"/>
                    <a:pt x="7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90" y="191"/>
                    <a:pt x="194" y="187"/>
                    <a:pt x="194" y="183"/>
                  </a:cubicBezTo>
                  <a:cubicBezTo>
                    <a:pt x="194" y="178"/>
                    <a:pt x="190" y="175"/>
                    <a:pt x="186" y="175"/>
                  </a:cubicBezTo>
                  <a:close/>
                  <a:moveTo>
                    <a:pt x="53" y="211"/>
                  </a:moveTo>
                  <a:cubicBezTo>
                    <a:pt x="141" y="211"/>
                    <a:pt x="141" y="211"/>
                    <a:pt x="141" y="211"/>
                  </a:cubicBezTo>
                  <a:cubicBezTo>
                    <a:pt x="141" y="200"/>
                    <a:pt x="141" y="200"/>
                    <a:pt x="141" y="200"/>
                  </a:cubicBezTo>
                  <a:cubicBezTo>
                    <a:pt x="53" y="200"/>
                    <a:pt x="53" y="200"/>
                    <a:pt x="53" y="200"/>
                  </a:cubicBezTo>
                  <a:lnTo>
                    <a:pt x="5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75" name="Freeform 162"/>
            <p:cNvSpPr>
              <a:spLocks noEditPoints="1"/>
            </p:cNvSpPr>
            <p:nvPr/>
          </p:nvSpPr>
          <p:spPr bwMode="auto">
            <a:xfrm>
              <a:off x="3937478" y="2258732"/>
              <a:ext cx="527409" cy="258944"/>
            </a:xfrm>
            <a:custGeom>
              <a:avLst/>
              <a:gdLst>
                <a:gd name="T0" fmla="*/ 236 w 368"/>
                <a:gd name="T1" fmla="*/ 144 h 181"/>
                <a:gd name="T2" fmla="*/ 122 w 368"/>
                <a:gd name="T3" fmla="*/ 152 h 181"/>
                <a:gd name="T4" fmla="*/ 113 w 368"/>
                <a:gd name="T5" fmla="*/ 114 h 181"/>
                <a:gd name="T6" fmla="*/ 364 w 368"/>
                <a:gd name="T7" fmla="*/ 122 h 181"/>
                <a:gd name="T8" fmla="*/ 326 w 368"/>
                <a:gd name="T9" fmla="*/ 114 h 181"/>
                <a:gd name="T10" fmla="*/ 336 w 368"/>
                <a:gd name="T11" fmla="*/ 152 h 181"/>
                <a:gd name="T12" fmla="*/ 366 w 368"/>
                <a:gd name="T13" fmla="*/ 131 h 181"/>
                <a:gd name="T14" fmla="*/ 23 w 368"/>
                <a:gd name="T15" fmla="*/ 144 h 181"/>
                <a:gd name="T16" fmla="*/ 4 w 368"/>
                <a:gd name="T17" fmla="*/ 114 h 181"/>
                <a:gd name="T18" fmla="*/ 0 w 368"/>
                <a:gd name="T19" fmla="*/ 134 h 181"/>
                <a:gd name="T20" fmla="*/ 23 w 368"/>
                <a:gd name="T21" fmla="*/ 144 h 181"/>
                <a:gd name="T22" fmla="*/ 36 w 368"/>
                <a:gd name="T23" fmla="*/ 144 h 181"/>
                <a:gd name="T24" fmla="*/ 109 w 368"/>
                <a:gd name="T25" fmla="*/ 144 h 181"/>
                <a:gd name="T26" fmla="*/ 73 w 368"/>
                <a:gd name="T27" fmla="*/ 165 h 181"/>
                <a:gd name="T28" fmla="*/ 73 w 368"/>
                <a:gd name="T29" fmla="*/ 124 h 181"/>
                <a:gd name="T30" fmla="*/ 73 w 368"/>
                <a:gd name="T31" fmla="*/ 165 h 181"/>
                <a:gd name="T32" fmla="*/ 250 w 368"/>
                <a:gd name="T33" fmla="*/ 144 h 181"/>
                <a:gd name="T34" fmla="*/ 323 w 368"/>
                <a:gd name="T35" fmla="*/ 144 h 181"/>
                <a:gd name="T36" fmla="*/ 286 w 368"/>
                <a:gd name="T37" fmla="*/ 165 h 181"/>
                <a:gd name="T38" fmla="*/ 286 w 368"/>
                <a:gd name="T39" fmla="*/ 124 h 181"/>
                <a:gd name="T40" fmla="*/ 286 w 368"/>
                <a:gd name="T41" fmla="*/ 165 h 181"/>
                <a:gd name="T42" fmla="*/ 319 w 368"/>
                <a:gd name="T43" fmla="*/ 59 h 181"/>
                <a:gd name="T44" fmla="*/ 179 w 368"/>
                <a:gd name="T45" fmla="*/ 14 h 181"/>
                <a:gd name="T46" fmla="*/ 162 w 368"/>
                <a:gd name="T47" fmla="*/ 0 h 181"/>
                <a:gd name="T48" fmla="*/ 75 w 368"/>
                <a:gd name="T49" fmla="*/ 9 h 181"/>
                <a:gd name="T50" fmla="*/ 5 w 368"/>
                <a:gd name="T51" fmla="*/ 65 h 181"/>
                <a:gd name="T52" fmla="*/ 45 w 368"/>
                <a:gd name="T53" fmla="*/ 103 h 181"/>
                <a:gd name="T54" fmla="*/ 68 w 368"/>
                <a:gd name="T55" fmla="*/ 53 h 181"/>
                <a:gd name="T56" fmla="*/ 77 w 368"/>
                <a:gd name="T57" fmla="*/ 24 h 181"/>
                <a:gd name="T58" fmla="*/ 79 w 368"/>
                <a:gd name="T59" fmla="*/ 53 h 181"/>
                <a:gd name="T60" fmla="*/ 101 w 368"/>
                <a:gd name="T61" fmla="*/ 103 h 181"/>
                <a:gd name="T62" fmla="*/ 144 w 368"/>
                <a:gd name="T63" fmla="*/ 53 h 181"/>
                <a:gd name="T64" fmla="*/ 113 w 368"/>
                <a:gd name="T65" fmla="*/ 24 h 181"/>
                <a:gd name="T66" fmla="*/ 232 w 368"/>
                <a:gd name="T67" fmla="*/ 53 h 181"/>
                <a:gd name="T68" fmla="*/ 155 w 368"/>
                <a:gd name="T69" fmla="*/ 103 h 181"/>
                <a:gd name="T70" fmla="*/ 286 w 368"/>
                <a:gd name="T71" fmla="*/ 94 h 181"/>
                <a:gd name="T72" fmla="*/ 352 w 368"/>
                <a:gd name="T73" fmla="*/ 103 h 181"/>
                <a:gd name="T74" fmla="*/ 30 w 368"/>
                <a:gd name="T75" fmla="*/ 83 h 181"/>
                <a:gd name="T76" fmla="*/ 13 w 368"/>
                <a:gd name="T77" fmla="*/ 94 h 181"/>
                <a:gd name="T78" fmla="*/ 27 w 368"/>
                <a:gd name="T79" fmla="*/ 74 h 181"/>
                <a:gd name="T80" fmla="*/ 82 w 368"/>
                <a:gd name="T81" fmla="*/ 13 h 181"/>
                <a:gd name="T82" fmla="*/ 90 w 368"/>
                <a:gd name="T83" fmla="*/ 8 h 181"/>
                <a:gd name="T84" fmla="*/ 169 w 368"/>
                <a:gd name="T85" fmla="*/ 13 h 181"/>
                <a:gd name="T86" fmla="*/ 170 w 368"/>
                <a:gd name="T87" fmla="*/ 13 h 181"/>
                <a:gd name="T88" fmla="*/ 333 w 368"/>
                <a:gd name="T89" fmla="*/ 94 h 181"/>
                <a:gd name="T90" fmla="*/ 316 w 368"/>
                <a:gd name="T91" fmla="*/ 80 h 181"/>
                <a:gd name="T92" fmla="*/ 338 w 368"/>
                <a:gd name="T93" fmla="*/ 74 h 181"/>
                <a:gd name="T94" fmla="*/ 343 w 368"/>
                <a:gd name="T95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8" h="181">
                  <a:moveTo>
                    <a:pt x="246" y="114"/>
                  </a:moveTo>
                  <a:cubicBezTo>
                    <a:pt x="240" y="122"/>
                    <a:pt x="236" y="133"/>
                    <a:pt x="236" y="144"/>
                  </a:cubicBezTo>
                  <a:cubicBezTo>
                    <a:pt x="236" y="147"/>
                    <a:pt x="237" y="149"/>
                    <a:pt x="237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49"/>
                    <a:pt x="123" y="147"/>
                    <a:pt x="123" y="144"/>
                  </a:cubicBezTo>
                  <a:cubicBezTo>
                    <a:pt x="123" y="133"/>
                    <a:pt x="119" y="122"/>
                    <a:pt x="113" y="114"/>
                  </a:cubicBezTo>
                  <a:lnTo>
                    <a:pt x="246" y="114"/>
                  </a:lnTo>
                  <a:close/>
                  <a:moveTo>
                    <a:pt x="364" y="122"/>
                  </a:moveTo>
                  <a:cubicBezTo>
                    <a:pt x="363" y="117"/>
                    <a:pt x="361" y="116"/>
                    <a:pt x="357" y="114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33" y="122"/>
                    <a:pt x="337" y="133"/>
                    <a:pt x="337" y="144"/>
                  </a:cubicBezTo>
                  <a:cubicBezTo>
                    <a:pt x="337" y="147"/>
                    <a:pt x="336" y="149"/>
                    <a:pt x="336" y="152"/>
                  </a:cubicBezTo>
                  <a:cubicBezTo>
                    <a:pt x="350" y="152"/>
                    <a:pt x="350" y="152"/>
                    <a:pt x="350" y="152"/>
                  </a:cubicBezTo>
                  <a:cubicBezTo>
                    <a:pt x="364" y="152"/>
                    <a:pt x="368" y="145"/>
                    <a:pt x="366" y="131"/>
                  </a:cubicBezTo>
                  <a:lnTo>
                    <a:pt x="364" y="122"/>
                  </a:lnTo>
                  <a:close/>
                  <a:moveTo>
                    <a:pt x="23" y="144"/>
                  </a:moveTo>
                  <a:cubicBezTo>
                    <a:pt x="23" y="133"/>
                    <a:pt x="26" y="122"/>
                    <a:pt x="33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2" y="117"/>
                    <a:pt x="0" y="120"/>
                    <a:pt x="0" y="12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45"/>
                    <a:pt x="9" y="147"/>
                    <a:pt x="23" y="151"/>
                  </a:cubicBezTo>
                  <a:cubicBezTo>
                    <a:pt x="23" y="149"/>
                    <a:pt x="23" y="147"/>
                    <a:pt x="23" y="144"/>
                  </a:cubicBezTo>
                  <a:close/>
                  <a:moveTo>
                    <a:pt x="73" y="108"/>
                  </a:moveTo>
                  <a:cubicBezTo>
                    <a:pt x="53" y="108"/>
                    <a:pt x="36" y="124"/>
                    <a:pt x="36" y="144"/>
                  </a:cubicBezTo>
                  <a:cubicBezTo>
                    <a:pt x="36" y="164"/>
                    <a:pt x="53" y="181"/>
                    <a:pt x="73" y="181"/>
                  </a:cubicBezTo>
                  <a:cubicBezTo>
                    <a:pt x="93" y="181"/>
                    <a:pt x="109" y="164"/>
                    <a:pt x="109" y="144"/>
                  </a:cubicBezTo>
                  <a:cubicBezTo>
                    <a:pt x="109" y="124"/>
                    <a:pt x="93" y="108"/>
                    <a:pt x="73" y="108"/>
                  </a:cubicBezTo>
                  <a:close/>
                  <a:moveTo>
                    <a:pt x="73" y="165"/>
                  </a:moveTo>
                  <a:cubicBezTo>
                    <a:pt x="61" y="165"/>
                    <a:pt x="52" y="156"/>
                    <a:pt x="52" y="144"/>
                  </a:cubicBezTo>
                  <a:cubicBezTo>
                    <a:pt x="52" y="133"/>
                    <a:pt x="61" y="124"/>
                    <a:pt x="73" y="124"/>
                  </a:cubicBezTo>
                  <a:cubicBezTo>
                    <a:pt x="84" y="124"/>
                    <a:pt x="94" y="133"/>
                    <a:pt x="94" y="144"/>
                  </a:cubicBezTo>
                  <a:cubicBezTo>
                    <a:pt x="94" y="156"/>
                    <a:pt x="84" y="165"/>
                    <a:pt x="73" y="165"/>
                  </a:cubicBezTo>
                  <a:close/>
                  <a:moveTo>
                    <a:pt x="286" y="108"/>
                  </a:moveTo>
                  <a:cubicBezTo>
                    <a:pt x="266" y="108"/>
                    <a:pt x="250" y="124"/>
                    <a:pt x="250" y="144"/>
                  </a:cubicBezTo>
                  <a:cubicBezTo>
                    <a:pt x="250" y="164"/>
                    <a:pt x="266" y="181"/>
                    <a:pt x="286" y="181"/>
                  </a:cubicBezTo>
                  <a:cubicBezTo>
                    <a:pt x="307" y="181"/>
                    <a:pt x="323" y="164"/>
                    <a:pt x="323" y="144"/>
                  </a:cubicBezTo>
                  <a:cubicBezTo>
                    <a:pt x="323" y="124"/>
                    <a:pt x="307" y="108"/>
                    <a:pt x="286" y="108"/>
                  </a:cubicBezTo>
                  <a:close/>
                  <a:moveTo>
                    <a:pt x="286" y="165"/>
                  </a:moveTo>
                  <a:cubicBezTo>
                    <a:pt x="275" y="165"/>
                    <a:pt x="266" y="156"/>
                    <a:pt x="266" y="144"/>
                  </a:cubicBezTo>
                  <a:cubicBezTo>
                    <a:pt x="266" y="133"/>
                    <a:pt x="275" y="124"/>
                    <a:pt x="286" y="124"/>
                  </a:cubicBezTo>
                  <a:cubicBezTo>
                    <a:pt x="298" y="124"/>
                    <a:pt x="307" y="133"/>
                    <a:pt x="307" y="144"/>
                  </a:cubicBezTo>
                  <a:cubicBezTo>
                    <a:pt x="307" y="156"/>
                    <a:pt x="298" y="165"/>
                    <a:pt x="286" y="165"/>
                  </a:cubicBezTo>
                  <a:close/>
                  <a:moveTo>
                    <a:pt x="348" y="79"/>
                  </a:moveTo>
                  <a:cubicBezTo>
                    <a:pt x="345" y="65"/>
                    <a:pt x="338" y="61"/>
                    <a:pt x="319" y="59"/>
                  </a:cubicBezTo>
                  <a:cubicBezTo>
                    <a:pt x="293" y="55"/>
                    <a:pt x="249" y="49"/>
                    <a:pt x="249" y="49"/>
                  </a:cubicBezTo>
                  <a:cubicBezTo>
                    <a:pt x="228" y="33"/>
                    <a:pt x="210" y="17"/>
                    <a:pt x="179" y="14"/>
                  </a:cubicBezTo>
                  <a:cubicBezTo>
                    <a:pt x="177" y="10"/>
                    <a:pt x="177" y="10"/>
                    <a:pt x="177" y="10"/>
                  </a:cubicBezTo>
                  <a:cubicBezTo>
                    <a:pt x="176" y="9"/>
                    <a:pt x="173" y="0"/>
                    <a:pt x="16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0"/>
                    <a:pt x="76" y="6"/>
                    <a:pt x="75" y="9"/>
                  </a:cubicBezTo>
                  <a:cubicBezTo>
                    <a:pt x="74" y="11"/>
                    <a:pt x="73" y="14"/>
                    <a:pt x="73" y="14"/>
                  </a:cubicBezTo>
                  <a:cubicBezTo>
                    <a:pt x="39" y="17"/>
                    <a:pt x="5" y="50"/>
                    <a:pt x="5" y="65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52" y="98"/>
                    <a:pt x="59" y="95"/>
                    <a:pt x="68" y="9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4" y="43"/>
                    <a:pt x="56" y="24"/>
                    <a:pt x="7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7" y="96"/>
                    <a:pt x="95" y="98"/>
                    <a:pt x="101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96" y="24"/>
                    <a:pt x="210" y="35"/>
                    <a:pt x="232" y="53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103"/>
                    <a:pt x="155" y="103"/>
                    <a:pt x="155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66" y="97"/>
                    <a:pt x="276" y="94"/>
                    <a:pt x="286" y="94"/>
                  </a:cubicBezTo>
                  <a:cubicBezTo>
                    <a:pt x="297" y="94"/>
                    <a:pt x="307" y="97"/>
                    <a:pt x="315" y="103"/>
                  </a:cubicBezTo>
                  <a:cubicBezTo>
                    <a:pt x="352" y="103"/>
                    <a:pt x="352" y="103"/>
                    <a:pt x="352" y="103"/>
                  </a:cubicBezTo>
                  <a:lnTo>
                    <a:pt x="348" y="79"/>
                  </a:lnTo>
                  <a:close/>
                  <a:moveTo>
                    <a:pt x="30" y="83"/>
                  </a:moveTo>
                  <a:cubicBezTo>
                    <a:pt x="29" y="85"/>
                    <a:pt x="21" y="94"/>
                    <a:pt x="21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31" y="74"/>
                    <a:pt x="34" y="78"/>
                    <a:pt x="30" y="83"/>
                  </a:cubicBezTo>
                  <a:close/>
                  <a:moveTo>
                    <a:pt x="82" y="13"/>
                  </a:moveTo>
                  <a:cubicBezTo>
                    <a:pt x="82" y="12"/>
                    <a:pt x="82" y="12"/>
                    <a:pt x="82" y="12"/>
                  </a:cubicBezTo>
                  <a:cubicBezTo>
                    <a:pt x="83" y="10"/>
                    <a:pt x="84" y="8"/>
                    <a:pt x="90" y="8"/>
                  </a:cubicBezTo>
                  <a:cubicBezTo>
                    <a:pt x="162" y="8"/>
                    <a:pt x="162" y="8"/>
                    <a:pt x="162" y="8"/>
                  </a:cubicBezTo>
                  <a:cubicBezTo>
                    <a:pt x="167" y="8"/>
                    <a:pt x="169" y="11"/>
                    <a:pt x="169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51" y="13"/>
                    <a:pt x="110" y="13"/>
                    <a:pt x="82" y="13"/>
                  </a:cubicBezTo>
                  <a:close/>
                  <a:moveTo>
                    <a:pt x="333" y="94"/>
                  </a:moveTo>
                  <a:cubicBezTo>
                    <a:pt x="326" y="94"/>
                    <a:pt x="323" y="93"/>
                    <a:pt x="319" y="87"/>
                  </a:cubicBezTo>
                  <a:cubicBezTo>
                    <a:pt x="316" y="80"/>
                    <a:pt x="316" y="80"/>
                    <a:pt x="316" y="80"/>
                  </a:cubicBezTo>
                  <a:cubicBezTo>
                    <a:pt x="314" y="76"/>
                    <a:pt x="317" y="74"/>
                    <a:pt x="319" y="74"/>
                  </a:cubicBezTo>
                  <a:cubicBezTo>
                    <a:pt x="320" y="74"/>
                    <a:pt x="332" y="74"/>
                    <a:pt x="338" y="74"/>
                  </a:cubicBezTo>
                  <a:cubicBezTo>
                    <a:pt x="339" y="76"/>
                    <a:pt x="340" y="78"/>
                    <a:pt x="341" y="81"/>
                  </a:cubicBezTo>
                  <a:cubicBezTo>
                    <a:pt x="343" y="94"/>
                    <a:pt x="343" y="94"/>
                    <a:pt x="343" y="94"/>
                  </a:cubicBezTo>
                  <a:lnTo>
                    <a:pt x="333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392075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-4133888" y="2682090"/>
            <a:ext cx="9889828" cy="4883016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95000"/>
                  <a:alpha val="0"/>
                </a:sysClr>
              </a:gs>
              <a:gs pos="76000">
                <a:sysClr val="window" lastClr="FFFFFF">
                  <a:lumMod val="95000"/>
                  <a:alpha val="79000"/>
                </a:sysClr>
              </a:gs>
              <a:gs pos="89000">
                <a:sysClr val="window" lastClr="FFFFFF">
                  <a:lumMod val="85000"/>
                  <a:alpha val="71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" name="矩形 4"/>
          <p:cNvSpPr/>
          <p:nvPr/>
        </p:nvSpPr>
        <p:spPr>
          <a:xfrm rot="2700000">
            <a:off x="366460" y="3366813"/>
            <a:ext cx="1405699" cy="6967384"/>
          </a:xfrm>
          <a:custGeom>
            <a:avLst/>
            <a:gdLst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0 w 1208134"/>
              <a:gd name="connsiteY3" fmla="*/ 6967384 h 6967384"/>
              <a:gd name="connsiteX4" fmla="*/ 0 w 1208134"/>
              <a:gd name="connsiteY4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181650 w 1208134"/>
              <a:gd name="connsiteY2" fmla="*/ 3278903 h 6967384"/>
              <a:gd name="connsiteX3" fmla="*/ 1208134 w 1208134"/>
              <a:gd name="connsiteY3" fmla="*/ 6967384 h 6967384"/>
              <a:gd name="connsiteX4" fmla="*/ 0 w 1208134"/>
              <a:gd name="connsiteY4" fmla="*/ 6967384 h 6967384"/>
              <a:gd name="connsiteX5" fmla="*/ 0 w 1208134"/>
              <a:gd name="connsiteY5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957503 w 1208134"/>
              <a:gd name="connsiteY2" fmla="*/ 3399597 h 6967384"/>
              <a:gd name="connsiteX3" fmla="*/ 1208134 w 1208134"/>
              <a:gd name="connsiteY3" fmla="*/ 6967384 h 6967384"/>
              <a:gd name="connsiteX4" fmla="*/ 0 w 1208134"/>
              <a:gd name="connsiteY4" fmla="*/ 6967384 h 6967384"/>
              <a:gd name="connsiteX5" fmla="*/ 0 w 1208134"/>
              <a:gd name="connsiteY5" fmla="*/ 0 h 6967384"/>
              <a:gd name="connsiteX0" fmla="*/ 0 w 1405699"/>
              <a:gd name="connsiteY0" fmla="*/ 0 h 6967384"/>
              <a:gd name="connsiteX1" fmla="*/ 1405699 w 1405699"/>
              <a:gd name="connsiteY1" fmla="*/ 0 h 6967384"/>
              <a:gd name="connsiteX2" fmla="*/ 957503 w 1405699"/>
              <a:gd name="connsiteY2" fmla="*/ 3399597 h 6967384"/>
              <a:gd name="connsiteX3" fmla="*/ 1208134 w 1405699"/>
              <a:gd name="connsiteY3" fmla="*/ 6967384 h 6967384"/>
              <a:gd name="connsiteX4" fmla="*/ 0 w 1405699"/>
              <a:gd name="connsiteY4" fmla="*/ 6967384 h 6967384"/>
              <a:gd name="connsiteX5" fmla="*/ 0 w 1405699"/>
              <a:gd name="connsiteY5" fmla="*/ 0 h 6967384"/>
              <a:gd name="connsiteX0" fmla="*/ 0 w 1405699"/>
              <a:gd name="connsiteY0" fmla="*/ 0 h 6967384"/>
              <a:gd name="connsiteX1" fmla="*/ 1405699 w 1405699"/>
              <a:gd name="connsiteY1" fmla="*/ 0 h 6967384"/>
              <a:gd name="connsiteX2" fmla="*/ 957503 w 1405699"/>
              <a:gd name="connsiteY2" fmla="*/ 3399597 h 6967384"/>
              <a:gd name="connsiteX3" fmla="*/ 1208134 w 1405699"/>
              <a:gd name="connsiteY3" fmla="*/ 6967384 h 6967384"/>
              <a:gd name="connsiteX4" fmla="*/ 0 w 1405699"/>
              <a:gd name="connsiteY4" fmla="*/ 6967384 h 6967384"/>
              <a:gd name="connsiteX5" fmla="*/ 0 w 1405699"/>
              <a:gd name="connsiteY5" fmla="*/ 0 h 6967384"/>
              <a:gd name="connsiteX0" fmla="*/ 0 w 1429707"/>
              <a:gd name="connsiteY0" fmla="*/ 0 h 6967384"/>
              <a:gd name="connsiteX1" fmla="*/ 1405699 w 1429707"/>
              <a:gd name="connsiteY1" fmla="*/ 0 h 6967384"/>
              <a:gd name="connsiteX2" fmla="*/ 957503 w 1429707"/>
              <a:gd name="connsiteY2" fmla="*/ 3399597 h 6967384"/>
              <a:gd name="connsiteX3" fmla="*/ 1208134 w 1429707"/>
              <a:gd name="connsiteY3" fmla="*/ 6967384 h 6967384"/>
              <a:gd name="connsiteX4" fmla="*/ 0 w 1429707"/>
              <a:gd name="connsiteY4" fmla="*/ 6967384 h 6967384"/>
              <a:gd name="connsiteX5" fmla="*/ 0 w 1429707"/>
              <a:gd name="connsiteY5" fmla="*/ 0 h 6967384"/>
              <a:gd name="connsiteX0" fmla="*/ 0 w 1433467"/>
              <a:gd name="connsiteY0" fmla="*/ 0 h 6967384"/>
              <a:gd name="connsiteX1" fmla="*/ 1405699 w 1433467"/>
              <a:gd name="connsiteY1" fmla="*/ 0 h 6967384"/>
              <a:gd name="connsiteX2" fmla="*/ 957503 w 1433467"/>
              <a:gd name="connsiteY2" fmla="*/ 3399597 h 6967384"/>
              <a:gd name="connsiteX3" fmla="*/ 1208134 w 1433467"/>
              <a:gd name="connsiteY3" fmla="*/ 6967384 h 6967384"/>
              <a:gd name="connsiteX4" fmla="*/ 0 w 1433467"/>
              <a:gd name="connsiteY4" fmla="*/ 6967384 h 6967384"/>
              <a:gd name="connsiteX5" fmla="*/ 0 w 1433467"/>
              <a:gd name="connsiteY5" fmla="*/ 0 h 6967384"/>
              <a:gd name="connsiteX0" fmla="*/ 0 w 1405699"/>
              <a:gd name="connsiteY0" fmla="*/ 0 h 6967384"/>
              <a:gd name="connsiteX1" fmla="*/ 1405699 w 1405699"/>
              <a:gd name="connsiteY1" fmla="*/ 0 h 6967384"/>
              <a:gd name="connsiteX2" fmla="*/ 957503 w 1405699"/>
              <a:gd name="connsiteY2" fmla="*/ 3399597 h 6967384"/>
              <a:gd name="connsiteX3" fmla="*/ 1208134 w 1405699"/>
              <a:gd name="connsiteY3" fmla="*/ 6967384 h 6967384"/>
              <a:gd name="connsiteX4" fmla="*/ 0 w 1405699"/>
              <a:gd name="connsiteY4" fmla="*/ 6967384 h 6967384"/>
              <a:gd name="connsiteX5" fmla="*/ 0 w 1405699"/>
              <a:gd name="connsiteY5" fmla="*/ 0 h 69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5699" h="6967384">
                <a:moveTo>
                  <a:pt x="0" y="0"/>
                </a:moveTo>
                <a:lnTo>
                  <a:pt x="1405699" y="0"/>
                </a:lnTo>
                <a:cubicBezTo>
                  <a:pt x="1120760" y="553129"/>
                  <a:pt x="986212" y="1945417"/>
                  <a:pt x="957503" y="3399597"/>
                </a:cubicBezTo>
                <a:cubicBezTo>
                  <a:pt x="928794" y="4853777"/>
                  <a:pt x="1124590" y="5778122"/>
                  <a:pt x="1208134" y="6967384"/>
                </a:cubicBezTo>
                <a:lnTo>
                  <a:pt x="0" y="6967384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>
            <a:outerShdw blurRad="203200" dist="127000" dir="2700000" algn="tl" rotWithShape="0">
              <a:prstClr val="black">
                <a:alpha val="21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-458049" y="2455576"/>
            <a:ext cx="1208134" cy="6967384"/>
          </a:xfrm>
          <a:prstGeom prst="rect">
            <a:avLst/>
          </a:prstGeom>
          <a:solidFill>
            <a:srgbClr val="DC6C7C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-1299299" y="1601996"/>
            <a:ext cx="1208134" cy="6967384"/>
          </a:xfrm>
          <a:prstGeom prst="rect">
            <a:avLst/>
          </a:prstGeom>
          <a:solidFill>
            <a:srgbClr val="56A8B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矩形 7"/>
          <p:cNvSpPr/>
          <p:nvPr/>
        </p:nvSpPr>
        <p:spPr>
          <a:xfrm rot="2700000">
            <a:off x="-2339527" y="730141"/>
            <a:ext cx="1569540" cy="6967384"/>
          </a:xfrm>
          <a:custGeom>
            <a:avLst/>
            <a:gdLst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0 w 1208134"/>
              <a:gd name="connsiteY3" fmla="*/ 6967384 h 6967384"/>
              <a:gd name="connsiteX4" fmla="*/ 0 w 1208134"/>
              <a:gd name="connsiteY4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284494 w 1208134"/>
              <a:gd name="connsiteY3" fmla="*/ 6941521 h 6967384"/>
              <a:gd name="connsiteX4" fmla="*/ 0 w 1208134"/>
              <a:gd name="connsiteY4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284494 w 1208134"/>
              <a:gd name="connsiteY3" fmla="*/ 6941521 h 6967384"/>
              <a:gd name="connsiteX4" fmla="*/ 112942 w 1208134"/>
              <a:gd name="connsiteY4" fmla="*/ 3296437 h 6967384"/>
              <a:gd name="connsiteX5" fmla="*/ 0 w 1208134"/>
              <a:gd name="connsiteY5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284494 w 1208134"/>
              <a:gd name="connsiteY3" fmla="*/ 6941521 h 6967384"/>
              <a:gd name="connsiteX4" fmla="*/ 259500 w 1208134"/>
              <a:gd name="connsiteY4" fmla="*/ 3339542 h 6967384"/>
              <a:gd name="connsiteX5" fmla="*/ 0 w 1208134"/>
              <a:gd name="connsiteY5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208134 w 1208134"/>
              <a:gd name="connsiteY2" fmla="*/ 6967384 h 6967384"/>
              <a:gd name="connsiteX3" fmla="*/ 284494 w 1208134"/>
              <a:gd name="connsiteY3" fmla="*/ 6941521 h 6967384"/>
              <a:gd name="connsiteX4" fmla="*/ 259500 w 1208134"/>
              <a:gd name="connsiteY4" fmla="*/ 3339542 h 6967384"/>
              <a:gd name="connsiteX5" fmla="*/ 0 w 1208134"/>
              <a:gd name="connsiteY5" fmla="*/ 0 h 6967384"/>
              <a:gd name="connsiteX0" fmla="*/ 0 w 1208134"/>
              <a:gd name="connsiteY0" fmla="*/ 0 h 6967384"/>
              <a:gd name="connsiteX1" fmla="*/ 1208134 w 1208134"/>
              <a:gd name="connsiteY1" fmla="*/ 0 h 6967384"/>
              <a:gd name="connsiteX2" fmla="*/ 1173331 w 1208134"/>
              <a:gd name="connsiteY2" fmla="*/ 3218847 h 6967384"/>
              <a:gd name="connsiteX3" fmla="*/ 1208134 w 1208134"/>
              <a:gd name="connsiteY3" fmla="*/ 6967384 h 6967384"/>
              <a:gd name="connsiteX4" fmla="*/ 284494 w 1208134"/>
              <a:gd name="connsiteY4" fmla="*/ 6941521 h 6967384"/>
              <a:gd name="connsiteX5" fmla="*/ 259500 w 1208134"/>
              <a:gd name="connsiteY5" fmla="*/ 3339542 h 6967384"/>
              <a:gd name="connsiteX6" fmla="*/ 0 w 1208134"/>
              <a:gd name="connsiteY6" fmla="*/ 0 h 6967384"/>
              <a:gd name="connsiteX0" fmla="*/ 0 w 1302647"/>
              <a:gd name="connsiteY0" fmla="*/ 0 h 6967384"/>
              <a:gd name="connsiteX1" fmla="*/ 1208134 w 1302647"/>
              <a:gd name="connsiteY1" fmla="*/ 0 h 6967384"/>
              <a:gd name="connsiteX2" fmla="*/ 1302647 w 1302647"/>
              <a:gd name="connsiteY2" fmla="*/ 3175742 h 6967384"/>
              <a:gd name="connsiteX3" fmla="*/ 1208134 w 1302647"/>
              <a:gd name="connsiteY3" fmla="*/ 6967384 h 6967384"/>
              <a:gd name="connsiteX4" fmla="*/ 284494 w 1302647"/>
              <a:gd name="connsiteY4" fmla="*/ 6941521 h 6967384"/>
              <a:gd name="connsiteX5" fmla="*/ 259500 w 1302647"/>
              <a:gd name="connsiteY5" fmla="*/ 3339542 h 6967384"/>
              <a:gd name="connsiteX6" fmla="*/ 0 w 1302647"/>
              <a:gd name="connsiteY6" fmla="*/ 0 h 6967384"/>
              <a:gd name="connsiteX0" fmla="*/ 0 w 1362994"/>
              <a:gd name="connsiteY0" fmla="*/ 0 h 6967384"/>
              <a:gd name="connsiteX1" fmla="*/ 1208134 w 1362994"/>
              <a:gd name="connsiteY1" fmla="*/ 0 h 6967384"/>
              <a:gd name="connsiteX2" fmla="*/ 1362994 w 1362994"/>
              <a:gd name="connsiteY2" fmla="*/ 3184363 h 6967384"/>
              <a:gd name="connsiteX3" fmla="*/ 1208134 w 1362994"/>
              <a:gd name="connsiteY3" fmla="*/ 6967384 h 6967384"/>
              <a:gd name="connsiteX4" fmla="*/ 284494 w 1362994"/>
              <a:gd name="connsiteY4" fmla="*/ 6941521 h 6967384"/>
              <a:gd name="connsiteX5" fmla="*/ 259500 w 1362994"/>
              <a:gd name="connsiteY5" fmla="*/ 3339542 h 6967384"/>
              <a:gd name="connsiteX6" fmla="*/ 0 w 1362994"/>
              <a:gd name="connsiteY6" fmla="*/ 0 h 6967384"/>
              <a:gd name="connsiteX0" fmla="*/ 0 w 1362994"/>
              <a:gd name="connsiteY0" fmla="*/ 0 h 6967384"/>
              <a:gd name="connsiteX1" fmla="*/ 1208134 w 1362994"/>
              <a:gd name="connsiteY1" fmla="*/ 0 h 6967384"/>
              <a:gd name="connsiteX2" fmla="*/ 1362994 w 1362994"/>
              <a:gd name="connsiteY2" fmla="*/ 3184363 h 6967384"/>
              <a:gd name="connsiteX3" fmla="*/ 1208134 w 1362994"/>
              <a:gd name="connsiteY3" fmla="*/ 6967384 h 6967384"/>
              <a:gd name="connsiteX4" fmla="*/ 284494 w 1362994"/>
              <a:gd name="connsiteY4" fmla="*/ 6941521 h 6967384"/>
              <a:gd name="connsiteX5" fmla="*/ 345710 w 1362994"/>
              <a:gd name="connsiteY5" fmla="*/ 3339542 h 6967384"/>
              <a:gd name="connsiteX6" fmla="*/ 0 w 1362994"/>
              <a:gd name="connsiteY6" fmla="*/ 0 h 6967384"/>
              <a:gd name="connsiteX0" fmla="*/ 0 w 1362994"/>
              <a:gd name="connsiteY0" fmla="*/ 0 h 6967384"/>
              <a:gd name="connsiteX1" fmla="*/ 1208134 w 1362994"/>
              <a:gd name="connsiteY1" fmla="*/ 0 h 6967384"/>
              <a:gd name="connsiteX2" fmla="*/ 1362994 w 1362994"/>
              <a:gd name="connsiteY2" fmla="*/ 3184363 h 6967384"/>
              <a:gd name="connsiteX3" fmla="*/ 1208134 w 1362994"/>
              <a:gd name="connsiteY3" fmla="*/ 6967384 h 6967384"/>
              <a:gd name="connsiteX4" fmla="*/ 284494 w 1362994"/>
              <a:gd name="connsiteY4" fmla="*/ 6941521 h 6967384"/>
              <a:gd name="connsiteX5" fmla="*/ 466405 w 1362994"/>
              <a:gd name="connsiteY5" fmla="*/ 3322301 h 6967384"/>
              <a:gd name="connsiteX6" fmla="*/ 0 w 1362994"/>
              <a:gd name="connsiteY6" fmla="*/ 0 h 6967384"/>
              <a:gd name="connsiteX0" fmla="*/ 0 w 1362994"/>
              <a:gd name="connsiteY0" fmla="*/ 0 h 6967384"/>
              <a:gd name="connsiteX1" fmla="*/ 1208134 w 1362994"/>
              <a:gd name="connsiteY1" fmla="*/ 0 h 6967384"/>
              <a:gd name="connsiteX2" fmla="*/ 1362994 w 1362994"/>
              <a:gd name="connsiteY2" fmla="*/ 3184363 h 6967384"/>
              <a:gd name="connsiteX3" fmla="*/ 1208134 w 1362994"/>
              <a:gd name="connsiteY3" fmla="*/ 6967384 h 6967384"/>
              <a:gd name="connsiteX4" fmla="*/ 284494 w 1362994"/>
              <a:gd name="connsiteY4" fmla="*/ 6941521 h 6967384"/>
              <a:gd name="connsiteX5" fmla="*/ 466405 w 1362994"/>
              <a:gd name="connsiteY5" fmla="*/ 3322301 h 6967384"/>
              <a:gd name="connsiteX6" fmla="*/ 0 w 1362994"/>
              <a:gd name="connsiteY6" fmla="*/ 0 h 6967384"/>
              <a:gd name="connsiteX0" fmla="*/ 0 w 1569540"/>
              <a:gd name="connsiteY0" fmla="*/ 8980 h 6967384"/>
              <a:gd name="connsiteX1" fmla="*/ 1414680 w 1569540"/>
              <a:gd name="connsiteY1" fmla="*/ 0 h 6967384"/>
              <a:gd name="connsiteX2" fmla="*/ 1569540 w 1569540"/>
              <a:gd name="connsiteY2" fmla="*/ 3184363 h 6967384"/>
              <a:gd name="connsiteX3" fmla="*/ 1414680 w 1569540"/>
              <a:gd name="connsiteY3" fmla="*/ 6967384 h 6967384"/>
              <a:gd name="connsiteX4" fmla="*/ 491040 w 1569540"/>
              <a:gd name="connsiteY4" fmla="*/ 6941521 h 6967384"/>
              <a:gd name="connsiteX5" fmla="*/ 672951 w 1569540"/>
              <a:gd name="connsiteY5" fmla="*/ 3322301 h 6967384"/>
              <a:gd name="connsiteX6" fmla="*/ 0 w 1569540"/>
              <a:gd name="connsiteY6" fmla="*/ 8980 h 6967384"/>
              <a:gd name="connsiteX0" fmla="*/ 0 w 1569540"/>
              <a:gd name="connsiteY0" fmla="*/ 8980 h 6967384"/>
              <a:gd name="connsiteX1" fmla="*/ 1414680 w 1569540"/>
              <a:gd name="connsiteY1" fmla="*/ 0 h 6967384"/>
              <a:gd name="connsiteX2" fmla="*/ 1569540 w 1569540"/>
              <a:gd name="connsiteY2" fmla="*/ 3184363 h 6967384"/>
              <a:gd name="connsiteX3" fmla="*/ 1414680 w 1569540"/>
              <a:gd name="connsiteY3" fmla="*/ 6967384 h 6967384"/>
              <a:gd name="connsiteX4" fmla="*/ 491040 w 1569540"/>
              <a:gd name="connsiteY4" fmla="*/ 6941521 h 6967384"/>
              <a:gd name="connsiteX5" fmla="*/ 672951 w 1569540"/>
              <a:gd name="connsiteY5" fmla="*/ 3322301 h 6967384"/>
              <a:gd name="connsiteX6" fmla="*/ 0 w 1569540"/>
              <a:gd name="connsiteY6" fmla="*/ 8980 h 6967384"/>
              <a:gd name="connsiteX0" fmla="*/ 0 w 1569540"/>
              <a:gd name="connsiteY0" fmla="*/ 8980 h 6967384"/>
              <a:gd name="connsiteX1" fmla="*/ 1414680 w 1569540"/>
              <a:gd name="connsiteY1" fmla="*/ 0 h 6967384"/>
              <a:gd name="connsiteX2" fmla="*/ 1569540 w 1569540"/>
              <a:gd name="connsiteY2" fmla="*/ 3184363 h 6967384"/>
              <a:gd name="connsiteX3" fmla="*/ 1414680 w 1569540"/>
              <a:gd name="connsiteY3" fmla="*/ 6967384 h 6967384"/>
              <a:gd name="connsiteX4" fmla="*/ 491040 w 1569540"/>
              <a:gd name="connsiteY4" fmla="*/ 6941521 h 6967384"/>
              <a:gd name="connsiteX5" fmla="*/ 672951 w 1569540"/>
              <a:gd name="connsiteY5" fmla="*/ 3322301 h 6967384"/>
              <a:gd name="connsiteX6" fmla="*/ 0 w 1569540"/>
              <a:gd name="connsiteY6" fmla="*/ 8980 h 69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540" h="6967384">
                <a:moveTo>
                  <a:pt x="0" y="8980"/>
                </a:moveTo>
                <a:lnTo>
                  <a:pt x="1414680" y="0"/>
                </a:lnTo>
                <a:lnTo>
                  <a:pt x="1569540" y="3184363"/>
                </a:lnTo>
                <a:lnTo>
                  <a:pt x="1414680" y="6967384"/>
                </a:lnTo>
                <a:lnTo>
                  <a:pt x="491040" y="6941521"/>
                </a:lnTo>
                <a:lnTo>
                  <a:pt x="672951" y="3322301"/>
                </a:lnTo>
                <a:cubicBezTo>
                  <a:pt x="687389" y="2128297"/>
                  <a:pt x="764688" y="1363190"/>
                  <a:pt x="0" y="8980"/>
                </a:cubicBezTo>
                <a:close/>
              </a:path>
            </a:pathLst>
          </a:custGeom>
          <a:solidFill>
            <a:srgbClr val="F1AF5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弦形 28"/>
          <p:cNvSpPr/>
          <p:nvPr/>
        </p:nvSpPr>
        <p:spPr>
          <a:xfrm rot="2700000">
            <a:off x="2799659" y="3664875"/>
            <a:ext cx="1559351" cy="1559351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3A3A3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弦形 29"/>
          <p:cNvSpPr/>
          <p:nvPr/>
        </p:nvSpPr>
        <p:spPr>
          <a:xfrm rot="2700000">
            <a:off x="1856505" y="2719374"/>
            <a:ext cx="1559351" cy="1559351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DC6C7C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弦形 30"/>
          <p:cNvSpPr/>
          <p:nvPr/>
        </p:nvSpPr>
        <p:spPr>
          <a:xfrm rot="2700000">
            <a:off x="910115" y="1773874"/>
            <a:ext cx="1559351" cy="1559351"/>
          </a:xfrm>
          <a:prstGeom prst="chord">
            <a:avLst>
              <a:gd name="adj1" fmla="val 10794353"/>
              <a:gd name="adj2" fmla="val 21597276"/>
            </a:avLst>
          </a:prstGeom>
          <a:solidFill>
            <a:srgbClr val="56A8B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-454406" y="1203577"/>
            <a:ext cx="4486704" cy="4473660"/>
          </a:xfrm>
          <a:custGeom>
            <a:avLst/>
            <a:gdLst>
              <a:gd name="connsiteX0" fmla="*/ 1059873 w 4530436"/>
              <a:gd name="connsiteY0" fmla="*/ 0 h 4364182"/>
              <a:gd name="connsiteX1" fmla="*/ 4530436 w 4530436"/>
              <a:gd name="connsiteY1" fmla="*/ 3470563 h 4364182"/>
              <a:gd name="connsiteX2" fmla="*/ 3387436 w 4530436"/>
              <a:gd name="connsiteY2" fmla="*/ 4364182 h 4364182"/>
              <a:gd name="connsiteX3" fmla="*/ 3262746 w 4530436"/>
              <a:gd name="connsiteY3" fmla="*/ 3636818 h 4364182"/>
              <a:gd name="connsiteX4" fmla="*/ 2576946 w 4530436"/>
              <a:gd name="connsiteY4" fmla="*/ 3657600 h 4364182"/>
              <a:gd name="connsiteX5" fmla="*/ 2452255 w 4530436"/>
              <a:gd name="connsiteY5" fmla="*/ 2930236 h 4364182"/>
              <a:gd name="connsiteX6" fmla="*/ 1600200 w 4530436"/>
              <a:gd name="connsiteY6" fmla="*/ 2951018 h 4364182"/>
              <a:gd name="connsiteX7" fmla="*/ 1537855 w 4530436"/>
              <a:gd name="connsiteY7" fmla="*/ 2202873 h 4364182"/>
              <a:gd name="connsiteX8" fmla="*/ 789709 w 4530436"/>
              <a:gd name="connsiteY8" fmla="*/ 2223655 h 4364182"/>
              <a:gd name="connsiteX9" fmla="*/ 852055 w 4530436"/>
              <a:gd name="connsiteY9" fmla="*/ 1454727 h 4364182"/>
              <a:gd name="connsiteX10" fmla="*/ 0 w 4530436"/>
              <a:gd name="connsiteY10" fmla="*/ 1496291 h 4364182"/>
              <a:gd name="connsiteX11" fmla="*/ 1059873 w 4530436"/>
              <a:gd name="connsiteY11" fmla="*/ 0 h 4364182"/>
              <a:gd name="connsiteX0" fmla="*/ 1061027 w 4531590"/>
              <a:gd name="connsiteY0" fmla="*/ 0 h 4364182"/>
              <a:gd name="connsiteX1" fmla="*/ 4531590 w 4531590"/>
              <a:gd name="connsiteY1" fmla="*/ 3470563 h 4364182"/>
              <a:gd name="connsiteX2" fmla="*/ 3388590 w 4531590"/>
              <a:gd name="connsiteY2" fmla="*/ 4364182 h 4364182"/>
              <a:gd name="connsiteX3" fmla="*/ 3263900 w 4531590"/>
              <a:gd name="connsiteY3" fmla="*/ 3636818 h 4364182"/>
              <a:gd name="connsiteX4" fmla="*/ 2578100 w 4531590"/>
              <a:gd name="connsiteY4" fmla="*/ 3657600 h 4364182"/>
              <a:gd name="connsiteX5" fmla="*/ 2453409 w 4531590"/>
              <a:gd name="connsiteY5" fmla="*/ 2930236 h 4364182"/>
              <a:gd name="connsiteX6" fmla="*/ 1601354 w 4531590"/>
              <a:gd name="connsiteY6" fmla="*/ 2951018 h 4364182"/>
              <a:gd name="connsiteX7" fmla="*/ 1539009 w 4531590"/>
              <a:gd name="connsiteY7" fmla="*/ 2202873 h 4364182"/>
              <a:gd name="connsiteX8" fmla="*/ 790863 w 4531590"/>
              <a:gd name="connsiteY8" fmla="*/ 2223655 h 4364182"/>
              <a:gd name="connsiteX9" fmla="*/ 853209 w 4531590"/>
              <a:gd name="connsiteY9" fmla="*/ 1454727 h 4364182"/>
              <a:gd name="connsiteX10" fmla="*/ 1154 w 4531590"/>
              <a:gd name="connsiteY10" fmla="*/ 1496291 h 4364182"/>
              <a:gd name="connsiteX11" fmla="*/ 1061027 w 4531590"/>
              <a:gd name="connsiteY11" fmla="*/ 0 h 4364182"/>
              <a:gd name="connsiteX0" fmla="*/ 1061038 w 4531601"/>
              <a:gd name="connsiteY0" fmla="*/ 0 h 4364182"/>
              <a:gd name="connsiteX1" fmla="*/ 4531601 w 4531601"/>
              <a:gd name="connsiteY1" fmla="*/ 3470563 h 4364182"/>
              <a:gd name="connsiteX2" fmla="*/ 3388601 w 4531601"/>
              <a:gd name="connsiteY2" fmla="*/ 4364182 h 4364182"/>
              <a:gd name="connsiteX3" fmla="*/ 3263911 w 4531601"/>
              <a:gd name="connsiteY3" fmla="*/ 3636818 h 4364182"/>
              <a:gd name="connsiteX4" fmla="*/ 2578111 w 4531601"/>
              <a:gd name="connsiteY4" fmla="*/ 3657600 h 4364182"/>
              <a:gd name="connsiteX5" fmla="*/ 2453420 w 4531601"/>
              <a:gd name="connsiteY5" fmla="*/ 2930236 h 4364182"/>
              <a:gd name="connsiteX6" fmla="*/ 1601365 w 4531601"/>
              <a:gd name="connsiteY6" fmla="*/ 2951018 h 4364182"/>
              <a:gd name="connsiteX7" fmla="*/ 1539020 w 4531601"/>
              <a:gd name="connsiteY7" fmla="*/ 2202873 h 4364182"/>
              <a:gd name="connsiteX8" fmla="*/ 790874 w 4531601"/>
              <a:gd name="connsiteY8" fmla="*/ 2223655 h 4364182"/>
              <a:gd name="connsiteX9" fmla="*/ 853220 w 4531601"/>
              <a:gd name="connsiteY9" fmla="*/ 1454727 h 4364182"/>
              <a:gd name="connsiteX10" fmla="*/ 1165 w 4531601"/>
              <a:gd name="connsiteY10" fmla="*/ 1496291 h 4364182"/>
              <a:gd name="connsiteX11" fmla="*/ 1061038 w 4531601"/>
              <a:gd name="connsiteY11" fmla="*/ 0 h 4364182"/>
              <a:gd name="connsiteX0" fmla="*/ 1061600 w 4532163"/>
              <a:gd name="connsiteY0" fmla="*/ 0 h 4364182"/>
              <a:gd name="connsiteX1" fmla="*/ 4532163 w 4532163"/>
              <a:gd name="connsiteY1" fmla="*/ 3470563 h 4364182"/>
              <a:gd name="connsiteX2" fmla="*/ 3389163 w 4532163"/>
              <a:gd name="connsiteY2" fmla="*/ 4364182 h 4364182"/>
              <a:gd name="connsiteX3" fmla="*/ 3264473 w 4532163"/>
              <a:gd name="connsiteY3" fmla="*/ 3636818 h 4364182"/>
              <a:gd name="connsiteX4" fmla="*/ 2578673 w 4532163"/>
              <a:gd name="connsiteY4" fmla="*/ 3657600 h 4364182"/>
              <a:gd name="connsiteX5" fmla="*/ 2453982 w 4532163"/>
              <a:gd name="connsiteY5" fmla="*/ 2930236 h 4364182"/>
              <a:gd name="connsiteX6" fmla="*/ 1601927 w 4532163"/>
              <a:gd name="connsiteY6" fmla="*/ 2951018 h 4364182"/>
              <a:gd name="connsiteX7" fmla="*/ 1539582 w 4532163"/>
              <a:gd name="connsiteY7" fmla="*/ 2202873 h 4364182"/>
              <a:gd name="connsiteX8" fmla="*/ 791436 w 4532163"/>
              <a:gd name="connsiteY8" fmla="*/ 2223655 h 4364182"/>
              <a:gd name="connsiteX9" fmla="*/ 602322 w 4532163"/>
              <a:gd name="connsiteY9" fmla="*/ 1637607 h 4364182"/>
              <a:gd name="connsiteX10" fmla="*/ 1727 w 4532163"/>
              <a:gd name="connsiteY10" fmla="*/ 1496291 h 4364182"/>
              <a:gd name="connsiteX11" fmla="*/ 1061600 w 4532163"/>
              <a:gd name="connsiteY11" fmla="*/ 0 h 4364182"/>
              <a:gd name="connsiteX0" fmla="*/ 1061600 w 4532163"/>
              <a:gd name="connsiteY0" fmla="*/ 0 h 4364182"/>
              <a:gd name="connsiteX1" fmla="*/ 4532163 w 4532163"/>
              <a:gd name="connsiteY1" fmla="*/ 3470563 h 4364182"/>
              <a:gd name="connsiteX2" fmla="*/ 3389163 w 4532163"/>
              <a:gd name="connsiteY2" fmla="*/ 4364182 h 4364182"/>
              <a:gd name="connsiteX3" fmla="*/ 3264473 w 4532163"/>
              <a:gd name="connsiteY3" fmla="*/ 3636818 h 4364182"/>
              <a:gd name="connsiteX4" fmla="*/ 2578673 w 4532163"/>
              <a:gd name="connsiteY4" fmla="*/ 3657600 h 4364182"/>
              <a:gd name="connsiteX5" fmla="*/ 2453982 w 4532163"/>
              <a:gd name="connsiteY5" fmla="*/ 2930236 h 4364182"/>
              <a:gd name="connsiteX6" fmla="*/ 1601927 w 4532163"/>
              <a:gd name="connsiteY6" fmla="*/ 2951018 h 4364182"/>
              <a:gd name="connsiteX7" fmla="*/ 1539582 w 4532163"/>
              <a:gd name="connsiteY7" fmla="*/ 2202873 h 4364182"/>
              <a:gd name="connsiteX8" fmla="*/ 791436 w 4532163"/>
              <a:gd name="connsiteY8" fmla="*/ 2223655 h 4364182"/>
              <a:gd name="connsiteX9" fmla="*/ 602322 w 4532163"/>
              <a:gd name="connsiteY9" fmla="*/ 1637607 h 4364182"/>
              <a:gd name="connsiteX10" fmla="*/ 1727 w 4532163"/>
              <a:gd name="connsiteY10" fmla="*/ 1496291 h 4364182"/>
              <a:gd name="connsiteX11" fmla="*/ 1061600 w 4532163"/>
              <a:gd name="connsiteY11" fmla="*/ 0 h 4364182"/>
              <a:gd name="connsiteX0" fmla="*/ 1061600 w 4532163"/>
              <a:gd name="connsiteY0" fmla="*/ 0 h 4364182"/>
              <a:gd name="connsiteX1" fmla="*/ 4532163 w 4532163"/>
              <a:gd name="connsiteY1" fmla="*/ 3470563 h 4364182"/>
              <a:gd name="connsiteX2" fmla="*/ 3389163 w 4532163"/>
              <a:gd name="connsiteY2" fmla="*/ 4364182 h 4364182"/>
              <a:gd name="connsiteX3" fmla="*/ 3264473 w 4532163"/>
              <a:gd name="connsiteY3" fmla="*/ 3636818 h 4364182"/>
              <a:gd name="connsiteX4" fmla="*/ 2578673 w 4532163"/>
              <a:gd name="connsiteY4" fmla="*/ 3657600 h 4364182"/>
              <a:gd name="connsiteX5" fmla="*/ 2453982 w 4532163"/>
              <a:gd name="connsiteY5" fmla="*/ 2930236 h 4364182"/>
              <a:gd name="connsiteX6" fmla="*/ 1601927 w 4532163"/>
              <a:gd name="connsiteY6" fmla="*/ 2951018 h 4364182"/>
              <a:gd name="connsiteX7" fmla="*/ 1364322 w 4532163"/>
              <a:gd name="connsiteY7" fmla="*/ 2400993 h 4364182"/>
              <a:gd name="connsiteX8" fmla="*/ 791436 w 4532163"/>
              <a:gd name="connsiteY8" fmla="*/ 2223655 h 4364182"/>
              <a:gd name="connsiteX9" fmla="*/ 602322 w 4532163"/>
              <a:gd name="connsiteY9" fmla="*/ 1637607 h 4364182"/>
              <a:gd name="connsiteX10" fmla="*/ 1727 w 4532163"/>
              <a:gd name="connsiteY10" fmla="*/ 1496291 h 4364182"/>
              <a:gd name="connsiteX11" fmla="*/ 1061600 w 4532163"/>
              <a:gd name="connsiteY11" fmla="*/ 0 h 4364182"/>
              <a:gd name="connsiteX0" fmla="*/ 1061600 w 4532163"/>
              <a:gd name="connsiteY0" fmla="*/ 0 h 4364182"/>
              <a:gd name="connsiteX1" fmla="*/ 4532163 w 4532163"/>
              <a:gd name="connsiteY1" fmla="*/ 3470563 h 4364182"/>
              <a:gd name="connsiteX2" fmla="*/ 3389163 w 4532163"/>
              <a:gd name="connsiteY2" fmla="*/ 4364182 h 4364182"/>
              <a:gd name="connsiteX3" fmla="*/ 3264473 w 4532163"/>
              <a:gd name="connsiteY3" fmla="*/ 3636818 h 4364182"/>
              <a:gd name="connsiteX4" fmla="*/ 2578673 w 4532163"/>
              <a:gd name="connsiteY4" fmla="*/ 3657600 h 4364182"/>
              <a:gd name="connsiteX5" fmla="*/ 2453982 w 4532163"/>
              <a:gd name="connsiteY5" fmla="*/ 2930236 h 4364182"/>
              <a:gd name="connsiteX6" fmla="*/ 1601927 w 4532163"/>
              <a:gd name="connsiteY6" fmla="*/ 2951018 h 4364182"/>
              <a:gd name="connsiteX7" fmla="*/ 1364322 w 4532163"/>
              <a:gd name="connsiteY7" fmla="*/ 2400993 h 4364182"/>
              <a:gd name="connsiteX8" fmla="*/ 791436 w 4532163"/>
              <a:gd name="connsiteY8" fmla="*/ 2223655 h 4364182"/>
              <a:gd name="connsiteX9" fmla="*/ 602322 w 4532163"/>
              <a:gd name="connsiteY9" fmla="*/ 1637607 h 4364182"/>
              <a:gd name="connsiteX10" fmla="*/ 1727 w 4532163"/>
              <a:gd name="connsiteY10" fmla="*/ 1496291 h 4364182"/>
              <a:gd name="connsiteX11" fmla="*/ 1061600 w 4532163"/>
              <a:gd name="connsiteY11" fmla="*/ 0 h 4364182"/>
              <a:gd name="connsiteX0" fmla="*/ 1061600 w 4532163"/>
              <a:gd name="connsiteY0" fmla="*/ 0 h 4364182"/>
              <a:gd name="connsiteX1" fmla="*/ 4532163 w 4532163"/>
              <a:gd name="connsiteY1" fmla="*/ 3470563 h 4364182"/>
              <a:gd name="connsiteX2" fmla="*/ 3389163 w 4532163"/>
              <a:gd name="connsiteY2" fmla="*/ 4364182 h 4364182"/>
              <a:gd name="connsiteX3" fmla="*/ 3264473 w 4532163"/>
              <a:gd name="connsiteY3" fmla="*/ 3636818 h 4364182"/>
              <a:gd name="connsiteX4" fmla="*/ 2578673 w 4532163"/>
              <a:gd name="connsiteY4" fmla="*/ 3657600 h 4364182"/>
              <a:gd name="connsiteX5" fmla="*/ 2255862 w 4532163"/>
              <a:gd name="connsiteY5" fmla="*/ 3166456 h 4364182"/>
              <a:gd name="connsiteX6" fmla="*/ 1601927 w 4532163"/>
              <a:gd name="connsiteY6" fmla="*/ 2951018 h 4364182"/>
              <a:gd name="connsiteX7" fmla="*/ 1364322 w 4532163"/>
              <a:gd name="connsiteY7" fmla="*/ 2400993 h 4364182"/>
              <a:gd name="connsiteX8" fmla="*/ 791436 w 4532163"/>
              <a:gd name="connsiteY8" fmla="*/ 2223655 h 4364182"/>
              <a:gd name="connsiteX9" fmla="*/ 602322 w 4532163"/>
              <a:gd name="connsiteY9" fmla="*/ 1637607 h 4364182"/>
              <a:gd name="connsiteX10" fmla="*/ 1727 w 4532163"/>
              <a:gd name="connsiteY10" fmla="*/ 1496291 h 4364182"/>
              <a:gd name="connsiteX11" fmla="*/ 1061600 w 4532163"/>
              <a:gd name="connsiteY11" fmla="*/ 0 h 4364182"/>
              <a:gd name="connsiteX0" fmla="*/ 1061600 w 4532163"/>
              <a:gd name="connsiteY0" fmla="*/ 0 h 4365058"/>
              <a:gd name="connsiteX1" fmla="*/ 4532163 w 4532163"/>
              <a:gd name="connsiteY1" fmla="*/ 3470563 h 4365058"/>
              <a:gd name="connsiteX2" fmla="*/ 3389163 w 4532163"/>
              <a:gd name="connsiteY2" fmla="*/ 4364182 h 4365058"/>
              <a:gd name="connsiteX3" fmla="*/ 3264473 w 4532163"/>
              <a:gd name="connsiteY3" fmla="*/ 3636818 h 4365058"/>
              <a:gd name="connsiteX4" fmla="*/ 2578673 w 4532163"/>
              <a:gd name="connsiteY4" fmla="*/ 3657600 h 4365058"/>
              <a:gd name="connsiteX5" fmla="*/ 2255862 w 4532163"/>
              <a:gd name="connsiteY5" fmla="*/ 3166456 h 4365058"/>
              <a:gd name="connsiteX6" fmla="*/ 1601927 w 4532163"/>
              <a:gd name="connsiteY6" fmla="*/ 2951018 h 4365058"/>
              <a:gd name="connsiteX7" fmla="*/ 1364322 w 4532163"/>
              <a:gd name="connsiteY7" fmla="*/ 2400993 h 4365058"/>
              <a:gd name="connsiteX8" fmla="*/ 791436 w 4532163"/>
              <a:gd name="connsiteY8" fmla="*/ 2223655 h 4365058"/>
              <a:gd name="connsiteX9" fmla="*/ 602322 w 4532163"/>
              <a:gd name="connsiteY9" fmla="*/ 1637607 h 4365058"/>
              <a:gd name="connsiteX10" fmla="*/ 1727 w 4532163"/>
              <a:gd name="connsiteY10" fmla="*/ 1496291 h 4365058"/>
              <a:gd name="connsiteX11" fmla="*/ 1061600 w 4532163"/>
              <a:gd name="connsiteY11" fmla="*/ 0 h 4365058"/>
              <a:gd name="connsiteX0" fmla="*/ 1061600 w 4532163"/>
              <a:gd name="connsiteY0" fmla="*/ 0 h 4365601"/>
              <a:gd name="connsiteX1" fmla="*/ 4532163 w 4532163"/>
              <a:gd name="connsiteY1" fmla="*/ 3470563 h 4365601"/>
              <a:gd name="connsiteX2" fmla="*/ 3389163 w 4532163"/>
              <a:gd name="connsiteY2" fmla="*/ 4364182 h 4365601"/>
              <a:gd name="connsiteX3" fmla="*/ 3081593 w 4532163"/>
              <a:gd name="connsiteY3" fmla="*/ 3888278 h 4365601"/>
              <a:gd name="connsiteX4" fmla="*/ 2578673 w 4532163"/>
              <a:gd name="connsiteY4" fmla="*/ 3657600 h 4365601"/>
              <a:gd name="connsiteX5" fmla="*/ 2255862 w 4532163"/>
              <a:gd name="connsiteY5" fmla="*/ 3166456 h 4365601"/>
              <a:gd name="connsiteX6" fmla="*/ 1601927 w 4532163"/>
              <a:gd name="connsiteY6" fmla="*/ 2951018 h 4365601"/>
              <a:gd name="connsiteX7" fmla="*/ 1364322 w 4532163"/>
              <a:gd name="connsiteY7" fmla="*/ 2400993 h 4365601"/>
              <a:gd name="connsiteX8" fmla="*/ 791436 w 4532163"/>
              <a:gd name="connsiteY8" fmla="*/ 2223655 h 4365601"/>
              <a:gd name="connsiteX9" fmla="*/ 602322 w 4532163"/>
              <a:gd name="connsiteY9" fmla="*/ 1637607 h 4365601"/>
              <a:gd name="connsiteX10" fmla="*/ 1727 w 4532163"/>
              <a:gd name="connsiteY10" fmla="*/ 1496291 h 4365601"/>
              <a:gd name="connsiteX11" fmla="*/ 1061600 w 4532163"/>
              <a:gd name="connsiteY11" fmla="*/ 0 h 4365601"/>
              <a:gd name="connsiteX0" fmla="*/ 1061828 w 4532391"/>
              <a:gd name="connsiteY0" fmla="*/ 0 h 4365601"/>
              <a:gd name="connsiteX1" fmla="*/ 4532391 w 4532391"/>
              <a:gd name="connsiteY1" fmla="*/ 3470563 h 4365601"/>
              <a:gd name="connsiteX2" fmla="*/ 3389391 w 4532391"/>
              <a:gd name="connsiteY2" fmla="*/ 4364182 h 4365601"/>
              <a:gd name="connsiteX3" fmla="*/ 3081821 w 4532391"/>
              <a:gd name="connsiteY3" fmla="*/ 3888278 h 4365601"/>
              <a:gd name="connsiteX4" fmla="*/ 2578901 w 4532391"/>
              <a:gd name="connsiteY4" fmla="*/ 3657600 h 4365601"/>
              <a:gd name="connsiteX5" fmla="*/ 2256090 w 4532391"/>
              <a:gd name="connsiteY5" fmla="*/ 3166456 h 4365601"/>
              <a:gd name="connsiteX6" fmla="*/ 1602155 w 4532391"/>
              <a:gd name="connsiteY6" fmla="*/ 2951018 h 4365601"/>
              <a:gd name="connsiteX7" fmla="*/ 1364550 w 4532391"/>
              <a:gd name="connsiteY7" fmla="*/ 2400993 h 4365601"/>
              <a:gd name="connsiteX8" fmla="*/ 791664 w 4532391"/>
              <a:gd name="connsiteY8" fmla="*/ 2223655 h 4365601"/>
              <a:gd name="connsiteX9" fmla="*/ 541590 w 4532391"/>
              <a:gd name="connsiteY9" fmla="*/ 1690947 h 4365601"/>
              <a:gd name="connsiteX10" fmla="*/ 1955 w 4532391"/>
              <a:gd name="connsiteY10" fmla="*/ 1496291 h 4365601"/>
              <a:gd name="connsiteX11" fmla="*/ 1061828 w 4532391"/>
              <a:gd name="connsiteY11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3387973 w 4530973"/>
              <a:gd name="connsiteY2" fmla="*/ 4364182 h 4365601"/>
              <a:gd name="connsiteX3" fmla="*/ 3080403 w 4530973"/>
              <a:gd name="connsiteY3" fmla="*/ 3888278 h 4365601"/>
              <a:gd name="connsiteX4" fmla="*/ 2577483 w 4530973"/>
              <a:gd name="connsiteY4" fmla="*/ 3657600 h 4365601"/>
              <a:gd name="connsiteX5" fmla="*/ 2254672 w 4530973"/>
              <a:gd name="connsiteY5" fmla="*/ 3166456 h 4365601"/>
              <a:gd name="connsiteX6" fmla="*/ 1600737 w 4530973"/>
              <a:gd name="connsiteY6" fmla="*/ 2951018 h 4365601"/>
              <a:gd name="connsiteX7" fmla="*/ 1363132 w 4530973"/>
              <a:gd name="connsiteY7" fmla="*/ 2400993 h 4365601"/>
              <a:gd name="connsiteX8" fmla="*/ 790246 w 4530973"/>
              <a:gd name="connsiteY8" fmla="*/ 2223655 h 4365601"/>
              <a:gd name="connsiteX9" fmla="*/ 540172 w 4530973"/>
              <a:gd name="connsiteY9" fmla="*/ 1690947 h 4365601"/>
              <a:gd name="connsiteX10" fmla="*/ 537 w 4530973"/>
              <a:gd name="connsiteY10" fmla="*/ 1496291 h 4365601"/>
              <a:gd name="connsiteX11" fmla="*/ 645467 w 4530973"/>
              <a:gd name="connsiteY11" fmla="*/ 554182 h 4365601"/>
              <a:gd name="connsiteX12" fmla="*/ 1060410 w 4530973"/>
              <a:gd name="connsiteY12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3387973 w 4530973"/>
              <a:gd name="connsiteY2" fmla="*/ 4364182 h 4365601"/>
              <a:gd name="connsiteX3" fmla="*/ 3080403 w 4530973"/>
              <a:gd name="connsiteY3" fmla="*/ 3888278 h 4365601"/>
              <a:gd name="connsiteX4" fmla="*/ 2577483 w 4530973"/>
              <a:gd name="connsiteY4" fmla="*/ 3657600 h 4365601"/>
              <a:gd name="connsiteX5" fmla="*/ 2254672 w 4530973"/>
              <a:gd name="connsiteY5" fmla="*/ 3166456 h 4365601"/>
              <a:gd name="connsiteX6" fmla="*/ 1600737 w 4530973"/>
              <a:gd name="connsiteY6" fmla="*/ 2951018 h 4365601"/>
              <a:gd name="connsiteX7" fmla="*/ 1363132 w 4530973"/>
              <a:gd name="connsiteY7" fmla="*/ 2400993 h 4365601"/>
              <a:gd name="connsiteX8" fmla="*/ 790246 w 4530973"/>
              <a:gd name="connsiteY8" fmla="*/ 2223655 h 4365601"/>
              <a:gd name="connsiteX9" fmla="*/ 540172 w 4530973"/>
              <a:gd name="connsiteY9" fmla="*/ 1690947 h 4365601"/>
              <a:gd name="connsiteX10" fmla="*/ 537 w 4530973"/>
              <a:gd name="connsiteY10" fmla="*/ 1496291 h 4365601"/>
              <a:gd name="connsiteX11" fmla="*/ 729287 w 4530973"/>
              <a:gd name="connsiteY11" fmla="*/ 577042 h 4365601"/>
              <a:gd name="connsiteX12" fmla="*/ 1060410 w 4530973"/>
              <a:gd name="connsiteY12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272587 w 4530973"/>
              <a:gd name="connsiteY2" fmla="*/ 368600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204007 w 4530973"/>
              <a:gd name="connsiteY2" fmla="*/ 363266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728930"/>
              <a:gd name="connsiteY0" fmla="*/ 0 h 4365601"/>
              <a:gd name="connsiteX1" fmla="*/ 4530973 w 4728930"/>
              <a:gd name="connsiteY1" fmla="*/ 3470563 h 4365601"/>
              <a:gd name="connsiteX2" fmla="*/ 4204007 w 4728930"/>
              <a:gd name="connsiteY2" fmla="*/ 3632662 h 4365601"/>
              <a:gd name="connsiteX3" fmla="*/ 3387973 w 4728930"/>
              <a:gd name="connsiteY3" fmla="*/ 4364182 h 4365601"/>
              <a:gd name="connsiteX4" fmla="*/ 3080403 w 4728930"/>
              <a:gd name="connsiteY4" fmla="*/ 3888278 h 4365601"/>
              <a:gd name="connsiteX5" fmla="*/ 2577483 w 4728930"/>
              <a:gd name="connsiteY5" fmla="*/ 3657600 h 4365601"/>
              <a:gd name="connsiteX6" fmla="*/ 2254672 w 4728930"/>
              <a:gd name="connsiteY6" fmla="*/ 3166456 h 4365601"/>
              <a:gd name="connsiteX7" fmla="*/ 1600737 w 4728930"/>
              <a:gd name="connsiteY7" fmla="*/ 2951018 h 4365601"/>
              <a:gd name="connsiteX8" fmla="*/ 1363132 w 4728930"/>
              <a:gd name="connsiteY8" fmla="*/ 2400993 h 4365601"/>
              <a:gd name="connsiteX9" fmla="*/ 790246 w 4728930"/>
              <a:gd name="connsiteY9" fmla="*/ 2223655 h 4365601"/>
              <a:gd name="connsiteX10" fmla="*/ 540172 w 4728930"/>
              <a:gd name="connsiteY10" fmla="*/ 1690947 h 4365601"/>
              <a:gd name="connsiteX11" fmla="*/ 537 w 4728930"/>
              <a:gd name="connsiteY11" fmla="*/ 1496291 h 4365601"/>
              <a:gd name="connsiteX12" fmla="*/ 729287 w 4728930"/>
              <a:gd name="connsiteY12" fmla="*/ 577042 h 4365601"/>
              <a:gd name="connsiteX13" fmla="*/ 1060410 w 4728930"/>
              <a:gd name="connsiteY13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204007 w 4530973"/>
              <a:gd name="connsiteY2" fmla="*/ 363266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204007 w 4530973"/>
              <a:gd name="connsiteY2" fmla="*/ 363266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188767 w 4530973"/>
              <a:gd name="connsiteY2" fmla="*/ 370886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188767 w 4530973"/>
              <a:gd name="connsiteY2" fmla="*/ 3708862 h 4365601"/>
              <a:gd name="connsiteX3" fmla="*/ 3387973 w 4530973"/>
              <a:gd name="connsiteY3" fmla="*/ 4364182 h 4365601"/>
              <a:gd name="connsiteX4" fmla="*/ 3080403 w 4530973"/>
              <a:gd name="connsiteY4" fmla="*/ 3888278 h 4365601"/>
              <a:gd name="connsiteX5" fmla="*/ 2577483 w 4530973"/>
              <a:gd name="connsiteY5" fmla="*/ 3657600 h 4365601"/>
              <a:gd name="connsiteX6" fmla="*/ 2254672 w 4530973"/>
              <a:gd name="connsiteY6" fmla="*/ 3166456 h 4365601"/>
              <a:gd name="connsiteX7" fmla="*/ 1600737 w 4530973"/>
              <a:gd name="connsiteY7" fmla="*/ 2951018 h 4365601"/>
              <a:gd name="connsiteX8" fmla="*/ 1363132 w 4530973"/>
              <a:gd name="connsiteY8" fmla="*/ 2400993 h 4365601"/>
              <a:gd name="connsiteX9" fmla="*/ 790246 w 4530973"/>
              <a:gd name="connsiteY9" fmla="*/ 2223655 h 4365601"/>
              <a:gd name="connsiteX10" fmla="*/ 540172 w 4530973"/>
              <a:gd name="connsiteY10" fmla="*/ 1690947 h 4365601"/>
              <a:gd name="connsiteX11" fmla="*/ 537 w 4530973"/>
              <a:gd name="connsiteY11" fmla="*/ 1496291 h 4365601"/>
              <a:gd name="connsiteX12" fmla="*/ 729287 w 4530973"/>
              <a:gd name="connsiteY12" fmla="*/ 577042 h 4365601"/>
              <a:gd name="connsiteX13" fmla="*/ 1060410 w 4530973"/>
              <a:gd name="connsiteY13" fmla="*/ 0 h 4365601"/>
              <a:gd name="connsiteX0" fmla="*/ 1060410 w 4530973"/>
              <a:gd name="connsiteY0" fmla="*/ 0 h 4373525"/>
              <a:gd name="connsiteX1" fmla="*/ 4530973 w 4530973"/>
              <a:gd name="connsiteY1" fmla="*/ 3470563 h 4373525"/>
              <a:gd name="connsiteX2" fmla="*/ 4188767 w 4530973"/>
              <a:gd name="connsiteY2" fmla="*/ 3708862 h 4373525"/>
              <a:gd name="connsiteX3" fmla="*/ 3701087 w 4530973"/>
              <a:gd name="connsiteY3" fmla="*/ 4166062 h 4373525"/>
              <a:gd name="connsiteX4" fmla="*/ 3387973 w 4530973"/>
              <a:gd name="connsiteY4" fmla="*/ 4364182 h 4373525"/>
              <a:gd name="connsiteX5" fmla="*/ 3080403 w 4530973"/>
              <a:gd name="connsiteY5" fmla="*/ 3888278 h 4373525"/>
              <a:gd name="connsiteX6" fmla="*/ 2577483 w 4530973"/>
              <a:gd name="connsiteY6" fmla="*/ 3657600 h 4373525"/>
              <a:gd name="connsiteX7" fmla="*/ 2254672 w 4530973"/>
              <a:gd name="connsiteY7" fmla="*/ 3166456 h 4373525"/>
              <a:gd name="connsiteX8" fmla="*/ 1600737 w 4530973"/>
              <a:gd name="connsiteY8" fmla="*/ 2951018 h 4373525"/>
              <a:gd name="connsiteX9" fmla="*/ 1363132 w 4530973"/>
              <a:gd name="connsiteY9" fmla="*/ 2400993 h 4373525"/>
              <a:gd name="connsiteX10" fmla="*/ 790246 w 4530973"/>
              <a:gd name="connsiteY10" fmla="*/ 2223655 h 4373525"/>
              <a:gd name="connsiteX11" fmla="*/ 540172 w 4530973"/>
              <a:gd name="connsiteY11" fmla="*/ 1690947 h 4373525"/>
              <a:gd name="connsiteX12" fmla="*/ 537 w 4530973"/>
              <a:gd name="connsiteY12" fmla="*/ 1496291 h 4373525"/>
              <a:gd name="connsiteX13" fmla="*/ 729287 w 4530973"/>
              <a:gd name="connsiteY13" fmla="*/ 577042 h 4373525"/>
              <a:gd name="connsiteX14" fmla="*/ 1060410 w 4530973"/>
              <a:gd name="connsiteY14" fmla="*/ 0 h 4373525"/>
              <a:gd name="connsiteX0" fmla="*/ 1060410 w 4530973"/>
              <a:gd name="connsiteY0" fmla="*/ 0 h 4372157"/>
              <a:gd name="connsiteX1" fmla="*/ 4530973 w 4530973"/>
              <a:gd name="connsiteY1" fmla="*/ 3470563 h 4372157"/>
              <a:gd name="connsiteX2" fmla="*/ 4188767 w 4530973"/>
              <a:gd name="connsiteY2" fmla="*/ 3708862 h 4372157"/>
              <a:gd name="connsiteX3" fmla="*/ 3662987 w 4530973"/>
              <a:gd name="connsiteY3" fmla="*/ 4135582 h 4372157"/>
              <a:gd name="connsiteX4" fmla="*/ 3387973 w 4530973"/>
              <a:gd name="connsiteY4" fmla="*/ 4364182 h 4372157"/>
              <a:gd name="connsiteX5" fmla="*/ 3080403 w 4530973"/>
              <a:gd name="connsiteY5" fmla="*/ 3888278 h 4372157"/>
              <a:gd name="connsiteX6" fmla="*/ 2577483 w 4530973"/>
              <a:gd name="connsiteY6" fmla="*/ 3657600 h 4372157"/>
              <a:gd name="connsiteX7" fmla="*/ 2254672 w 4530973"/>
              <a:gd name="connsiteY7" fmla="*/ 3166456 h 4372157"/>
              <a:gd name="connsiteX8" fmla="*/ 1600737 w 4530973"/>
              <a:gd name="connsiteY8" fmla="*/ 2951018 h 4372157"/>
              <a:gd name="connsiteX9" fmla="*/ 1363132 w 4530973"/>
              <a:gd name="connsiteY9" fmla="*/ 2400993 h 4372157"/>
              <a:gd name="connsiteX10" fmla="*/ 790246 w 4530973"/>
              <a:gd name="connsiteY10" fmla="*/ 2223655 h 4372157"/>
              <a:gd name="connsiteX11" fmla="*/ 540172 w 4530973"/>
              <a:gd name="connsiteY11" fmla="*/ 1690947 h 4372157"/>
              <a:gd name="connsiteX12" fmla="*/ 537 w 4530973"/>
              <a:gd name="connsiteY12" fmla="*/ 1496291 h 4372157"/>
              <a:gd name="connsiteX13" fmla="*/ 729287 w 4530973"/>
              <a:gd name="connsiteY13" fmla="*/ 577042 h 4372157"/>
              <a:gd name="connsiteX14" fmla="*/ 1060410 w 4530973"/>
              <a:gd name="connsiteY14" fmla="*/ 0 h 4372157"/>
              <a:gd name="connsiteX0" fmla="*/ 1060410 w 4530973"/>
              <a:gd name="connsiteY0" fmla="*/ 0 h 4365601"/>
              <a:gd name="connsiteX1" fmla="*/ 4530973 w 4530973"/>
              <a:gd name="connsiteY1" fmla="*/ 3470563 h 4365601"/>
              <a:gd name="connsiteX2" fmla="*/ 4188767 w 4530973"/>
              <a:gd name="connsiteY2" fmla="*/ 3708862 h 4365601"/>
              <a:gd name="connsiteX3" fmla="*/ 3662987 w 4530973"/>
              <a:gd name="connsiteY3" fmla="*/ 4135582 h 4365601"/>
              <a:gd name="connsiteX4" fmla="*/ 3387973 w 4530973"/>
              <a:gd name="connsiteY4" fmla="*/ 4364182 h 4365601"/>
              <a:gd name="connsiteX5" fmla="*/ 3080403 w 4530973"/>
              <a:gd name="connsiteY5" fmla="*/ 3888278 h 4365601"/>
              <a:gd name="connsiteX6" fmla="*/ 2577483 w 4530973"/>
              <a:gd name="connsiteY6" fmla="*/ 3657600 h 4365601"/>
              <a:gd name="connsiteX7" fmla="*/ 2254672 w 4530973"/>
              <a:gd name="connsiteY7" fmla="*/ 3166456 h 4365601"/>
              <a:gd name="connsiteX8" fmla="*/ 1600737 w 4530973"/>
              <a:gd name="connsiteY8" fmla="*/ 2951018 h 4365601"/>
              <a:gd name="connsiteX9" fmla="*/ 1363132 w 4530973"/>
              <a:gd name="connsiteY9" fmla="*/ 2400993 h 4365601"/>
              <a:gd name="connsiteX10" fmla="*/ 790246 w 4530973"/>
              <a:gd name="connsiteY10" fmla="*/ 2223655 h 4365601"/>
              <a:gd name="connsiteX11" fmla="*/ 540172 w 4530973"/>
              <a:gd name="connsiteY11" fmla="*/ 1690947 h 4365601"/>
              <a:gd name="connsiteX12" fmla="*/ 537 w 4530973"/>
              <a:gd name="connsiteY12" fmla="*/ 1496291 h 4365601"/>
              <a:gd name="connsiteX13" fmla="*/ 729287 w 4530973"/>
              <a:gd name="connsiteY13" fmla="*/ 577042 h 4365601"/>
              <a:gd name="connsiteX14" fmla="*/ 1060410 w 4530973"/>
              <a:gd name="connsiteY14" fmla="*/ 0 h 4365601"/>
              <a:gd name="connsiteX0" fmla="*/ 1060410 w 4530973"/>
              <a:gd name="connsiteY0" fmla="*/ 0 h 4365710"/>
              <a:gd name="connsiteX1" fmla="*/ 4530973 w 4530973"/>
              <a:gd name="connsiteY1" fmla="*/ 3470563 h 4365710"/>
              <a:gd name="connsiteX2" fmla="*/ 4188767 w 4530973"/>
              <a:gd name="connsiteY2" fmla="*/ 3708862 h 4365710"/>
              <a:gd name="connsiteX3" fmla="*/ 3662987 w 4530973"/>
              <a:gd name="connsiteY3" fmla="*/ 4135582 h 4365710"/>
              <a:gd name="connsiteX4" fmla="*/ 3387973 w 4530973"/>
              <a:gd name="connsiteY4" fmla="*/ 4364182 h 4365710"/>
              <a:gd name="connsiteX5" fmla="*/ 3051374 w 4530973"/>
              <a:gd name="connsiteY5" fmla="*/ 3917307 h 4365710"/>
              <a:gd name="connsiteX6" fmla="*/ 2577483 w 4530973"/>
              <a:gd name="connsiteY6" fmla="*/ 3657600 h 4365710"/>
              <a:gd name="connsiteX7" fmla="*/ 2254672 w 4530973"/>
              <a:gd name="connsiteY7" fmla="*/ 3166456 h 4365710"/>
              <a:gd name="connsiteX8" fmla="*/ 1600737 w 4530973"/>
              <a:gd name="connsiteY8" fmla="*/ 2951018 h 4365710"/>
              <a:gd name="connsiteX9" fmla="*/ 1363132 w 4530973"/>
              <a:gd name="connsiteY9" fmla="*/ 2400993 h 4365710"/>
              <a:gd name="connsiteX10" fmla="*/ 790246 w 4530973"/>
              <a:gd name="connsiteY10" fmla="*/ 2223655 h 4365710"/>
              <a:gd name="connsiteX11" fmla="*/ 540172 w 4530973"/>
              <a:gd name="connsiteY11" fmla="*/ 1690947 h 4365710"/>
              <a:gd name="connsiteX12" fmla="*/ 537 w 4530973"/>
              <a:gd name="connsiteY12" fmla="*/ 1496291 h 4365710"/>
              <a:gd name="connsiteX13" fmla="*/ 729287 w 4530973"/>
              <a:gd name="connsiteY13" fmla="*/ 577042 h 4365710"/>
              <a:gd name="connsiteX14" fmla="*/ 1060410 w 4530973"/>
              <a:gd name="connsiteY14" fmla="*/ 0 h 4365710"/>
              <a:gd name="connsiteX0" fmla="*/ 1060410 w 4486523"/>
              <a:gd name="connsiteY0" fmla="*/ 0 h 4365710"/>
              <a:gd name="connsiteX1" fmla="*/ 4486523 w 4486523"/>
              <a:gd name="connsiteY1" fmla="*/ 3438813 h 4365710"/>
              <a:gd name="connsiteX2" fmla="*/ 4188767 w 4486523"/>
              <a:gd name="connsiteY2" fmla="*/ 3708862 h 4365710"/>
              <a:gd name="connsiteX3" fmla="*/ 3662987 w 4486523"/>
              <a:gd name="connsiteY3" fmla="*/ 4135582 h 4365710"/>
              <a:gd name="connsiteX4" fmla="*/ 3387973 w 4486523"/>
              <a:gd name="connsiteY4" fmla="*/ 4364182 h 4365710"/>
              <a:gd name="connsiteX5" fmla="*/ 3051374 w 4486523"/>
              <a:gd name="connsiteY5" fmla="*/ 3917307 h 4365710"/>
              <a:gd name="connsiteX6" fmla="*/ 2577483 w 4486523"/>
              <a:gd name="connsiteY6" fmla="*/ 3657600 h 4365710"/>
              <a:gd name="connsiteX7" fmla="*/ 2254672 w 4486523"/>
              <a:gd name="connsiteY7" fmla="*/ 3166456 h 4365710"/>
              <a:gd name="connsiteX8" fmla="*/ 1600737 w 4486523"/>
              <a:gd name="connsiteY8" fmla="*/ 2951018 h 4365710"/>
              <a:gd name="connsiteX9" fmla="*/ 1363132 w 4486523"/>
              <a:gd name="connsiteY9" fmla="*/ 2400993 h 4365710"/>
              <a:gd name="connsiteX10" fmla="*/ 790246 w 4486523"/>
              <a:gd name="connsiteY10" fmla="*/ 2223655 h 4365710"/>
              <a:gd name="connsiteX11" fmla="*/ 540172 w 4486523"/>
              <a:gd name="connsiteY11" fmla="*/ 1690947 h 4365710"/>
              <a:gd name="connsiteX12" fmla="*/ 537 w 4486523"/>
              <a:gd name="connsiteY12" fmla="*/ 1496291 h 4365710"/>
              <a:gd name="connsiteX13" fmla="*/ 729287 w 4486523"/>
              <a:gd name="connsiteY13" fmla="*/ 577042 h 4365710"/>
              <a:gd name="connsiteX14" fmla="*/ 1060410 w 4486523"/>
              <a:gd name="connsiteY14" fmla="*/ 0 h 4365710"/>
              <a:gd name="connsiteX0" fmla="*/ 1060410 w 4486523"/>
              <a:gd name="connsiteY0" fmla="*/ 0 h 4365710"/>
              <a:gd name="connsiteX1" fmla="*/ 4486523 w 4486523"/>
              <a:gd name="connsiteY1" fmla="*/ 3438813 h 4365710"/>
              <a:gd name="connsiteX2" fmla="*/ 4188767 w 4486523"/>
              <a:gd name="connsiteY2" fmla="*/ 3708862 h 4365710"/>
              <a:gd name="connsiteX3" fmla="*/ 3662987 w 4486523"/>
              <a:gd name="connsiteY3" fmla="*/ 4135582 h 4365710"/>
              <a:gd name="connsiteX4" fmla="*/ 3387973 w 4486523"/>
              <a:gd name="connsiteY4" fmla="*/ 4364182 h 4365710"/>
              <a:gd name="connsiteX5" fmla="*/ 3051374 w 4486523"/>
              <a:gd name="connsiteY5" fmla="*/ 3917307 h 4365710"/>
              <a:gd name="connsiteX6" fmla="*/ 2577483 w 4486523"/>
              <a:gd name="connsiteY6" fmla="*/ 3657600 h 4365710"/>
              <a:gd name="connsiteX7" fmla="*/ 2254672 w 4486523"/>
              <a:gd name="connsiteY7" fmla="*/ 3166456 h 4365710"/>
              <a:gd name="connsiteX8" fmla="*/ 1600737 w 4486523"/>
              <a:gd name="connsiteY8" fmla="*/ 2951018 h 4365710"/>
              <a:gd name="connsiteX9" fmla="*/ 1363132 w 4486523"/>
              <a:gd name="connsiteY9" fmla="*/ 2400993 h 4365710"/>
              <a:gd name="connsiteX10" fmla="*/ 790246 w 4486523"/>
              <a:gd name="connsiteY10" fmla="*/ 2223655 h 4365710"/>
              <a:gd name="connsiteX11" fmla="*/ 540172 w 4486523"/>
              <a:gd name="connsiteY11" fmla="*/ 1690947 h 4365710"/>
              <a:gd name="connsiteX12" fmla="*/ 537 w 4486523"/>
              <a:gd name="connsiteY12" fmla="*/ 1496291 h 4365710"/>
              <a:gd name="connsiteX13" fmla="*/ 729287 w 4486523"/>
              <a:gd name="connsiteY13" fmla="*/ 577042 h 4365710"/>
              <a:gd name="connsiteX14" fmla="*/ 1060410 w 4486523"/>
              <a:gd name="connsiteY14" fmla="*/ 0 h 4365710"/>
              <a:gd name="connsiteX0" fmla="*/ 1079460 w 4486523"/>
              <a:gd name="connsiteY0" fmla="*/ 0 h 4340310"/>
              <a:gd name="connsiteX1" fmla="*/ 4486523 w 4486523"/>
              <a:gd name="connsiteY1" fmla="*/ 3413413 h 4340310"/>
              <a:gd name="connsiteX2" fmla="*/ 4188767 w 4486523"/>
              <a:gd name="connsiteY2" fmla="*/ 3683462 h 4340310"/>
              <a:gd name="connsiteX3" fmla="*/ 3662987 w 4486523"/>
              <a:gd name="connsiteY3" fmla="*/ 4110182 h 4340310"/>
              <a:gd name="connsiteX4" fmla="*/ 3387973 w 4486523"/>
              <a:gd name="connsiteY4" fmla="*/ 4338782 h 4340310"/>
              <a:gd name="connsiteX5" fmla="*/ 3051374 w 4486523"/>
              <a:gd name="connsiteY5" fmla="*/ 3891907 h 4340310"/>
              <a:gd name="connsiteX6" fmla="*/ 2577483 w 4486523"/>
              <a:gd name="connsiteY6" fmla="*/ 3632200 h 4340310"/>
              <a:gd name="connsiteX7" fmla="*/ 2254672 w 4486523"/>
              <a:gd name="connsiteY7" fmla="*/ 3141056 h 4340310"/>
              <a:gd name="connsiteX8" fmla="*/ 1600737 w 4486523"/>
              <a:gd name="connsiteY8" fmla="*/ 2925618 h 4340310"/>
              <a:gd name="connsiteX9" fmla="*/ 1363132 w 4486523"/>
              <a:gd name="connsiteY9" fmla="*/ 2375593 h 4340310"/>
              <a:gd name="connsiteX10" fmla="*/ 790246 w 4486523"/>
              <a:gd name="connsiteY10" fmla="*/ 2198255 h 4340310"/>
              <a:gd name="connsiteX11" fmla="*/ 540172 w 4486523"/>
              <a:gd name="connsiteY11" fmla="*/ 1665547 h 4340310"/>
              <a:gd name="connsiteX12" fmla="*/ 537 w 4486523"/>
              <a:gd name="connsiteY12" fmla="*/ 1470891 h 4340310"/>
              <a:gd name="connsiteX13" fmla="*/ 729287 w 4486523"/>
              <a:gd name="connsiteY13" fmla="*/ 551642 h 4340310"/>
              <a:gd name="connsiteX14" fmla="*/ 1079460 w 4486523"/>
              <a:gd name="connsiteY14" fmla="*/ 0 h 4340310"/>
              <a:gd name="connsiteX0" fmla="*/ 1079460 w 4486523"/>
              <a:gd name="connsiteY0" fmla="*/ 0 h 4340310"/>
              <a:gd name="connsiteX1" fmla="*/ 4486523 w 4486523"/>
              <a:gd name="connsiteY1" fmla="*/ 3413413 h 4340310"/>
              <a:gd name="connsiteX2" fmla="*/ 4188767 w 4486523"/>
              <a:gd name="connsiteY2" fmla="*/ 3683462 h 4340310"/>
              <a:gd name="connsiteX3" fmla="*/ 3662987 w 4486523"/>
              <a:gd name="connsiteY3" fmla="*/ 4110182 h 4340310"/>
              <a:gd name="connsiteX4" fmla="*/ 3387973 w 4486523"/>
              <a:gd name="connsiteY4" fmla="*/ 4338782 h 4340310"/>
              <a:gd name="connsiteX5" fmla="*/ 3051374 w 4486523"/>
              <a:gd name="connsiteY5" fmla="*/ 3891907 h 4340310"/>
              <a:gd name="connsiteX6" fmla="*/ 2577483 w 4486523"/>
              <a:gd name="connsiteY6" fmla="*/ 3632200 h 4340310"/>
              <a:gd name="connsiteX7" fmla="*/ 2254672 w 4486523"/>
              <a:gd name="connsiteY7" fmla="*/ 3141056 h 4340310"/>
              <a:gd name="connsiteX8" fmla="*/ 1600737 w 4486523"/>
              <a:gd name="connsiteY8" fmla="*/ 2925618 h 4340310"/>
              <a:gd name="connsiteX9" fmla="*/ 1363132 w 4486523"/>
              <a:gd name="connsiteY9" fmla="*/ 2375593 h 4340310"/>
              <a:gd name="connsiteX10" fmla="*/ 790246 w 4486523"/>
              <a:gd name="connsiteY10" fmla="*/ 2198255 h 4340310"/>
              <a:gd name="connsiteX11" fmla="*/ 540172 w 4486523"/>
              <a:gd name="connsiteY11" fmla="*/ 1665547 h 4340310"/>
              <a:gd name="connsiteX12" fmla="*/ 537 w 4486523"/>
              <a:gd name="connsiteY12" fmla="*/ 1470891 h 4340310"/>
              <a:gd name="connsiteX13" fmla="*/ 703887 w 4486523"/>
              <a:gd name="connsiteY13" fmla="*/ 551642 h 4340310"/>
              <a:gd name="connsiteX14" fmla="*/ 1079460 w 4486523"/>
              <a:gd name="connsiteY14" fmla="*/ 0 h 4340310"/>
              <a:gd name="connsiteX0" fmla="*/ 952460 w 4486523"/>
              <a:gd name="connsiteY0" fmla="*/ 0 h 4473660"/>
              <a:gd name="connsiteX1" fmla="*/ 4486523 w 4486523"/>
              <a:gd name="connsiteY1" fmla="*/ 3546763 h 4473660"/>
              <a:gd name="connsiteX2" fmla="*/ 4188767 w 4486523"/>
              <a:gd name="connsiteY2" fmla="*/ 3816812 h 4473660"/>
              <a:gd name="connsiteX3" fmla="*/ 3662987 w 4486523"/>
              <a:gd name="connsiteY3" fmla="*/ 4243532 h 4473660"/>
              <a:gd name="connsiteX4" fmla="*/ 3387973 w 4486523"/>
              <a:gd name="connsiteY4" fmla="*/ 4472132 h 4473660"/>
              <a:gd name="connsiteX5" fmla="*/ 3051374 w 4486523"/>
              <a:gd name="connsiteY5" fmla="*/ 4025257 h 4473660"/>
              <a:gd name="connsiteX6" fmla="*/ 2577483 w 4486523"/>
              <a:gd name="connsiteY6" fmla="*/ 3765550 h 4473660"/>
              <a:gd name="connsiteX7" fmla="*/ 2254672 w 4486523"/>
              <a:gd name="connsiteY7" fmla="*/ 3274406 h 4473660"/>
              <a:gd name="connsiteX8" fmla="*/ 1600737 w 4486523"/>
              <a:gd name="connsiteY8" fmla="*/ 3058968 h 4473660"/>
              <a:gd name="connsiteX9" fmla="*/ 1363132 w 4486523"/>
              <a:gd name="connsiteY9" fmla="*/ 2508943 h 4473660"/>
              <a:gd name="connsiteX10" fmla="*/ 790246 w 4486523"/>
              <a:gd name="connsiteY10" fmla="*/ 2331605 h 4473660"/>
              <a:gd name="connsiteX11" fmla="*/ 540172 w 4486523"/>
              <a:gd name="connsiteY11" fmla="*/ 1798897 h 4473660"/>
              <a:gd name="connsiteX12" fmla="*/ 537 w 4486523"/>
              <a:gd name="connsiteY12" fmla="*/ 1604241 h 4473660"/>
              <a:gd name="connsiteX13" fmla="*/ 703887 w 4486523"/>
              <a:gd name="connsiteY13" fmla="*/ 684992 h 4473660"/>
              <a:gd name="connsiteX14" fmla="*/ 952460 w 4486523"/>
              <a:gd name="connsiteY14" fmla="*/ 0 h 4473660"/>
              <a:gd name="connsiteX0" fmla="*/ 812941 w 4347004"/>
              <a:gd name="connsiteY0" fmla="*/ 0 h 4473660"/>
              <a:gd name="connsiteX1" fmla="*/ 4347004 w 4347004"/>
              <a:gd name="connsiteY1" fmla="*/ 3546763 h 4473660"/>
              <a:gd name="connsiteX2" fmla="*/ 4049248 w 4347004"/>
              <a:gd name="connsiteY2" fmla="*/ 3816812 h 4473660"/>
              <a:gd name="connsiteX3" fmla="*/ 3523468 w 4347004"/>
              <a:gd name="connsiteY3" fmla="*/ 4243532 h 4473660"/>
              <a:gd name="connsiteX4" fmla="*/ 3248454 w 4347004"/>
              <a:gd name="connsiteY4" fmla="*/ 4472132 h 4473660"/>
              <a:gd name="connsiteX5" fmla="*/ 2911855 w 4347004"/>
              <a:gd name="connsiteY5" fmla="*/ 4025257 h 4473660"/>
              <a:gd name="connsiteX6" fmla="*/ 2437964 w 4347004"/>
              <a:gd name="connsiteY6" fmla="*/ 3765550 h 4473660"/>
              <a:gd name="connsiteX7" fmla="*/ 2115153 w 4347004"/>
              <a:gd name="connsiteY7" fmla="*/ 3274406 h 4473660"/>
              <a:gd name="connsiteX8" fmla="*/ 1461218 w 4347004"/>
              <a:gd name="connsiteY8" fmla="*/ 3058968 h 4473660"/>
              <a:gd name="connsiteX9" fmla="*/ 1223613 w 4347004"/>
              <a:gd name="connsiteY9" fmla="*/ 2508943 h 4473660"/>
              <a:gd name="connsiteX10" fmla="*/ 650727 w 4347004"/>
              <a:gd name="connsiteY10" fmla="*/ 2331605 h 4473660"/>
              <a:gd name="connsiteX11" fmla="*/ 400653 w 4347004"/>
              <a:gd name="connsiteY11" fmla="*/ 1798897 h 4473660"/>
              <a:gd name="connsiteX12" fmla="*/ 718 w 4347004"/>
              <a:gd name="connsiteY12" fmla="*/ 1718541 h 4473660"/>
              <a:gd name="connsiteX13" fmla="*/ 564368 w 4347004"/>
              <a:gd name="connsiteY13" fmla="*/ 684992 h 4473660"/>
              <a:gd name="connsiteX14" fmla="*/ 812941 w 4347004"/>
              <a:gd name="connsiteY14" fmla="*/ 0 h 4473660"/>
              <a:gd name="connsiteX0" fmla="*/ 812941 w 4347004"/>
              <a:gd name="connsiteY0" fmla="*/ 0 h 4473660"/>
              <a:gd name="connsiteX1" fmla="*/ 4347004 w 4347004"/>
              <a:gd name="connsiteY1" fmla="*/ 3546763 h 4473660"/>
              <a:gd name="connsiteX2" fmla="*/ 4049248 w 4347004"/>
              <a:gd name="connsiteY2" fmla="*/ 3816812 h 4473660"/>
              <a:gd name="connsiteX3" fmla="*/ 3523468 w 4347004"/>
              <a:gd name="connsiteY3" fmla="*/ 4243532 h 4473660"/>
              <a:gd name="connsiteX4" fmla="*/ 3248454 w 4347004"/>
              <a:gd name="connsiteY4" fmla="*/ 4472132 h 4473660"/>
              <a:gd name="connsiteX5" fmla="*/ 2911855 w 4347004"/>
              <a:gd name="connsiteY5" fmla="*/ 4025257 h 4473660"/>
              <a:gd name="connsiteX6" fmla="*/ 2437964 w 4347004"/>
              <a:gd name="connsiteY6" fmla="*/ 3765550 h 4473660"/>
              <a:gd name="connsiteX7" fmla="*/ 2115153 w 4347004"/>
              <a:gd name="connsiteY7" fmla="*/ 3274406 h 4473660"/>
              <a:gd name="connsiteX8" fmla="*/ 1461218 w 4347004"/>
              <a:gd name="connsiteY8" fmla="*/ 3058968 h 4473660"/>
              <a:gd name="connsiteX9" fmla="*/ 1223613 w 4347004"/>
              <a:gd name="connsiteY9" fmla="*/ 2508943 h 4473660"/>
              <a:gd name="connsiteX10" fmla="*/ 650727 w 4347004"/>
              <a:gd name="connsiteY10" fmla="*/ 2331605 h 4473660"/>
              <a:gd name="connsiteX11" fmla="*/ 400653 w 4347004"/>
              <a:gd name="connsiteY11" fmla="*/ 1798897 h 4473660"/>
              <a:gd name="connsiteX12" fmla="*/ 718 w 4347004"/>
              <a:gd name="connsiteY12" fmla="*/ 1718541 h 4473660"/>
              <a:gd name="connsiteX13" fmla="*/ 538968 w 4347004"/>
              <a:gd name="connsiteY13" fmla="*/ 811992 h 4473660"/>
              <a:gd name="connsiteX14" fmla="*/ 812941 w 4347004"/>
              <a:gd name="connsiteY14" fmla="*/ 0 h 4473660"/>
              <a:gd name="connsiteX0" fmla="*/ 812941 w 4347004"/>
              <a:gd name="connsiteY0" fmla="*/ 0 h 4473660"/>
              <a:gd name="connsiteX1" fmla="*/ 4347004 w 4347004"/>
              <a:gd name="connsiteY1" fmla="*/ 3546763 h 4473660"/>
              <a:gd name="connsiteX2" fmla="*/ 4049248 w 4347004"/>
              <a:gd name="connsiteY2" fmla="*/ 3816812 h 4473660"/>
              <a:gd name="connsiteX3" fmla="*/ 3523468 w 4347004"/>
              <a:gd name="connsiteY3" fmla="*/ 4243532 h 4473660"/>
              <a:gd name="connsiteX4" fmla="*/ 3248454 w 4347004"/>
              <a:gd name="connsiteY4" fmla="*/ 4472132 h 4473660"/>
              <a:gd name="connsiteX5" fmla="*/ 2911855 w 4347004"/>
              <a:gd name="connsiteY5" fmla="*/ 4025257 h 4473660"/>
              <a:gd name="connsiteX6" fmla="*/ 2437964 w 4347004"/>
              <a:gd name="connsiteY6" fmla="*/ 3765550 h 4473660"/>
              <a:gd name="connsiteX7" fmla="*/ 2115153 w 4347004"/>
              <a:gd name="connsiteY7" fmla="*/ 3274406 h 4473660"/>
              <a:gd name="connsiteX8" fmla="*/ 1461218 w 4347004"/>
              <a:gd name="connsiteY8" fmla="*/ 3058968 h 4473660"/>
              <a:gd name="connsiteX9" fmla="*/ 1223613 w 4347004"/>
              <a:gd name="connsiteY9" fmla="*/ 2508943 h 4473660"/>
              <a:gd name="connsiteX10" fmla="*/ 650727 w 4347004"/>
              <a:gd name="connsiteY10" fmla="*/ 2331605 h 4473660"/>
              <a:gd name="connsiteX11" fmla="*/ 400653 w 4347004"/>
              <a:gd name="connsiteY11" fmla="*/ 1798897 h 4473660"/>
              <a:gd name="connsiteX12" fmla="*/ 718 w 4347004"/>
              <a:gd name="connsiteY12" fmla="*/ 1718541 h 4473660"/>
              <a:gd name="connsiteX13" fmla="*/ 538968 w 4347004"/>
              <a:gd name="connsiteY13" fmla="*/ 811992 h 4473660"/>
              <a:gd name="connsiteX14" fmla="*/ 812941 w 4347004"/>
              <a:gd name="connsiteY14" fmla="*/ 0 h 4473660"/>
              <a:gd name="connsiteX0" fmla="*/ 812941 w 4486704"/>
              <a:gd name="connsiteY0" fmla="*/ 0 h 4473660"/>
              <a:gd name="connsiteX1" fmla="*/ 4486704 w 4486704"/>
              <a:gd name="connsiteY1" fmla="*/ 3686463 h 4473660"/>
              <a:gd name="connsiteX2" fmla="*/ 4049248 w 4486704"/>
              <a:gd name="connsiteY2" fmla="*/ 3816812 h 4473660"/>
              <a:gd name="connsiteX3" fmla="*/ 3523468 w 4486704"/>
              <a:gd name="connsiteY3" fmla="*/ 4243532 h 4473660"/>
              <a:gd name="connsiteX4" fmla="*/ 3248454 w 4486704"/>
              <a:gd name="connsiteY4" fmla="*/ 4472132 h 4473660"/>
              <a:gd name="connsiteX5" fmla="*/ 2911855 w 4486704"/>
              <a:gd name="connsiteY5" fmla="*/ 4025257 h 4473660"/>
              <a:gd name="connsiteX6" fmla="*/ 2437964 w 4486704"/>
              <a:gd name="connsiteY6" fmla="*/ 3765550 h 4473660"/>
              <a:gd name="connsiteX7" fmla="*/ 2115153 w 4486704"/>
              <a:gd name="connsiteY7" fmla="*/ 3274406 h 4473660"/>
              <a:gd name="connsiteX8" fmla="*/ 1461218 w 4486704"/>
              <a:gd name="connsiteY8" fmla="*/ 3058968 h 4473660"/>
              <a:gd name="connsiteX9" fmla="*/ 1223613 w 4486704"/>
              <a:gd name="connsiteY9" fmla="*/ 2508943 h 4473660"/>
              <a:gd name="connsiteX10" fmla="*/ 650727 w 4486704"/>
              <a:gd name="connsiteY10" fmla="*/ 2331605 h 4473660"/>
              <a:gd name="connsiteX11" fmla="*/ 400653 w 4486704"/>
              <a:gd name="connsiteY11" fmla="*/ 1798897 h 4473660"/>
              <a:gd name="connsiteX12" fmla="*/ 718 w 4486704"/>
              <a:gd name="connsiteY12" fmla="*/ 1718541 h 4473660"/>
              <a:gd name="connsiteX13" fmla="*/ 538968 w 4486704"/>
              <a:gd name="connsiteY13" fmla="*/ 811992 h 4473660"/>
              <a:gd name="connsiteX14" fmla="*/ 812941 w 4486704"/>
              <a:gd name="connsiteY14" fmla="*/ 0 h 4473660"/>
              <a:gd name="connsiteX0" fmla="*/ 812941 w 4486704"/>
              <a:gd name="connsiteY0" fmla="*/ 0 h 4473660"/>
              <a:gd name="connsiteX1" fmla="*/ 4486704 w 4486704"/>
              <a:gd name="connsiteY1" fmla="*/ 3686463 h 4473660"/>
              <a:gd name="connsiteX2" fmla="*/ 4023848 w 4486704"/>
              <a:gd name="connsiteY2" fmla="*/ 3899362 h 4473660"/>
              <a:gd name="connsiteX3" fmla="*/ 3523468 w 4486704"/>
              <a:gd name="connsiteY3" fmla="*/ 4243532 h 4473660"/>
              <a:gd name="connsiteX4" fmla="*/ 3248454 w 4486704"/>
              <a:gd name="connsiteY4" fmla="*/ 4472132 h 4473660"/>
              <a:gd name="connsiteX5" fmla="*/ 2911855 w 4486704"/>
              <a:gd name="connsiteY5" fmla="*/ 4025257 h 4473660"/>
              <a:gd name="connsiteX6" fmla="*/ 2437964 w 4486704"/>
              <a:gd name="connsiteY6" fmla="*/ 3765550 h 4473660"/>
              <a:gd name="connsiteX7" fmla="*/ 2115153 w 4486704"/>
              <a:gd name="connsiteY7" fmla="*/ 3274406 h 4473660"/>
              <a:gd name="connsiteX8" fmla="*/ 1461218 w 4486704"/>
              <a:gd name="connsiteY8" fmla="*/ 3058968 h 4473660"/>
              <a:gd name="connsiteX9" fmla="*/ 1223613 w 4486704"/>
              <a:gd name="connsiteY9" fmla="*/ 2508943 h 4473660"/>
              <a:gd name="connsiteX10" fmla="*/ 650727 w 4486704"/>
              <a:gd name="connsiteY10" fmla="*/ 2331605 h 4473660"/>
              <a:gd name="connsiteX11" fmla="*/ 400653 w 4486704"/>
              <a:gd name="connsiteY11" fmla="*/ 1798897 h 4473660"/>
              <a:gd name="connsiteX12" fmla="*/ 718 w 4486704"/>
              <a:gd name="connsiteY12" fmla="*/ 1718541 h 4473660"/>
              <a:gd name="connsiteX13" fmla="*/ 538968 w 4486704"/>
              <a:gd name="connsiteY13" fmla="*/ 811992 h 4473660"/>
              <a:gd name="connsiteX14" fmla="*/ 812941 w 4486704"/>
              <a:gd name="connsiteY14" fmla="*/ 0 h 4473660"/>
              <a:gd name="connsiteX0" fmla="*/ 812941 w 4486704"/>
              <a:gd name="connsiteY0" fmla="*/ 0 h 4473660"/>
              <a:gd name="connsiteX1" fmla="*/ 4486704 w 4486704"/>
              <a:gd name="connsiteY1" fmla="*/ 3686463 h 4473660"/>
              <a:gd name="connsiteX2" fmla="*/ 4023848 w 4486704"/>
              <a:gd name="connsiteY2" fmla="*/ 3899362 h 4473660"/>
              <a:gd name="connsiteX3" fmla="*/ 3523468 w 4486704"/>
              <a:gd name="connsiteY3" fmla="*/ 4243532 h 4473660"/>
              <a:gd name="connsiteX4" fmla="*/ 3248454 w 4486704"/>
              <a:gd name="connsiteY4" fmla="*/ 4472132 h 4473660"/>
              <a:gd name="connsiteX5" fmla="*/ 2911855 w 4486704"/>
              <a:gd name="connsiteY5" fmla="*/ 4025257 h 4473660"/>
              <a:gd name="connsiteX6" fmla="*/ 2437964 w 4486704"/>
              <a:gd name="connsiteY6" fmla="*/ 3765550 h 4473660"/>
              <a:gd name="connsiteX7" fmla="*/ 2115153 w 4486704"/>
              <a:gd name="connsiteY7" fmla="*/ 3274406 h 4473660"/>
              <a:gd name="connsiteX8" fmla="*/ 1461218 w 4486704"/>
              <a:gd name="connsiteY8" fmla="*/ 3058968 h 4473660"/>
              <a:gd name="connsiteX9" fmla="*/ 1223613 w 4486704"/>
              <a:gd name="connsiteY9" fmla="*/ 2508943 h 4473660"/>
              <a:gd name="connsiteX10" fmla="*/ 650727 w 4486704"/>
              <a:gd name="connsiteY10" fmla="*/ 2331605 h 4473660"/>
              <a:gd name="connsiteX11" fmla="*/ 400653 w 4486704"/>
              <a:gd name="connsiteY11" fmla="*/ 1798897 h 4473660"/>
              <a:gd name="connsiteX12" fmla="*/ 718 w 4486704"/>
              <a:gd name="connsiteY12" fmla="*/ 1718541 h 4473660"/>
              <a:gd name="connsiteX13" fmla="*/ 538968 w 4486704"/>
              <a:gd name="connsiteY13" fmla="*/ 811992 h 4473660"/>
              <a:gd name="connsiteX14" fmla="*/ 812941 w 4486704"/>
              <a:gd name="connsiteY14" fmla="*/ 0 h 4473660"/>
              <a:gd name="connsiteX0" fmla="*/ 812941 w 4486704"/>
              <a:gd name="connsiteY0" fmla="*/ 0 h 4473660"/>
              <a:gd name="connsiteX1" fmla="*/ 4486704 w 4486704"/>
              <a:gd name="connsiteY1" fmla="*/ 3686463 h 4473660"/>
              <a:gd name="connsiteX2" fmla="*/ 4023848 w 4486704"/>
              <a:gd name="connsiteY2" fmla="*/ 3899362 h 4473660"/>
              <a:gd name="connsiteX3" fmla="*/ 3523468 w 4486704"/>
              <a:gd name="connsiteY3" fmla="*/ 4243532 h 4473660"/>
              <a:gd name="connsiteX4" fmla="*/ 3223054 w 4486704"/>
              <a:gd name="connsiteY4" fmla="*/ 4472132 h 4473660"/>
              <a:gd name="connsiteX5" fmla="*/ 2911855 w 4486704"/>
              <a:gd name="connsiteY5" fmla="*/ 4025257 h 4473660"/>
              <a:gd name="connsiteX6" fmla="*/ 2437964 w 4486704"/>
              <a:gd name="connsiteY6" fmla="*/ 3765550 h 4473660"/>
              <a:gd name="connsiteX7" fmla="*/ 2115153 w 4486704"/>
              <a:gd name="connsiteY7" fmla="*/ 3274406 h 4473660"/>
              <a:gd name="connsiteX8" fmla="*/ 1461218 w 4486704"/>
              <a:gd name="connsiteY8" fmla="*/ 3058968 h 4473660"/>
              <a:gd name="connsiteX9" fmla="*/ 1223613 w 4486704"/>
              <a:gd name="connsiteY9" fmla="*/ 2508943 h 4473660"/>
              <a:gd name="connsiteX10" fmla="*/ 650727 w 4486704"/>
              <a:gd name="connsiteY10" fmla="*/ 2331605 h 4473660"/>
              <a:gd name="connsiteX11" fmla="*/ 400653 w 4486704"/>
              <a:gd name="connsiteY11" fmla="*/ 1798897 h 4473660"/>
              <a:gd name="connsiteX12" fmla="*/ 718 w 4486704"/>
              <a:gd name="connsiteY12" fmla="*/ 1718541 h 4473660"/>
              <a:gd name="connsiteX13" fmla="*/ 538968 w 4486704"/>
              <a:gd name="connsiteY13" fmla="*/ 811992 h 4473660"/>
              <a:gd name="connsiteX14" fmla="*/ 812941 w 4486704"/>
              <a:gd name="connsiteY14" fmla="*/ 0 h 447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6704" h="4473660">
                <a:moveTo>
                  <a:pt x="812941" y="0"/>
                </a:moveTo>
                <a:lnTo>
                  <a:pt x="4486704" y="3686463"/>
                </a:lnTo>
                <a:cubicBezTo>
                  <a:pt x="4250831" y="3782752"/>
                  <a:pt x="4184387" y="3806517"/>
                  <a:pt x="4023848" y="3899362"/>
                </a:cubicBezTo>
                <a:cubicBezTo>
                  <a:pt x="3863309" y="3992207"/>
                  <a:pt x="3656934" y="4134312"/>
                  <a:pt x="3523468" y="4243532"/>
                </a:cubicBezTo>
                <a:cubicBezTo>
                  <a:pt x="3390002" y="4352752"/>
                  <a:pt x="3349361" y="4396509"/>
                  <a:pt x="3223054" y="4472132"/>
                </a:cubicBezTo>
                <a:cubicBezTo>
                  <a:pt x="3011772" y="4499841"/>
                  <a:pt x="3042703" y="4143021"/>
                  <a:pt x="2911855" y="4025257"/>
                </a:cubicBezTo>
                <a:cubicBezTo>
                  <a:pt x="2781007" y="3907493"/>
                  <a:pt x="2606066" y="3843944"/>
                  <a:pt x="2437964" y="3765550"/>
                </a:cubicBezTo>
                <a:cubicBezTo>
                  <a:pt x="2302882" y="3647787"/>
                  <a:pt x="2277944" y="3392170"/>
                  <a:pt x="2115153" y="3274406"/>
                </a:cubicBezTo>
                <a:cubicBezTo>
                  <a:pt x="1952362" y="3156642"/>
                  <a:pt x="1642828" y="3147175"/>
                  <a:pt x="1461218" y="3058968"/>
                </a:cubicBezTo>
                <a:cubicBezTo>
                  <a:pt x="1308818" y="2937741"/>
                  <a:pt x="1358695" y="2630170"/>
                  <a:pt x="1223613" y="2508943"/>
                </a:cubicBezTo>
                <a:cubicBezTo>
                  <a:pt x="1088531" y="2387716"/>
                  <a:pt x="806937" y="2425816"/>
                  <a:pt x="650727" y="2331605"/>
                </a:cubicBezTo>
                <a:cubicBezTo>
                  <a:pt x="536427" y="2206914"/>
                  <a:pt x="508988" y="1901074"/>
                  <a:pt x="400653" y="1798897"/>
                </a:cubicBezTo>
                <a:cubicBezTo>
                  <a:pt x="292318" y="1696720"/>
                  <a:pt x="-16831" y="1908002"/>
                  <a:pt x="718" y="1718541"/>
                </a:cubicBezTo>
                <a:cubicBezTo>
                  <a:pt x="180135" y="1416358"/>
                  <a:pt x="315101" y="1234825"/>
                  <a:pt x="538968" y="811992"/>
                </a:cubicBezTo>
                <a:lnTo>
                  <a:pt x="812941" y="0"/>
                </a:lnTo>
                <a:close/>
              </a:path>
            </a:pathLst>
          </a:custGeom>
          <a:gradFill flip="none" rotWithShape="1">
            <a:gsLst>
              <a:gs pos="41000">
                <a:srgbClr val="B1B1B1">
                  <a:alpha val="3000"/>
                </a:srgbClr>
              </a:gs>
              <a:gs pos="36000">
                <a:sysClr val="window" lastClr="FFFFFF">
                  <a:lumMod val="85000"/>
                  <a:alpha val="0"/>
                </a:sysClr>
              </a:gs>
              <a:gs pos="49000">
                <a:srgbClr val="313131">
                  <a:alpha val="18000"/>
                </a:srgbClr>
              </a:gs>
              <a:gs pos="58000">
                <a:sysClr val="windowText" lastClr="000000">
                  <a:alpha val="48000"/>
                </a:sysClr>
              </a:gs>
              <a:gs pos="83000">
                <a:sysClr val="windowText" lastClr="000000"/>
              </a:gs>
            </a:gsLst>
            <a:lin ang="189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3" name="弦形 32"/>
          <p:cNvSpPr/>
          <p:nvPr/>
        </p:nvSpPr>
        <p:spPr>
          <a:xfrm rot="2700000">
            <a:off x="31349" y="867903"/>
            <a:ext cx="1559351" cy="1559351"/>
          </a:xfrm>
          <a:prstGeom prst="chord">
            <a:avLst>
              <a:gd name="adj1" fmla="val 10717091"/>
              <a:gd name="adj2" fmla="val 72448"/>
            </a:avLst>
          </a:prstGeom>
          <a:solidFill>
            <a:srgbClr val="F1AF5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" name="Freeform 69"/>
          <p:cNvSpPr>
            <a:spLocks noEditPoints="1"/>
          </p:cNvSpPr>
          <p:nvPr/>
        </p:nvSpPr>
        <p:spPr bwMode="auto">
          <a:xfrm>
            <a:off x="2632606" y="3188943"/>
            <a:ext cx="535025" cy="228480"/>
          </a:xfrm>
          <a:custGeom>
            <a:avLst/>
            <a:gdLst>
              <a:gd name="T0" fmla="*/ 338 w 373"/>
              <a:gd name="T1" fmla="*/ 16 h 159"/>
              <a:gd name="T2" fmla="*/ 285 w 373"/>
              <a:gd name="T3" fmla="*/ 0 h 159"/>
              <a:gd name="T4" fmla="*/ 0 w 373"/>
              <a:gd name="T5" fmla="*/ 55 h 159"/>
              <a:gd name="T6" fmla="*/ 24 w 373"/>
              <a:gd name="T7" fmla="*/ 141 h 159"/>
              <a:gd name="T8" fmla="*/ 57 w 373"/>
              <a:gd name="T9" fmla="*/ 106 h 159"/>
              <a:gd name="T10" fmla="*/ 89 w 373"/>
              <a:gd name="T11" fmla="*/ 141 h 159"/>
              <a:gd name="T12" fmla="*/ 95 w 373"/>
              <a:gd name="T13" fmla="*/ 139 h 159"/>
              <a:gd name="T14" fmla="*/ 159 w 373"/>
              <a:gd name="T15" fmla="*/ 139 h 159"/>
              <a:gd name="T16" fmla="*/ 249 w 373"/>
              <a:gd name="T17" fmla="*/ 141 h 159"/>
              <a:gd name="T18" fmla="*/ 281 w 373"/>
              <a:gd name="T19" fmla="*/ 106 h 159"/>
              <a:gd name="T20" fmla="*/ 313 w 373"/>
              <a:gd name="T21" fmla="*/ 141 h 159"/>
              <a:gd name="T22" fmla="*/ 361 w 373"/>
              <a:gd name="T23" fmla="*/ 116 h 159"/>
              <a:gd name="T24" fmla="*/ 330 w 373"/>
              <a:gd name="T25" fmla="*/ 28 h 159"/>
              <a:gd name="T26" fmla="*/ 361 w 373"/>
              <a:gd name="T27" fmla="*/ 47 h 159"/>
              <a:gd name="T28" fmla="*/ 369 w 373"/>
              <a:gd name="T29" fmla="*/ 48 h 159"/>
              <a:gd name="T30" fmla="*/ 234 w 373"/>
              <a:gd name="T31" fmla="*/ 64 h 159"/>
              <a:gd name="T32" fmla="*/ 16 w 373"/>
              <a:gd name="T33" fmla="*/ 56 h 159"/>
              <a:gd name="T34" fmla="*/ 27 w 373"/>
              <a:gd name="T35" fmla="*/ 16 h 159"/>
              <a:gd name="T36" fmla="*/ 234 w 373"/>
              <a:gd name="T37" fmla="*/ 64 h 159"/>
              <a:gd name="T38" fmla="*/ 346 w 373"/>
              <a:gd name="T39" fmla="*/ 120 h 159"/>
              <a:gd name="T40" fmla="*/ 347 w 373"/>
              <a:gd name="T41" fmla="*/ 106 h 159"/>
              <a:gd name="T42" fmla="*/ 345 w 373"/>
              <a:gd name="T43" fmla="*/ 92 h 159"/>
              <a:gd name="T44" fmla="*/ 248 w 373"/>
              <a:gd name="T45" fmla="*/ 64 h 159"/>
              <a:gd name="T46" fmla="*/ 246 w 373"/>
              <a:gd name="T47" fmla="*/ 16 h 159"/>
              <a:gd name="T48" fmla="*/ 345 w 373"/>
              <a:gd name="T49" fmla="*/ 92 h 159"/>
              <a:gd name="T50" fmla="*/ 36 w 373"/>
              <a:gd name="T51" fmla="*/ 139 h 159"/>
              <a:gd name="T52" fmla="*/ 77 w 373"/>
              <a:gd name="T53" fmla="*/ 139 h 159"/>
              <a:gd name="T54" fmla="*/ 57 w 373"/>
              <a:gd name="T55" fmla="*/ 151 h 159"/>
              <a:gd name="T56" fmla="*/ 57 w 373"/>
              <a:gd name="T57" fmla="*/ 126 h 159"/>
              <a:gd name="T58" fmla="*/ 57 w 373"/>
              <a:gd name="T59" fmla="*/ 151 h 159"/>
              <a:gd name="T60" fmla="*/ 106 w 373"/>
              <a:gd name="T61" fmla="*/ 139 h 159"/>
              <a:gd name="T62" fmla="*/ 148 w 373"/>
              <a:gd name="T63" fmla="*/ 139 h 159"/>
              <a:gd name="T64" fmla="*/ 127 w 373"/>
              <a:gd name="T65" fmla="*/ 151 h 159"/>
              <a:gd name="T66" fmla="*/ 127 w 373"/>
              <a:gd name="T67" fmla="*/ 126 h 159"/>
              <a:gd name="T68" fmla="*/ 127 w 373"/>
              <a:gd name="T69" fmla="*/ 151 h 159"/>
              <a:gd name="T70" fmla="*/ 260 w 373"/>
              <a:gd name="T71" fmla="*/ 139 h 159"/>
              <a:gd name="T72" fmla="*/ 301 w 373"/>
              <a:gd name="T73" fmla="*/ 139 h 159"/>
              <a:gd name="T74" fmla="*/ 281 w 373"/>
              <a:gd name="T75" fmla="*/ 151 h 159"/>
              <a:gd name="T76" fmla="*/ 281 w 373"/>
              <a:gd name="T77" fmla="*/ 126 h 159"/>
              <a:gd name="T78" fmla="*/ 281 w 373"/>
              <a:gd name="T79" fmla="*/ 15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3" h="159">
                <a:moveTo>
                  <a:pt x="371" y="40"/>
                </a:moveTo>
                <a:cubicBezTo>
                  <a:pt x="363" y="28"/>
                  <a:pt x="354" y="16"/>
                  <a:pt x="338" y="16"/>
                </a:cubicBezTo>
                <a:cubicBezTo>
                  <a:pt x="318" y="16"/>
                  <a:pt x="318" y="16"/>
                  <a:pt x="318" y="16"/>
                </a:cubicBezTo>
                <a:cubicBezTo>
                  <a:pt x="307" y="6"/>
                  <a:pt x="295" y="0"/>
                  <a:pt x="28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6" y="30"/>
                  <a:pt x="0" y="5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0"/>
                  <a:pt x="11" y="141"/>
                  <a:pt x="24" y="141"/>
                </a:cubicBezTo>
                <a:cubicBezTo>
                  <a:pt x="24" y="140"/>
                  <a:pt x="24" y="139"/>
                  <a:pt x="24" y="139"/>
                </a:cubicBezTo>
                <a:cubicBezTo>
                  <a:pt x="24" y="121"/>
                  <a:pt x="39" y="106"/>
                  <a:pt x="57" y="106"/>
                </a:cubicBezTo>
                <a:cubicBezTo>
                  <a:pt x="74" y="106"/>
                  <a:pt x="89" y="121"/>
                  <a:pt x="89" y="139"/>
                </a:cubicBezTo>
                <a:cubicBezTo>
                  <a:pt x="89" y="139"/>
                  <a:pt x="89" y="140"/>
                  <a:pt x="89" y="141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5" y="140"/>
                  <a:pt x="95" y="139"/>
                  <a:pt x="95" y="139"/>
                </a:cubicBezTo>
                <a:cubicBezTo>
                  <a:pt x="95" y="121"/>
                  <a:pt x="109" y="106"/>
                  <a:pt x="127" y="106"/>
                </a:cubicBezTo>
                <a:cubicBezTo>
                  <a:pt x="145" y="106"/>
                  <a:pt x="159" y="121"/>
                  <a:pt x="159" y="139"/>
                </a:cubicBezTo>
                <a:cubicBezTo>
                  <a:pt x="159" y="139"/>
                  <a:pt x="159" y="140"/>
                  <a:pt x="159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40"/>
                  <a:pt x="249" y="139"/>
                  <a:pt x="249" y="139"/>
                </a:cubicBezTo>
                <a:cubicBezTo>
                  <a:pt x="249" y="121"/>
                  <a:pt x="263" y="106"/>
                  <a:pt x="281" y="106"/>
                </a:cubicBezTo>
                <a:cubicBezTo>
                  <a:pt x="299" y="106"/>
                  <a:pt x="313" y="121"/>
                  <a:pt x="313" y="139"/>
                </a:cubicBezTo>
                <a:cubicBezTo>
                  <a:pt x="313" y="139"/>
                  <a:pt x="313" y="140"/>
                  <a:pt x="313" y="141"/>
                </a:cubicBezTo>
                <a:cubicBezTo>
                  <a:pt x="336" y="141"/>
                  <a:pt x="336" y="141"/>
                  <a:pt x="336" y="141"/>
                </a:cubicBezTo>
                <a:cubicBezTo>
                  <a:pt x="350" y="141"/>
                  <a:pt x="361" y="130"/>
                  <a:pt x="361" y="116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56" y="66"/>
                  <a:pt x="344" y="44"/>
                  <a:pt x="330" y="28"/>
                </a:cubicBezTo>
                <a:cubicBezTo>
                  <a:pt x="338" y="28"/>
                  <a:pt x="338" y="28"/>
                  <a:pt x="338" y="28"/>
                </a:cubicBezTo>
                <a:cubicBezTo>
                  <a:pt x="347" y="28"/>
                  <a:pt x="353" y="35"/>
                  <a:pt x="361" y="47"/>
                </a:cubicBezTo>
                <a:cubicBezTo>
                  <a:pt x="362" y="48"/>
                  <a:pt x="364" y="49"/>
                  <a:pt x="366" y="49"/>
                </a:cubicBezTo>
                <a:cubicBezTo>
                  <a:pt x="367" y="49"/>
                  <a:pt x="368" y="49"/>
                  <a:pt x="369" y="48"/>
                </a:cubicBezTo>
                <a:cubicBezTo>
                  <a:pt x="372" y="47"/>
                  <a:pt x="373" y="43"/>
                  <a:pt x="371" y="40"/>
                </a:cubicBezTo>
                <a:close/>
                <a:moveTo>
                  <a:pt x="234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53"/>
                  <a:pt x="18" y="49"/>
                  <a:pt x="18" y="45"/>
                </a:cubicBezTo>
                <a:cubicBezTo>
                  <a:pt x="20" y="36"/>
                  <a:pt x="23" y="20"/>
                  <a:pt x="27" y="16"/>
                </a:cubicBezTo>
                <a:cubicBezTo>
                  <a:pt x="234" y="16"/>
                  <a:pt x="234" y="16"/>
                  <a:pt x="234" y="16"/>
                </a:cubicBezTo>
                <a:lnTo>
                  <a:pt x="234" y="64"/>
                </a:lnTo>
                <a:close/>
                <a:moveTo>
                  <a:pt x="347" y="116"/>
                </a:moveTo>
                <a:cubicBezTo>
                  <a:pt x="347" y="118"/>
                  <a:pt x="346" y="119"/>
                  <a:pt x="346" y="120"/>
                </a:cubicBezTo>
                <a:cubicBezTo>
                  <a:pt x="337" y="120"/>
                  <a:pt x="329" y="120"/>
                  <a:pt x="329" y="116"/>
                </a:cubicBezTo>
                <a:cubicBezTo>
                  <a:pt x="329" y="113"/>
                  <a:pt x="336" y="107"/>
                  <a:pt x="347" y="106"/>
                </a:cubicBezTo>
                <a:lnTo>
                  <a:pt x="347" y="116"/>
                </a:lnTo>
                <a:close/>
                <a:moveTo>
                  <a:pt x="345" y="92"/>
                </a:moveTo>
                <a:cubicBezTo>
                  <a:pt x="345" y="95"/>
                  <a:pt x="345" y="95"/>
                  <a:pt x="345" y="95"/>
                </a:cubicBezTo>
                <a:cubicBezTo>
                  <a:pt x="316" y="87"/>
                  <a:pt x="280" y="64"/>
                  <a:pt x="248" y="64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46" y="16"/>
                  <a:pt x="246" y="16"/>
                  <a:pt x="246" y="16"/>
                </a:cubicBezTo>
                <a:cubicBezTo>
                  <a:pt x="285" y="16"/>
                  <a:pt x="285" y="16"/>
                  <a:pt x="285" y="16"/>
                </a:cubicBezTo>
                <a:cubicBezTo>
                  <a:pt x="303" y="16"/>
                  <a:pt x="336" y="48"/>
                  <a:pt x="345" y="92"/>
                </a:cubicBezTo>
                <a:close/>
                <a:moveTo>
                  <a:pt x="57" y="118"/>
                </a:moveTo>
                <a:cubicBezTo>
                  <a:pt x="45" y="118"/>
                  <a:pt x="36" y="127"/>
                  <a:pt x="36" y="139"/>
                </a:cubicBezTo>
                <a:cubicBezTo>
                  <a:pt x="36" y="150"/>
                  <a:pt x="45" y="159"/>
                  <a:pt x="57" y="159"/>
                </a:cubicBezTo>
                <a:cubicBezTo>
                  <a:pt x="68" y="159"/>
                  <a:pt x="77" y="150"/>
                  <a:pt x="77" y="139"/>
                </a:cubicBezTo>
                <a:cubicBezTo>
                  <a:pt x="77" y="127"/>
                  <a:pt x="68" y="118"/>
                  <a:pt x="57" y="118"/>
                </a:cubicBezTo>
                <a:close/>
                <a:moveTo>
                  <a:pt x="57" y="151"/>
                </a:moveTo>
                <a:cubicBezTo>
                  <a:pt x="50" y="151"/>
                  <a:pt x="45" y="145"/>
                  <a:pt x="45" y="139"/>
                </a:cubicBezTo>
                <a:cubicBezTo>
                  <a:pt x="45" y="132"/>
                  <a:pt x="50" y="126"/>
                  <a:pt x="57" y="126"/>
                </a:cubicBezTo>
                <a:cubicBezTo>
                  <a:pt x="63" y="126"/>
                  <a:pt x="69" y="132"/>
                  <a:pt x="69" y="139"/>
                </a:cubicBezTo>
                <a:cubicBezTo>
                  <a:pt x="69" y="145"/>
                  <a:pt x="63" y="151"/>
                  <a:pt x="57" y="151"/>
                </a:cubicBezTo>
                <a:close/>
                <a:moveTo>
                  <a:pt x="127" y="118"/>
                </a:moveTo>
                <a:cubicBezTo>
                  <a:pt x="116" y="118"/>
                  <a:pt x="106" y="127"/>
                  <a:pt x="106" y="139"/>
                </a:cubicBezTo>
                <a:cubicBezTo>
                  <a:pt x="106" y="150"/>
                  <a:pt x="116" y="159"/>
                  <a:pt x="127" y="159"/>
                </a:cubicBezTo>
                <a:cubicBezTo>
                  <a:pt x="139" y="159"/>
                  <a:pt x="148" y="150"/>
                  <a:pt x="148" y="139"/>
                </a:cubicBezTo>
                <a:cubicBezTo>
                  <a:pt x="148" y="127"/>
                  <a:pt x="139" y="118"/>
                  <a:pt x="127" y="118"/>
                </a:cubicBezTo>
                <a:close/>
                <a:moveTo>
                  <a:pt x="127" y="151"/>
                </a:moveTo>
                <a:cubicBezTo>
                  <a:pt x="120" y="151"/>
                  <a:pt x="115" y="145"/>
                  <a:pt x="115" y="139"/>
                </a:cubicBezTo>
                <a:cubicBezTo>
                  <a:pt x="115" y="132"/>
                  <a:pt x="120" y="126"/>
                  <a:pt x="127" y="126"/>
                </a:cubicBezTo>
                <a:cubicBezTo>
                  <a:pt x="134" y="126"/>
                  <a:pt x="139" y="132"/>
                  <a:pt x="139" y="139"/>
                </a:cubicBezTo>
                <a:cubicBezTo>
                  <a:pt x="139" y="145"/>
                  <a:pt x="134" y="151"/>
                  <a:pt x="127" y="151"/>
                </a:cubicBezTo>
                <a:close/>
                <a:moveTo>
                  <a:pt x="281" y="118"/>
                </a:moveTo>
                <a:cubicBezTo>
                  <a:pt x="269" y="118"/>
                  <a:pt x="260" y="127"/>
                  <a:pt x="260" y="139"/>
                </a:cubicBezTo>
                <a:cubicBezTo>
                  <a:pt x="260" y="150"/>
                  <a:pt x="269" y="159"/>
                  <a:pt x="281" y="159"/>
                </a:cubicBezTo>
                <a:cubicBezTo>
                  <a:pt x="292" y="159"/>
                  <a:pt x="301" y="150"/>
                  <a:pt x="301" y="139"/>
                </a:cubicBezTo>
                <a:cubicBezTo>
                  <a:pt x="301" y="127"/>
                  <a:pt x="292" y="118"/>
                  <a:pt x="281" y="118"/>
                </a:cubicBezTo>
                <a:close/>
                <a:moveTo>
                  <a:pt x="281" y="151"/>
                </a:moveTo>
                <a:cubicBezTo>
                  <a:pt x="274" y="151"/>
                  <a:pt x="269" y="145"/>
                  <a:pt x="269" y="139"/>
                </a:cubicBezTo>
                <a:cubicBezTo>
                  <a:pt x="269" y="132"/>
                  <a:pt x="274" y="126"/>
                  <a:pt x="281" y="126"/>
                </a:cubicBezTo>
                <a:cubicBezTo>
                  <a:pt x="287" y="126"/>
                  <a:pt x="293" y="132"/>
                  <a:pt x="293" y="139"/>
                </a:cubicBezTo>
                <a:cubicBezTo>
                  <a:pt x="293" y="145"/>
                  <a:pt x="287" y="151"/>
                  <a:pt x="281" y="15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Freeform 115"/>
          <p:cNvSpPr>
            <a:spLocks noEditPoints="1"/>
          </p:cNvSpPr>
          <p:nvPr/>
        </p:nvSpPr>
        <p:spPr bwMode="auto">
          <a:xfrm>
            <a:off x="809571" y="1280012"/>
            <a:ext cx="453152" cy="264657"/>
          </a:xfrm>
          <a:custGeom>
            <a:avLst/>
            <a:gdLst>
              <a:gd name="T0" fmla="*/ 231 w 317"/>
              <a:gd name="T1" fmla="*/ 67 h 185"/>
              <a:gd name="T2" fmla="*/ 195 w 317"/>
              <a:gd name="T3" fmla="*/ 3 h 185"/>
              <a:gd name="T4" fmla="*/ 194 w 317"/>
              <a:gd name="T5" fmla="*/ 2 h 185"/>
              <a:gd name="T6" fmla="*/ 193 w 317"/>
              <a:gd name="T7" fmla="*/ 1 h 185"/>
              <a:gd name="T8" fmla="*/ 192 w 317"/>
              <a:gd name="T9" fmla="*/ 0 h 185"/>
              <a:gd name="T10" fmla="*/ 191 w 317"/>
              <a:gd name="T11" fmla="*/ 0 h 185"/>
              <a:gd name="T12" fmla="*/ 189 w 317"/>
              <a:gd name="T13" fmla="*/ 0 h 185"/>
              <a:gd name="T14" fmla="*/ 169 w 317"/>
              <a:gd name="T15" fmla="*/ 0 h 185"/>
              <a:gd name="T16" fmla="*/ 169 w 317"/>
              <a:gd name="T17" fmla="*/ 13 h 185"/>
              <a:gd name="T18" fmla="*/ 195 w 317"/>
              <a:gd name="T19" fmla="*/ 30 h 185"/>
              <a:gd name="T20" fmla="*/ 99 w 317"/>
              <a:gd name="T21" fmla="*/ 18 h 185"/>
              <a:gd name="T22" fmla="*/ 117 w 317"/>
              <a:gd name="T23" fmla="*/ 72 h 185"/>
              <a:gd name="T24" fmla="*/ 126 w 317"/>
              <a:gd name="T25" fmla="*/ 74 h 185"/>
              <a:gd name="T26" fmla="*/ 114 w 317"/>
              <a:gd name="T27" fmla="*/ 43 h 185"/>
              <a:gd name="T28" fmla="*/ 151 w 317"/>
              <a:gd name="T29" fmla="*/ 117 h 185"/>
              <a:gd name="T30" fmla="*/ 61 w 317"/>
              <a:gd name="T31" fmla="*/ 62 h 185"/>
              <a:gd name="T32" fmla="*/ 61 w 317"/>
              <a:gd name="T33" fmla="*/ 185 h 185"/>
              <a:gd name="T34" fmla="*/ 155 w 317"/>
              <a:gd name="T35" fmla="*/ 130 h 185"/>
              <a:gd name="T36" fmla="*/ 206 w 317"/>
              <a:gd name="T37" fmla="*/ 49 h 185"/>
              <a:gd name="T38" fmla="*/ 194 w 317"/>
              <a:gd name="T39" fmla="*/ 123 h 185"/>
              <a:gd name="T40" fmla="*/ 317 w 317"/>
              <a:gd name="T41" fmla="*/ 123 h 185"/>
              <a:gd name="T42" fmla="*/ 61 w 317"/>
              <a:gd name="T43" fmla="*/ 101 h 185"/>
              <a:gd name="T44" fmla="*/ 61 w 317"/>
              <a:gd name="T45" fmla="*/ 146 h 185"/>
              <a:gd name="T46" fmla="*/ 111 w 317"/>
              <a:gd name="T47" fmla="*/ 130 h 185"/>
              <a:gd name="T48" fmla="*/ 11 w 317"/>
              <a:gd name="T49" fmla="*/ 123 h 185"/>
              <a:gd name="T50" fmla="*/ 111 w 317"/>
              <a:gd name="T51" fmla="*/ 117 h 185"/>
              <a:gd name="T52" fmla="*/ 61 w 317"/>
              <a:gd name="T53" fmla="*/ 101 h 185"/>
              <a:gd name="T54" fmla="*/ 206 w 317"/>
              <a:gd name="T55" fmla="*/ 123 h 185"/>
              <a:gd name="T56" fmla="*/ 239 w 317"/>
              <a:gd name="T57" fmla="*/ 108 h 185"/>
              <a:gd name="T58" fmla="*/ 256 w 317"/>
              <a:gd name="T59" fmla="*/ 146 h 185"/>
              <a:gd name="T60" fmla="*/ 256 w 317"/>
              <a:gd name="T61" fmla="*/ 101 h 185"/>
              <a:gd name="T62" fmla="*/ 237 w 317"/>
              <a:gd name="T63" fmla="*/ 77 h 185"/>
              <a:gd name="T64" fmla="*/ 306 w 317"/>
              <a:gd name="T65" fmla="*/ 123 h 185"/>
              <a:gd name="T66" fmla="*/ 63 w 317"/>
              <a:gd name="T67" fmla="*/ 6 h 185"/>
              <a:gd name="T68" fmla="*/ 110 w 317"/>
              <a:gd name="T69" fmla="*/ 0 h 185"/>
              <a:gd name="T70" fmla="*/ 110 w 317"/>
              <a:gd name="T71" fmla="*/ 13 h 185"/>
              <a:gd name="T72" fmla="*/ 63 w 317"/>
              <a:gd name="T73" fmla="*/ 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7" h="185">
                <a:moveTo>
                  <a:pt x="256" y="62"/>
                </a:moveTo>
                <a:cubicBezTo>
                  <a:pt x="247" y="62"/>
                  <a:pt x="239" y="64"/>
                  <a:pt x="231" y="67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4" y="2"/>
                </a:cubicBezTo>
                <a:cubicBezTo>
                  <a:pt x="194" y="2"/>
                  <a:pt x="194" y="2"/>
                  <a:pt x="194" y="2"/>
                </a:cubicBezTo>
                <a:cubicBezTo>
                  <a:pt x="194" y="2"/>
                  <a:pt x="194" y="2"/>
                  <a:pt x="194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0"/>
                  <a:pt x="192" y="0"/>
                </a:cubicBezTo>
                <a:cubicBezTo>
                  <a:pt x="192" y="0"/>
                  <a:pt x="192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0" y="0"/>
                  <a:pt x="190" y="0"/>
                </a:cubicBezTo>
                <a:cubicBezTo>
                  <a:pt x="190" y="0"/>
                  <a:pt x="190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5" y="0"/>
                  <a:pt x="162" y="3"/>
                  <a:pt x="162" y="6"/>
                </a:cubicBezTo>
                <a:cubicBezTo>
                  <a:pt x="162" y="10"/>
                  <a:pt x="165" y="13"/>
                  <a:pt x="169" y="13"/>
                </a:cubicBezTo>
                <a:cubicBezTo>
                  <a:pt x="185" y="13"/>
                  <a:pt x="185" y="13"/>
                  <a:pt x="185" y="13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99" y="18"/>
                  <a:pt x="99" y="18"/>
                  <a:pt x="9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9" y="74"/>
                  <a:pt x="121" y="75"/>
                  <a:pt x="123" y="75"/>
                </a:cubicBezTo>
                <a:cubicBezTo>
                  <a:pt x="124" y="75"/>
                  <a:pt x="125" y="74"/>
                  <a:pt x="126" y="74"/>
                </a:cubicBezTo>
                <a:cubicBezTo>
                  <a:pt x="129" y="72"/>
                  <a:pt x="130" y="68"/>
                  <a:pt x="128" y="65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151" y="117"/>
                  <a:pt x="151" y="117"/>
                  <a:pt x="151" y="117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19" y="86"/>
                  <a:pt x="93" y="62"/>
                  <a:pt x="61" y="62"/>
                </a:cubicBezTo>
                <a:cubicBezTo>
                  <a:pt x="27" y="62"/>
                  <a:pt x="0" y="90"/>
                  <a:pt x="0" y="123"/>
                </a:cubicBezTo>
                <a:cubicBezTo>
                  <a:pt x="0" y="157"/>
                  <a:pt x="27" y="185"/>
                  <a:pt x="61" y="185"/>
                </a:cubicBezTo>
                <a:cubicBezTo>
                  <a:pt x="93" y="185"/>
                  <a:pt x="119" y="161"/>
                  <a:pt x="123" y="130"/>
                </a:cubicBezTo>
                <a:cubicBezTo>
                  <a:pt x="123" y="130"/>
                  <a:pt x="151" y="130"/>
                  <a:pt x="155" y="130"/>
                </a:cubicBezTo>
                <a:cubicBezTo>
                  <a:pt x="158" y="130"/>
                  <a:pt x="159" y="129"/>
                  <a:pt x="161" y="127"/>
                </a:cubicBezTo>
                <a:cubicBezTo>
                  <a:pt x="206" y="49"/>
                  <a:pt x="206" y="49"/>
                  <a:pt x="206" y="49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04" y="85"/>
                  <a:pt x="194" y="103"/>
                  <a:pt x="194" y="123"/>
                </a:cubicBezTo>
                <a:cubicBezTo>
                  <a:pt x="194" y="157"/>
                  <a:pt x="222" y="185"/>
                  <a:pt x="256" y="185"/>
                </a:cubicBezTo>
                <a:cubicBezTo>
                  <a:pt x="290" y="185"/>
                  <a:pt x="317" y="157"/>
                  <a:pt x="317" y="123"/>
                </a:cubicBezTo>
                <a:cubicBezTo>
                  <a:pt x="317" y="90"/>
                  <a:pt x="290" y="62"/>
                  <a:pt x="256" y="62"/>
                </a:cubicBezTo>
                <a:close/>
                <a:moveTo>
                  <a:pt x="61" y="101"/>
                </a:moveTo>
                <a:cubicBezTo>
                  <a:pt x="49" y="101"/>
                  <a:pt x="38" y="111"/>
                  <a:pt x="38" y="124"/>
                </a:cubicBezTo>
                <a:cubicBezTo>
                  <a:pt x="38" y="136"/>
                  <a:pt x="49" y="146"/>
                  <a:pt x="61" y="146"/>
                </a:cubicBezTo>
                <a:cubicBezTo>
                  <a:pt x="72" y="146"/>
                  <a:pt x="81" y="139"/>
                  <a:pt x="83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08" y="155"/>
                  <a:pt x="87" y="174"/>
                  <a:pt x="61" y="174"/>
                </a:cubicBezTo>
                <a:cubicBezTo>
                  <a:pt x="34" y="174"/>
                  <a:pt x="11" y="151"/>
                  <a:pt x="11" y="123"/>
                </a:cubicBezTo>
                <a:cubicBezTo>
                  <a:pt x="11" y="96"/>
                  <a:pt x="34" y="73"/>
                  <a:pt x="61" y="73"/>
                </a:cubicBezTo>
                <a:cubicBezTo>
                  <a:pt x="87" y="73"/>
                  <a:pt x="108" y="92"/>
                  <a:pt x="111" y="117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1" y="108"/>
                  <a:pt x="72" y="101"/>
                  <a:pt x="61" y="101"/>
                </a:cubicBezTo>
                <a:close/>
                <a:moveTo>
                  <a:pt x="256" y="174"/>
                </a:moveTo>
                <a:cubicBezTo>
                  <a:pt x="228" y="174"/>
                  <a:pt x="206" y="151"/>
                  <a:pt x="206" y="123"/>
                </a:cubicBezTo>
                <a:cubicBezTo>
                  <a:pt x="206" y="107"/>
                  <a:pt x="213" y="93"/>
                  <a:pt x="226" y="84"/>
                </a:cubicBezTo>
                <a:cubicBezTo>
                  <a:pt x="239" y="108"/>
                  <a:pt x="239" y="108"/>
                  <a:pt x="239" y="108"/>
                </a:cubicBezTo>
                <a:cubicBezTo>
                  <a:pt x="235" y="112"/>
                  <a:pt x="233" y="117"/>
                  <a:pt x="233" y="124"/>
                </a:cubicBezTo>
                <a:cubicBezTo>
                  <a:pt x="233" y="136"/>
                  <a:pt x="243" y="146"/>
                  <a:pt x="256" y="146"/>
                </a:cubicBezTo>
                <a:cubicBezTo>
                  <a:pt x="268" y="146"/>
                  <a:pt x="279" y="136"/>
                  <a:pt x="279" y="124"/>
                </a:cubicBezTo>
                <a:cubicBezTo>
                  <a:pt x="279" y="111"/>
                  <a:pt x="268" y="101"/>
                  <a:pt x="256" y="101"/>
                </a:cubicBezTo>
                <a:cubicBezTo>
                  <a:pt x="254" y="101"/>
                  <a:pt x="252" y="101"/>
                  <a:pt x="251" y="101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43" y="75"/>
                  <a:pt x="249" y="73"/>
                  <a:pt x="256" y="73"/>
                </a:cubicBezTo>
                <a:cubicBezTo>
                  <a:pt x="283" y="73"/>
                  <a:pt x="306" y="96"/>
                  <a:pt x="306" y="123"/>
                </a:cubicBezTo>
                <a:cubicBezTo>
                  <a:pt x="306" y="151"/>
                  <a:pt x="283" y="174"/>
                  <a:pt x="256" y="174"/>
                </a:cubicBezTo>
                <a:close/>
                <a:moveTo>
                  <a:pt x="63" y="6"/>
                </a:moveTo>
                <a:cubicBezTo>
                  <a:pt x="63" y="3"/>
                  <a:pt x="66" y="0"/>
                  <a:pt x="6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4" y="0"/>
                  <a:pt x="117" y="3"/>
                  <a:pt x="117" y="6"/>
                </a:cubicBezTo>
                <a:cubicBezTo>
                  <a:pt x="117" y="10"/>
                  <a:pt x="114" y="13"/>
                  <a:pt x="11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6" y="13"/>
                  <a:pt x="63" y="10"/>
                  <a:pt x="63" y="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Freeform 117"/>
          <p:cNvSpPr>
            <a:spLocks noEditPoints="1"/>
          </p:cNvSpPr>
          <p:nvPr/>
        </p:nvSpPr>
        <p:spPr bwMode="auto">
          <a:xfrm>
            <a:off x="3605327" y="4073888"/>
            <a:ext cx="447441" cy="279889"/>
          </a:xfrm>
          <a:custGeom>
            <a:avLst/>
            <a:gdLst>
              <a:gd name="T0" fmla="*/ 43 w 312"/>
              <a:gd name="T1" fmla="*/ 140 h 195"/>
              <a:gd name="T2" fmla="*/ 43 w 312"/>
              <a:gd name="T3" fmla="*/ 163 h 195"/>
              <a:gd name="T4" fmla="*/ 25 w 312"/>
              <a:gd name="T5" fmla="*/ 113 h 195"/>
              <a:gd name="T6" fmla="*/ 15 w 312"/>
              <a:gd name="T7" fmla="*/ 152 h 195"/>
              <a:gd name="T8" fmla="*/ 71 w 312"/>
              <a:gd name="T9" fmla="*/ 156 h 195"/>
              <a:gd name="T10" fmla="*/ 43 w 312"/>
              <a:gd name="T11" fmla="*/ 195 h 195"/>
              <a:gd name="T12" fmla="*/ 25 w 312"/>
              <a:gd name="T13" fmla="*/ 113 h 195"/>
              <a:gd name="T14" fmla="*/ 215 w 312"/>
              <a:gd name="T15" fmla="*/ 168 h 195"/>
              <a:gd name="T16" fmla="*/ 215 w 312"/>
              <a:gd name="T17" fmla="*/ 153 h 195"/>
              <a:gd name="T18" fmla="*/ 238 w 312"/>
              <a:gd name="T19" fmla="*/ 107 h 195"/>
              <a:gd name="T20" fmla="*/ 226 w 312"/>
              <a:gd name="T21" fmla="*/ 152 h 195"/>
              <a:gd name="T22" fmla="*/ 312 w 312"/>
              <a:gd name="T23" fmla="*/ 152 h 195"/>
              <a:gd name="T24" fmla="*/ 253 w 312"/>
              <a:gd name="T25" fmla="*/ 111 h 195"/>
              <a:gd name="T26" fmla="*/ 269 w 312"/>
              <a:gd name="T27" fmla="*/ 97 h 195"/>
              <a:gd name="T28" fmla="*/ 212 w 312"/>
              <a:gd name="T29" fmla="*/ 20 h 195"/>
              <a:gd name="T30" fmla="*/ 203 w 312"/>
              <a:gd name="T31" fmla="*/ 104 h 195"/>
              <a:gd name="T32" fmla="*/ 148 w 312"/>
              <a:gd name="T33" fmla="*/ 143 h 195"/>
              <a:gd name="T34" fmla="*/ 1 w 312"/>
              <a:gd name="T35" fmla="*/ 60 h 195"/>
              <a:gd name="T36" fmla="*/ 251 w 312"/>
              <a:gd name="T37" fmla="*/ 130 h 195"/>
              <a:gd name="T38" fmla="*/ 258 w 312"/>
              <a:gd name="T39" fmla="*/ 152 h 195"/>
              <a:gd name="T40" fmla="*/ 280 w 312"/>
              <a:gd name="T41" fmla="*/ 152 h 195"/>
              <a:gd name="T42" fmla="*/ 261 w 312"/>
              <a:gd name="T43" fmla="*/ 125 h 195"/>
              <a:gd name="T44" fmla="*/ 297 w 312"/>
              <a:gd name="T45" fmla="*/ 152 h 195"/>
              <a:gd name="T46" fmla="*/ 241 w 312"/>
              <a:gd name="T47" fmla="*/ 152 h 195"/>
              <a:gd name="T48" fmla="*/ 122 w 312"/>
              <a:gd name="T49" fmla="*/ 107 h 195"/>
              <a:gd name="T50" fmla="*/ 103 w 312"/>
              <a:gd name="T51" fmla="*/ 53 h 195"/>
              <a:gd name="T52" fmla="*/ 135 w 312"/>
              <a:gd name="T53" fmla="*/ 84 h 195"/>
              <a:gd name="T54" fmla="*/ 190 w 312"/>
              <a:gd name="T55" fmla="*/ 26 h 195"/>
              <a:gd name="T56" fmla="*/ 163 w 312"/>
              <a:gd name="T57" fmla="*/ 19 h 195"/>
              <a:gd name="T58" fmla="*/ 163 w 312"/>
              <a:gd name="T59" fmla="*/ 8 h 195"/>
              <a:gd name="T60" fmla="*/ 187 w 312"/>
              <a:gd name="T61" fmla="*/ 2 h 195"/>
              <a:gd name="T62" fmla="*/ 203 w 312"/>
              <a:gd name="T63" fmla="*/ 1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2" h="195">
                <a:moveTo>
                  <a:pt x="55" y="152"/>
                </a:moveTo>
                <a:cubicBezTo>
                  <a:pt x="55" y="145"/>
                  <a:pt x="50" y="140"/>
                  <a:pt x="43" y="140"/>
                </a:cubicBezTo>
                <a:cubicBezTo>
                  <a:pt x="37" y="140"/>
                  <a:pt x="32" y="145"/>
                  <a:pt x="32" y="152"/>
                </a:cubicBezTo>
                <a:cubicBezTo>
                  <a:pt x="32" y="158"/>
                  <a:pt x="37" y="163"/>
                  <a:pt x="43" y="163"/>
                </a:cubicBezTo>
                <a:cubicBezTo>
                  <a:pt x="50" y="163"/>
                  <a:pt x="55" y="158"/>
                  <a:pt x="55" y="152"/>
                </a:cubicBezTo>
                <a:close/>
                <a:moveTo>
                  <a:pt x="25" y="113"/>
                </a:moveTo>
                <a:cubicBezTo>
                  <a:pt x="29" y="116"/>
                  <a:pt x="33" y="120"/>
                  <a:pt x="37" y="124"/>
                </a:cubicBezTo>
                <a:cubicBezTo>
                  <a:pt x="24" y="127"/>
                  <a:pt x="15" y="138"/>
                  <a:pt x="15" y="152"/>
                </a:cubicBezTo>
                <a:cubicBezTo>
                  <a:pt x="15" y="167"/>
                  <a:pt x="28" y="180"/>
                  <a:pt x="43" y="180"/>
                </a:cubicBezTo>
                <a:cubicBezTo>
                  <a:pt x="57" y="180"/>
                  <a:pt x="69" y="169"/>
                  <a:pt x="71" y="156"/>
                </a:cubicBezTo>
                <a:cubicBezTo>
                  <a:pt x="75" y="159"/>
                  <a:pt x="79" y="163"/>
                  <a:pt x="83" y="167"/>
                </a:cubicBezTo>
                <a:cubicBezTo>
                  <a:pt x="77" y="183"/>
                  <a:pt x="62" y="195"/>
                  <a:pt x="43" y="195"/>
                </a:cubicBezTo>
                <a:cubicBezTo>
                  <a:pt x="20" y="195"/>
                  <a:pt x="0" y="175"/>
                  <a:pt x="0" y="152"/>
                </a:cubicBezTo>
                <a:cubicBezTo>
                  <a:pt x="0" y="134"/>
                  <a:pt x="10" y="120"/>
                  <a:pt x="25" y="113"/>
                </a:cubicBezTo>
                <a:close/>
                <a:moveTo>
                  <a:pt x="101" y="168"/>
                </a:moveTo>
                <a:cubicBezTo>
                  <a:pt x="155" y="168"/>
                  <a:pt x="215" y="168"/>
                  <a:pt x="215" y="168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153"/>
                  <a:pt x="215" y="153"/>
                  <a:pt x="215" y="153"/>
                </a:cubicBezTo>
                <a:cubicBezTo>
                  <a:pt x="215" y="152"/>
                  <a:pt x="215" y="152"/>
                  <a:pt x="215" y="152"/>
                </a:cubicBezTo>
                <a:cubicBezTo>
                  <a:pt x="215" y="133"/>
                  <a:pt x="224" y="117"/>
                  <a:pt x="238" y="107"/>
                </a:cubicBezTo>
                <a:cubicBezTo>
                  <a:pt x="243" y="117"/>
                  <a:pt x="243" y="117"/>
                  <a:pt x="243" y="117"/>
                </a:cubicBezTo>
                <a:cubicBezTo>
                  <a:pt x="233" y="125"/>
                  <a:pt x="226" y="137"/>
                  <a:pt x="226" y="152"/>
                </a:cubicBezTo>
                <a:cubicBezTo>
                  <a:pt x="226" y="175"/>
                  <a:pt x="245" y="195"/>
                  <a:pt x="269" y="195"/>
                </a:cubicBezTo>
                <a:cubicBezTo>
                  <a:pt x="293" y="195"/>
                  <a:pt x="312" y="175"/>
                  <a:pt x="312" y="152"/>
                </a:cubicBezTo>
                <a:cubicBezTo>
                  <a:pt x="312" y="128"/>
                  <a:pt x="293" y="109"/>
                  <a:pt x="269" y="109"/>
                </a:cubicBezTo>
                <a:cubicBezTo>
                  <a:pt x="263" y="109"/>
                  <a:pt x="258" y="110"/>
                  <a:pt x="253" y="111"/>
                </a:cubicBezTo>
                <a:cubicBezTo>
                  <a:pt x="248" y="101"/>
                  <a:pt x="248" y="101"/>
                  <a:pt x="248" y="101"/>
                </a:cubicBezTo>
                <a:cubicBezTo>
                  <a:pt x="254" y="99"/>
                  <a:pt x="261" y="97"/>
                  <a:pt x="269" y="97"/>
                </a:cubicBezTo>
                <a:cubicBezTo>
                  <a:pt x="275" y="97"/>
                  <a:pt x="281" y="98"/>
                  <a:pt x="286" y="100"/>
                </a:cubicBezTo>
                <a:cubicBezTo>
                  <a:pt x="285" y="81"/>
                  <a:pt x="252" y="57"/>
                  <a:pt x="212" y="20"/>
                </a:cubicBezTo>
                <a:cubicBezTo>
                  <a:pt x="212" y="20"/>
                  <a:pt x="196" y="32"/>
                  <a:pt x="191" y="48"/>
                </a:cubicBezTo>
                <a:cubicBezTo>
                  <a:pt x="187" y="63"/>
                  <a:pt x="191" y="72"/>
                  <a:pt x="203" y="104"/>
                </a:cubicBezTo>
                <a:cubicBezTo>
                  <a:pt x="192" y="125"/>
                  <a:pt x="192" y="125"/>
                  <a:pt x="192" y="125"/>
                </a:cubicBezTo>
                <a:cubicBezTo>
                  <a:pt x="181" y="145"/>
                  <a:pt x="171" y="143"/>
                  <a:pt x="148" y="143"/>
                </a:cubicBezTo>
                <a:cubicBezTo>
                  <a:pt x="139" y="135"/>
                  <a:pt x="131" y="128"/>
                  <a:pt x="124" y="121"/>
                </a:cubicBezTo>
                <a:cubicBezTo>
                  <a:pt x="1" y="60"/>
                  <a:pt x="1" y="60"/>
                  <a:pt x="1" y="60"/>
                </a:cubicBezTo>
                <a:cubicBezTo>
                  <a:pt x="7" y="86"/>
                  <a:pt x="35" y="105"/>
                  <a:pt x="101" y="168"/>
                </a:cubicBezTo>
                <a:close/>
                <a:moveTo>
                  <a:pt x="251" y="130"/>
                </a:moveTo>
                <a:cubicBezTo>
                  <a:pt x="259" y="146"/>
                  <a:pt x="259" y="146"/>
                  <a:pt x="259" y="146"/>
                </a:cubicBezTo>
                <a:cubicBezTo>
                  <a:pt x="258" y="147"/>
                  <a:pt x="258" y="149"/>
                  <a:pt x="258" y="152"/>
                </a:cubicBezTo>
                <a:cubicBezTo>
                  <a:pt x="258" y="158"/>
                  <a:pt x="263" y="163"/>
                  <a:pt x="269" y="163"/>
                </a:cubicBezTo>
                <a:cubicBezTo>
                  <a:pt x="275" y="163"/>
                  <a:pt x="280" y="158"/>
                  <a:pt x="280" y="152"/>
                </a:cubicBezTo>
                <a:cubicBezTo>
                  <a:pt x="280" y="145"/>
                  <a:pt x="275" y="140"/>
                  <a:pt x="269" y="140"/>
                </a:cubicBezTo>
                <a:cubicBezTo>
                  <a:pt x="261" y="125"/>
                  <a:pt x="261" y="125"/>
                  <a:pt x="261" y="125"/>
                </a:cubicBezTo>
                <a:cubicBezTo>
                  <a:pt x="263" y="124"/>
                  <a:pt x="266" y="123"/>
                  <a:pt x="269" y="123"/>
                </a:cubicBezTo>
                <a:cubicBezTo>
                  <a:pt x="284" y="123"/>
                  <a:pt x="297" y="136"/>
                  <a:pt x="297" y="152"/>
                </a:cubicBezTo>
                <a:cubicBezTo>
                  <a:pt x="297" y="167"/>
                  <a:pt x="284" y="180"/>
                  <a:pt x="269" y="180"/>
                </a:cubicBezTo>
                <a:cubicBezTo>
                  <a:pt x="253" y="180"/>
                  <a:pt x="241" y="167"/>
                  <a:pt x="241" y="152"/>
                </a:cubicBezTo>
                <a:cubicBezTo>
                  <a:pt x="241" y="143"/>
                  <a:pt x="245" y="135"/>
                  <a:pt x="251" y="130"/>
                </a:cubicBezTo>
                <a:close/>
                <a:moveTo>
                  <a:pt x="122" y="107"/>
                </a:moveTo>
                <a:cubicBezTo>
                  <a:pt x="11" y="53"/>
                  <a:pt x="11" y="53"/>
                  <a:pt x="11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8" y="53"/>
                  <a:pt x="112" y="51"/>
                  <a:pt x="115" y="47"/>
                </a:cubicBezTo>
                <a:cubicBezTo>
                  <a:pt x="130" y="49"/>
                  <a:pt x="145" y="62"/>
                  <a:pt x="135" y="84"/>
                </a:cubicBezTo>
                <a:lnTo>
                  <a:pt x="122" y="107"/>
                </a:lnTo>
                <a:close/>
                <a:moveTo>
                  <a:pt x="190" y="26"/>
                </a:moveTo>
                <a:cubicBezTo>
                  <a:pt x="187" y="19"/>
                  <a:pt x="187" y="19"/>
                  <a:pt x="187" y="19"/>
                </a:cubicBezTo>
                <a:cubicBezTo>
                  <a:pt x="163" y="19"/>
                  <a:pt x="163" y="19"/>
                  <a:pt x="163" y="19"/>
                </a:cubicBezTo>
                <a:cubicBezTo>
                  <a:pt x="160" y="19"/>
                  <a:pt x="157" y="17"/>
                  <a:pt x="157" y="14"/>
                </a:cubicBezTo>
                <a:cubicBezTo>
                  <a:pt x="157" y="10"/>
                  <a:pt x="160" y="8"/>
                  <a:pt x="163" y="8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6"/>
                  <a:pt x="185" y="3"/>
                  <a:pt x="187" y="2"/>
                </a:cubicBezTo>
                <a:cubicBezTo>
                  <a:pt x="191" y="0"/>
                  <a:pt x="196" y="1"/>
                  <a:pt x="198" y="5"/>
                </a:cubicBezTo>
                <a:cubicBezTo>
                  <a:pt x="203" y="13"/>
                  <a:pt x="203" y="13"/>
                  <a:pt x="203" y="13"/>
                </a:cubicBezTo>
                <a:cubicBezTo>
                  <a:pt x="200" y="15"/>
                  <a:pt x="195" y="20"/>
                  <a:pt x="190" y="2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Freeform 153"/>
          <p:cNvSpPr>
            <a:spLocks noEditPoints="1"/>
          </p:cNvSpPr>
          <p:nvPr/>
        </p:nvSpPr>
        <p:spPr bwMode="auto">
          <a:xfrm>
            <a:off x="1610882" y="2118147"/>
            <a:ext cx="634033" cy="333201"/>
          </a:xfrm>
          <a:custGeom>
            <a:avLst/>
            <a:gdLst>
              <a:gd name="T0" fmla="*/ 215 w 443"/>
              <a:gd name="T1" fmla="*/ 30 h 232"/>
              <a:gd name="T2" fmla="*/ 226 w 443"/>
              <a:gd name="T3" fmla="*/ 32 h 232"/>
              <a:gd name="T4" fmla="*/ 242 w 443"/>
              <a:gd name="T5" fmla="*/ 44 h 232"/>
              <a:gd name="T6" fmla="*/ 254 w 443"/>
              <a:gd name="T7" fmla="*/ 73 h 232"/>
              <a:gd name="T8" fmla="*/ 218 w 443"/>
              <a:gd name="T9" fmla="*/ 73 h 232"/>
              <a:gd name="T10" fmla="*/ 106 w 443"/>
              <a:gd name="T11" fmla="*/ 16 h 232"/>
              <a:gd name="T12" fmla="*/ 83 w 443"/>
              <a:gd name="T13" fmla="*/ 0 h 232"/>
              <a:gd name="T14" fmla="*/ 106 w 443"/>
              <a:gd name="T15" fmla="*/ 16 h 232"/>
              <a:gd name="T16" fmla="*/ 83 w 443"/>
              <a:gd name="T17" fmla="*/ 124 h 232"/>
              <a:gd name="T18" fmla="*/ 145 w 443"/>
              <a:gd name="T19" fmla="*/ 137 h 232"/>
              <a:gd name="T20" fmla="*/ 145 w 443"/>
              <a:gd name="T21" fmla="*/ 110 h 232"/>
              <a:gd name="T22" fmla="*/ 402 w 443"/>
              <a:gd name="T23" fmla="*/ 118 h 232"/>
              <a:gd name="T24" fmla="*/ 172 w 443"/>
              <a:gd name="T25" fmla="*/ 86 h 232"/>
              <a:gd name="T26" fmla="*/ 105 w 443"/>
              <a:gd name="T27" fmla="*/ 31 h 232"/>
              <a:gd name="T28" fmla="*/ 46 w 443"/>
              <a:gd name="T29" fmla="*/ 16 h 232"/>
              <a:gd name="T30" fmla="*/ 0 w 443"/>
              <a:gd name="T31" fmla="*/ 75 h 232"/>
              <a:gd name="T32" fmla="*/ 66 w 443"/>
              <a:gd name="T33" fmla="*/ 60 h 232"/>
              <a:gd name="T34" fmla="*/ 128 w 443"/>
              <a:gd name="T35" fmla="*/ 101 h 232"/>
              <a:gd name="T36" fmla="*/ 160 w 443"/>
              <a:gd name="T37" fmla="*/ 104 h 232"/>
              <a:gd name="T38" fmla="*/ 160 w 443"/>
              <a:gd name="T39" fmla="*/ 143 h 232"/>
              <a:gd name="T40" fmla="*/ 131 w 443"/>
              <a:gd name="T41" fmla="*/ 147 h 232"/>
              <a:gd name="T42" fmla="*/ 71 w 443"/>
              <a:gd name="T43" fmla="*/ 224 h 232"/>
              <a:gd name="T44" fmla="*/ 45 w 443"/>
              <a:gd name="T45" fmla="*/ 216 h 232"/>
              <a:gd name="T46" fmla="*/ 89 w 443"/>
              <a:gd name="T47" fmla="*/ 232 h 232"/>
              <a:gd name="T48" fmla="*/ 241 w 443"/>
              <a:gd name="T49" fmla="*/ 170 h 232"/>
              <a:gd name="T50" fmla="*/ 367 w 443"/>
              <a:gd name="T51" fmla="*/ 162 h 232"/>
              <a:gd name="T52" fmla="*/ 402 w 443"/>
              <a:gd name="T53" fmla="*/ 118 h 232"/>
              <a:gd name="T54" fmla="*/ 227 w 443"/>
              <a:gd name="T55" fmla="*/ 126 h 232"/>
              <a:gd name="T56" fmla="*/ 218 w 443"/>
              <a:gd name="T57" fmla="*/ 121 h 232"/>
              <a:gd name="T58" fmla="*/ 223 w 443"/>
              <a:gd name="T59" fmla="*/ 110 h 232"/>
              <a:gd name="T60" fmla="*/ 232 w 443"/>
              <a:gd name="T61" fmla="*/ 114 h 232"/>
              <a:gd name="T62" fmla="*/ 263 w 443"/>
              <a:gd name="T63" fmla="*/ 121 h 232"/>
              <a:gd name="T64" fmla="*/ 254 w 443"/>
              <a:gd name="T65" fmla="*/ 126 h 232"/>
              <a:gd name="T66" fmla="*/ 249 w 443"/>
              <a:gd name="T67" fmla="*/ 114 h 232"/>
              <a:gd name="T68" fmla="*/ 258 w 443"/>
              <a:gd name="T69" fmla="*/ 110 h 232"/>
              <a:gd name="T70" fmla="*/ 263 w 443"/>
              <a:gd name="T71" fmla="*/ 121 h 232"/>
              <a:gd name="T72" fmla="*/ 289 w 443"/>
              <a:gd name="T73" fmla="*/ 126 h 232"/>
              <a:gd name="T74" fmla="*/ 280 w 443"/>
              <a:gd name="T75" fmla="*/ 121 h 232"/>
              <a:gd name="T76" fmla="*/ 285 w 443"/>
              <a:gd name="T77" fmla="*/ 110 h 232"/>
              <a:gd name="T78" fmla="*/ 294 w 443"/>
              <a:gd name="T79" fmla="*/ 114 h 232"/>
              <a:gd name="T80" fmla="*/ 360 w 443"/>
              <a:gd name="T81" fmla="*/ 127 h 232"/>
              <a:gd name="T82" fmla="*/ 322 w 443"/>
              <a:gd name="T83" fmla="*/ 115 h 232"/>
              <a:gd name="T84" fmla="*/ 356 w 443"/>
              <a:gd name="T85" fmla="*/ 102 h 232"/>
              <a:gd name="T86" fmla="*/ 360 w 443"/>
              <a:gd name="T87" fmla="*/ 127 h 232"/>
              <a:gd name="T88" fmla="*/ 150 w 443"/>
              <a:gd name="T89" fmla="*/ 124 h 232"/>
              <a:gd name="T90" fmla="*/ 163 w 443"/>
              <a:gd name="T91" fmla="*/ 124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43" h="232">
                <a:moveTo>
                  <a:pt x="227" y="43"/>
                </a:moveTo>
                <a:cubicBezTo>
                  <a:pt x="215" y="30"/>
                  <a:pt x="215" y="30"/>
                  <a:pt x="215" y="30"/>
                </a:cubicBezTo>
                <a:cubicBezTo>
                  <a:pt x="220" y="30"/>
                  <a:pt x="220" y="30"/>
                  <a:pt x="220" y="30"/>
                </a:cubicBezTo>
                <a:cubicBezTo>
                  <a:pt x="223" y="30"/>
                  <a:pt x="224" y="31"/>
                  <a:pt x="226" y="32"/>
                </a:cubicBezTo>
                <a:cubicBezTo>
                  <a:pt x="227" y="33"/>
                  <a:pt x="242" y="44"/>
                  <a:pt x="242" y="44"/>
                </a:cubicBezTo>
                <a:cubicBezTo>
                  <a:pt x="242" y="44"/>
                  <a:pt x="242" y="44"/>
                  <a:pt x="242" y="44"/>
                </a:cubicBezTo>
                <a:cubicBezTo>
                  <a:pt x="246" y="46"/>
                  <a:pt x="247" y="50"/>
                  <a:pt x="248" y="53"/>
                </a:cubicBezTo>
                <a:cubicBezTo>
                  <a:pt x="249" y="57"/>
                  <a:pt x="251" y="65"/>
                  <a:pt x="254" y="73"/>
                </a:cubicBezTo>
                <a:cubicBezTo>
                  <a:pt x="242" y="73"/>
                  <a:pt x="229" y="73"/>
                  <a:pt x="218" y="73"/>
                </a:cubicBezTo>
                <a:cubicBezTo>
                  <a:pt x="218" y="73"/>
                  <a:pt x="218" y="73"/>
                  <a:pt x="218" y="73"/>
                </a:cubicBezTo>
                <a:lnTo>
                  <a:pt x="227" y="43"/>
                </a:lnTo>
                <a:close/>
                <a:moveTo>
                  <a:pt x="106" y="16"/>
                </a:moveTo>
                <a:cubicBezTo>
                  <a:pt x="106" y="0"/>
                  <a:pt x="106" y="0"/>
                  <a:pt x="10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9" y="5"/>
                  <a:pt x="79" y="5"/>
                  <a:pt x="79" y="5"/>
                </a:cubicBezTo>
                <a:cubicBezTo>
                  <a:pt x="88" y="7"/>
                  <a:pt x="98" y="10"/>
                  <a:pt x="106" y="16"/>
                </a:cubicBezTo>
                <a:close/>
                <a:moveTo>
                  <a:pt x="128" y="109"/>
                </a:moveTo>
                <a:cubicBezTo>
                  <a:pt x="103" y="109"/>
                  <a:pt x="83" y="115"/>
                  <a:pt x="83" y="124"/>
                </a:cubicBezTo>
                <a:cubicBezTo>
                  <a:pt x="83" y="132"/>
                  <a:pt x="103" y="138"/>
                  <a:pt x="128" y="138"/>
                </a:cubicBezTo>
                <a:cubicBezTo>
                  <a:pt x="134" y="138"/>
                  <a:pt x="140" y="138"/>
                  <a:pt x="145" y="137"/>
                </a:cubicBezTo>
                <a:cubicBezTo>
                  <a:pt x="143" y="134"/>
                  <a:pt x="141" y="129"/>
                  <a:pt x="141" y="124"/>
                </a:cubicBezTo>
                <a:cubicBezTo>
                  <a:pt x="141" y="118"/>
                  <a:pt x="143" y="114"/>
                  <a:pt x="145" y="110"/>
                </a:cubicBezTo>
                <a:cubicBezTo>
                  <a:pt x="140" y="109"/>
                  <a:pt x="134" y="109"/>
                  <a:pt x="128" y="109"/>
                </a:cubicBezTo>
                <a:close/>
                <a:moveTo>
                  <a:pt x="402" y="118"/>
                </a:moveTo>
                <a:cubicBezTo>
                  <a:pt x="383" y="93"/>
                  <a:pt x="357" y="85"/>
                  <a:pt x="313" y="85"/>
                </a:cubicBezTo>
                <a:cubicBezTo>
                  <a:pt x="280" y="85"/>
                  <a:pt x="186" y="86"/>
                  <a:pt x="172" y="86"/>
                </a:cubicBezTo>
                <a:cubicBezTo>
                  <a:pt x="157" y="86"/>
                  <a:pt x="148" y="82"/>
                  <a:pt x="139" y="72"/>
                </a:cubicBezTo>
                <a:cubicBezTo>
                  <a:pt x="130" y="62"/>
                  <a:pt x="114" y="42"/>
                  <a:pt x="105" y="31"/>
                </a:cubicBezTo>
                <a:cubicBezTo>
                  <a:pt x="98" y="23"/>
                  <a:pt x="80" y="16"/>
                  <a:pt x="67" y="16"/>
                </a:cubicBezTo>
                <a:cubicBezTo>
                  <a:pt x="55" y="16"/>
                  <a:pt x="46" y="16"/>
                  <a:pt x="46" y="16"/>
                </a:cubicBezTo>
                <a:cubicBezTo>
                  <a:pt x="46" y="16"/>
                  <a:pt x="50" y="25"/>
                  <a:pt x="56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66" y="60"/>
                  <a:pt x="66" y="60"/>
                  <a:pt x="66" y="60"/>
                </a:cubicBezTo>
                <a:cubicBezTo>
                  <a:pt x="73" y="75"/>
                  <a:pt x="81" y="92"/>
                  <a:pt x="89" y="107"/>
                </a:cubicBezTo>
                <a:cubicBezTo>
                  <a:pt x="99" y="102"/>
                  <a:pt x="115" y="101"/>
                  <a:pt x="128" y="101"/>
                </a:cubicBezTo>
                <a:cubicBezTo>
                  <a:pt x="140" y="101"/>
                  <a:pt x="151" y="102"/>
                  <a:pt x="160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6" y="106"/>
                  <a:pt x="171" y="114"/>
                  <a:pt x="171" y="124"/>
                </a:cubicBezTo>
                <a:cubicBezTo>
                  <a:pt x="171" y="133"/>
                  <a:pt x="166" y="141"/>
                  <a:pt x="160" y="143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51" y="145"/>
                  <a:pt x="141" y="146"/>
                  <a:pt x="131" y="147"/>
                </a:cubicBezTo>
                <a:cubicBezTo>
                  <a:pt x="140" y="151"/>
                  <a:pt x="151" y="154"/>
                  <a:pt x="164" y="157"/>
                </a:cubicBezTo>
                <a:cubicBezTo>
                  <a:pt x="71" y="224"/>
                  <a:pt x="71" y="224"/>
                  <a:pt x="71" y="224"/>
                </a:cubicBezTo>
                <a:cubicBezTo>
                  <a:pt x="65" y="221"/>
                  <a:pt x="59" y="218"/>
                  <a:pt x="56" y="217"/>
                </a:cubicBezTo>
                <a:cubicBezTo>
                  <a:pt x="52" y="216"/>
                  <a:pt x="49" y="216"/>
                  <a:pt x="45" y="216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89" y="232"/>
                  <a:pt x="89" y="232"/>
                  <a:pt x="89" y="232"/>
                </a:cubicBezTo>
                <a:cubicBezTo>
                  <a:pt x="101" y="232"/>
                  <a:pt x="111" y="230"/>
                  <a:pt x="121" y="225"/>
                </a:cubicBezTo>
                <a:cubicBezTo>
                  <a:pt x="135" y="219"/>
                  <a:pt x="213" y="181"/>
                  <a:pt x="241" y="170"/>
                </a:cubicBezTo>
                <a:cubicBezTo>
                  <a:pt x="248" y="167"/>
                  <a:pt x="254" y="164"/>
                  <a:pt x="261" y="162"/>
                </a:cubicBezTo>
                <a:cubicBezTo>
                  <a:pt x="301" y="162"/>
                  <a:pt x="355" y="162"/>
                  <a:pt x="367" y="162"/>
                </a:cubicBezTo>
                <a:cubicBezTo>
                  <a:pt x="436" y="162"/>
                  <a:pt x="443" y="150"/>
                  <a:pt x="443" y="141"/>
                </a:cubicBezTo>
                <a:cubicBezTo>
                  <a:pt x="443" y="132"/>
                  <a:pt x="426" y="127"/>
                  <a:pt x="402" y="118"/>
                </a:cubicBezTo>
                <a:close/>
                <a:moveTo>
                  <a:pt x="232" y="121"/>
                </a:moveTo>
                <a:cubicBezTo>
                  <a:pt x="232" y="124"/>
                  <a:pt x="230" y="126"/>
                  <a:pt x="227" y="126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0" y="126"/>
                  <a:pt x="218" y="124"/>
                  <a:pt x="218" y="121"/>
                </a:cubicBezTo>
                <a:cubicBezTo>
                  <a:pt x="218" y="114"/>
                  <a:pt x="218" y="114"/>
                  <a:pt x="218" y="114"/>
                </a:cubicBezTo>
                <a:cubicBezTo>
                  <a:pt x="218" y="112"/>
                  <a:pt x="220" y="110"/>
                  <a:pt x="223" y="110"/>
                </a:cubicBezTo>
                <a:cubicBezTo>
                  <a:pt x="227" y="110"/>
                  <a:pt x="227" y="110"/>
                  <a:pt x="227" y="110"/>
                </a:cubicBezTo>
                <a:cubicBezTo>
                  <a:pt x="230" y="110"/>
                  <a:pt x="232" y="112"/>
                  <a:pt x="232" y="114"/>
                </a:cubicBezTo>
                <a:lnTo>
                  <a:pt x="232" y="121"/>
                </a:lnTo>
                <a:close/>
                <a:moveTo>
                  <a:pt x="263" y="121"/>
                </a:moveTo>
                <a:cubicBezTo>
                  <a:pt x="263" y="124"/>
                  <a:pt x="261" y="126"/>
                  <a:pt x="258" y="126"/>
                </a:cubicBezTo>
                <a:cubicBezTo>
                  <a:pt x="254" y="126"/>
                  <a:pt x="254" y="126"/>
                  <a:pt x="254" y="126"/>
                </a:cubicBezTo>
                <a:cubicBezTo>
                  <a:pt x="251" y="126"/>
                  <a:pt x="249" y="124"/>
                  <a:pt x="249" y="121"/>
                </a:cubicBezTo>
                <a:cubicBezTo>
                  <a:pt x="249" y="114"/>
                  <a:pt x="249" y="114"/>
                  <a:pt x="249" y="114"/>
                </a:cubicBezTo>
                <a:cubicBezTo>
                  <a:pt x="249" y="112"/>
                  <a:pt x="251" y="110"/>
                  <a:pt x="254" y="110"/>
                </a:cubicBezTo>
                <a:cubicBezTo>
                  <a:pt x="258" y="110"/>
                  <a:pt x="258" y="110"/>
                  <a:pt x="258" y="110"/>
                </a:cubicBezTo>
                <a:cubicBezTo>
                  <a:pt x="261" y="110"/>
                  <a:pt x="263" y="112"/>
                  <a:pt x="263" y="114"/>
                </a:cubicBezTo>
                <a:lnTo>
                  <a:pt x="263" y="121"/>
                </a:lnTo>
                <a:close/>
                <a:moveTo>
                  <a:pt x="294" y="121"/>
                </a:moveTo>
                <a:cubicBezTo>
                  <a:pt x="294" y="124"/>
                  <a:pt x="292" y="126"/>
                  <a:pt x="289" y="126"/>
                </a:cubicBezTo>
                <a:cubicBezTo>
                  <a:pt x="285" y="126"/>
                  <a:pt x="285" y="126"/>
                  <a:pt x="285" y="126"/>
                </a:cubicBezTo>
                <a:cubicBezTo>
                  <a:pt x="282" y="126"/>
                  <a:pt x="280" y="124"/>
                  <a:pt x="280" y="121"/>
                </a:cubicBezTo>
                <a:cubicBezTo>
                  <a:pt x="280" y="114"/>
                  <a:pt x="280" y="114"/>
                  <a:pt x="280" y="114"/>
                </a:cubicBezTo>
                <a:cubicBezTo>
                  <a:pt x="280" y="112"/>
                  <a:pt x="282" y="110"/>
                  <a:pt x="285" y="110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92" y="110"/>
                  <a:pt x="294" y="112"/>
                  <a:pt x="294" y="114"/>
                </a:cubicBezTo>
                <a:lnTo>
                  <a:pt x="294" y="121"/>
                </a:lnTo>
                <a:close/>
                <a:moveTo>
                  <a:pt x="360" y="127"/>
                </a:moveTo>
                <a:cubicBezTo>
                  <a:pt x="360" y="127"/>
                  <a:pt x="360" y="127"/>
                  <a:pt x="360" y="127"/>
                </a:cubicBezTo>
                <a:cubicBezTo>
                  <a:pt x="343" y="127"/>
                  <a:pt x="328" y="122"/>
                  <a:pt x="322" y="115"/>
                </a:cubicBezTo>
                <a:cubicBezTo>
                  <a:pt x="320" y="112"/>
                  <a:pt x="321" y="109"/>
                  <a:pt x="325" y="109"/>
                </a:cubicBezTo>
                <a:cubicBezTo>
                  <a:pt x="331" y="108"/>
                  <a:pt x="348" y="108"/>
                  <a:pt x="356" y="102"/>
                </a:cubicBezTo>
                <a:cubicBezTo>
                  <a:pt x="370" y="106"/>
                  <a:pt x="380" y="112"/>
                  <a:pt x="388" y="121"/>
                </a:cubicBezTo>
                <a:cubicBezTo>
                  <a:pt x="382" y="125"/>
                  <a:pt x="371" y="127"/>
                  <a:pt x="360" y="127"/>
                </a:cubicBezTo>
                <a:close/>
                <a:moveTo>
                  <a:pt x="156" y="135"/>
                </a:moveTo>
                <a:cubicBezTo>
                  <a:pt x="153" y="135"/>
                  <a:pt x="150" y="130"/>
                  <a:pt x="150" y="124"/>
                </a:cubicBezTo>
                <a:cubicBezTo>
                  <a:pt x="150" y="117"/>
                  <a:pt x="153" y="112"/>
                  <a:pt x="156" y="112"/>
                </a:cubicBezTo>
                <a:cubicBezTo>
                  <a:pt x="160" y="112"/>
                  <a:pt x="163" y="117"/>
                  <a:pt x="163" y="124"/>
                </a:cubicBezTo>
                <a:cubicBezTo>
                  <a:pt x="163" y="130"/>
                  <a:pt x="160" y="135"/>
                  <a:pt x="156" y="1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文本框 20"/>
          <p:cNvSpPr txBox="1"/>
          <p:nvPr/>
        </p:nvSpPr>
        <p:spPr>
          <a:xfrm>
            <a:off x="1777054" y="918437"/>
            <a:ext cx="2775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rPr>
              <a:t>SAMPLE TEXT HERE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1AF59"/>
                </a:solidFill>
                <a:effectLst/>
                <a:uLnTx/>
                <a:uFillTx/>
              </a:rPr>
              <a:t>#01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1AF59"/>
              </a:solidFill>
              <a:effectLst/>
              <a:uLnTx/>
              <a:uFillTx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89195" y="1266826"/>
            <a:ext cx="382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We do our best to make your presentation perfect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! We do our best to make your presentation perfect! 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  <p:sp>
        <p:nvSpPr>
          <p:cNvPr id="40" name="文本框 22"/>
          <p:cNvSpPr txBox="1"/>
          <p:nvPr/>
        </p:nvSpPr>
        <p:spPr>
          <a:xfrm>
            <a:off x="2659004" y="1908540"/>
            <a:ext cx="2775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rPr>
              <a:t>SAMPLE TEXT HERE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rPr>
              <a:t>#02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56A8BD"/>
              </a:solidFill>
              <a:effectLst/>
              <a:uLnTx/>
              <a:uFillTx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71145" y="2256929"/>
            <a:ext cx="382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We do our best to make your presentation perfect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! We do our best to make your presentation perfect! 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3592845" y="2797565"/>
            <a:ext cx="2775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rPr>
              <a:t>SAMPLE TEXT HERE 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rPr>
              <a:t>#03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DC6C7C"/>
              </a:solidFill>
              <a:effectLst/>
              <a:uLnTx/>
              <a:uFillTx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04986" y="3145954"/>
            <a:ext cx="382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We do our best to make your presentation perfect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! We do our best to make your presentation perfect! 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  <p:sp>
        <p:nvSpPr>
          <p:cNvPr id="44" name="文本框 26"/>
          <p:cNvSpPr txBox="1"/>
          <p:nvPr/>
        </p:nvSpPr>
        <p:spPr>
          <a:xfrm>
            <a:off x="4521432" y="3789944"/>
            <a:ext cx="2775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rPr>
              <a:t>SAMPLE TEXT HERE  #04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33573" y="4138333"/>
            <a:ext cx="382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We do our best to make your presentation perfect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</a:rPr>
              <a:t>! We do our best to make your presentation perfect! 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3A3A3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2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/>
          <p:cNvGrpSpPr/>
          <p:nvPr/>
        </p:nvGrpSpPr>
        <p:grpSpPr>
          <a:xfrm>
            <a:off x="1588" y="2132855"/>
            <a:ext cx="9157584" cy="2881337"/>
            <a:chOff x="597408" y="1954976"/>
            <a:chExt cx="10955904" cy="3447159"/>
          </a:xfrm>
        </p:grpSpPr>
        <p:sp>
          <p:nvSpPr>
            <p:cNvPr id="98" name="空心弧 97"/>
            <p:cNvSpPr/>
            <p:nvPr/>
          </p:nvSpPr>
          <p:spPr>
            <a:xfrm rot="10800000">
              <a:off x="6641815" y="2166339"/>
              <a:ext cx="2426208" cy="2426208"/>
            </a:xfrm>
            <a:prstGeom prst="blockArc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65000">
                  <a:schemeClr val="tx1">
                    <a:lumMod val="50000"/>
                    <a:lumOff val="50000"/>
                  </a:schemeClr>
                </a:gs>
                <a:gs pos="0">
                  <a:srgbClr val="3A3A3A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 flipV="1">
              <a:off x="597408" y="2561268"/>
              <a:ext cx="1856928" cy="1077701"/>
              <a:chOff x="837732" y="1756273"/>
              <a:chExt cx="4394668" cy="1710028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01" name="矩形 100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2" name="空心弧 101"/>
            <p:cNvSpPr/>
            <p:nvPr/>
          </p:nvSpPr>
          <p:spPr>
            <a:xfrm rot="10800000">
              <a:off x="3003550" y="2166339"/>
              <a:ext cx="2426208" cy="2426208"/>
            </a:xfrm>
            <a:prstGeom prst="blockArc">
              <a:avLst/>
            </a:prstGeom>
            <a:gradFill flip="none" rotWithShape="1"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82000">
                  <a:schemeClr val="accent2">
                    <a:lumMod val="60000"/>
                    <a:lumOff val="40000"/>
                  </a:schemeClr>
                </a:gs>
                <a:gs pos="0">
                  <a:srgbClr val="DC6C7C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 flipV="1">
              <a:off x="2395728" y="2561268"/>
              <a:ext cx="1856928" cy="1077701"/>
              <a:chOff x="837732" y="1756273"/>
              <a:chExt cx="4394668" cy="171002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7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05" name="矩形 104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6" name="空心弧 105"/>
            <p:cNvSpPr/>
            <p:nvPr/>
          </p:nvSpPr>
          <p:spPr>
            <a:xfrm>
              <a:off x="1182624" y="2170176"/>
              <a:ext cx="2426208" cy="2426208"/>
            </a:xfrm>
            <a:prstGeom prst="blockArc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8000">
                  <a:srgbClr val="FFC000"/>
                </a:gs>
                <a:gs pos="100000">
                  <a:srgbClr val="F1AF59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 flipV="1">
              <a:off x="4218432" y="2561268"/>
              <a:ext cx="1856928" cy="1077701"/>
              <a:chOff x="837732" y="1756273"/>
              <a:chExt cx="4394668" cy="1710028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09" name="矩形 108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 flipV="1">
              <a:off x="6016752" y="2561268"/>
              <a:ext cx="1856928" cy="1077701"/>
              <a:chOff x="837732" y="1756273"/>
              <a:chExt cx="4394668" cy="1710028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7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12" name="矩形 111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flipV="1">
              <a:off x="7898064" y="2561268"/>
              <a:ext cx="1856928" cy="1077701"/>
              <a:chOff x="837732" y="1756273"/>
              <a:chExt cx="4394668" cy="1710028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15" name="矩形 114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 flipV="1">
              <a:off x="9696384" y="2561268"/>
              <a:ext cx="1856928" cy="1077701"/>
              <a:chOff x="837732" y="1756273"/>
              <a:chExt cx="4394668" cy="1710028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837732" y="1756273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7000">
                    <a:schemeClr val="tx1">
                      <a:lumMod val="95000"/>
                      <a:lumOff val="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 useBgFill="1">
            <p:nvSpPr>
              <p:cNvPr id="118" name="矩形 117"/>
              <p:cNvSpPr/>
              <p:nvPr/>
            </p:nvSpPr>
            <p:spPr>
              <a:xfrm>
                <a:off x="837732" y="2165054"/>
                <a:ext cx="4394668" cy="13012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9" name="空心弧 118"/>
            <p:cNvSpPr/>
            <p:nvPr/>
          </p:nvSpPr>
          <p:spPr>
            <a:xfrm>
              <a:off x="4823873" y="2170176"/>
              <a:ext cx="2426208" cy="2426208"/>
            </a:xfrm>
            <a:prstGeom prst="blockArc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8000">
                  <a:schemeClr val="accent1">
                    <a:lumMod val="60000"/>
                    <a:lumOff val="40000"/>
                  </a:schemeClr>
                </a:gs>
                <a:gs pos="100000">
                  <a:srgbClr val="56A8B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0" name="空心弧 119"/>
            <p:cNvSpPr/>
            <p:nvPr/>
          </p:nvSpPr>
          <p:spPr>
            <a:xfrm>
              <a:off x="8457089" y="2170176"/>
              <a:ext cx="2426208" cy="2426208"/>
            </a:xfrm>
            <a:prstGeom prst="blockArc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23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21" name="文本框 27"/>
            <p:cNvSpPr txBox="1"/>
            <p:nvPr/>
          </p:nvSpPr>
          <p:spPr>
            <a:xfrm>
              <a:off x="1930203" y="2666956"/>
              <a:ext cx="903664" cy="84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文本框 28"/>
            <p:cNvSpPr txBox="1"/>
            <p:nvPr/>
          </p:nvSpPr>
          <p:spPr>
            <a:xfrm>
              <a:off x="5588849" y="2666956"/>
              <a:ext cx="903664" cy="84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文本框 29"/>
            <p:cNvSpPr txBox="1"/>
            <p:nvPr/>
          </p:nvSpPr>
          <p:spPr>
            <a:xfrm>
              <a:off x="9261811" y="2666956"/>
              <a:ext cx="903664" cy="84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文本框 30"/>
            <p:cNvSpPr txBox="1"/>
            <p:nvPr/>
          </p:nvSpPr>
          <p:spPr>
            <a:xfrm>
              <a:off x="3782913" y="3209014"/>
              <a:ext cx="903664" cy="84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文本框 31"/>
            <p:cNvSpPr txBox="1"/>
            <p:nvPr/>
          </p:nvSpPr>
          <p:spPr>
            <a:xfrm>
              <a:off x="7401599" y="3209014"/>
              <a:ext cx="903664" cy="84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5652399" y="3667686"/>
              <a:ext cx="761726" cy="448071"/>
              <a:chOff x="5687624" y="1413289"/>
              <a:chExt cx="761726" cy="448071"/>
            </a:xfrm>
          </p:grpSpPr>
          <p:sp>
            <p:nvSpPr>
              <p:cNvPr id="127" name="任意多边形 126"/>
              <p:cNvSpPr/>
              <p:nvPr/>
            </p:nvSpPr>
            <p:spPr>
              <a:xfrm rot="2700000">
                <a:off x="5812942" y="1413289"/>
                <a:ext cx="448071" cy="448071"/>
              </a:xfrm>
              <a:custGeom>
                <a:avLst/>
                <a:gdLst>
                  <a:gd name="connsiteX0" fmla="*/ 704234 w 1072230"/>
                  <a:gd name="connsiteY0" fmla="*/ 548838 h 1072230"/>
                  <a:gd name="connsiteX1" fmla="*/ 693389 w 1072230"/>
                  <a:gd name="connsiteY1" fmla="*/ 602554 h 1072230"/>
                  <a:gd name="connsiteX2" fmla="*/ 602554 w 1072230"/>
                  <a:gd name="connsiteY2" fmla="*/ 693389 h 1072230"/>
                  <a:gd name="connsiteX3" fmla="*/ 568998 w 1072230"/>
                  <a:gd name="connsiteY3" fmla="*/ 700164 h 1072230"/>
                  <a:gd name="connsiteX4" fmla="*/ 568998 w 1072230"/>
                  <a:gd name="connsiteY4" fmla="*/ 879092 h 1072230"/>
                  <a:gd name="connsiteX5" fmla="*/ 598094 w 1072230"/>
                  <a:gd name="connsiteY5" fmla="*/ 876524 h 1072230"/>
                  <a:gd name="connsiteX6" fmla="*/ 879131 w 1072230"/>
                  <a:gd name="connsiteY6" fmla="*/ 602427 h 1072230"/>
                  <a:gd name="connsiteX7" fmla="*/ 884533 w 1072230"/>
                  <a:gd name="connsiteY7" fmla="*/ 548838 h 1072230"/>
                  <a:gd name="connsiteX8" fmla="*/ 187697 w 1072230"/>
                  <a:gd name="connsiteY8" fmla="*/ 548838 h 1072230"/>
                  <a:gd name="connsiteX9" fmla="*/ 193099 w 1072230"/>
                  <a:gd name="connsiteY9" fmla="*/ 602427 h 1072230"/>
                  <a:gd name="connsiteX10" fmla="*/ 474136 w 1072230"/>
                  <a:gd name="connsiteY10" fmla="*/ 876524 h 1072230"/>
                  <a:gd name="connsiteX11" fmla="*/ 509616 w 1072230"/>
                  <a:gd name="connsiteY11" fmla="*/ 879655 h 1072230"/>
                  <a:gd name="connsiteX12" fmla="*/ 509616 w 1072230"/>
                  <a:gd name="connsiteY12" fmla="*/ 701453 h 1072230"/>
                  <a:gd name="connsiteX13" fmla="*/ 469676 w 1072230"/>
                  <a:gd name="connsiteY13" fmla="*/ 693389 h 1072230"/>
                  <a:gd name="connsiteX14" fmla="*/ 378841 w 1072230"/>
                  <a:gd name="connsiteY14" fmla="*/ 602554 h 1072230"/>
                  <a:gd name="connsiteX15" fmla="*/ 367996 w 1072230"/>
                  <a:gd name="connsiteY15" fmla="*/ 548838 h 1072230"/>
                  <a:gd name="connsiteX16" fmla="*/ 536115 w 1072230"/>
                  <a:gd name="connsiteY16" fmla="*/ 450771 h 1072230"/>
                  <a:gd name="connsiteX17" fmla="*/ 450771 w 1072230"/>
                  <a:gd name="connsiteY17" fmla="*/ 536115 h 1072230"/>
                  <a:gd name="connsiteX18" fmla="*/ 536115 w 1072230"/>
                  <a:gd name="connsiteY18" fmla="*/ 621459 h 1072230"/>
                  <a:gd name="connsiteX19" fmla="*/ 621459 w 1072230"/>
                  <a:gd name="connsiteY19" fmla="*/ 536115 h 1072230"/>
                  <a:gd name="connsiteX20" fmla="*/ 536115 w 1072230"/>
                  <a:gd name="connsiteY20" fmla="*/ 450771 h 1072230"/>
                  <a:gd name="connsiteX21" fmla="*/ 568998 w 1072230"/>
                  <a:gd name="connsiteY21" fmla="*/ 185050 h 1072230"/>
                  <a:gd name="connsiteX22" fmla="*/ 568998 w 1072230"/>
                  <a:gd name="connsiteY22" fmla="*/ 372066 h 1072230"/>
                  <a:gd name="connsiteX23" fmla="*/ 602554 w 1072230"/>
                  <a:gd name="connsiteY23" fmla="*/ 378841 h 1072230"/>
                  <a:gd name="connsiteX24" fmla="*/ 693389 w 1072230"/>
                  <a:gd name="connsiteY24" fmla="*/ 469676 h 1072230"/>
                  <a:gd name="connsiteX25" fmla="*/ 697383 w 1072230"/>
                  <a:gd name="connsiteY25" fmla="*/ 489456 h 1072230"/>
                  <a:gd name="connsiteX26" fmla="*/ 882502 w 1072230"/>
                  <a:gd name="connsiteY26" fmla="*/ 489456 h 1072230"/>
                  <a:gd name="connsiteX27" fmla="*/ 880775 w 1072230"/>
                  <a:gd name="connsiteY27" fmla="*/ 469885 h 1072230"/>
                  <a:gd name="connsiteX28" fmla="*/ 606678 w 1072230"/>
                  <a:gd name="connsiteY28" fmla="*/ 188848 h 1072230"/>
                  <a:gd name="connsiteX29" fmla="*/ 509616 w 1072230"/>
                  <a:gd name="connsiteY29" fmla="*/ 184073 h 1072230"/>
                  <a:gd name="connsiteX30" fmla="*/ 474136 w 1072230"/>
                  <a:gd name="connsiteY30" fmla="*/ 187204 h 1072230"/>
                  <a:gd name="connsiteX31" fmla="*/ 193099 w 1072230"/>
                  <a:gd name="connsiteY31" fmla="*/ 461301 h 1072230"/>
                  <a:gd name="connsiteX32" fmla="*/ 190261 w 1072230"/>
                  <a:gd name="connsiteY32" fmla="*/ 489456 h 1072230"/>
                  <a:gd name="connsiteX33" fmla="*/ 374847 w 1072230"/>
                  <a:gd name="connsiteY33" fmla="*/ 489456 h 1072230"/>
                  <a:gd name="connsiteX34" fmla="*/ 378841 w 1072230"/>
                  <a:gd name="connsiteY34" fmla="*/ 469676 h 1072230"/>
                  <a:gd name="connsiteX35" fmla="*/ 469676 w 1072230"/>
                  <a:gd name="connsiteY35" fmla="*/ 378841 h 1072230"/>
                  <a:gd name="connsiteX36" fmla="*/ 509616 w 1072230"/>
                  <a:gd name="connsiteY36" fmla="*/ 370777 h 1072230"/>
                  <a:gd name="connsiteX37" fmla="*/ 536115 w 1072230"/>
                  <a:gd name="connsiteY37" fmla="*/ 0 h 1072230"/>
                  <a:gd name="connsiteX38" fmla="*/ 560453 w 1072230"/>
                  <a:gd name="connsiteY38" fmla="*/ 2453 h 1072230"/>
                  <a:gd name="connsiteX39" fmla="*/ 594600 w 1072230"/>
                  <a:gd name="connsiteY39" fmla="*/ 91894 h 1072230"/>
                  <a:gd name="connsiteX40" fmla="*/ 651562 w 1072230"/>
                  <a:gd name="connsiteY40" fmla="*/ 13189 h 1072230"/>
                  <a:gd name="connsiteX41" fmla="*/ 697807 w 1072230"/>
                  <a:gd name="connsiteY41" fmla="*/ 27545 h 1072230"/>
                  <a:gd name="connsiteX42" fmla="*/ 707577 w 1072230"/>
                  <a:gd name="connsiteY42" fmla="*/ 122165 h 1072230"/>
                  <a:gd name="connsiteX43" fmla="*/ 781521 w 1072230"/>
                  <a:gd name="connsiteY43" fmla="*/ 62065 h 1072230"/>
                  <a:gd name="connsiteX44" fmla="*/ 824168 w 1072230"/>
                  <a:gd name="connsiteY44" fmla="*/ 85213 h 1072230"/>
                  <a:gd name="connsiteX45" fmla="*/ 808874 w 1072230"/>
                  <a:gd name="connsiteY45" fmla="*/ 180650 h 1072230"/>
                  <a:gd name="connsiteX46" fmla="*/ 896385 w 1072230"/>
                  <a:gd name="connsiteY46" fmla="*/ 141496 h 1072230"/>
                  <a:gd name="connsiteX47" fmla="*/ 915206 w 1072230"/>
                  <a:gd name="connsiteY47" fmla="*/ 157025 h 1072230"/>
                  <a:gd name="connsiteX48" fmla="*/ 930734 w 1072230"/>
                  <a:gd name="connsiteY48" fmla="*/ 175845 h 1072230"/>
                  <a:gd name="connsiteX49" fmla="*/ 891580 w 1072230"/>
                  <a:gd name="connsiteY49" fmla="*/ 263356 h 1072230"/>
                  <a:gd name="connsiteX50" fmla="*/ 987017 w 1072230"/>
                  <a:gd name="connsiteY50" fmla="*/ 248062 h 1072230"/>
                  <a:gd name="connsiteX51" fmla="*/ 1010166 w 1072230"/>
                  <a:gd name="connsiteY51" fmla="*/ 290710 h 1072230"/>
                  <a:gd name="connsiteX52" fmla="*/ 950065 w 1072230"/>
                  <a:gd name="connsiteY52" fmla="*/ 364653 h 1072230"/>
                  <a:gd name="connsiteX53" fmla="*/ 1044685 w 1072230"/>
                  <a:gd name="connsiteY53" fmla="*/ 374423 h 1072230"/>
                  <a:gd name="connsiteX54" fmla="*/ 1059041 w 1072230"/>
                  <a:gd name="connsiteY54" fmla="*/ 420668 h 1072230"/>
                  <a:gd name="connsiteX55" fmla="*/ 980336 w 1072230"/>
                  <a:gd name="connsiteY55" fmla="*/ 477630 h 1072230"/>
                  <a:gd name="connsiteX56" fmla="*/ 1069777 w 1072230"/>
                  <a:gd name="connsiteY56" fmla="*/ 511777 h 1072230"/>
                  <a:gd name="connsiteX57" fmla="*/ 1072230 w 1072230"/>
                  <a:gd name="connsiteY57" fmla="*/ 536115 h 1072230"/>
                  <a:gd name="connsiteX58" fmla="*/ 1069777 w 1072230"/>
                  <a:gd name="connsiteY58" fmla="*/ 560453 h 1072230"/>
                  <a:gd name="connsiteX59" fmla="*/ 980336 w 1072230"/>
                  <a:gd name="connsiteY59" fmla="*/ 594600 h 1072230"/>
                  <a:gd name="connsiteX60" fmla="*/ 1059041 w 1072230"/>
                  <a:gd name="connsiteY60" fmla="*/ 651562 h 1072230"/>
                  <a:gd name="connsiteX61" fmla="*/ 1044685 w 1072230"/>
                  <a:gd name="connsiteY61" fmla="*/ 697807 h 1072230"/>
                  <a:gd name="connsiteX62" fmla="*/ 950065 w 1072230"/>
                  <a:gd name="connsiteY62" fmla="*/ 707577 h 1072230"/>
                  <a:gd name="connsiteX63" fmla="*/ 1010166 w 1072230"/>
                  <a:gd name="connsiteY63" fmla="*/ 781521 h 1072230"/>
                  <a:gd name="connsiteX64" fmla="*/ 987017 w 1072230"/>
                  <a:gd name="connsiteY64" fmla="*/ 824168 h 1072230"/>
                  <a:gd name="connsiteX65" fmla="*/ 891580 w 1072230"/>
                  <a:gd name="connsiteY65" fmla="*/ 808874 h 1072230"/>
                  <a:gd name="connsiteX66" fmla="*/ 930734 w 1072230"/>
                  <a:gd name="connsiteY66" fmla="*/ 896385 h 1072230"/>
                  <a:gd name="connsiteX67" fmla="*/ 915206 w 1072230"/>
                  <a:gd name="connsiteY67" fmla="*/ 915206 h 1072230"/>
                  <a:gd name="connsiteX68" fmla="*/ 896385 w 1072230"/>
                  <a:gd name="connsiteY68" fmla="*/ 930734 h 1072230"/>
                  <a:gd name="connsiteX69" fmla="*/ 808874 w 1072230"/>
                  <a:gd name="connsiteY69" fmla="*/ 891580 h 1072230"/>
                  <a:gd name="connsiteX70" fmla="*/ 824168 w 1072230"/>
                  <a:gd name="connsiteY70" fmla="*/ 987017 h 1072230"/>
                  <a:gd name="connsiteX71" fmla="*/ 781520 w 1072230"/>
                  <a:gd name="connsiteY71" fmla="*/ 1010166 h 1072230"/>
                  <a:gd name="connsiteX72" fmla="*/ 707577 w 1072230"/>
                  <a:gd name="connsiteY72" fmla="*/ 950065 h 1072230"/>
                  <a:gd name="connsiteX73" fmla="*/ 697807 w 1072230"/>
                  <a:gd name="connsiteY73" fmla="*/ 1044685 h 1072230"/>
                  <a:gd name="connsiteX74" fmla="*/ 651562 w 1072230"/>
                  <a:gd name="connsiteY74" fmla="*/ 1059041 h 1072230"/>
                  <a:gd name="connsiteX75" fmla="*/ 594600 w 1072230"/>
                  <a:gd name="connsiteY75" fmla="*/ 980336 h 1072230"/>
                  <a:gd name="connsiteX76" fmla="*/ 560453 w 1072230"/>
                  <a:gd name="connsiteY76" fmla="*/ 1069777 h 1072230"/>
                  <a:gd name="connsiteX77" fmla="*/ 536115 w 1072230"/>
                  <a:gd name="connsiteY77" fmla="*/ 1072230 h 1072230"/>
                  <a:gd name="connsiteX78" fmla="*/ 511777 w 1072230"/>
                  <a:gd name="connsiteY78" fmla="*/ 1069777 h 1072230"/>
                  <a:gd name="connsiteX79" fmla="*/ 477630 w 1072230"/>
                  <a:gd name="connsiteY79" fmla="*/ 980336 h 1072230"/>
                  <a:gd name="connsiteX80" fmla="*/ 420668 w 1072230"/>
                  <a:gd name="connsiteY80" fmla="*/ 1059041 h 1072230"/>
                  <a:gd name="connsiteX81" fmla="*/ 374423 w 1072230"/>
                  <a:gd name="connsiteY81" fmla="*/ 1044685 h 1072230"/>
                  <a:gd name="connsiteX82" fmla="*/ 364653 w 1072230"/>
                  <a:gd name="connsiteY82" fmla="*/ 950065 h 1072230"/>
                  <a:gd name="connsiteX83" fmla="*/ 290710 w 1072230"/>
                  <a:gd name="connsiteY83" fmla="*/ 1010166 h 1072230"/>
                  <a:gd name="connsiteX84" fmla="*/ 248062 w 1072230"/>
                  <a:gd name="connsiteY84" fmla="*/ 987017 h 1072230"/>
                  <a:gd name="connsiteX85" fmla="*/ 263356 w 1072230"/>
                  <a:gd name="connsiteY85" fmla="*/ 891580 h 1072230"/>
                  <a:gd name="connsiteX86" fmla="*/ 175845 w 1072230"/>
                  <a:gd name="connsiteY86" fmla="*/ 930734 h 1072230"/>
                  <a:gd name="connsiteX87" fmla="*/ 157025 w 1072230"/>
                  <a:gd name="connsiteY87" fmla="*/ 915206 h 1072230"/>
                  <a:gd name="connsiteX88" fmla="*/ 141496 w 1072230"/>
                  <a:gd name="connsiteY88" fmla="*/ 896385 h 1072230"/>
                  <a:gd name="connsiteX89" fmla="*/ 180650 w 1072230"/>
                  <a:gd name="connsiteY89" fmla="*/ 808874 h 1072230"/>
                  <a:gd name="connsiteX90" fmla="*/ 85213 w 1072230"/>
                  <a:gd name="connsiteY90" fmla="*/ 824168 h 1072230"/>
                  <a:gd name="connsiteX91" fmla="*/ 62065 w 1072230"/>
                  <a:gd name="connsiteY91" fmla="*/ 781521 h 1072230"/>
                  <a:gd name="connsiteX92" fmla="*/ 122165 w 1072230"/>
                  <a:gd name="connsiteY92" fmla="*/ 707577 h 1072230"/>
                  <a:gd name="connsiteX93" fmla="*/ 27545 w 1072230"/>
                  <a:gd name="connsiteY93" fmla="*/ 697807 h 1072230"/>
                  <a:gd name="connsiteX94" fmla="*/ 13189 w 1072230"/>
                  <a:gd name="connsiteY94" fmla="*/ 651562 h 1072230"/>
                  <a:gd name="connsiteX95" fmla="*/ 91894 w 1072230"/>
                  <a:gd name="connsiteY95" fmla="*/ 594600 h 1072230"/>
                  <a:gd name="connsiteX96" fmla="*/ 2453 w 1072230"/>
                  <a:gd name="connsiteY96" fmla="*/ 560453 h 1072230"/>
                  <a:gd name="connsiteX97" fmla="*/ 0 w 1072230"/>
                  <a:gd name="connsiteY97" fmla="*/ 536115 h 1072230"/>
                  <a:gd name="connsiteX98" fmla="*/ 2453 w 1072230"/>
                  <a:gd name="connsiteY98" fmla="*/ 511777 h 1072230"/>
                  <a:gd name="connsiteX99" fmla="*/ 91894 w 1072230"/>
                  <a:gd name="connsiteY99" fmla="*/ 477630 h 1072230"/>
                  <a:gd name="connsiteX100" fmla="*/ 13189 w 1072230"/>
                  <a:gd name="connsiteY100" fmla="*/ 420668 h 1072230"/>
                  <a:gd name="connsiteX101" fmla="*/ 27545 w 1072230"/>
                  <a:gd name="connsiteY101" fmla="*/ 374423 h 1072230"/>
                  <a:gd name="connsiteX102" fmla="*/ 122165 w 1072230"/>
                  <a:gd name="connsiteY102" fmla="*/ 364653 h 1072230"/>
                  <a:gd name="connsiteX103" fmla="*/ 62065 w 1072230"/>
                  <a:gd name="connsiteY103" fmla="*/ 290710 h 1072230"/>
                  <a:gd name="connsiteX104" fmla="*/ 85213 w 1072230"/>
                  <a:gd name="connsiteY104" fmla="*/ 248062 h 1072230"/>
                  <a:gd name="connsiteX105" fmla="*/ 180650 w 1072230"/>
                  <a:gd name="connsiteY105" fmla="*/ 263356 h 1072230"/>
                  <a:gd name="connsiteX106" fmla="*/ 141496 w 1072230"/>
                  <a:gd name="connsiteY106" fmla="*/ 175845 h 1072230"/>
                  <a:gd name="connsiteX107" fmla="*/ 157025 w 1072230"/>
                  <a:gd name="connsiteY107" fmla="*/ 157025 h 1072230"/>
                  <a:gd name="connsiteX108" fmla="*/ 175845 w 1072230"/>
                  <a:gd name="connsiteY108" fmla="*/ 141496 h 1072230"/>
                  <a:gd name="connsiteX109" fmla="*/ 263356 w 1072230"/>
                  <a:gd name="connsiteY109" fmla="*/ 180650 h 1072230"/>
                  <a:gd name="connsiteX110" fmla="*/ 248062 w 1072230"/>
                  <a:gd name="connsiteY110" fmla="*/ 85213 h 1072230"/>
                  <a:gd name="connsiteX111" fmla="*/ 290710 w 1072230"/>
                  <a:gd name="connsiteY111" fmla="*/ 62065 h 1072230"/>
                  <a:gd name="connsiteX112" fmla="*/ 364653 w 1072230"/>
                  <a:gd name="connsiteY112" fmla="*/ 122165 h 1072230"/>
                  <a:gd name="connsiteX113" fmla="*/ 374423 w 1072230"/>
                  <a:gd name="connsiteY113" fmla="*/ 27545 h 1072230"/>
                  <a:gd name="connsiteX114" fmla="*/ 420668 w 1072230"/>
                  <a:gd name="connsiteY114" fmla="*/ 13189 h 1072230"/>
                  <a:gd name="connsiteX115" fmla="*/ 477630 w 1072230"/>
                  <a:gd name="connsiteY115" fmla="*/ 91894 h 1072230"/>
                  <a:gd name="connsiteX116" fmla="*/ 511777 w 1072230"/>
                  <a:gd name="connsiteY116" fmla="*/ 2453 h 107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1072230" h="1072230">
                    <a:moveTo>
                      <a:pt x="704234" y="548838"/>
                    </a:moveTo>
                    <a:lnTo>
                      <a:pt x="693389" y="602554"/>
                    </a:lnTo>
                    <a:cubicBezTo>
                      <a:pt x="676115" y="643396"/>
                      <a:pt x="643396" y="676115"/>
                      <a:pt x="602554" y="693389"/>
                    </a:cubicBezTo>
                    <a:lnTo>
                      <a:pt x="568998" y="700164"/>
                    </a:lnTo>
                    <a:lnTo>
                      <a:pt x="568998" y="879092"/>
                    </a:lnTo>
                    <a:lnTo>
                      <a:pt x="598094" y="876524"/>
                    </a:lnTo>
                    <a:cubicBezTo>
                      <a:pt x="738911" y="851371"/>
                      <a:pt x="850563" y="742032"/>
                      <a:pt x="879131" y="602427"/>
                    </a:cubicBezTo>
                    <a:lnTo>
                      <a:pt x="884533" y="548838"/>
                    </a:lnTo>
                    <a:close/>
                    <a:moveTo>
                      <a:pt x="187697" y="548838"/>
                    </a:moveTo>
                    <a:lnTo>
                      <a:pt x="193099" y="602427"/>
                    </a:lnTo>
                    <a:cubicBezTo>
                      <a:pt x="221667" y="742032"/>
                      <a:pt x="333319" y="851371"/>
                      <a:pt x="474136" y="876524"/>
                    </a:cubicBezTo>
                    <a:lnTo>
                      <a:pt x="509616" y="879655"/>
                    </a:lnTo>
                    <a:lnTo>
                      <a:pt x="509616" y="701453"/>
                    </a:lnTo>
                    <a:lnTo>
                      <a:pt x="469676" y="693389"/>
                    </a:lnTo>
                    <a:cubicBezTo>
                      <a:pt x="428834" y="676115"/>
                      <a:pt x="396115" y="643396"/>
                      <a:pt x="378841" y="602554"/>
                    </a:cubicBezTo>
                    <a:lnTo>
                      <a:pt x="367996" y="548838"/>
                    </a:lnTo>
                    <a:close/>
                    <a:moveTo>
                      <a:pt x="536115" y="450771"/>
                    </a:moveTo>
                    <a:cubicBezTo>
                      <a:pt x="488981" y="450771"/>
                      <a:pt x="450771" y="488981"/>
                      <a:pt x="450771" y="536115"/>
                    </a:cubicBezTo>
                    <a:cubicBezTo>
                      <a:pt x="450771" y="583249"/>
                      <a:pt x="488981" y="621459"/>
                      <a:pt x="536115" y="621459"/>
                    </a:cubicBezTo>
                    <a:cubicBezTo>
                      <a:pt x="583249" y="621459"/>
                      <a:pt x="621459" y="583249"/>
                      <a:pt x="621459" y="536115"/>
                    </a:cubicBezTo>
                    <a:cubicBezTo>
                      <a:pt x="621459" y="488981"/>
                      <a:pt x="583249" y="450771"/>
                      <a:pt x="536115" y="450771"/>
                    </a:cubicBezTo>
                    <a:close/>
                    <a:moveTo>
                      <a:pt x="568998" y="185050"/>
                    </a:moveTo>
                    <a:lnTo>
                      <a:pt x="568998" y="372066"/>
                    </a:lnTo>
                    <a:lnTo>
                      <a:pt x="602554" y="378841"/>
                    </a:lnTo>
                    <a:cubicBezTo>
                      <a:pt x="643396" y="396115"/>
                      <a:pt x="676115" y="428834"/>
                      <a:pt x="693389" y="469676"/>
                    </a:cubicBezTo>
                    <a:lnTo>
                      <a:pt x="697383" y="489456"/>
                    </a:lnTo>
                    <a:lnTo>
                      <a:pt x="882502" y="489456"/>
                    </a:lnTo>
                    <a:lnTo>
                      <a:pt x="880775" y="469885"/>
                    </a:lnTo>
                    <a:cubicBezTo>
                      <a:pt x="855622" y="329068"/>
                      <a:pt x="746282" y="217416"/>
                      <a:pt x="606678" y="188848"/>
                    </a:cubicBezTo>
                    <a:close/>
                    <a:moveTo>
                      <a:pt x="509616" y="184073"/>
                    </a:moveTo>
                    <a:lnTo>
                      <a:pt x="474136" y="187204"/>
                    </a:lnTo>
                    <a:cubicBezTo>
                      <a:pt x="333319" y="212357"/>
                      <a:pt x="221667" y="321696"/>
                      <a:pt x="193099" y="461301"/>
                    </a:cubicBezTo>
                    <a:lnTo>
                      <a:pt x="190261" y="489456"/>
                    </a:lnTo>
                    <a:lnTo>
                      <a:pt x="374847" y="489456"/>
                    </a:lnTo>
                    <a:lnTo>
                      <a:pt x="378841" y="469676"/>
                    </a:lnTo>
                    <a:cubicBezTo>
                      <a:pt x="396115" y="428834"/>
                      <a:pt x="428834" y="396115"/>
                      <a:pt x="469676" y="378841"/>
                    </a:cubicBezTo>
                    <a:lnTo>
                      <a:pt x="509616" y="370777"/>
                    </a:lnTo>
                    <a:close/>
                    <a:moveTo>
                      <a:pt x="536115" y="0"/>
                    </a:moveTo>
                    <a:lnTo>
                      <a:pt x="560453" y="2453"/>
                    </a:lnTo>
                    <a:lnTo>
                      <a:pt x="594600" y="91894"/>
                    </a:lnTo>
                    <a:lnTo>
                      <a:pt x="651562" y="13189"/>
                    </a:lnTo>
                    <a:lnTo>
                      <a:pt x="697807" y="27545"/>
                    </a:lnTo>
                    <a:lnTo>
                      <a:pt x="707577" y="122165"/>
                    </a:lnTo>
                    <a:lnTo>
                      <a:pt x="781521" y="62065"/>
                    </a:lnTo>
                    <a:lnTo>
                      <a:pt x="824168" y="85213"/>
                    </a:lnTo>
                    <a:lnTo>
                      <a:pt x="808874" y="180650"/>
                    </a:lnTo>
                    <a:lnTo>
                      <a:pt x="896385" y="141496"/>
                    </a:lnTo>
                    <a:lnTo>
                      <a:pt x="915206" y="157025"/>
                    </a:lnTo>
                    <a:lnTo>
                      <a:pt x="930734" y="175845"/>
                    </a:lnTo>
                    <a:lnTo>
                      <a:pt x="891580" y="263356"/>
                    </a:lnTo>
                    <a:lnTo>
                      <a:pt x="987017" y="248062"/>
                    </a:lnTo>
                    <a:lnTo>
                      <a:pt x="1010166" y="290710"/>
                    </a:lnTo>
                    <a:lnTo>
                      <a:pt x="950065" y="364653"/>
                    </a:lnTo>
                    <a:lnTo>
                      <a:pt x="1044685" y="374423"/>
                    </a:lnTo>
                    <a:lnTo>
                      <a:pt x="1059041" y="420668"/>
                    </a:lnTo>
                    <a:lnTo>
                      <a:pt x="980336" y="477630"/>
                    </a:lnTo>
                    <a:lnTo>
                      <a:pt x="1069777" y="511777"/>
                    </a:lnTo>
                    <a:lnTo>
                      <a:pt x="1072230" y="536115"/>
                    </a:lnTo>
                    <a:lnTo>
                      <a:pt x="1069777" y="560453"/>
                    </a:lnTo>
                    <a:lnTo>
                      <a:pt x="980336" y="594600"/>
                    </a:lnTo>
                    <a:lnTo>
                      <a:pt x="1059041" y="651562"/>
                    </a:lnTo>
                    <a:lnTo>
                      <a:pt x="1044685" y="697807"/>
                    </a:lnTo>
                    <a:lnTo>
                      <a:pt x="950065" y="707577"/>
                    </a:lnTo>
                    <a:lnTo>
                      <a:pt x="1010166" y="781521"/>
                    </a:lnTo>
                    <a:lnTo>
                      <a:pt x="987017" y="824168"/>
                    </a:lnTo>
                    <a:lnTo>
                      <a:pt x="891580" y="808874"/>
                    </a:lnTo>
                    <a:lnTo>
                      <a:pt x="930734" y="896385"/>
                    </a:lnTo>
                    <a:lnTo>
                      <a:pt x="915206" y="915206"/>
                    </a:lnTo>
                    <a:lnTo>
                      <a:pt x="896385" y="930734"/>
                    </a:lnTo>
                    <a:lnTo>
                      <a:pt x="808874" y="891580"/>
                    </a:lnTo>
                    <a:lnTo>
                      <a:pt x="824168" y="987017"/>
                    </a:lnTo>
                    <a:lnTo>
                      <a:pt x="781520" y="1010166"/>
                    </a:lnTo>
                    <a:lnTo>
                      <a:pt x="707577" y="950065"/>
                    </a:lnTo>
                    <a:lnTo>
                      <a:pt x="697807" y="1044685"/>
                    </a:lnTo>
                    <a:lnTo>
                      <a:pt x="651562" y="1059041"/>
                    </a:lnTo>
                    <a:lnTo>
                      <a:pt x="594600" y="980336"/>
                    </a:lnTo>
                    <a:lnTo>
                      <a:pt x="560453" y="1069777"/>
                    </a:lnTo>
                    <a:lnTo>
                      <a:pt x="536115" y="1072230"/>
                    </a:lnTo>
                    <a:lnTo>
                      <a:pt x="511777" y="1069777"/>
                    </a:lnTo>
                    <a:lnTo>
                      <a:pt x="477630" y="980336"/>
                    </a:lnTo>
                    <a:lnTo>
                      <a:pt x="420668" y="1059041"/>
                    </a:lnTo>
                    <a:lnTo>
                      <a:pt x="374423" y="1044685"/>
                    </a:lnTo>
                    <a:lnTo>
                      <a:pt x="364653" y="950065"/>
                    </a:lnTo>
                    <a:lnTo>
                      <a:pt x="290710" y="1010166"/>
                    </a:lnTo>
                    <a:lnTo>
                      <a:pt x="248062" y="987017"/>
                    </a:lnTo>
                    <a:lnTo>
                      <a:pt x="263356" y="891580"/>
                    </a:lnTo>
                    <a:lnTo>
                      <a:pt x="175845" y="930734"/>
                    </a:lnTo>
                    <a:lnTo>
                      <a:pt x="157025" y="915206"/>
                    </a:lnTo>
                    <a:lnTo>
                      <a:pt x="141496" y="896385"/>
                    </a:lnTo>
                    <a:lnTo>
                      <a:pt x="180650" y="808874"/>
                    </a:lnTo>
                    <a:lnTo>
                      <a:pt x="85213" y="824168"/>
                    </a:lnTo>
                    <a:lnTo>
                      <a:pt x="62065" y="781521"/>
                    </a:lnTo>
                    <a:lnTo>
                      <a:pt x="122165" y="707577"/>
                    </a:lnTo>
                    <a:lnTo>
                      <a:pt x="27545" y="697807"/>
                    </a:lnTo>
                    <a:lnTo>
                      <a:pt x="13189" y="651562"/>
                    </a:lnTo>
                    <a:lnTo>
                      <a:pt x="91894" y="594600"/>
                    </a:lnTo>
                    <a:lnTo>
                      <a:pt x="2453" y="560453"/>
                    </a:lnTo>
                    <a:lnTo>
                      <a:pt x="0" y="536115"/>
                    </a:lnTo>
                    <a:lnTo>
                      <a:pt x="2453" y="511777"/>
                    </a:lnTo>
                    <a:lnTo>
                      <a:pt x="91894" y="477630"/>
                    </a:lnTo>
                    <a:lnTo>
                      <a:pt x="13189" y="420668"/>
                    </a:lnTo>
                    <a:lnTo>
                      <a:pt x="27545" y="374423"/>
                    </a:lnTo>
                    <a:lnTo>
                      <a:pt x="122165" y="364653"/>
                    </a:lnTo>
                    <a:lnTo>
                      <a:pt x="62065" y="290710"/>
                    </a:lnTo>
                    <a:lnTo>
                      <a:pt x="85213" y="248062"/>
                    </a:lnTo>
                    <a:lnTo>
                      <a:pt x="180650" y="263356"/>
                    </a:lnTo>
                    <a:lnTo>
                      <a:pt x="141496" y="175845"/>
                    </a:lnTo>
                    <a:lnTo>
                      <a:pt x="157025" y="157025"/>
                    </a:lnTo>
                    <a:lnTo>
                      <a:pt x="175845" y="141496"/>
                    </a:lnTo>
                    <a:lnTo>
                      <a:pt x="263356" y="180650"/>
                    </a:lnTo>
                    <a:lnTo>
                      <a:pt x="248062" y="85213"/>
                    </a:lnTo>
                    <a:lnTo>
                      <a:pt x="290710" y="62065"/>
                    </a:lnTo>
                    <a:lnTo>
                      <a:pt x="364653" y="122165"/>
                    </a:lnTo>
                    <a:lnTo>
                      <a:pt x="374423" y="27545"/>
                    </a:lnTo>
                    <a:lnTo>
                      <a:pt x="420668" y="13189"/>
                    </a:lnTo>
                    <a:lnTo>
                      <a:pt x="477630" y="91894"/>
                    </a:lnTo>
                    <a:lnTo>
                      <a:pt x="511777" y="2453"/>
                    </a:lnTo>
                    <a:close/>
                  </a:path>
                </a:pathLst>
              </a:custGeom>
              <a:solidFill>
                <a:srgbClr val="56A8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 rot="2700000">
                <a:off x="6260835" y="1459625"/>
                <a:ext cx="188515" cy="188515"/>
              </a:xfrm>
              <a:custGeom>
                <a:avLst/>
                <a:gdLst>
                  <a:gd name="connsiteX0" fmla="*/ 704234 w 1072230"/>
                  <a:gd name="connsiteY0" fmla="*/ 548838 h 1072230"/>
                  <a:gd name="connsiteX1" fmla="*/ 693389 w 1072230"/>
                  <a:gd name="connsiteY1" fmla="*/ 602554 h 1072230"/>
                  <a:gd name="connsiteX2" fmla="*/ 602554 w 1072230"/>
                  <a:gd name="connsiteY2" fmla="*/ 693389 h 1072230"/>
                  <a:gd name="connsiteX3" fmla="*/ 568998 w 1072230"/>
                  <a:gd name="connsiteY3" fmla="*/ 700164 h 1072230"/>
                  <a:gd name="connsiteX4" fmla="*/ 568998 w 1072230"/>
                  <a:gd name="connsiteY4" fmla="*/ 879092 h 1072230"/>
                  <a:gd name="connsiteX5" fmla="*/ 598094 w 1072230"/>
                  <a:gd name="connsiteY5" fmla="*/ 876524 h 1072230"/>
                  <a:gd name="connsiteX6" fmla="*/ 879131 w 1072230"/>
                  <a:gd name="connsiteY6" fmla="*/ 602427 h 1072230"/>
                  <a:gd name="connsiteX7" fmla="*/ 884533 w 1072230"/>
                  <a:gd name="connsiteY7" fmla="*/ 548838 h 1072230"/>
                  <a:gd name="connsiteX8" fmla="*/ 187697 w 1072230"/>
                  <a:gd name="connsiteY8" fmla="*/ 548838 h 1072230"/>
                  <a:gd name="connsiteX9" fmla="*/ 193099 w 1072230"/>
                  <a:gd name="connsiteY9" fmla="*/ 602427 h 1072230"/>
                  <a:gd name="connsiteX10" fmla="*/ 474136 w 1072230"/>
                  <a:gd name="connsiteY10" fmla="*/ 876524 h 1072230"/>
                  <a:gd name="connsiteX11" fmla="*/ 509616 w 1072230"/>
                  <a:gd name="connsiteY11" fmla="*/ 879655 h 1072230"/>
                  <a:gd name="connsiteX12" fmla="*/ 509616 w 1072230"/>
                  <a:gd name="connsiteY12" fmla="*/ 701453 h 1072230"/>
                  <a:gd name="connsiteX13" fmla="*/ 469676 w 1072230"/>
                  <a:gd name="connsiteY13" fmla="*/ 693389 h 1072230"/>
                  <a:gd name="connsiteX14" fmla="*/ 378841 w 1072230"/>
                  <a:gd name="connsiteY14" fmla="*/ 602554 h 1072230"/>
                  <a:gd name="connsiteX15" fmla="*/ 367996 w 1072230"/>
                  <a:gd name="connsiteY15" fmla="*/ 548838 h 1072230"/>
                  <a:gd name="connsiteX16" fmla="*/ 536115 w 1072230"/>
                  <a:gd name="connsiteY16" fmla="*/ 450771 h 1072230"/>
                  <a:gd name="connsiteX17" fmla="*/ 450771 w 1072230"/>
                  <a:gd name="connsiteY17" fmla="*/ 536115 h 1072230"/>
                  <a:gd name="connsiteX18" fmla="*/ 536115 w 1072230"/>
                  <a:gd name="connsiteY18" fmla="*/ 621459 h 1072230"/>
                  <a:gd name="connsiteX19" fmla="*/ 621459 w 1072230"/>
                  <a:gd name="connsiteY19" fmla="*/ 536115 h 1072230"/>
                  <a:gd name="connsiteX20" fmla="*/ 536115 w 1072230"/>
                  <a:gd name="connsiteY20" fmla="*/ 450771 h 1072230"/>
                  <a:gd name="connsiteX21" fmla="*/ 568998 w 1072230"/>
                  <a:gd name="connsiteY21" fmla="*/ 185050 h 1072230"/>
                  <a:gd name="connsiteX22" fmla="*/ 568998 w 1072230"/>
                  <a:gd name="connsiteY22" fmla="*/ 372066 h 1072230"/>
                  <a:gd name="connsiteX23" fmla="*/ 602554 w 1072230"/>
                  <a:gd name="connsiteY23" fmla="*/ 378841 h 1072230"/>
                  <a:gd name="connsiteX24" fmla="*/ 693389 w 1072230"/>
                  <a:gd name="connsiteY24" fmla="*/ 469676 h 1072230"/>
                  <a:gd name="connsiteX25" fmla="*/ 697383 w 1072230"/>
                  <a:gd name="connsiteY25" fmla="*/ 489456 h 1072230"/>
                  <a:gd name="connsiteX26" fmla="*/ 882502 w 1072230"/>
                  <a:gd name="connsiteY26" fmla="*/ 489456 h 1072230"/>
                  <a:gd name="connsiteX27" fmla="*/ 880775 w 1072230"/>
                  <a:gd name="connsiteY27" fmla="*/ 469885 h 1072230"/>
                  <a:gd name="connsiteX28" fmla="*/ 606678 w 1072230"/>
                  <a:gd name="connsiteY28" fmla="*/ 188848 h 1072230"/>
                  <a:gd name="connsiteX29" fmla="*/ 509616 w 1072230"/>
                  <a:gd name="connsiteY29" fmla="*/ 184073 h 1072230"/>
                  <a:gd name="connsiteX30" fmla="*/ 474136 w 1072230"/>
                  <a:gd name="connsiteY30" fmla="*/ 187204 h 1072230"/>
                  <a:gd name="connsiteX31" fmla="*/ 193099 w 1072230"/>
                  <a:gd name="connsiteY31" fmla="*/ 461301 h 1072230"/>
                  <a:gd name="connsiteX32" fmla="*/ 190261 w 1072230"/>
                  <a:gd name="connsiteY32" fmla="*/ 489456 h 1072230"/>
                  <a:gd name="connsiteX33" fmla="*/ 374847 w 1072230"/>
                  <a:gd name="connsiteY33" fmla="*/ 489456 h 1072230"/>
                  <a:gd name="connsiteX34" fmla="*/ 378841 w 1072230"/>
                  <a:gd name="connsiteY34" fmla="*/ 469676 h 1072230"/>
                  <a:gd name="connsiteX35" fmla="*/ 469676 w 1072230"/>
                  <a:gd name="connsiteY35" fmla="*/ 378841 h 1072230"/>
                  <a:gd name="connsiteX36" fmla="*/ 509616 w 1072230"/>
                  <a:gd name="connsiteY36" fmla="*/ 370777 h 1072230"/>
                  <a:gd name="connsiteX37" fmla="*/ 536115 w 1072230"/>
                  <a:gd name="connsiteY37" fmla="*/ 0 h 1072230"/>
                  <a:gd name="connsiteX38" fmla="*/ 560453 w 1072230"/>
                  <a:gd name="connsiteY38" fmla="*/ 2453 h 1072230"/>
                  <a:gd name="connsiteX39" fmla="*/ 594600 w 1072230"/>
                  <a:gd name="connsiteY39" fmla="*/ 91894 h 1072230"/>
                  <a:gd name="connsiteX40" fmla="*/ 651562 w 1072230"/>
                  <a:gd name="connsiteY40" fmla="*/ 13189 h 1072230"/>
                  <a:gd name="connsiteX41" fmla="*/ 697807 w 1072230"/>
                  <a:gd name="connsiteY41" fmla="*/ 27545 h 1072230"/>
                  <a:gd name="connsiteX42" fmla="*/ 707577 w 1072230"/>
                  <a:gd name="connsiteY42" fmla="*/ 122165 h 1072230"/>
                  <a:gd name="connsiteX43" fmla="*/ 781521 w 1072230"/>
                  <a:gd name="connsiteY43" fmla="*/ 62065 h 1072230"/>
                  <a:gd name="connsiteX44" fmla="*/ 824168 w 1072230"/>
                  <a:gd name="connsiteY44" fmla="*/ 85213 h 1072230"/>
                  <a:gd name="connsiteX45" fmla="*/ 808874 w 1072230"/>
                  <a:gd name="connsiteY45" fmla="*/ 180650 h 1072230"/>
                  <a:gd name="connsiteX46" fmla="*/ 896385 w 1072230"/>
                  <a:gd name="connsiteY46" fmla="*/ 141496 h 1072230"/>
                  <a:gd name="connsiteX47" fmla="*/ 915206 w 1072230"/>
                  <a:gd name="connsiteY47" fmla="*/ 157025 h 1072230"/>
                  <a:gd name="connsiteX48" fmla="*/ 930734 w 1072230"/>
                  <a:gd name="connsiteY48" fmla="*/ 175845 h 1072230"/>
                  <a:gd name="connsiteX49" fmla="*/ 891580 w 1072230"/>
                  <a:gd name="connsiteY49" fmla="*/ 263356 h 1072230"/>
                  <a:gd name="connsiteX50" fmla="*/ 987017 w 1072230"/>
                  <a:gd name="connsiteY50" fmla="*/ 248062 h 1072230"/>
                  <a:gd name="connsiteX51" fmla="*/ 1010166 w 1072230"/>
                  <a:gd name="connsiteY51" fmla="*/ 290710 h 1072230"/>
                  <a:gd name="connsiteX52" fmla="*/ 950065 w 1072230"/>
                  <a:gd name="connsiteY52" fmla="*/ 364653 h 1072230"/>
                  <a:gd name="connsiteX53" fmla="*/ 1044685 w 1072230"/>
                  <a:gd name="connsiteY53" fmla="*/ 374423 h 1072230"/>
                  <a:gd name="connsiteX54" fmla="*/ 1059041 w 1072230"/>
                  <a:gd name="connsiteY54" fmla="*/ 420668 h 1072230"/>
                  <a:gd name="connsiteX55" fmla="*/ 980336 w 1072230"/>
                  <a:gd name="connsiteY55" fmla="*/ 477630 h 1072230"/>
                  <a:gd name="connsiteX56" fmla="*/ 1069777 w 1072230"/>
                  <a:gd name="connsiteY56" fmla="*/ 511777 h 1072230"/>
                  <a:gd name="connsiteX57" fmla="*/ 1072230 w 1072230"/>
                  <a:gd name="connsiteY57" fmla="*/ 536115 h 1072230"/>
                  <a:gd name="connsiteX58" fmla="*/ 1069777 w 1072230"/>
                  <a:gd name="connsiteY58" fmla="*/ 560453 h 1072230"/>
                  <a:gd name="connsiteX59" fmla="*/ 980336 w 1072230"/>
                  <a:gd name="connsiteY59" fmla="*/ 594600 h 1072230"/>
                  <a:gd name="connsiteX60" fmla="*/ 1059041 w 1072230"/>
                  <a:gd name="connsiteY60" fmla="*/ 651562 h 1072230"/>
                  <a:gd name="connsiteX61" fmla="*/ 1044685 w 1072230"/>
                  <a:gd name="connsiteY61" fmla="*/ 697807 h 1072230"/>
                  <a:gd name="connsiteX62" fmla="*/ 950065 w 1072230"/>
                  <a:gd name="connsiteY62" fmla="*/ 707577 h 1072230"/>
                  <a:gd name="connsiteX63" fmla="*/ 1010166 w 1072230"/>
                  <a:gd name="connsiteY63" fmla="*/ 781521 h 1072230"/>
                  <a:gd name="connsiteX64" fmla="*/ 987017 w 1072230"/>
                  <a:gd name="connsiteY64" fmla="*/ 824168 h 1072230"/>
                  <a:gd name="connsiteX65" fmla="*/ 891580 w 1072230"/>
                  <a:gd name="connsiteY65" fmla="*/ 808874 h 1072230"/>
                  <a:gd name="connsiteX66" fmla="*/ 930734 w 1072230"/>
                  <a:gd name="connsiteY66" fmla="*/ 896385 h 1072230"/>
                  <a:gd name="connsiteX67" fmla="*/ 915206 w 1072230"/>
                  <a:gd name="connsiteY67" fmla="*/ 915206 h 1072230"/>
                  <a:gd name="connsiteX68" fmla="*/ 896385 w 1072230"/>
                  <a:gd name="connsiteY68" fmla="*/ 930734 h 1072230"/>
                  <a:gd name="connsiteX69" fmla="*/ 808874 w 1072230"/>
                  <a:gd name="connsiteY69" fmla="*/ 891580 h 1072230"/>
                  <a:gd name="connsiteX70" fmla="*/ 824168 w 1072230"/>
                  <a:gd name="connsiteY70" fmla="*/ 987017 h 1072230"/>
                  <a:gd name="connsiteX71" fmla="*/ 781520 w 1072230"/>
                  <a:gd name="connsiteY71" fmla="*/ 1010166 h 1072230"/>
                  <a:gd name="connsiteX72" fmla="*/ 707577 w 1072230"/>
                  <a:gd name="connsiteY72" fmla="*/ 950065 h 1072230"/>
                  <a:gd name="connsiteX73" fmla="*/ 697807 w 1072230"/>
                  <a:gd name="connsiteY73" fmla="*/ 1044685 h 1072230"/>
                  <a:gd name="connsiteX74" fmla="*/ 651562 w 1072230"/>
                  <a:gd name="connsiteY74" fmla="*/ 1059041 h 1072230"/>
                  <a:gd name="connsiteX75" fmla="*/ 594600 w 1072230"/>
                  <a:gd name="connsiteY75" fmla="*/ 980336 h 1072230"/>
                  <a:gd name="connsiteX76" fmla="*/ 560453 w 1072230"/>
                  <a:gd name="connsiteY76" fmla="*/ 1069777 h 1072230"/>
                  <a:gd name="connsiteX77" fmla="*/ 536115 w 1072230"/>
                  <a:gd name="connsiteY77" fmla="*/ 1072230 h 1072230"/>
                  <a:gd name="connsiteX78" fmla="*/ 511777 w 1072230"/>
                  <a:gd name="connsiteY78" fmla="*/ 1069777 h 1072230"/>
                  <a:gd name="connsiteX79" fmla="*/ 477630 w 1072230"/>
                  <a:gd name="connsiteY79" fmla="*/ 980336 h 1072230"/>
                  <a:gd name="connsiteX80" fmla="*/ 420668 w 1072230"/>
                  <a:gd name="connsiteY80" fmla="*/ 1059041 h 1072230"/>
                  <a:gd name="connsiteX81" fmla="*/ 374423 w 1072230"/>
                  <a:gd name="connsiteY81" fmla="*/ 1044685 h 1072230"/>
                  <a:gd name="connsiteX82" fmla="*/ 364653 w 1072230"/>
                  <a:gd name="connsiteY82" fmla="*/ 950065 h 1072230"/>
                  <a:gd name="connsiteX83" fmla="*/ 290710 w 1072230"/>
                  <a:gd name="connsiteY83" fmla="*/ 1010166 h 1072230"/>
                  <a:gd name="connsiteX84" fmla="*/ 248062 w 1072230"/>
                  <a:gd name="connsiteY84" fmla="*/ 987017 h 1072230"/>
                  <a:gd name="connsiteX85" fmla="*/ 263356 w 1072230"/>
                  <a:gd name="connsiteY85" fmla="*/ 891580 h 1072230"/>
                  <a:gd name="connsiteX86" fmla="*/ 175845 w 1072230"/>
                  <a:gd name="connsiteY86" fmla="*/ 930734 h 1072230"/>
                  <a:gd name="connsiteX87" fmla="*/ 157025 w 1072230"/>
                  <a:gd name="connsiteY87" fmla="*/ 915206 h 1072230"/>
                  <a:gd name="connsiteX88" fmla="*/ 141496 w 1072230"/>
                  <a:gd name="connsiteY88" fmla="*/ 896385 h 1072230"/>
                  <a:gd name="connsiteX89" fmla="*/ 180650 w 1072230"/>
                  <a:gd name="connsiteY89" fmla="*/ 808874 h 1072230"/>
                  <a:gd name="connsiteX90" fmla="*/ 85213 w 1072230"/>
                  <a:gd name="connsiteY90" fmla="*/ 824168 h 1072230"/>
                  <a:gd name="connsiteX91" fmla="*/ 62065 w 1072230"/>
                  <a:gd name="connsiteY91" fmla="*/ 781521 h 1072230"/>
                  <a:gd name="connsiteX92" fmla="*/ 122165 w 1072230"/>
                  <a:gd name="connsiteY92" fmla="*/ 707577 h 1072230"/>
                  <a:gd name="connsiteX93" fmla="*/ 27545 w 1072230"/>
                  <a:gd name="connsiteY93" fmla="*/ 697807 h 1072230"/>
                  <a:gd name="connsiteX94" fmla="*/ 13189 w 1072230"/>
                  <a:gd name="connsiteY94" fmla="*/ 651562 h 1072230"/>
                  <a:gd name="connsiteX95" fmla="*/ 91894 w 1072230"/>
                  <a:gd name="connsiteY95" fmla="*/ 594600 h 1072230"/>
                  <a:gd name="connsiteX96" fmla="*/ 2453 w 1072230"/>
                  <a:gd name="connsiteY96" fmla="*/ 560453 h 1072230"/>
                  <a:gd name="connsiteX97" fmla="*/ 0 w 1072230"/>
                  <a:gd name="connsiteY97" fmla="*/ 536115 h 1072230"/>
                  <a:gd name="connsiteX98" fmla="*/ 2453 w 1072230"/>
                  <a:gd name="connsiteY98" fmla="*/ 511777 h 1072230"/>
                  <a:gd name="connsiteX99" fmla="*/ 91894 w 1072230"/>
                  <a:gd name="connsiteY99" fmla="*/ 477630 h 1072230"/>
                  <a:gd name="connsiteX100" fmla="*/ 13189 w 1072230"/>
                  <a:gd name="connsiteY100" fmla="*/ 420668 h 1072230"/>
                  <a:gd name="connsiteX101" fmla="*/ 27545 w 1072230"/>
                  <a:gd name="connsiteY101" fmla="*/ 374423 h 1072230"/>
                  <a:gd name="connsiteX102" fmla="*/ 122165 w 1072230"/>
                  <a:gd name="connsiteY102" fmla="*/ 364653 h 1072230"/>
                  <a:gd name="connsiteX103" fmla="*/ 62065 w 1072230"/>
                  <a:gd name="connsiteY103" fmla="*/ 290710 h 1072230"/>
                  <a:gd name="connsiteX104" fmla="*/ 85213 w 1072230"/>
                  <a:gd name="connsiteY104" fmla="*/ 248062 h 1072230"/>
                  <a:gd name="connsiteX105" fmla="*/ 180650 w 1072230"/>
                  <a:gd name="connsiteY105" fmla="*/ 263356 h 1072230"/>
                  <a:gd name="connsiteX106" fmla="*/ 141496 w 1072230"/>
                  <a:gd name="connsiteY106" fmla="*/ 175845 h 1072230"/>
                  <a:gd name="connsiteX107" fmla="*/ 157025 w 1072230"/>
                  <a:gd name="connsiteY107" fmla="*/ 157025 h 1072230"/>
                  <a:gd name="connsiteX108" fmla="*/ 175845 w 1072230"/>
                  <a:gd name="connsiteY108" fmla="*/ 141496 h 1072230"/>
                  <a:gd name="connsiteX109" fmla="*/ 263356 w 1072230"/>
                  <a:gd name="connsiteY109" fmla="*/ 180650 h 1072230"/>
                  <a:gd name="connsiteX110" fmla="*/ 248062 w 1072230"/>
                  <a:gd name="connsiteY110" fmla="*/ 85213 h 1072230"/>
                  <a:gd name="connsiteX111" fmla="*/ 290710 w 1072230"/>
                  <a:gd name="connsiteY111" fmla="*/ 62065 h 1072230"/>
                  <a:gd name="connsiteX112" fmla="*/ 364653 w 1072230"/>
                  <a:gd name="connsiteY112" fmla="*/ 122165 h 1072230"/>
                  <a:gd name="connsiteX113" fmla="*/ 374423 w 1072230"/>
                  <a:gd name="connsiteY113" fmla="*/ 27545 h 1072230"/>
                  <a:gd name="connsiteX114" fmla="*/ 420668 w 1072230"/>
                  <a:gd name="connsiteY114" fmla="*/ 13189 h 1072230"/>
                  <a:gd name="connsiteX115" fmla="*/ 477630 w 1072230"/>
                  <a:gd name="connsiteY115" fmla="*/ 91894 h 1072230"/>
                  <a:gd name="connsiteX116" fmla="*/ 511777 w 1072230"/>
                  <a:gd name="connsiteY116" fmla="*/ 2453 h 107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1072230" h="1072230">
                    <a:moveTo>
                      <a:pt x="704234" y="548838"/>
                    </a:moveTo>
                    <a:lnTo>
                      <a:pt x="693389" y="602554"/>
                    </a:lnTo>
                    <a:cubicBezTo>
                      <a:pt x="676115" y="643396"/>
                      <a:pt x="643396" y="676115"/>
                      <a:pt x="602554" y="693389"/>
                    </a:cubicBezTo>
                    <a:lnTo>
                      <a:pt x="568998" y="700164"/>
                    </a:lnTo>
                    <a:lnTo>
                      <a:pt x="568998" y="879092"/>
                    </a:lnTo>
                    <a:lnTo>
                      <a:pt x="598094" y="876524"/>
                    </a:lnTo>
                    <a:cubicBezTo>
                      <a:pt x="738911" y="851371"/>
                      <a:pt x="850563" y="742032"/>
                      <a:pt x="879131" y="602427"/>
                    </a:cubicBezTo>
                    <a:lnTo>
                      <a:pt x="884533" y="548838"/>
                    </a:lnTo>
                    <a:close/>
                    <a:moveTo>
                      <a:pt x="187697" y="548838"/>
                    </a:moveTo>
                    <a:lnTo>
                      <a:pt x="193099" y="602427"/>
                    </a:lnTo>
                    <a:cubicBezTo>
                      <a:pt x="221667" y="742032"/>
                      <a:pt x="333319" y="851371"/>
                      <a:pt x="474136" y="876524"/>
                    </a:cubicBezTo>
                    <a:lnTo>
                      <a:pt x="509616" y="879655"/>
                    </a:lnTo>
                    <a:lnTo>
                      <a:pt x="509616" y="701453"/>
                    </a:lnTo>
                    <a:lnTo>
                      <a:pt x="469676" y="693389"/>
                    </a:lnTo>
                    <a:cubicBezTo>
                      <a:pt x="428834" y="676115"/>
                      <a:pt x="396115" y="643396"/>
                      <a:pt x="378841" y="602554"/>
                    </a:cubicBezTo>
                    <a:lnTo>
                      <a:pt x="367996" y="548838"/>
                    </a:lnTo>
                    <a:close/>
                    <a:moveTo>
                      <a:pt x="536115" y="450771"/>
                    </a:moveTo>
                    <a:cubicBezTo>
                      <a:pt x="488981" y="450771"/>
                      <a:pt x="450771" y="488981"/>
                      <a:pt x="450771" y="536115"/>
                    </a:cubicBezTo>
                    <a:cubicBezTo>
                      <a:pt x="450771" y="583249"/>
                      <a:pt x="488981" y="621459"/>
                      <a:pt x="536115" y="621459"/>
                    </a:cubicBezTo>
                    <a:cubicBezTo>
                      <a:pt x="583249" y="621459"/>
                      <a:pt x="621459" y="583249"/>
                      <a:pt x="621459" y="536115"/>
                    </a:cubicBezTo>
                    <a:cubicBezTo>
                      <a:pt x="621459" y="488981"/>
                      <a:pt x="583249" y="450771"/>
                      <a:pt x="536115" y="450771"/>
                    </a:cubicBezTo>
                    <a:close/>
                    <a:moveTo>
                      <a:pt x="568998" y="185050"/>
                    </a:moveTo>
                    <a:lnTo>
                      <a:pt x="568998" y="372066"/>
                    </a:lnTo>
                    <a:lnTo>
                      <a:pt x="602554" y="378841"/>
                    </a:lnTo>
                    <a:cubicBezTo>
                      <a:pt x="643396" y="396115"/>
                      <a:pt x="676115" y="428834"/>
                      <a:pt x="693389" y="469676"/>
                    </a:cubicBezTo>
                    <a:lnTo>
                      <a:pt x="697383" y="489456"/>
                    </a:lnTo>
                    <a:lnTo>
                      <a:pt x="882502" y="489456"/>
                    </a:lnTo>
                    <a:lnTo>
                      <a:pt x="880775" y="469885"/>
                    </a:lnTo>
                    <a:cubicBezTo>
                      <a:pt x="855622" y="329068"/>
                      <a:pt x="746282" y="217416"/>
                      <a:pt x="606678" y="188848"/>
                    </a:cubicBezTo>
                    <a:close/>
                    <a:moveTo>
                      <a:pt x="509616" y="184073"/>
                    </a:moveTo>
                    <a:lnTo>
                      <a:pt x="474136" y="187204"/>
                    </a:lnTo>
                    <a:cubicBezTo>
                      <a:pt x="333319" y="212357"/>
                      <a:pt x="221667" y="321696"/>
                      <a:pt x="193099" y="461301"/>
                    </a:cubicBezTo>
                    <a:lnTo>
                      <a:pt x="190261" y="489456"/>
                    </a:lnTo>
                    <a:lnTo>
                      <a:pt x="374847" y="489456"/>
                    </a:lnTo>
                    <a:lnTo>
                      <a:pt x="378841" y="469676"/>
                    </a:lnTo>
                    <a:cubicBezTo>
                      <a:pt x="396115" y="428834"/>
                      <a:pt x="428834" y="396115"/>
                      <a:pt x="469676" y="378841"/>
                    </a:cubicBezTo>
                    <a:lnTo>
                      <a:pt x="509616" y="370777"/>
                    </a:lnTo>
                    <a:close/>
                    <a:moveTo>
                      <a:pt x="536115" y="0"/>
                    </a:moveTo>
                    <a:lnTo>
                      <a:pt x="560453" y="2453"/>
                    </a:lnTo>
                    <a:lnTo>
                      <a:pt x="594600" y="91894"/>
                    </a:lnTo>
                    <a:lnTo>
                      <a:pt x="651562" y="13189"/>
                    </a:lnTo>
                    <a:lnTo>
                      <a:pt x="697807" y="27545"/>
                    </a:lnTo>
                    <a:lnTo>
                      <a:pt x="707577" y="122165"/>
                    </a:lnTo>
                    <a:lnTo>
                      <a:pt x="781521" y="62065"/>
                    </a:lnTo>
                    <a:lnTo>
                      <a:pt x="824168" y="85213"/>
                    </a:lnTo>
                    <a:lnTo>
                      <a:pt x="808874" y="180650"/>
                    </a:lnTo>
                    <a:lnTo>
                      <a:pt x="896385" y="141496"/>
                    </a:lnTo>
                    <a:lnTo>
                      <a:pt x="915206" y="157025"/>
                    </a:lnTo>
                    <a:lnTo>
                      <a:pt x="930734" y="175845"/>
                    </a:lnTo>
                    <a:lnTo>
                      <a:pt x="891580" y="263356"/>
                    </a:lnTo>
                    <a:lnTo>
                      <a:pt x="987017" y="248062"/>
                    </a:lnTo>
                    <a:lnTo>
                      <a:pt x="1010166" y="290710"/>
                    </a:lnTo>
                    <a:lnTo>
                      <a:pt x="950065" y="364653"/>
                    </a:lnTo>
                    <a:lnTo>
                      <a:pt x="1044685" y="374423"/>
                    </a:lnTo>
                    <a:lnTo>
                      <a:pt x="1059041" y="420668"/>
                    </a:lnTo>
                    <a:lnTo>
                      <a:pt x="980336" y="477630"/>
                    </a:lnTo>
                    <a:lnTo>
                      <a:pt x="1069777" y="511777"/>
                    </a:lnTo>
                    <a:lnTo>
                      <a:pt x="1072230" y="536115"/>
                    </a:lnTo>
                    <a:lnTo>
                      <a:pt x="1069777" y="560453"/>
                    </a:lnTo>
                    <a:lnTo>
                      <a:pt x="980336" y="594600"/>
                    </a:lnTo>
                    <a:lnTo>
                      <a:pt x="1059041" y="651562"/>
                    </a:lnTo>
                    <a:lnTo>
                      <a:pt x="1044685" y="697807"/>
                    </a:lnTo>
                    <a:lnTo>
                      <a:pt x="950065" y="707577"/>
                    </a:lnTo>
                    <a:lnTo>
                      <a:pt x="1010166" y="781521"/>
                    </a:lnTo>
                    <a:lnTo>
                      <a:pt x="987017" y="824168"/>
                    </a:lnTo>
                    <a:lnTo>
                      <a:pt x="891580" y="808874"/>
                    </a:lnTo>
                    <a:lnTo>
                      <a:pt x="930734" y="896385"/>
                    </a:lnTo>
                    <a:lnTo>
                      <a:pt x="915206" y="915206"/>
                    </a:lnTo>
                    <a:lnTo>
                      <a:pt x="896385" y="930734"/>
                    </a:lnTo>
                    <a:lnTo>
                      <a:pt x="808874" y="891580"/>
                    </a:lnTo>
                    <a:lnTo>
                      <a:pt x="824168" y="987017"/>
                    </a:lnTo>
                    <a:lnTo>
                      <a:pt x="781520" y="1010166"/>
                    </a:lnTo>
                    <a:lnTo>
                      <a:pt x="707577" y="950065"/>
                    </a:lnTo>
                    <a:lnTo>
                      <a:pt x="697807" y="1044685"/>
                    </a:lnTo>
                    <a:lnTo>
                      <a:pt x="651562" y="1059041"/>
                    </a:lnTo>
                    <a:lnTo>
                      <a:pt x="594600" y="980336"/>
                    </a:lnTo>
                    <a:lnTo>
                      <a:pt x="560453" y="1069777"/>
                    </a:lnTo>
                    <a:lnTo>
                      <a:pt x="536115" y="1072230"/>
                    </a:lnTo>
                    <a:lnTo>
                      <a:pt x="511777" y="1069777"/>
                    </a:lnTo>
                    <a:lnTo>
                      <a:pt x="477630" y="980336"/>
                    </a:lnTo>
                    <a:lnTo>
                      <a:pt x="420668" y="1059041"/>
                    </a:lnTo>
                    <a:lnTo>
                      <a:pt x="374423" y="1044685"/>
                    </a:lnTo>
                    <a:lnTo>
                      <a:pt x="364653" y="950065"/>
                    </a:lnTo>
                    <a:lnTo>
                      <a:pt x="290710" y="1010166"/>
                    </a:lnTo>
                    <a:lnTo>
                      <a:pt x="248062" y="987017"/>
                    </a:lnTo>
                    <a:lnTo>
                      <a:pt x="263356" y="891580"/>
                    </a:lnTo>
                    <a:lnTo>
                      <a:pt x="175845" y="930734"/>
                    </a:lnTo>
                    <a:lnTo>
                      <a:pt x="157025" y="915206"/>
                    </a:lnTo>
                    <a:lnTo>
                      <a:pt x="141496" y="896385"/>
                    </a:lnTo>
                    <a:lnTo>
                      <a:pt x="180650" y="808874"/>
                    </a:lnTo>
                    <a:lnTo>
                      <a:pt x="85213" y="824168"/>
                    </a:lnTo>
                    <a:lnTo>
                      <a:pt x="62065" y="781521"/>
                    </a:lnTo>
                    <a:lnTo>
                      <a:pt x="122165" y="707577"/>
                    </a:lnTo>
                    <a:lnTo>
                      <a:pt x="27545" y="697807"/>
                    </a:lnTo>
                    <a:lnTo>
                      <a:pt x="13189" y="651562"/>
                    </a:lnTo>
                    <a:lnTo>
                      <a:pt x="91894" y="594600"/>
                    </a:lnTo>
                    <a:lnTo>
                      <a:pt x="2453" y="560453"/>
                    </a:lnTo>
                    <a:lnTo>
                      <a:pt x="0" y="536115"/>
                    </a:lnTo>
                    <a:lnTo>
                      <a:pt x="2453" y="511777"/>
                    </a:lnTo>
                    <a:lnTo>
                      <a:pt x="91894" y="477630"/>
                    </a:lnTo>
                    <a:lnTo>
                      <a:pt x="13189" y="420668"/>
                    </a:lnTo>
                    <a:lnTo>
                      <a:pt x="27545" y="374423"/>
                    </a:lnTo>
                    <a:lnTo>
                      <a:pt x="122165" y="364653"/>
                    </a:lnTo>
                    <a:lnTo>
                      <a:pt x="62065" y="290710"/>
                    </a:lnTo>
                    <a:lnTo>
                      <a:pt x="85213" y="248062"/>
                    </a:lnTo>
                    <a:lnTo>
                      <a:pt x="180650" y="263356"/>
                    </a:lnTo>
                    <a:lnTo>
                      <a:pt x="141496" y="175845"/>
                    </a:lnTo>
                    <a:lnTo>
                      <a:pt x="157025" y="157025"/>
                    </a:lnTo>
                    <a:lnTo>
                      <a:pt x="175845" y="141496"/>
                    </a:lnTo>
                    <a:lnTo>
                      <a:pt x="263356" y="180650"/>
                    </a:lnTo>
                    <a:lnTo>
                      <a:pt x="248062" y="85213"/>
                    </a:lnTo>
                    <a:lnTo>
                      <a:pt x="290710" y="62065"/>
                    </a:lnTo>
                    <a:lnTo>
                      <a:pt x="364653" y="122165"/>
                    </a:lnTo>
                    <a:lnTo>
                      <a:pt x="374423" y="27545"/>
                    </a:lnTo>
                    <a:lnTo>
                      <a:pt x="420668" y="13189"/>
                    </a:lnTo>
                    <a:lnTo>
                      <a:pt x="477630" y="91894"/>
                    </a:lnTo>
                    <a:lnTo>
                      <a:pt x="511777" y="2453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任意多边形 128"/>
              <p:cNvSpPr/>
              <p:nvPr/>
            </p:nvSpPr>
            <p:spPr>
              <a:xfrm rot="2700000">
                <a:off x="5687624" y="1660895"/>
                <a:ext cx="113810" cy="113810"/>
              </a:xfrm>
              <a:custGeom>
                <a:avLst/>
                <a:gdLst>
                  <a:gd name="connsiteX0" fmla="*/ 704234 w 1072230"/>
                  <a:gd name="connsiteY0" fmla="*/ 548838 h 1072230"/>
                  <a:gd name="connsiteX1" fmla="*/ 693389 w 1072230"/>
                  <a:gd name="connsiteY1" fmla="*/ 602554 h 1072230"/>
                  <a:gd name="connsiteX2" fmla="*/ 602554 w 1072230"/>
                  <a:gd name="connsiteY2" fmla="*/ 693389 h 1072230"/>
                  <a:gd name="connsiteX3" fmla="*/ 568998 w 1072230"/>
                  <a:gd name="connsiteY3" fmla="*/ 700164 h 1072230"/>
                  <a:gd name="connsiteX4" fmla="*/ 568998 w 1072230"/>
                  <a:gd name="connsiteY4" fmla="*/ 879092 h 1072230"/>
                  <a:gd name="connsiteX5" fmla="*/ 598094 w 1072230"/>
                  <a:gd name="connsiteY5" fmla="*/ 876524 h 1072230"/>
                  <a:gd name="connsiteX6" fmla="*/ 879131 w 1072230"/>
                  <a:gd name="connsiteY6" fmla="*/ 602427 h 1072230"/>
                  <a:gd name="connsiteX7" fmla="*/ 884533 w 1072230"/>
                  <a:gd name="connsiteY7" fmla="*/ 548838 h 1072230"/>
                  <a:gd name="connsiteX8" fmla="*/ 187697 w 1072230"/>
                  <a:gd name="connsiteY8" fmla="*/ 548838 h 1072230"/>
                  <a:gd name="connsiteX9" fmla="*/ 193099 w 1072230"/>
                  <a:gd name="connsiteY9" fmla="*/ 602427 h 1072230"/>
                  <a:gd name="connsiteX10" fmla="*/ 474136 w 1072230"/>
                  <a:gd name="connsiteY10" fmla="*/ 876524 h 1072230"/>
                  <a:gd name="connsiteX11" fmla="*/ 509616 w 1072230"/>
                  <a:gd name="connsiteY11" fmla="*/ 879655 h 1072230"/>
                  <a:gd name="connsiteX12" fmla="*/ 509616 w 1072230"/>
                  <a:gd name="connsiteY12" fmla="*/ 701453 h 1072230"/>
                  <a:gd name="connsiteX13" fmla="*/ 469676 w 1072230"/>
                  <a:gd name="connsiteY13" fmla="*/ 693389 h 1072230"/>
                  <a:gd name="connsiteX14" fmla="*/ 378841 w 1072230"/>
                  <a:gd name="connsiteY14" fmla="*/ 602554 h 1072230"/>
                  <a:gd name="connsiteX15" fmla="*/ 367996 w 1072230"/>
                  <a:gd name="connsiteY15" fmla="*/ 548838 h 1072230"/>
                  <a:gd name="connsiteX16" fmla="*/ 536115 w 1072230"/>
                  <a:gd name="connsiteY16" fmla="*/ 450771 h 1072230"/>
                  <a:gd name="connsiteX17" fmla="*/ 450771 w 1072230"/>
                  <a:gd name="connsiteY17" fmla="*/ 536115 h 1072230"/>
                  <a:gd name="connsiteX18" fmla="*/ 536115 w 1072230"/>
                  <a:gd name="connsiteY18" fmla="*/ 621459 h 1072230"/>
                  <a:gd name="connsiteX19" fmla="*/ 621459 w 1072230"/>
                  <a:gd name="connsiteY19" fmla="*/ 536115 h 1072230"/>
                  <a:gd name="connsiteX20" fmla="*/ 536115 w 1072230"/>
                  <a:gd name="connsiteY20" fmla="*/ 450771 h 1072230"/>
                  <a:gd name="connsiteX21" fmla="*/ 568998 w 1072230"/>
                  <a:gd name="connsiteY21" fmla="*/ 185050 h 1072230"/>
                  <a:gd name="connsiteX22" fmla="*/ 568998 w 1072230"/>
                  <a:gd name="connsiteY22" fmla="*/ 372066 h 1072230"/>
                  <a:gd name="connsiteX23" fmla="*/ 602554 w 1072230"/>
                  <a:gd name="connsiteY23" fmla="*/ 378841 h 1072230"/>
                  <a:gd name="connsiteX24" fmla="*/ 693389 w 1072230"/>
                  <a:gd name="connsiteY24" fmla="*/ 469676 h 1072230"/>
                  <a:gd name="connsiteX25" fmla="*/ 697383 w 1072230"/>
                  <a:gd name="connsiteY25" fmla="*/ 489456 h 1072230"/>
                  <a:gd name="connsiteX26" fmla="*/ 882502 w 1072230"/>
                  <a:gd name="connsiteY26" fmla="*/ 489456 h 1072230"/>
                  <a:gd name="connsiteX27" fmla="*/ 880775 w 1072230"/>
                  <a:gd name="connsiteY27" fmla="*/ 469885 h 1072230"/>
                  <a:gd name="connsiteX28" fmla="*/ 606678 w 1072230"/>
                  <a:gd name="connsiteY28" fmla="*/ 188848 h 1072230"/>
                  <a:gd name="connsiteX29" fmla="*/ 509616 w 1072230"/>
                  <a:gd name="connsiteY29" fmla="*/ 184073 h 1072230"/>
                  <a:gd name="connsiteX30" fmla="*/ 474136 w 1072230"/>
                  <a:gd name="connsiteY30" fmla="*/ 187204 h 1072230"/>
                  <a:gd name="connsiteX31" fmla="*/ 193099 w 1072230"/>
                  <a:gd name="connsiteY31" fmla="*/ 461301 h 1072230"/>
                  <a:gd name="connsiteX32" fmla="*/ 190261 w 1072230"/>
                  <a:gd name="connsiteY32" fmla="*/ 489456 h 1072230"/>
                  <a:gd name="connsiteX33" fmla="*/ 374847 w 1072230"/>
                  <a:gd name="connsiteY33" fmla="*/ 489456 h 1072230"/>
                  <a:gd name="connsiteX34" fmla="*/ 378841 w 1072230"/>
                  <a:gd name="connsiteY34" fmla="*/ 469676 h 1072230"/>
                  <a:gd name="connsiteX35" fmla="*/ 469676 w 1072230"/>
                  <a:gd name="connsiteY35" fmla="*/ 378841 h 1072230"/>
                  <a:gd name="connsiteX36" fmla="*/ 509616 w 1072230"/>
                  <a:gd name="connsiteY36" fmla="*/ 370777 h 1072230"/>
                  <a:gd name="connsiteX37" fmla="*/ 536115 w 1072230"/>
                  <a:gd name="connsiteY37" fmla="*/ 0 h 1072230"/>
                  <a:gd name="connsiteX38" fmla="*/ 560453 w 1072230"/>
                  <a:gd name="connsiteY38" fmla="*/ 2453 h 1072230"/>
                  <a:gd name="connsiteX39" fmla="*/ 594600 w 1072230"/>
                  <a:gd name="connsiteY39" fmla="*/ 91894 h 1072230"/>
                  <a:gd name="connsiteX40" fmla="*/ 651562 w 1072230"/>
                  <a:gd name="connsiteY40" fmla="*/ 13189 h 1072230"/>
                  <a:gd name="connsiteX41" fmla="*/ 697807 w 1072230"/>
                  <a:gd name="connsiteY41" fmla="*/ 27545 h 1072230"/>
                  <a:gd name="connsiteX42" fmla="*/ 707577 w 1072230"/>
                  <a:gd name="connsiteY42" fmla="*/ 122165 h 1072230"/>
                  <a:gd name="connsiteX43" fmla="*/ 781521 w 1072230"/>
                  <a:gd name="connsiteY43" fmla="*/ 62065 h 1072230"/>
                  <a:gd name="connsiteX44" fmla="*/ 824168 w 1072230"/>
                  <a:gd name="connsiteY44" fmla="*/ 85213 h 1072230"/>
                  <a:gd name="connsiteX45" fmla="*/ 808874 w 1072230"/>
                  <a:gd name="connsiteY45" fmla="*/ 180650 h 1072230"/>
                  <a:gd name="connsiteX46" fmla="*/ 896385 w 1072230"/>
                  <a:gd name="connsiteY46" fmla="*/ 141496 h 1072230"/>
                  <a:gd name="connsiteX47" fmla="*/ 915206 w 1072230"/>
                  <a:gd name="connsiteY47" fmla="*/ 157025 h 1072230"/>
                  <a:gd name="connsiteX48" fmla="*/ 930734 w 1072230"/>
                  <a:gd name="connsiteY48" fmla="*/ 175845 h 1072230"/>
                  <a:gd name="connsiteX49" fmla="*/ 891580 w 1072230"/>
                  <a:gd name="connsiteY49" fmla="*/ 263356 h 1072230"/>
                  <a:gd name="connsiteX50" fmla="*/ 987017 w 1072230"/>
                  <a:gd name="connsiteY50" fmla="*/ 248062 h 1072230"/>
                  <a:gd name="connsiteX51" fmla="*/ 1010166 w 1072230"/>
                  <a:gd name="connsiteY51" fmla="*/ 290710 h 1072230"/>
                  <a:gd name="connsiteX52" fmla="*/ 950065 w 1072230"/>
                  <a:gd name="connsiteY52" fmla="*/ 364653 h 1072230"/>
                  <a:gd name="connsiteX53" fmla="*/ 1044685 w 1072230"/>
                  <a:gd name="connsiteY53" fmla="*/ 374423 h 1072230"/>
                  <a:gd name="connsiteX54" fmla="*/ 1059041 w 1072230"/>
                  <a:gd name="connsiteY54" fmla="*/ 420668 h 1072230"/>
                  <a:gd name="connsiteX55" fmla="*/ 980336 w 1072230"/>
                  <a:gd name="connsiteY55" fmla="*/ 477630 h 1072230"/>
                  <a:gd name="connsiteX56" fmla="*/ 1069777 w 1072230"/>
                  <a:gd name="connsiteY56" fmla="*/ 511777 h 1072230"/>
                  <a:gd name="connsiteX57" fmla="*/ 1072230 w 1072230"/>
                  <a:gd name="connsiteY57" fmla="*/ 536115 h 1072230"/>
                  <a:gd name="connsiteX58" fmla="*/ 1069777 w 1072230"/>
                  <a:gd name="connsiteY58" fmla="*/ 560453 h 1072230"/>
                  <a:gd name="connsiteX59" fmla="*/ 980336 w 1072230"/>
                  <a:gd name="connsiteY59" fmla="*/ 594600 h 1072230"/>
                  <a:gd name="connsiteX60" fmla="*/ 1059041 w 1072230"/>
                  <a:gd name="connsiteY60" fmla="*/ 651562 h 1072230"/>
                  <a:gd name="connsiteX61" fmla="*/ 1044685 w 1072230"/>
                  <a:gd name="connsiteY61" fmla="*/ 697807 h 1072230"/>
                  <a:gd name="connsiteX62" fmla="*/ 950065 w 1072230"/>
                  <a:gd name="connsiteY62" fmla="*/ 707577 h 1072230"/>
                  <a:gd name="connsiteX63" fmla="*/ 1010166 w 1072230"/>
                  <a:gd name="connsiteY63" fmla="*/ 781521 h 1072230"/>
                  <a:gd name="connsiteX64" fmla="*/ 987017 w 1072230"/>
                  <a:gd name="connsiteY64" fmla="*/ 824168 h 1072230"/>
                  <a:gd name="connsiteX65" fmla="*/ 891580 w 1072230"/>
                  <a:gd name="connsiteY65" fmla="*/ 808874 h 1072230"/>
                  <a:gd name="connsiteX66" fmla="*/ 930734 w 1072230"/>
                  <a:gd name="connsiteY66" fmla="*/ 896385 h 1072230"/>
                  <a:gd name="connsiteX67" fmla="*/ 915206 w 1072230"/>
                  <a:gd name="connsiteY67" fmla="*/ 915206 h 1072230"/>
                  <a:gd name="connsiteX68" fmla="*/ 896385 w 1072230"/>
                  <a:gd name="connsiteY68" fmla="*/ 930734 h 1072230"/>
                  <a:gd name="connsiteX69" fmla="*/ 808874 w 1072230"/>
                  <a:gd name="connsiteY69" fmla="*/ 891580 h 1072230"/>
                  <a:gd name="connsiteX70" fmla="*/ 824168 w 1072230"/>
                  <a:gd name="connsiteY70" fmla="*/ 987017 h 1072230"/>
                  <a:gd name="connsiteX71" fmla="*/ 781520 w 1072230"/>
                  <a:gd name="connsiteY71" fmla="*/ 1010166 h 1072230"/>
                  <a:gd name="connsiteX72" fmla="*/ 707577 w 1072230"/>
                  <a:gd name="connsiteY72" fmla="*/ 950065 h 1072230"/>
                  <a:gd name="connsiteX73" fmla="*/ 697807 w 1072230"/>
                  <a:gd name="connsiteY73" fmla="*/ 1044685 h 1072230"/>
                  <a:gd name="connsiteX74" fmla="*/ 651562 w 1072230"/>
                  <a:gd name="connsiteY74" fmla="*/ 1059041 h 1072230"/>
                  <a:gd name="connsiteX75" fmla="*/ 594600 w 1072230"/>
                  <a:gd name="connsiteY75" fmla="*/ 980336 h 1072230"/>
                  <a:gd name="connsiteX76" fmla="*/ 560453 w 1072230"/>
                  <a:gd name="connsiteY76" fmla="*/ 1069777 h 1072230"/>
                  <a:gd name="connsiteX77" fmla="*/ 536115 w 1072230"/>
                  <a:gd name="connsiteY77" fmla="*/ 1072230 h 1072230"/>
                  <a:gd name="connsiteX78" fmla="*/ 511777 w 1072230"/>
                  <a:gd name="connsiteY78" fmla="*/ 1069777 h 1072230"/>
                  <a:gd name="connsiteX79" fmla="*/ 477630 w 1072230"/>
                  <a:gd name="connsiteY79" fmla="*/ 980336 h 1072230"/>
                  <a:gd name="connsiteX80" fmla="*/ 420668 w 1072230"/>
                  <a:gd name="connsiteY80" fmla="*/ 1059041 h 1072230"/>
                  <a:gd name="connsiteX81" fmla="*/ 374423 w 1072230"/>
                  <a:gd name="connsiteY81" fmla="*/ 1044685 h 1072230"/>
                  <a:gd name="connsiteX82" fmla="*/ 364653 w 1072230"/>
                  <a:gd name="connsiteY82" fmla="*/ 950065 h 1072230"/>
                  <a:gd name="connsiteX83" fmla="*/ 290710 w 1072230"/>
                  <a:gd name="connsiteY83" fmla="*/ 1010166 h 1072230"/>
                  <a:gd name="connsiteX84" fmla="*/ 248062 w 1072230"/>
                  <a:gd name="connsiteY84" fmla="*/ 987017 h 1072230"/>
                  <a:gd name="connsiteX85" fmla="*/ 263356 w 1072230"/>
                  <a:gd name="connsiteY85" fmla="*/ 891580 h 1072230"/>
                  <a:gd name="connsiteX86" fmla="*/ 175845 w 1072230"/>
                  <a:gd name="connsiteY86" fmla="*/ 930734 h 1072230"/>
                  <a:gd name="connsiteX87" fmla="*/ 157025 w 1072230"/>
                  <a:gd name="connsiteY87" fmla="*/ 915206 h 1072230"/>
                  <a:gd name="connsiteX88" fmla="*/ 141496 w 1072230"/>
                  <a:gd name="connsiteY88" fmla="*/ 896385 h 1072230"/>
                  <a:gd name="connsiteX89" fmla="*/ 180650 w 1072230"/>
                  <a:gd name="connsiteY89" fmla="*/ 808874 h 1072230"/>
                  <a:gd name="connsiteX90" fmla="*/ 85213 w 1072230"/>
                  <a:gd name="connsiteY90" fmla="*/ 824168 h 1072230"/>
                  <a:gd name="connsiteX91" fmla="*/ 62065 w 1072230"/>
                  <a:gd name="connsiteY91" fmla="*/ 781521 h 1072230"/>
                  <a:gd name="connsiteX92" fmla="*/ 122165 w 1072230"/>
                  <a:gd name="connsiteY92" fmla="*/ 707577 h 1072230"/>
                  <a:gd name="connsiteX93" fmla="*/ 27545 w 1072230"/>
                  <a:gd name="connsiteY93" fmla="*/ 697807 h 1072230"/>
                  <a:gd name="connsiteX94" fmla="*/ 13189 w 1072230"/>
                  <a:gd name="connsiteY94" fmla="*/ 651562 h 1072230"/>
                  <a:gd name="connsiteX95" fmla="*/ 91894 w 1072230"/>
                  <a:gd name="connsiteY95" fmla="*/ 594600 h 1072230"/>
                  <a:gd name="connsiteX96" fmla="*/ 2453 w 1072230"/>
                  <a:gd name="connsiteY96" fmla="*/ 560453 h 1072230"/>
                  <a:gd name="connsiteX97" fmla="*/ 0 w 1072230"/>
                  <a:gd name="connsiteY97" fmla="*/ 536115 h 1072230"/>
                  <a:gd name="connsiteX98" fmla="*/ 2453 w 1072230"/>
                  <a:gd name="connsiteY98" fmla="*/ 511777 h 1072230"/>
                  <a:gd name="connsiteX99" fmla="*/ 91894 w 1072230"/>
                  <a:gd name="connsiteY99" fmla="*/ 477630 h 1072230"/>
                  <a:gd name="connsiteX100" fmla="*/ 13189 w 1072230"/>
                  <a:gd name="connsiteY100" fmla="*/ 420668 h 1072230"/>
                  <a:gd name="connsiteX101" fmla="*/ 27545 w 1072230"/>
                  <a:gd name="connsiteY101" fmla="*/ 374423 h 1072230"/>
                  <a:gd name="connsiteX102" fmla="*/ 122165 w 1072230"/>
                  <a:gd name="connsiteY102" fmla="*/ 364653 h 1072230"/>
                  <a:gd name="connsiteX103" fmla="*/ 62065 w 1072230"/>
                  <a:gd name="connsiteY103" fmla="*/ 290710 h 1072230"/>
                  <a:gd name="connsiteX104" fmla="*/ 85213 w 1072230"/>
                  <a:gd name="connsiteY104" fmla="*/ 248062 h 1072230"/>
                  <a:gd name="connsiteX105" fmla="*/ 180650 w 1072230"/>
                  <a:gd name="connsiteY105" fmla="*/ 263356 h 1072230"/>
                  <a:gd name="connsiteX106" fmla="*/ 141496 w 1072230"/>
                  <a:gd name="connsiteY106" fmla="*/ 175845 h 1072230"/>
                  <a:gd name="connsiteX107" fmla="*/ 157025 w 1072230"/>
                  <a:gd name="connsiteY107" fmla="*/ 157025 h 1072230"/>
                  <a:gd name="connsiteX108" fmla="*/ 175845 w 1072230"/>
                  <a:gd name="connsiteY108" fmla="*/ 141496 h 1072230"/>
                  <a:gd name="connsiteX109" fmla="*/ 263356 w 1072230"/>
                  <a:gd name="connsiteY109" fmla="*/ 180650 h 1072230"/>
                  <a:gd name="connsiteX110" fmla="*/ 248062 w 1072230"/>
                  <a:gd name="connsiteY110" fmla="*/ 85213 h 1072230"/>
                  <a:gd name="connsiteX111" fmla="*/ 290710 w 1072230"/>
                  <a:gd name="connsiteY111" fmla="*/ 62065 h 1072230"/>
                  <a:gd name="connsiteX112" fmla="*/ 364653 w 1072230"/>
                  <a:gd name="connsiteY112" fmla="*/ 122165 h 1072230"/>
                  <a:gd name="connsiteX113" fmla="*/ 374423 w 1072230"/>
                  <a:gd name="connsiteY113" fmla="*/ 27545 h 1072230"/>
                  <a:gd name="connsiteX114" fmla="*/ 420668 w 1072230"/>
                  <a:gd name="connsiteY114" fmla="*/ 13189 h 1072230"/>
                  <a:gd name="connsiteX115" fmla="*/ 477630 w 1072230"/>
                  <a:gd name="connsiteY115" fmla="*/ 91894 h 1072230"/>
                  <a:gd name="connsiteX116" fmla="*/ 511777 w 1072230"/>
                  <a:gd name="connsiteY116" fmla="*/ 2453 h 107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1072230" h="1072230">
                    <a:moveTo>
                      <a:pt x="704234" y="548838"/>
                    </a:moveTo>
                    <a:lnTo>
                      <a:pt x="693389" y="602554"/>
                    </a:lnTo>
                    <a:cubicBezTo>
                      <a:pt x="676115" y="643396"/>
                      <a:pt x="643396" y="676115"/>
                      <a:pt x="602554" y="693389"/>
                    </a:cubicBezTo>
                    <a:lnTo>
                      <a:pt x="568998" y="700164"/>
                    </a:lnTo>
                    <a:lnTo>
                      <a:pt x="568998" y="879092"/>
                    </a:lnTo>
                    <a:lnTo>
                      <a:pt x="598094" y="876524"/>
                    </a:lnTo>
                    <a:cubicBezTo>
                      <a:pt x="738911" y="851371"/>
                      <a:pt x="850563" y="742032"/>
                      <a:pt x="879131" y="602427"/>
                    </a:cubicBezTo>
                    <a:lnTo>
                      <a:pt x="884533" y="548838"/>
                    </a:lnTo>
                    <a:close/>
                    <a:moveTo>
                      <a:pt x="187697" y="548838"/>
                    </a:moveTo>
                    <a:lnTo>
                      <a:pt x="193099" y="602427"/>
                    </a:lnTo>
                    <a:cubicBezTo>
                      <a:pt x="221667" y="742032"/>
                      <a:pt x="333319" y="851371"/>
                      <a:pt x="474136" y="876524"/>
                    </a:cubicBezTo>
                    <a:lnTo>
                      <a:pt x="509616" y="879655"/>
                    </a:lnTo>
                    <a:lnTo>
                      <a:pt x="509616" y="701453"/>
                    </a:lnTo>
                    <a:lnTo>
                      <a:pt x="469676" y="693389"/>
                    </a:lnTo>
                    <a:cubicBezTo>
                      <a:pt x="428834" y="676115"/>
                      <a:pt x="396115" y="643396"/>
                      <a:pt x="378841" y="602554"/>
                    </a:cubicBezTo>
                    <a:lnTo>
                      <a:pt x="367996" y="548838"/>
                    </a:lnTo>
                    <a:close/>
                    <a:moveTo>
                      <a:pt x="536115" y="450771"/>
                    </a:moveTo>
                    <a:cubicBezTo>
                      <a:pt x="488981" y="450771"/>
                      <a:pt x="450771" y="488981"/>
                      <a:pt x="450771" y="536115"/>
                    </a:cubicBezTo>
                    <a:cubicBezTo>
                      <a:pt x="450771" y="583249"/>
                      <a:pt x="488981" y="621459"/>
                      <a:pt x="536115" y="621459"/>
                    </a:cubicBezTo>
                    <a:cubicBezTo>
                      <a:pt x="583249" y="621459"/>
                      <a:pt x="621459" y="583249"/>
                      <a:pt x="621459" y="536115"/>
                    </a:cubicBezTo>
                    <a:cubicBezTo>
                      <a:pt x="621459" y="488981"/>
                      <a:pt x="583249" y="450771"/>
                      <a:pt x="536115" y="450771"/>
                    </a:cubicBezTo>
                    <a:close/>
                    <a:moveTo>
                      <a:pt x="568998" y="185050"/>
                    </a:moveTo>
                    <a:lnTo>
                      <a:pt x="568998" y="372066"/>
                    </a:lnTo>
                    <a:lnTo>
                      <a:pt x="602554" y="378841"/>
                    </a:lnTo>
                    <a:cubicBezTo>
                      <a:pt x="643396" y="396115"/>
                      <a:pt x="676115" y="428834"/>
                      <a:pt x="693389" y="469676"/>
                    </a:cubicBezTo>
                    <a:lnTo>
                      <a:pt x="697383" y="489456"/>
                    </a:lnTo>
                    <a:lnTo>
                      <a:pt x="882502" y="489456"/>
                    </a:lnTo>
                    <a:lnTo>
                      <a:pt x="880775" y="469885"/>
                    </a:lnTo>
                    <a:cubicBezTo>
                      <a:pt x="855622" y="329068"/>
                      <a:pt x="746282" y="217416"/>
                      <a:pt x="606678" y="188848"/>
                    </a:cubicBezTo>
                    <a:close/>
                    <a:moveTo>
                      <a:pt x="509616" y="184073"/>
                    </a:moveTo>
                    <a:lnTo>
                      <a:pt x="474136" y="187204"/>
                    </a:lnTo>
                    <a:cubicBezTo>
                      <a:pt x="333319" y="212357"/>
                      <a:pt x="221667" y="321696"/>
                      <a:pt x="193099" y="461301"/>
                    </a:cubicBezTo>
                    <a:lnTo>
                      <a:pt x="190261" y="489456"/>
                    </a:lnTo>
                    <a:lnTo>
                      <a:pt x="374847" y="489456"/>
                    </a:lnTo>
                    <a:lnTo>
                      <a:pt x="378841" y="469676"/>
                    </a:lnTo>
                    <a:cubicBezTo>
                      <a:pt x="396115" y="428834"/>
                      <a:pt x="428834" y="396115"/>
                      <a:pt x="469676" y="378841"/>
                    </a:cubicBezTo>
                    <a:lnTo>
                      <a:pt x="509616" y="370777"/>
                    </a:lnTo>
                    <a:close/>
                    <a:moveTo>
                      <a:pt x="536115" y="0"/>
                    </a:moveTo>
                    <a:lnTo>
                      <a:pt x="560453" y="2453"/>
                    </a:lnTo>
                    <a:lnTo>
                      <a:pt x="594600" y="91894"/>
                    </a:lnTo>
                    <a:lnTo>
                      <a:pt x="651562" y="13189"/>
                    </a:lnTo>
                    <a:lnTo>
                      <a:pt x="697807" y="27545"/>
                    </a:lnTo>
                    <a:lnTo>
                      <a:pt x="707577" y="122165"/>
                    </a:lnTo>
                    <a:lnTo>
                      <a:pt x="781521" y="62065"/>
                    </a:lnTo>
                    <a:lnTo>
                      <a:pt x="824168" y="85213"/>
                    </a:lnTo>
                    <a:lnTo>
                      <a:pt x="808874" y="180650"/>
                    </a:lnTo>
                    <a:lnTo>
                      <a:pt x="896385" y="141496"/>
                    </a:lnTo>
                    <a:lnTo>
                      <a:pt x="915206" y="157025"/>
                    </a:lnTo>
                    <a:lnTo>
                      <a:pt x="930734" y="175845"/>
                    </a:lnTo>
                    <a:lnTo>
                      <a:pt x="891580" y="263356"/>
                    </a:lnTo>
                    <a:lnTo>
                      <a:pt x="987017" y="248062"/>
                    </a:lnTo>
                    <a:lnTo>
                      <a:pt x="1010166" y="290710"/>
                    </a:lnTo>
                    <a:lnTo>
                      <a:pt x="950065" y="364653"/>
                    </a:lnTo>
                    <a:lnTo>
                      <a:pt x="1044685" y="374423"/>
                    </a:lnTo>
                    <a:lnTo>
                      <a:pt x="1059041" y="420668"/>
                    </a:lnTo>
                    <a:lnTo>
                      <a:pt x="980336" y="477630"/>
                    </a:lnTo>
                    <a:lnTo>
                      <a:pt x="1069777" y="511777"/>
                    </a:lnTo>
                    <a:lnTo>
                      <a:pt x="1072230" y="536115"/>
                    </a:lnTo>
                    <a:lnTo>
                      <a:pt x="1069777" y="560453"/>
                    </a:lnTo>
                    <a:lnTo>
                      <a:pt x="980336" y="594600"/>
                    </a:lnTo>
                    <a:lnTo>
                      <a:pt x="1059041" y="651562"/>
                    </a:lnTo>
                    <a:lnTo>
                      <a:pt x="1044685" y="697807"/>
                    </a:lnTo>
                    <a:lnTo>
                      <a:pt x="950065" y="707577"/>
                    </a:lnTo>
                    <a:lnTo>
                      <a:pt x="1010166" y="781521"/>
                    </a:lnTo>
                    <a:lnTo>
                      <a:pt x="987017" y="824168"/>
                    </a:lnTo>
                    <a:lnTo>
                      <a:pt x="891580" y="808874"/>
                    </a:lnTo>
                    <a:lnTo>
                      <a:pt x="930734" y="896385"/>
                    </a:lnTo>
                    <a:lnTo>
                      <a:pt x="915206" y="915206"/>
                    </a:lnTo>
                    <a:lnTo>
                      <a:pt x="896385" y="930734"/>
                    </a:lnTo>
                    <a:lnTo>
                      <a:pt x="808874" y="891580"/>
                    </a:lnTo>
                    <a:lnTo>
                      <a:pt x="824168" y="987017"/>
                    </a:lnTo>
                    <a:lnTo>
                      <a:pt x="781520" y="1010166"/>
                    </a:lnTo>
                    <a:lnTo>
                      <a:pt x="707577" y="950065"/>
                    </a:lnTo>
                    <a:lnTo>
                      <a:pt x="697807" y="1044685"/>
                    </a:lnTo>
                    <a:lnTo>
                      <a:pt x="651562" y="1059041"/>
                    </a:lnTo>
                    <a:lnTo>
                      <a:pt x="594600" y="980336"/>
                    </a:lnTo>
                    <a:lnTo>
                      <a:pt x="560453" y="1069777"/>
                    </a:lnTo>
                    <a:lnTo>
                      <a:pt x="536115" y="1072230"/>
                    </a:lnTo>
                    <a:lnTo>
                      <a:pt x="511777" y="1069777"/>
                    </a:lnTo>
                    <a:lnTo>
                      <a:pt x="477630" y="980336"/>
                    </a:lnTo>
                    <a:lnTo>
                      <a:pt x="420668" y="1059041"/>
                    </a:lnTo>
                    <a:lnTo>
                      <a:pt x="374423" y="1044685"/>
                    </a:lnTo>
                    <a:lnTo>
                      <a:pt x="364653" y="950065"/>
                    </a:lnTo>
                    <a:lnTo>
                      <a:pt x="290710" y="1010166"/>
                    </a:lnTo>
                    <a:lnTo>
                      <a:pt x="248062" y="987017"/>
                    </a:lnTo>
                    <a:lnTo>
                      <a:pt x="263356" y="891580"/>
                    </a:lnTo>
                    <a:lnTo>
                      <a:pt x="175845" y="930734"/>
                    </a:lnTo>
                    <a:lnTo>
                      <a:pt x="157025" y="915206"/>
                    </a:lnTo>
                    <a:lnTo>
                      <a:pt x="141496" y="896385"/>
                    </a:lnTo>
                    <a:lnTo>
                      <a:pt x="180650" y="808874"/>
                    </a:lnTo>
                    <a:lnTo>
                      <a:pt x="85213" y="824168"/>
                    </a:lnTo>
                    <a:lnTo>
                      <a:pt x="62065" y="781521"/>
                    </a:lnTo>
                    <a:lnTo>
                      <a:pt x="122165" y="707577"/>
                    </a:lnTo>
                    <a:lnTo>
                      <a:pt x="27545" y="697807"/>
                    </a:lnTo>
                    <a:lnTo>
                      <a:pt x="13189" y="651562"/>
                    </a:lnTo>
                    <a:lnTo>
                      <a:pt x="91894" y="594600"/>
                    </a:lnTo>
                    <a:lnTo>
                      <a:pt x="2453" y="560453"/>
                    </a:lnTo>
                    <a:lnTo>
                      <a:pt x="0" y="536115"/>
                    </a:lnTo>
                    <a:lnTo>
                      <a:pt x="2453" y="511777"/>
                    </a:lnTo>
                    <a:lnTo>
                      <a:pt x="91894" y="477630"/>
                    </a:lnTo>
                    <a:lnTo>
                      <a:pt x="13189" y="420668"/>
                    </a:lnTo>
                    <a:lnTo>
                      <a:pt x="27545" y="374423"/>
                    </a:lnTo>
                    <a:lnTo>
                      <a:pt x="122165" y="364653"/>
                    </a:lnTo>
                    <a:lnTo>
                      <a:pt x="62065" y="290710"/>
                    </a:lnTo>
                    <a:lnTo>
                      <a:pt x="85213" y="248062"/>
                    </a:lnTo>
                    <a:lnTo>
                      <a:pt x="180650" y="263356"/>
                    </a:lnTo>
                    <a:lnTo>
                      <a:pt x="141496" y="175845"/>
                    </a:lnTo>
                    <a:lnTo>
                      <a:pt x="157025" y="157025"/>
                    </a:lnTo>
                    <a:lnTo>
                      <a:pt x="175845" y="141496"/>
                    </a:lnTo>
                    <a:lnTo>
                      <a:pt x="263356" y="180650"/>
                    </a:lnTo>
                    <a:lnTo>
                      <a:pt x="248062" y="85213"/>
                    </a:lnTo>
                    <a:lnTo>
                      <a:pt x="290710" y="62065"/>
                    </a:lnTo>
                    <a:lnTo>
                      <a:pt x="364653" y="122165"/>
                    </a:lnTo>
                    <a:lnTo>
                      <a:pt x="374423" y="27545"/>
                    </a:lnTo>
                    <a:lnTo>
                      <a:pt x="420668" y="13189"/>
                    </a:lnTo>
                    <a:lnTo>
                      <a:pt x="477630" y="91894"/>
                    </a:lnTo>
                    <a:lnTo>
                      <a:pt x="511777" y="2453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任意多边形 129"/>
              <p:cNvSpPr/>
              <p:nvPr/>
            </p:nvSpPr>
            <p:spPr>
              <a:xfrm rot="2700000">
                <a:off x="5749093" y="1601982"/>
                <a:ext cx="60720" cy="60720"/>
              </a:xfrm>
              <a:custGeom>
                <a:avLst/>
                <a:gdLst>
                  <a:gd name="connsiteX0" fmla="*/ 704234 w 1072230"/>
                  <a:gd name="connsiteY0" fmla="*/ 548838 h 1072230"/>
                  <a:gd name="connsiteX1" fmla="*/ 693389 w 1072230"/>
                  <a:gd name="connsiteY1" fmla="*/ 602554 h 1072230"/>
                  <a:gd name="connsiteX2" fmla="*/ 602554 w 1072230"/>
                  <a:gd name="connsiteY2" fmla="*/ 693389 h 1072230"/>
                  <a:gd name="connsiteX3" fmla="*/ 568998 w 1072230"/>
                  <a:gd name="connsiteY3" fmla="*/ 700164 h 1072230"/>
                  <a:gd name="connsiteX4" fmla="*/ 568998 w 1072230"/>
                  <a:gd name="connsiteY4" fmla="*/ 879092 h 1072230"/>
                  <a:gd name="connsiteX5" fmla="*/ 598094 w 1072230"/>
                  <a:gd name="connsiteY5" fmla="*/ 876524 h 1072230"/>
                  <a:gd name="connsiteX6" fmla="*/ 879131 w 1072230"/>
                  <a:gd name="connsiteY6" fmla="*/ 602427 h 1072230"/>
                  <a:gd name="connsiteX7" fmla="*/ 884533 w 1072230"/>
                  <a:gd name="connsiteY7" fmla="*/ 548838 h 1072230"/>
                  <a:gd name="connsiteX8" fmla="*/ 187697 w 1072230"/>
                  <a:gd name="connsiteY8" fmla="*/ 548838 h 1072230"/>
                  <a:gd name="connsiteX9" fmla="*/ 193099 w 1072230"/>
                  <a:gd name="connsiteY9" fmla="*/ 602427 h 1072230"/>
                  <a:gd name="connsiteX10" fmla="*/ 474136 w 1072230"/>
                  <a:gd name="connsiteY10" fmla="*/ 876524 h 1072230"/>
                  <a:gd name="connsiteX11" fmla="*/ 509616 w 1072230"/>
                  <a:gd name="connsiteY11" fmla="*/ 879655 h 1072230"/>
                  <a:gd name="connsiteX12" fmla="*/ 509616 w 1072230"/>
                  <a:gd name="connsiteY12" fmla="*/ 701453 h 1072230"/>
                  <a:gd name="connsiteX13" fmla="*/ 469676 w 1072230"/>
                  <a:gd name="connsiteY13" fmla="*/ 693389 h 1072230"/>
                  <a:gd name="connsiteX14" fmla="*/ 378841 w 1072230"/>
                  <a:gd name="connsiteY14" fmla="*/ 602554 h 1072230"/>
                  <a:gd name="connsiteX15" fmla="*/ 367996 w 1072230"/>
                  <a:gd name="connsiteY15" fmla="*/ 548838 h 1072230"/>
                  <a:gd name="connsiteX16" fmla="*/ 536115 w 1072230"/>
                  <a:gd name="connsiteY16" fmla="*/ 450771 h 1072230"/>
                  <a:gd name="connsiteX17" fmla="*/ 450771 w 1072230"/>
                  <a:gd name="connsiteY17" fmla="*/ 536115 h 1072230"/>
                  <a:gd name="connsiteX18" fmla="*/ 536115 w 1072230"/>
                  <a:gd name="connsiteY18" fmla="*/ 621459 h 1072230"/>
                  <a:gd name="connsiteX19" fmla="*/ 621459 w 1072230"/>
                  <a:gd name="connsiteY19" fmla="*/ 536115 h 1072230"/>
                  <a:gd name="connsiteX20" fmla="*/ 536115 w 1072230"/>
                  <a:gd name="connsiteY20" fmla="*/ 450771 h 1072230"/>
                  <a:gd name="connsiteX21" fmla="*/ 568998 w 1072230"/>
                  <a:gd name="connsiteY21" fmla="*/ 185050 h 1072230"/>
                  <a:gd name="connsiteX22" fmla="*/ 568998 w 1072230"/>
                  <a:gd name="connsiteY22" fmla="*/ 372066 h 1072230"/>
                  <a:gd name="connsiteX23" fmla="*/ 602554 w 1072230"/>
                  <a:gd name="connsiteY23" fmla="*/ 378841 h 1072230"/>
                  <a:gd name="connsiteX24" fmla="*/ 693389 w 1072230"/>
                  <a:gd name="connsiteY24" fmla="*/ 469676 h 1072230"/>
                  <a:gd name="connsiteX25" fmla="*/ 697383 w 1072230"/>
                  <a:gd name="connsiteY25" fmla="*/ 489456 h 1072230"/>
                  <a:gd name="connsiteX26" fmla="*/ 882502 w 1072230"/>
                  <a:gd name="connsiteY26" fmla="*/ 489456 h 1072230"/>
                  <a:gd name="connsiteX27" fmla="*/ 880775 w 1072230"/>
                  <a:gd name="connsiteY27" fmla="*/ 469885 h 1072230"/>
                  <a:gd name="connsiteX28" fmla="*/ 606678 w 1072230"/>
                  <a:gd name="connsiteY28" fmla="*/ 188848 h 1072230"/>
                  <a:gd name="connsiteX29" fmla="*/ 509616 w 1072230"/>
                  <a:gd name="connsiteY29" fmla="*/ 184073 h 1072230"/>
                  <a:gd name="connsiteX30" fmla="*/ 474136 w 1072230"/>
                  <a:gd name="connsiteY30" fmla="*/ 187204 h 1072230"/>
                  <a:gd name="connsiteX31" fmla="*/ 193099 w 1072230"/>
                  <a:gd name="connsiteY31" fmla="*/ 461301 h 1072230"/>
                  <a:gd name="connsiteX32" fmla="*/ 190261 w 1072230"/>
                  <a:gd name="connsiteY32" fmla="*/ 489456 h 1072230"/>
                  <a:gd name="connsiteX33" fmla="*/ 374847 w 1072230"/>
                  <a:gd name="connsiteY33" fmla="*/ 489456 h 1072230"/>
                  <a:gd name="connsiteX34" fmla="*/ 378841 w 1072230"/>
                  <a:gd name="connsiteY34" fmla="*/ 469676 h 1072230"/>
                  <a:gd name="connsiteX35" fmla="*/ 469676 w 1072230"/>
                  <a:gd name="connsiteY35" fmla="*/ 378841 h 1072230"/>
                  <a:gd name="connsiteX36" fmla="*/ 509616 w 1072230"/>
                  <a:gd name="connsiteY36" fmla="*/ 370777 h 1072230"/>
                  <a:gd name="connsiteX37" fmla="*/ 536115 w 1072230"/>
                  <a:gd name="connsiteY37" fmla="*/ 0 h 1072230"/>
                  <a:gd name="connsiteX38" fmla="*/ 560453 w 1072230"/>
                  <a:gd name="connsiteY38" fmla="*/ 2453 h 1072230"/>
                  <a:gd name="connsiteX39" fmla="*/ 594600 w 1072230"/>
                  <a:gd name="connsiteY39" fmla="*/ 91894 h 1072230"/>
                  <a:gd name="connsiteX40" fmla="*/ 651562 w 1072230"/>
                  <a:gd name="connsiteY40" fmla="*/ 13189 h 1072230"/>
                  <a:gd name="connsiteX41" fmla="*/ 697807 w 1072230"/>
                  <a:gd name="connsiteY41" fmla="*/ 27545 h 1072230"/>
                  <a:gd name="connsiteX42" fmla="*/ 707577 w 1072230"/>
                  <a:gd name="connsiteY42" fmla="*/ 122165 h 1072230"/>
                  <a:gd name="connsiteX43" fmla="*/ 781521 w 1072230"/>
                  <a:gd name="connsiteY43" fmla="*/ 62065 h 1072230"/>
                  <a:gd name="connsiteX44" fmla="*/ 824168 w 1072230"/>
                  <a:gd name="connsiteY44" fmla="*/ 85213 h 1072230"/>
                  <a:gd name="connsiteX45" fmla="*/ 808874 w 1072230"/>
                  <a:gd name="connsiteY45" fmla="*/ 180650 h 1072230"/>
                  <a:gd name="connsiteX46" fmla="*/ 896385 w 1072230"/>
                  <a:gd name="connsiteY46" fmla="*/ 141496 h 1072230"/>
                  <a:gd name="connsiteX47" fmla="*/ 915206 w 1072230"/>
                  <a:gd name="connsiteY47" fmla="*/ 157025 h 1072230"/>
                  <a:gd name="connsiteX48" fmla="*/ 930734 w 1072230"/>
                  <a:gd name="connsiteY48" fmla="*/ 175845 h 1072230"/>
                  <a:gd name="connsiteX49" fmla="*/ 891580 w 1072230"/>
                  <a:gd name="connsiteY49" fmla="*/ 263356 h 1072230"/>
                  <a:gd name="connsiteX50" fmla="*/ 987017 w 1072230"/>
                  <a:gd name="connsiteY50" fmla="*/ 248062 h 1072230"/>
                  <a:gd name="connsiteX51" fmla="*/ 1010166 w 1072230"/>
                  <a:gd name="connsiteY51" fmla="*/ 290710 h 1072230"/>
                  <a:gd name="connsiteX52" fmla="*/ 950065 w 1072230"/>
                  <a:gd name="connsiteY52" fmla="*/ 364653 h 1072230"/>
                  <a:gd name="connsiteX53" fmla="*/ 1044685 w 1072230"/>
                  <a:gd name="connsiteY53" fmla="*/ 374423 h 1072230"/>
                  <a:gd name="connsiteX54" fmla="*/ 1059041 w 1072230"/>
                  <a:gd name="connsiteY54" fmla="*/ 420668 h 1072230"/>
                  <a:gd name="connsiteX55" fmla="*/ 980336 w 1072230"/>
                  <a:gd name="connsiteY55" fmla="*/ 477630 h 1072230"/>
                  <a:gd name="connsiteX56" fmla="*/ 1069777 w 1072230"/>
                  <a:gd name="connsiteY56" fmla="*/ 511777 h 1072230"/>
                  <a:gd name="connsiteX57" fmla="*/ 1072230 w 1072230"/>
                  <a:gd name="connsiteY57" fmla="*/ 536115 h 1072230"/>
                  <a:gd name="connsiteX58" fmla="*/ 1069777 w 1072230"/>
                  <a:gd name="connsiteY58" fmla="*/ 560453 h 1072230"/>
                  <a:gd name="connsiteX59" fmla="*/ 980336 w 1072230"/>
                  <a:gd name="connsiteY59" fmla="*/ 594600 h 1072230"/>
                  <a:gd name="connsiteX60" fmla="*/ 1059041 w 1072230"/>
                  <a:gd name="connsiteY60" fmla="*/ 651562 h 1072230"/>
                  <a:gd name="connsiteX61" fmla="*/ 1044685 w 1072230"/>
                  <a:gd name="connsiteY61" fmla="*/ 697807 h 1072230"/>
                  <a:gd name="connsiteX62" fmla="*/ 950065 w 1072230"/>
                  <a:gd name="connsiteY62" fmla="*/ 707577 h 1072230"/>
                  <a:gd name="connsiteX63" fmla="*/ 1010166 w 1072230"/>
                  <a:gd name="connsiteY63" fmla="*/ 781521 h 1072230"/>
                  <a:gd name="connsiteX64" fmla="*/ 987017 w 1072230"/>
                  <a:gd name="connsiteY64" fmla="*/ 824168 h 1072230"/>
                  <a:gd name="connsiteX65" fmla="*/ 891580 w 1072230"/>
                  <a:gd name="connsiteY65" fmla="*/ 808874 h 1072230"/>
                  <a:gd name="connsiteX66" fmla="*/ 930734 w 1072230"/>
                  <a:gd name="connsiteY66" fmla="*/ 896385 h 1072230"/>
                  <a:gd name="connsiteX67" fmla="*/ 915206 w 1072230"/>
                  <a:gd name="connsiteY67" fmla="*/ 915206 h 1072230"/>
                  <a:gd name="connsiteX68" fmla="*/ 896385 w 1072230"/>
                  <a:gd name="connsiteY68" fmla="*/ 930734 h 1072230"/>
                  <a:gd name="connsiteX69" fmla="*/ 808874 w 1072230"/>
                  <a:gd name="connsiteY69" fmla="*/ 891580 h 1072230"/>
                  <a:gd name="connsiteX70" fmla="*/ 824168 w 1072230"/>
                  <a:gd name="connsiteY70" fmla="*/ 987017 h 1072230"/>
                  <a:gd name="connsiteX71" fmla="*/ 781520 w 1072230"/>
                  <a:gd name="connsiteY71" fmla="*/ 1010166 h 1072230"/>
                  <a:gd name="connsiteX72" fmla="*/ 707577 w 1072230"/>
                  <a:gd name="connsiteY72" fmla="*/ 950065 h 1072230"/>
                  <a:gd name="connsiteX73" fmla="*/ 697807 w 1072230"/>
                  <a:gd name="connsiteY73" fmla="*/ 1044685 h 1072230"/>
                  <a:gd name="connsiteX74" fmla="*/ 651562 w 1072230"/>
                  <a:gd name="connsiteY74" fmla="*/ 1059041 h 1072230"/>
                  <a:gd name="connsiteX75" fmla="*/ 594600 w 1072230"/>
                  <a:gd name="connsiteY75" fmla="*/ 980336 h 1072230"/>
                  <a:gd name="connsiteX76" fmla="*/ 560453 w 1072230"/>
                  <a:gd name="connsiteY76" fmla="*/ 1069777 h 1072230"/>
                  <a:gd name="connsiteX77" fmla="*/ 536115 w 1072230"/>
                  <a:gd name="connsiteY77" fmla="*/ 1072230 h 1072230"/>
                  <a:gd name="connsiteX78" fmla="*/ 511777 w 1072230"/>
                  <a:gd name="connsiteY78" fmla="*/ 1069777 h 1072230"/>
                  <a:gd name="connsiteX79" fmla="*/ 477630 w 1072230"/>
                  <a:gd name="connsiteY79" fmla="*/ 980336 h 1072230"/>
                  <a:gd name="connsiteX80" fmla="*/ 420668 w 1072230"/>
                  <a:gd name="connsiteY80" fmla="*/ 1059041 h 1072230"/>
                  <a:gd name="connsiteX81" fmla="*/ 374423 w 1072230"/>
                  <a:gd name="connsiteY81" fmla="*/ 1044685 h 1072230"/>
                  <a:gd name="connsiteX82" fmla="*/ 364653 w 1072230"/>
                  <a:gd name="connsiteY82" fmla="*/ 950065 h 1072230"/>
                  <a:gd name="connsiteX83" fmla="*/ 290710 w 1072230"/>
                  <a:gd name="connsiteY83" fmla="*/ 1010166 h 1072230"/>
                  <a:gd name="connsiteX84" fmla="*/ 248062 w 1072230"/>
                  <a:gd name="connsiteY84" fmla="*/ 987017 h 1072230"/>
                  <a:gd name="connsiteX85" fmla="*/ 263356 w 1072230"/>
                  <a:gd name="connsiteY85" fmla="*/ 891580 h 1072230"/>
                  <a:gd name="connsiteX86" fmla="*/ 175845 w 1072230"/>
                  <a:gd name="connsiteY86" fmla="*/ 930734 h 1072230"/>
                  <a:gd name="connsiteX87" fmla="*/ 157025 w 1072230"/>
                  <a:gd name="connsiteY87" fmla="*/ 915206 h 1072230"/>
                  <a:gd name="connsiteX88" fmla="*/ 141496 w 1072230"/>
                  <a:gd name="connsiteY88" fmla="*/ 896385 h 1072230"/>
                  <a:gd name="connsiteX89" fmla="*/ 180650 w 1072230"/>
                  <a:gd name="connsiteY89" fmla="*/ 808874 h 1072230"/>
                  <a:gd name="connsiteX90" fmla="*/ 85213 w 1072230"/>
                  <a:gd name="connsiteY90" fmla="*/ 824168 h 1072230"/>
                  <a:gd name="connsiteX91" fmla="*/ 62065 w 1072230"/>
                  <a:gd name="connsiteY91" fmla="*/ 781521 h 1072230"/>
                  <a:gd name="connsiteX92" fmla="*/ 122165 w 1072230"/>
                  <a:gd name="connsiteY92" fmla="*/ 707577 h 1072230"/>
                  <a:gd name="connsiteX93" fmla="*/ 27545 w 1072230"/>
                  <a:gd name="connsiteY93" fmla="*/ 697807 h 1072230"/>
                  <a:gd name="connsiteX94" fmla="*/ 13189 w 1072230"/>
                  <a:gd name="connsiteY94" fmla="*/ 651562 h 1072230"/>
                  <a:gd name="connsiteX95" fmla="*/ 91894 w 1072230"/>
                  <a:gd name="connsiteY95" fmla="*/ 594600 h 1072230"/>
                  <a:gd name="connsiteX96" fmla="*/ 2453 w 1072230"/>
                  <a:gd name="connsiteY96" fmla="*/ 560453 h 1072230"/>
                  <a:gd name="connsiteX97" fmla="*/ 0 w 1072230"/>
                  <a:gd name="connsiteY97" fmla="*/ 536115 h 1072230"/>
                  <a:gd name="connsiteX98" fmla="*/ 2453 w 1072230"/>
                  <a:gd name="connsiteY98" fmla="*/ 511777 h 1072230"/>
                  <a:gd name="connsiteX99" fmla="*/ 91894 w 1072230"/>
                  <a:gd name="connsiteY99" fmla="*/ 477630 h 1072230"/>
                  <a:gd name="connsiteX100" fmla="*/ 13189 w 1072230"/>
                  <a:gd name="connsiteY100" fmla="*/ 420668 h 1072230"/>
                  <a:gd name="connsiteX101" fmla="*/ 27545 w 1072230"/>
                  <a:gd name="connsiteY101" fmla="*/ 374423 h 1072230"/>
                  <a:gd name="connsiteX102" fmla="*/ 122165 w 1072230"/>
                  <a:gd name="connsiteY102" fmla="*/ 364653 h 1072230"/>
                  <a:gd name="connsiteX103" fmla="*/ 62065 w 1072230"/>
                  <a:gd name="connsiteY103" fmla="*/ 290710 h 1072230"/>
                  <a:gd name="connsiteX104" fmla="*/ 85213 w 1072230"/>
                  <a:gd name="connsiteY104" fmla="*/ 248062 h 1072230"/>
                  <a:gd name="connsiteX105" fmla="*/ 180650 w 1072230"/>
                  <a:gd name="connsiteY105" fmla="*/ 263356 h 1072230"/>
                  <a:gd name="connsiteX106" fmla="*/ 141496 w 1072230"/>
                  <a:gd name="connsiteY106" fmla="*/ 175845 h 1072230"/>
                  <a:gd name="connsiteX107" fmla="*/ 157025 w 1072230"/>
                  <a:gd name="connsiteY107" fmla="*/ 157025 h 1072230"/>
                  <a:gd name="connsiteX108" fmla="*/ 175845 w 1072230"/>
                  <a:gd name="connsiteY108" fmla="*/ 141496 h 1072230"/>
                  <a:gd name="connsiteX109" fmla="*/ 263356 w 1072230"/>
                  <a:gd name="connsiteY109" fmla="*/ 180650 h 1072230"/>
                  <a:gd name="connsiteX110" fmla="*/ 248062 w 1072230"/>
                  <a:gd name="connsiteY110" fmla="*/ 85213 h 1072230"/>
                  <a:gd name="connsiteX111" fmla="*/ 290710 w 1072230"/>
                  <a:gd name="connsiteY111" fmla="*/ 62065 h 1072230"/>
                  <a:gd name="connsiteX112" fmla="*/ 364653 w 1072230"/>
                  <a:gd name="connsiteY112" fmla="*/ 122165 h 1072230"/>
                  <a:gd name="connsiteX113" fmla="*/ 374423 w 1072230"/>
                  <a:gd name="connsiteY113" fmla="*/ 27545 h 1072230"/>
                  <a:gd name="connsiteX114" fmla="*/ 420668 w 1072230"/>
                  <a:gd name="connsiteY114" fmla="*/ 13189 h 1072230"/>
                  <a:gd name="connsiteX115" fmla="*/ 477630 w 1072230"/>
                  <a:gd name="connsiteY115" fmla="*/ 91894 h 1072230"/>
                  <a:gd name="connsiteX116" fmla="*/ 511777 w 1072230"/>
                  <a:gd name="connsiteY116" fmla="*/ 2453 h 107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1072230" h="1072230">
                    <a:moveTo>
                      <a:pt x="704234" y="548838"/>
                    </a:moveTo>
                    <a:lnTo>
                      <a:pt x="693389" y="602554"/>
                    </a:lnTo>
                    <a:cubicBezTo>
                      <a:pt x="676115" y="643396"/>
                      <a:pt x="643396" y="676115"/>
                      <a:pt x="602554" y="693389"/>
                    </a:cubicBezTo>
                    <a:lnTo>
                      <a:pt x="568998" y="700164"/>
                    </a:lnTo>
                    <a:lnTo>
                      <a:pt x="568998" y="879092"/>
                    </a:lnTo>
                    <a:lnTo>
                      <a:pt x="598094" y="876524"/>
                    </a:lnTo>
                    <a:cubicBezTo>
                      <a:pt x="738911" y="851371"/>
                      <a:pt x="850563" y="742032"/>
                      <a:pt x="879131" y="602427"/>
                    </a:cubicBezTo>
                    <a:lnTo>
                      <a:pt x="884533" y="548838"/>
                    </a:lnTo>
                    <a:close/>
                    <a:moveTo>
                      <a:pt x="187697" y="548838"/>
                    </a:moveTo>
                    <a:lnTo>
                      <a:pt x="193099" y="602427"/>
                    </a:lnTo>
                    <a:cubicBezTo>
                      <a:pt x="221667" y="742032"/>
                      <a:pt x="333319" y="851371"/>
                      <a:pt x="474136" y="876524"/>
                    </a:cubicBezTo>
                    <a:lnTo>
                      <a:pt x="509616" y="879655"/>
                    </a:lnTo>
                    <a:lnTo>
                      <a:pt x="509616" y="701453"/>
                    </a:lnTo>
                    <a:lnTo>
                      <a:pt x="469676" y="693389"/>
                    </a:lnTo>
                    <a:cubicBezTo>
                      <a:pt x="428834" y="676115"/>
                      <a:pt x="396115" y="643396"/>
                      <a:pt x="378841" y="602554"/>
                    </a:cubicBezTo>
                    <a:lnTo>
                      <a:pt x="367996" y="548838"/>
                    </a:lnTo>
                    <a:close/>
                    <a:moveTo>
                      <a:pt x="536115" y="450771"/>
                    </a:moveTo>
                    <a:cubicBezTo>
                      <a:pt x="488981" y="450771"/>
                      <a:pt x="450771" y="488981"/>
                      <a:pt x="450771" y="536115"/>
                    </a:cubicBezTo>
                    <a:cubicBezTo>
                      <a:pt x="450771" y="583249"/>
                      <a:pt x="488981" y="621459"/>
                      <a:pt x="536115" y="621459"/>
                    </a:cubicBezTo>
                    <a:cubicBezTo>
                      <a:pt x="583249" y="621459"/>
                      <a:pt x="621459" y="583249"/>
                      <a:pt x="621459" y="536115"/>
                    </a:cubicBezTo>
                    <a:cubicBezTo>
                      <a:pt x="621459" y="488981"/>
                      <a:pt x="583249" y="450771"/>
                      <a:pt x="536115" y="450771"/>
                    </a:cubicBezTo>
                    <a:close/>
                    <a:moveTo>
                      <a:pt x="568998" y="185050"/>
                    </a:moveTo>
                    <a:lnTo>
                      <a:pt x="568998" y="372066"/>
                    </a:lnTo>
                    <a:lnTo>
                      <a:pt x="602554" y="378841"/>
                    </a:lnTo>
                    <a:cubicBezTo>
                      <a:pt x="643396" y="396115"/>
                      <a:pt x="676115" y="428834"/>
                      <a:pt x="693389" y="469676"/>
                    </a:cubicBezTo>
                    <a:lnTo>
                      <a:pt x="697383" y="489456"/>
                    </a:lnTo>
                    <a:lnTo>
                      <a:pt x="882502" y="489456"/>
                    </a:lnTo>
                    <a:lnTo>
                      <a:pt x="880775" y="469885"/>
                    </a:lnTo>
                    <a:cubicBezTo>
                      <a:pt x="855622" y="329068"/>
                      <a:pt x="746282" y="217416"/>
                      <a:pt x="606678" y="188848"/>
                    </a:cubicBezTo>
                    <a:close/>
                    <a:moveTo>
                      <a:pt x="509616" y="184073"/>
                    </a:moveTo>
                    <a:lnTo>
                      <a:pt x="474136" y="187204"/>
                    </a:lnTo>
                    <a:cubicBezTo>
                      <a:pt x="333319" y="212357"/>
                      <a:pt x="221667" y="321696"/>
                      <a:pt x="193099" y="461301"/>
                    </a:cubicBezTo>
                    <a:lnTo>
                      <a:pt x="190261" y="489456"/>
                    </a:lnTo>
                    <a:lnTo>
                      <a:pt x="374847" y="489456"/>
                    </a:lnTo>
                    <a:lnTo>
                      <a:pt x="378841" y="469676"/>
                    </a:lnTo>
                    <a:cubicBezTo>
                      <a:pt x="396115" y="428834"/>
                      <a:pt x="428834" y="396115"/>
                      <a:pt x="469676" y="378841"/>
                    </a:cubicBezTo>
                    <a:lnTo>
                      <a:pt x="509616" y="370777"/>
                    </a:lnTo>
                    <a:close/>
                    <a:moveTo>
                      <a:pt x="536115" y="0"/>
                    </a:moveTo>
                    <a:lnTo>
                      <a:pt x="560453" y="2453"/>
                    </a:lnTo>
                    <a:lnTo>
                      <a:pt x="594600" y="91894"/>
                    </a:lnTo>
                    <a:lnTo>
                      <a:pt x="651562" y="13189"/>
                    </a:lnTo>
                    <a:lnTo>
                      <a:pt x="697807" y="27545"/>
                    </a:lnTo>
                    <a:lnTo>
                      <a:pt x="707577" y="122165"/>
                    </a:lnTo>
                    <a:lnTo>
                      <a:pt x="781521" y="62065"/>
                    </a:lnTo>
                    <a:lnTo>
                      <a:pt x="824168" y="85213"/>
                    </a:lnTo>
                    <a:lnTo>
                      <a:pt x="808874" y="180650"/>
                    </a:lnTo>
                    <a:lnTo>
                      <a:pt x="896385" y="141496"/>
                    </a:lnTo>
                    <a:lnTo>
                      <a:pt x="915206" y="157025"/>
                    </a:lnTo>
                    <a:lnTo>
                      <a:pt x="930734" y="175845"/>
                    </a:lnTo>
                    <a:lnTo>
                      <a:pt x="891580" y="263356"/>
                    </a:lnTo>
                    <a:lnTo>
                      <a:pt x="987017" y="248062"/>
                    </a:lnTo>
                    <a:lnTo>
                      <a:pt x="1010166" y="290710"/>
                    </a:lnTo>
                    <a:lnTo>
                      <a:pt x="950065" y="364653"/>
                    </a:lnTo>
                    <a:lnTo>
                      <a:pt x="1044685" y="374423"/>
                    </a:lnTo>
                    <a:lnTo>
                      <a:pt x="1059041" y="420668"/>
                    </a:lnTo>
                    <a:lnTo>
                      <a:pt x="980336" y="477630"/>
                    </a:lnTo>
                    <a:lnTo>
                      <a:pt x="1069777" y="511777"/>
                    </a:lnTo>
                    <a:lnTo>
                      <a:pt x="1072230" y="536115"/>
                    </a:lnTo>
                    <a:lnTo>
                      <a:pt x="1069777" y="560453"/>
                    </a:lnTo>
                    <a:lnTo>
                      <a:pt x="980336" y="594600"/>
                    </a:lnTo>
                    <a:lnTo>
                      <a:pt x="1059041" y="651562"/>
                    </a:lnTo>
                    <a:lnTo>
                      <a:pt x="1044685" y="697807"/>
                    </a:lnTo>
                    <a:lnTo>
                      <a:pt x="950065" y="707577"/>
                    </a:lnTo>
                    <a:lnTo>
                      <a:pt x="1010166" y="781521"/>
                    </a:lnTo>
                    <a:lnTo>
                      <a:pt x="987017" y="824168"/>
                    </a:lnTo>
                    <a:lnTo>
                      <a:pt x="891580" y="808874"/>
                    </a:lnTo>
                    <a:lnTo>
                      <a:pt x="930734" y="896385"/>
                    </a:lnTo>
                    <a:lnTo>
                      <a:pt x="915206" y="915206"/>
                    </a:lnTo>
                    <a:lnTo>
                      <a:pt x="896385" y="930734"/>
                    </a:lnTo>
                    <a:lnTo>
                      <a:pt x="808874" y="891580"/>
                    </a:lnTo>
                    <a:lnTo>
                      <a:pt x="824168" y="987017"/>
                    </a:lnTo>
                    <a:lnTo>
                      <a:pt x="781520" y="1010166"/>
                    </a:lnTo>
                    <a:lnTo>
                      <a:pt x="707577" y="950065"/>
                    </a:lnTo>
                    <a:lnTo>
                      <a:pt x="697807" y="1044685"/>
                    </a:lnTo>
                    <a:lnTo>
                      <a:pt x="651562" y="1059041"/>
                    </a:lnTo>
                    <a:lnTo>
                      <a:pt x="594600" y="980336"/>
                    </a:lnTo>
                    <a:lnTo>
                      <a:pt x="560453" y="1069777"/>
                    </a:lnTo>
                    <a:lnTo>
                      <a:pt x="536115" y="1072230"/>
                    </a:lnTo>
                    <a:lnTo>
                      <a:pt x="511777" y="1069777"/>
                    </a:lnTo>
                    <a:lnTo>
                      <a:pt x="477630" y="980336"/>
                    </a:lnTo>
                    <a:lnTo>
                      <a:pt x="420668" y="1059041"/>
                    </a:lnTo>
                    <a:lnTo>
                      <a:pt x="374423" y="1044685"/>
                    </a:lnTo>
                    <a:lnTo>
                      <a:pt x="364653" y="950065"/>
                    </a:lnTo>
                    <a:lnTo>
                      <a:pt x="290710" y="1010166"/>
                    </a:lnTo>
                    <a:lnTo>
                      <a:pt x="248062" y="987017"/>
                    </a:lnTo>
                    <a:lnTo>
                      <a:pt x="263356" y="891580"/>
                    </a:lnTo>
                    <a:lnTo>
                      <a:pt x="175845" y="930734"/>
                    </a:lnTo>
                    <a:lnTo>
                      <a:pt x="157025" y="915206"/>
                    </a:lnTo>
                    <a:lnTo>
                      <a:pt x="141496" y="896385"/>
                    </a:lnTo>
                    <a:lnTo>
                      <a:pt x="180650" y="808874"/>
                    </a:lnTo>
                    <a:lnTo>
                      <a:pt x="85213" y="824168"/>
                    </a:lnTo>
                    <a:lnTo>
                      <a:pt x="62065" y="781521"/>
                    </a:lnTo>
                    <a:lnTo>
                      <a:pt x="122165" y="707577"/>
                    </a:lnTo>
                    <a:lnTo>
                      <a:pt x="27545" y="697807"/>
                    </a:lnTo>
                    <a:lnTo>
                      <a:pt x="13189" y="651562"/>
                    </a:lnTo>
                    <a:lnTo>
                      <a:pt x="91894" y="594600"/>
                    </a:lnTo>
                    <a:lnTo>
                      <a:pt x="2453" y="560453"/>
                    </a:lnTo>
                    <a:lnTo>
                      <a:pt x="0" y="536115"/>
                    </a:lnTo>
                    <a:lnTo>
                      <a:pt x="2453" y="511777"/>
                    </a:lnTo>
                    <a:lnTo>
                      <a:pt x="91894" y="477630"/>
                    </a:lnTo>
                    <a:lnTo>
                      <a:pt x="13189" y="420668"/>
                    </a:lnTo>
                    <a:lnTo>
                      <a:pt x="27545" y="374423"/>
                    </a:lnTo>
                    <a:lnTo>
                      <a:pt x="122165" y="364653"/>
                    </a:lnTo>
                    <a:lnTo>
                      <a:pt x="62065" y="290710"/>
                    </a:lnTo>
                    <a:lnTo>
                      <a:pt x="85213" y="248062"/>
                    </a:lnTo>
                    <a:lnTo>
                      <a:pt x="180650" y="263356"/>
                    </a:lnTo>
                    <a:lnTo>
                      <a:pt x="141496" y="175845"/>
                    </a:lnTo>
                    <a:lnTo>
                      <a:pt x="157025" y="157025"/>
                    </a:lnTo>
                    <a:lnTo>
                      <a:pt x="175845" y="141496"/>
                    </a:lnTo>
                    <a:lnTo>
                      <a:pt x="263356" y="180650"/>
                    </a:lnTo>
                    <a:lnTo>
                      <a:pt x="248062" y="85213"/>
                    </a:lnTo>
                    <a:lnTo>
                      <a:pt x="290710" y="62065"/>
                    </a:lnTo>
                    <a:lnTo>
                      <a:pt x="364653" y="122165"/>
                    </a:lnTo>
                    <a:lnTo>
                      <a:pt x="374423" y="27545"/>
                    </a:lnTo>
                    <a:lnTo>
                      <a:pt x="420668" y="13189"/>
                    </a:lnTo>
                    <a:lnTo>
                      <a:pt x="477630" y="91894"/>
                    </a:lnTo>
                    <a:lnTo>
                      <a:pt x="511777" y="2453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31" name="文本框 36"/>
            <p:cNvSpPr txBox="1"/>
            <p:nvPr/>
          </p:nvSpPr>
          <p:spPr>
            <a:xfrm>
              <a:off x="4981160" y="4197323"/>
              <a:ext cx="2104203" cy="552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3A3A3A"/>
                  </a:solidFill>
                </a:rPr>
                <a:t>BUSINESS</a:t>
              </a:r>
              <a:endParaRPr lang="zh-CN" altLang="en-US" sz="2400" b="1" dirty="0">
                <a:solidFill>
                  <a:srgbClr val="3A3A3A"/>
                </a:solidFill>
              </a:endParaRPr>
            </a:p>
          </p:txBody>
        </p:sp>
        <p:sp>
          <p:nvSpPr>
            <p:cNvPr id="132" name="文本框 37"/>
            <p:cNvSpPr txBox="1"/>
            <p:nvPr/>
          </p:nvSpPr>
          <p:spPr>
            <a:xfrm>
              <a:off x="5133377" y="4711730"/>
              <a:ext cx="1799771" cy="69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2128404" y="3553135"/>
              <a:ext cx="475742" cy="474346"/>
              <a:chOff x="7150101" y="3190875"/>
              <a:chExt cx="541338" cy="539750"/>
            </a:xfrm>
          </p:grpSpPr>
          <p:sp>
            <p:nvSpPr>
              <p:cNvPr id="134" name="Freeform 90"/>
              <p:cNvSpPr>
                <a:spLocks noEditPoints="1"/>
              </p:cNvSpPr>
              <p:nvPr/>
            </p:nvSpPr>
            <p:spPr bwMode="auto">
              <a:xfrm>
                <a:off x="7353301" y="3392488"/>
                <a:ext cx="134938" cy="134938"/>
              </a:xfrm>
              <a:custGeom>
                <a:avLst/>
                <a:gdLst>
                  <a:gd name="T0" fmla="*/ 24 w 48"/>
                  <a:gd name="T1" fmla="*/ 0 h 48"/>
                  <a:gd name="T2" fmla="*/ 0 w 48"/>
                  <a:gd name="T3" fmla="*/ 24 h 48"/>
                  <a:gd name="T4" fmla="*/ 24 w 48"/>
                  <a:gd name="T5" fmla="*/ 48 h 48"/>
                  <a:gd name="T6" fmla="*/ 48 w 48"/>
                  <a:gd name="T7" fmla="*/ 24 h 48"/>
                  <a:gd name="T8" fmla="*/ 24 w 48"/>
                  <a:gd name="T9" fmla="*/ 0 h 48"/>
                  <a:gd name="T10" fmla="*/ 21 w 48"/>
                  <a:gd name="T11" fmla="*/ 16 h 48"/>
                  <a:gd name="T12" fmla="*/ 16 w 48"/>
                  <a:gd name="T13" fmla="*/ 21 h 48"/>
                  <a:gd name="T14" fmla="*/ 12 w 48"/>
                  <a:gd name="T15" fmla="*/ 24 h 48"/>
                  <a:gd name="T16" fmla="*/ 11 w 48"/>
                  <a:gd name="T17" fmla="*/ 24 h 48"/>
                  <a:gd name="T18" fmla="*/ 8 w 48"/>
                  <a:gd name="T19" fmla="*/ 19 h 48"/>
                  <a:gd name="T20" fmla="*/ 19 w 48"/>
                  <a:gd name="T21" fmla="*/ 8 h 48"/>
                  <a:gd name="T22" fmla="*/ 24 w 48"/>
                  <a:gd name="T23" fmla="*/ 11 h 48"/>
                  <a:gd name="T24" fmla="*/ 21 w 48"/>
                  <a:gd name="T25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lose/>
                    <a:moveTo>
                      <a:pt x="21" y="16"/>
                    </a:moveTo>
                    <a:cubicBezTo>
                      <a:pt x="19" y="17"/>
                      <a:pt x="17" y="19"/>
                      <a:pt x="16" y="21"/>
                    </a:cubicBezTo>
                    <a:cubicBezTo>
                      <a:pt x="15" y="23"/>
                      <a:pt x="14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9" y="23"/>
                      <a:pt x="8" y="21"/>
                      <a:pt x="8" y="19"/>
                    </a:cubicBezTo>
                    <a:cubicBezTo>
                      <a:pt x="10" y="14"/>
                      <a:pt x="14" y="10"/>
                      <a:pt x="19" y="8"/>
                    </a:cubicBezTo>
                    <a:cubicBezTo>
                      <a:pt x="21" y="7"/>
                      <a:pt x="23" y="8"/>
                      <a:pt x="24" y="11"/>
                    </a:cubicBezTo>
                    <a:cubicBezTo>
                      <a:pt x="25" y="13"/>
                      <a:pt x="24" y="15"/>
                      <a:pt x="21" y="16"/>
                    </a:cubicBezTo>
                    <a:close/>
                  </a:path>
                </a:pathLst>
              </a:custGeom>
              <a:solidFill>
                <a:srgbClr val="F1AF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135" name="Freeform 91"/>
              <p:cNvSpPr>
                <a:spLocks noEditPoints="1"/>
              </p:cNvSpPr>
              <p:nvPr/>
            </p:nvSpPr>
            <p:spPr bwMode="auto">
              <a:xfrm>
                <a:off x="7150101" y="3190875"/>
                <a:ext cx="541338" cy="539750"/>
              </a:xfrm>
              <a:custGeom>
                <a:avLst/>
                <a:gdLst>
                  <a:gd name="T0" fmla="*/ 179 w 192"/>
                  <a:gd name="T1" fmla="*/ 47 h 192"/>
                  <a:gd name="T2" fmla="*/ 185 w 192"/>
                  <a:gd name="T3" fmla="*/ 41 h 192"/>
                  <a:gd name="T4" fmla="*/ 192 w 192"/>
                  <a:gd name="T5" fmla="*/ 24 h 192"/>
                  <a:gd name="T6" fmla="*/ 185 w 192"/>
                  <a:gd name="T7" fmla="*/ 7 h 192"/>
                  <a:gd name="T8" fmla="*/ 168 w 192"/>
                  <a:gd name="T9" fmla="*/ 0 h 192"/>
                  <a:gd name="T10" fmla="*/ 151 w 192"/>
                  <a:gd name="T11" fmla="*/ 7 h 192"/>
                  <a:gd name="T12" fmla="*/ 145 w 192"/>
                  <a:gd name="T13" fmla="*/ 13 h 192"/>
                  <a:gd name="T14" fmla="*/ 96 w 192"/>
                  <a:gd name="T15" fmla="*/ 0 h 192"/>
                  <a:gd name="T16" fmla="*/ 47 w 192"/>
                  <a:gd name="T17" fmla="*/ 13 h 192"/>
                  <a:gd name="T18" fmla="*/ 41 w 192"/>
                  <a:gd name="T19" fmla="*/ 7 h 192"/>
                  <a:gd name="T20" fmla="*/ 24 w 192"/>
                  <a:gd name="T21" fmla="*/ 0 h 192"/>
                  <a:gd name="T22" fmla="*/ 7 w 192"/>
                  <a:gd name="T23" fmla="*/ 7 h 192"/>
                  <a:gd name="T24" fmla="*/ 0 w 192"/>
                  <a:gd name="T25" fmla="*/ 24 h 192"/>
                  <a:gd name="T26" fmla="*/ 7 w 192"/>
                  <a:gd name="T27" fmla="*/ 41 h 192"/>
                  <a:gd name="T28" fmla="*/ 14 w 192"/>
                  <a:gd name="T29" fmla="*/ 47 h 192"/>
                  <a:gd name="T30" fmla="*/ 0 w 192"/>
                  <a:gd name="T31" fmla="*/ 96 h 192"/>
                  <a:gd name="T32" fmla="*/ 13 w 192"/>
                  <a:gd name="T33" fmla="*/ 145 h 192"/>
                  <a:gd name="T34" fmla="*/ 7 w 192"/>
                  <a:gd name="T35" fmla="*/ 151 h 192"/>
                  <a:gd name="T36" fmla="*/ 0 w 192"/>
                  <a:gd name="T37" fmla="*/ 168 h 192"/>
                  <a:gd name="T38" fmla="*/ 7 w 192"/>
                  <a:gd name="T39" fmla="*/ 185 h 192"/>
                  <a:gd name="T40" fmla="*/ 24 w 192"/>
                  <a:gd name="T41" fmla="*/ 192 h 192"/>
                  <a:gd name="T42" fmla="*/ 41 w 192"/>
                  <a:gd name="T43" fmla="*/ 185 h 192"/>
                  <a:gd name="T44" fmla="*/ 47 w 192"/>
                  <a:gd name="T45" fmla="*/ 179 h 192"/>
                  <a:gd name="T46" fmla="*/ 96 w 192"/>
                  <a:gd name="T47" fmla="*/ 192 h 192"/>
                  <a:gd name="T48" fmla="*/ 145 w 192"/>
                  <a:gd name="T49" fmla="*/ 179 h 192"/>
                  <a:gd name="T50" fmla="*/ 151 w 192"/>
                  <a:gd name="T51" fmla="*/ 185 h 192"/>
                  <a:gd name="T52" fmla="*/ 168 w 192"/>
                  <a:gd name="T53" fmla="*/ 192 h 192"/>
                  <a:gd name="T54" fmla="*/ 185 w 192"/>
                  <a:gd name="T55" fmla="*/ 185 h 192"/>
                  <a:gd name="T56" fmla="*/ 192 w 192"/>
                  <a:gd name="T57" fmla="*/ 168 h 192"/>
                  <a:gd name="T58" fmla="*/ 185 w 192"/>
                  <a:gd name="T59" fmla="*/ 151 h 192"/>
                  <a:gd name="T60" fmla="*/ 179 w 192"/>
                  <a:gd name="T61" fmla="*/ 145 h 192"/>
                  <a:gd name="T62" fmla="*/ 192 w 192"/>
                  <a:gd name="T63" fmla="*/ 96 h 192"/>
                  <a:gd name="T64" fmla="*/ 179 w 192"/>
                  <a:gd name="T65" fmla="*/ 47 h 192"/>
                  <a:gd name="T66" fmla="*/ 96 w 192"/>
                  <a:gd name="T67" fmla="*/ 176 h 192"/>
                  <a:gd name="T68" fmla="*/ 16 w 192"/>
                  <a:gd name="T69" fmla="*/ 96 h 192"/>
                  <a:gd name="T70" fmla="*/ 96 w 192"/>
                  <a:gd name="T71" fmla="*/ 16 h 192"/>
                  <a:gd name="T72" fmla="*/ 176 w 192"/>
                  <a:gd name="T73" fmla="*/ 96 h 192"/>
                  <a:gd name="T74" fmla="*/ 96 w 192"/>
                  <a:gd name="T75" fmla="*/ 17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2" h="192">
                    <a:moveTo>
                      <a:pt x="179" y="47"/>
                    </a:moveTo>
                    <a:cubicBezTo>
                      <a:pt x="185" y="41"/>
                      <a:pt x="185" y="41"/>
                      <a:pt x="185" y="41"/>
                    </a:cubicBezTo>
                    <a:cubicBezTo>
                      <a:pt x="190" y="36"/>
                      <a:pt x="192" y="30"/>
                      <a:pt x="192" y="24"/>
                    </a:cubicBezTo>
                    <a:cubicBezTo>
                      <a:pt x="192" y="17"/>
                      <a:pt x="190" y="11"/>
                      <a:pt x="185" y="7"/>
                    </a:cubicBezTo>
                    <a:cubicBezTo>
                      <a:pt x="181" y="2"/>
                      <a:pt x="175" y="0"/>
                      <a:pt x="168" y="0"/>
                    </a:cubicBezTo>
                    <a:cubicBezTo>
                      <a:pt x="162" y="0"/>
                      <a:pt x="156" y="2"/>
                      <a:pt x="151" y="7"/>
                    </a:cubicBezTo>
                    <a:cubicBezTo>
                      <a:pt x="145" y="13"/>
                      <a:pt x="145" y="13"/>
                      <a:pt x="145" y="13"/>
                    </a:cubicBezTo>
                    <a:cubicBezTo>
                      <a:pt x="130" y="5"/>
                      <a:pt x="113" y="0"/>
                      <a:pt x="96" y="0"/>
                    </a:cubicBezTo>
                    <a:cubicBezTo>
                      <a:pt x="79" y="0"/>
                      <a:pt x="62" y="5"/>
                      <a:pt x="47" y="13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2"/>
                      <a:pt x="31" y="0"/>
                      <a:pt x="24" y="0"/>
                    </a:cubicBezTo>
                    <a:cubicBezTo>
                      <a:pt x="18" y="0"/>
                      <a:pt x="12" y="2"/>
                      <a:pt x="7" y="7"/>
                    </a:cubicBezTo>
                    <a:cubicBezTo>
                      <a:pt x="3" y="11"/>
                      <a:pt x="0" y="17"/>
                      <a:pt x="0" y="24"/>
                    </a:cubicBezTo>
                    <a:cubicBezTo>
                      <a:pt x="0" y="30"/>
                      <a:pt x="3" y="36"/>
                      <a:pt x="7" y="41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5" y="62"/>
                      <a:pt x="0" y="79"/>
                      <a:pt x="0" y="96"/>
                    </a:cubicBezTo>
                    <a:cubicBezTo>
                      <a:pt x="0" y="113"/>
                      <a:pt x="5" y="130"/>
                      <a:pt x="13" y="145"/>
                    </a:cubicBezTo>
                    <a:cubicBezTo>
                      <a:pt x="7" y="151"/>
                      <a:pt x="7" y="151"/>
                      <a:pt x="7" y="151"/>
                    </a:cubicBezTo>
                    <a:cubicBezTo>
                      <a:pt x="3" y="155"/>
                      <a:pt x="0" y="161"/>
                      <a:pt x="0" y="168"/>
                    </a:cubicBezTo>
                    <a:cubicBezTo>
                      <a:pt x="0" y="174"/>
                      <a:pt x="3" y="180"/>
                      <a:pt x="7" y="185"/>
                    </a:cubicBezTo>
                    <a:cubicBezTo>
                      <a:pt x="12" y="189"/>
                      <a:pt x="18" y="192"/>
                      <a:pt x="24" y="192"/>
                    </a:cubicBezTo>
                    <a:cubicBezTo>
                      <a:pt x="31" y="192"/>
                      <a:pt x="37" y="189"/>
                      <a:pt x="41" y="18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62" y="187"/>
                      <a:pt x="79" y="192"/>
                      <a:pt x="96" y="192"/>
                    </a:cubicBezTo>
                    <a:cubicBezTo>
                      <a:pt x="113" y="192"/>
                      <a:pt x="130" y="187"/>
                      <a:pt x="145" y="179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6" y="189"/>
                      <a:pt x="162" y="192"/>
                      <a:pt x="168" y="192"/>
                    </a:cubicBezTo>
                    <a:cubicBezTo>
                      <a:pt x="175" y="192"/>
                      <a:pt x="181" y="189"/>
                      <a:pt x="185" y="185"/>
                    </a:cubicBezTo>
                    <a:cubicBezTo>
                      <a:pt x="190" y="180"/>
                      <a:pt x="192" y="174"/>
                      <a:pt x="192" y="168"/>
                    </a:cubicBezTo>
                    <a:cubicBezTo>
                      <a:pt x="192" y="161"/>
                      <a:pt x="190" y="155"/>
                      <a:pt x="185" y="151"/>
                    </a:cubicBezTo>
                    <a:cubicBezTo>
                      <a:pt x="179" y="145"/>
                      <a:pt x="179" y="145"/>
                      <a:pt x="179" y="145"/>
                    </a:cubicBezTo>
                    <a:cubicBezTo>
                      <a:pt x="188" y="130"/>
                      <a:pt x="192" y="113"/>
                      <a:pt x="192" y="96"/>
                    </a:cubicBezTo>
                    <a:cubicBezTo>
                      <a:pt x="192" y="79"/>
                      <a:pt x="188" y="62"/>
                      <a:pt x="179" y="47"/>
                    </a:cubicBezTo>
                    <a:close/>
                    <a:moveTo>
                      <a:pt x="96" y="176"/>
                    </a:moveTo>
                    <a:cubicBezTo>
                      <a:pt x="52" y="176"/>
                      <a:pt x="16" y="140"/>
                      <a:pt x="16" y="96"/>
                    </a:cubicBezTo>
                    <a:cubicBezTo>
                      <a:pt x="16" y="52"/>
                      <a:pt x="52" y="16"/>
                      <a:pt x="96" y="16"/>
                    </a:cubicBezTo>
                    <a:cubicBezTo>
                      <a:pt x="140" y="16"/>
                      <a:pt x="176" y="52"/>
                      <a:pt x="176" y="96"/>
                    </a:cubicBezTo>
                    <a:cubicBezTo>
                      <a:pt x="176" y="140"/>
                      <a:pt x="140" y="176"/>
                      <a:pt x="96" y="176"/>
                    </a:cubicBezTo>
                    <a:close/>
                  </a:path>
                </a:pathLst>
              </a:custGeom>
              <a:solidFill>
                <a:srgbClr val="F1AF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136" name="Freeform 92"/>
              <p:cNvSpPr>
                <a:spLocks noEditPoints="1"/>
              </p:cNvSpPr>
              <p:nvPr/>
            </p:nvSpPr>
            <p:spPr bwMode="auto">
              <a:xfrm>
                <a:off x="7218363" y="3257550"/>
                <a:ext cx="404813" cy="406400"/>
              </a:xfrm>
              <a:custGeom>
                <a:avLst/>
                <a:gdLst>
                  <a:gd name="T0" fmla="*/ 72 w 144"/>
                  <a:gd name="T1" fmla="*/ 0 h 144"/>
                  <a:gd name="T2" fmla="*/ 0 w 144"/>
                  <a:gd name="T3" fmla="*/ 72 h 144"/>
                  <a:gd name="T4" fmla="*/ 72 w 144"/>
                  <a:gd name="T5" fmla="*/ 144 h 144"/>
                  <a:gd name="T6" fmla="*/ 144 w 144"/>
                  <a:gd name="T7" fmla="*/ 72 h 144"/>
                  <a:gd name="T8" fmla="*/ 72 w 144"/>
                  <a:gd name="T9" fmla="*/ 0 h 144"/>
                  <a:gd name="T10" fmla="*/ 104 w 144"/>
                  <a:gd name="T11" fmla="*/ 72 h 144"/>
                  <a:gd name="T12" fmla="*/ 72 w 144"/>
                  <a:gd name="T13" fmla="*/ 104 h 144"/>
                  <a:gd name="T14" fmla="*/ 40 w 144"/>
                  <a:gd name="T15" fmla="*/ 72 h 144"/>
                  <a:gd name="T16" fmla="*/ 47 w 144"/>
                  <a:gd name="T17" fmla="*/ 52 h 144"/>
                  <a:gd name="T18" fmla="*/ 41 w 144"/>
                  <a:gd name="T19" fmla="*/ 47 h 144"/>
                  <a:gd name="T20" fmla="*/ 41 w 144"/>
                  <a:gd name="T21" fmla="*/ 41 h 144"/>
                  <a:gd name="T22" fmla="*/ 47 w 144"/>
                  <a:gd name="T23" fmla="*/ 41 h 144"/>
                  <a:gd name="T24" fmla="*/ 53 w 144"/>
                  <a:gd name="T25" fmla="*/ 47 h 144"/>
                  <a:gd name="T26" fmla="*/ 72 w 144"/>
                  <a:gd name="T27" fmla="*/ 40 h 144"/>
                  <a:gd name="T28" fmla="*/ 92 w 144"/>
                  <a:gd name="T29" fmla="*/ 47 h 144"/>
                  <a:gd name="T30" fmla="*/ 98 w 144"/>
                  <a:gd name="T31" fmla="*/ 41 h 144"/>
                  <a:gd name="T32" fmla="*/ 103 w 144"/>
                  <a:gd name="T33" fmla="*/ 41 h 144"/>
                  <a:gd name="T34" fmla="*/ 103 w 144"/>
                  <a:gd name="T35" fmla="*/ 47 h 144"/>
                  <a:gd name="T36" fmla="*/ 97 w 144"/>
                  <a:gd name="T37" fmla="*/ 52 h 144"/>
                  <a:gd name="T38" fmla="*/ 104 w 144"/>
                  <a:gd name="T39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44">
                    <a:moveTo>
                      <a:pt x="72" y="0"/>
                    </a:moveTo>
                    <a:cubicBezTo>
                      <a:pt x="32" y="0"/>
                      <a:pt x="0" y="32"/>
                      <a:pt x="0" y="72"/>
                    </a:cubicBezTo>
                    <a:cubicBezTo>
                      <a:pt x="0" y="112"/>
                      <a:pt x="32" y="144"/>
                      <a:pt x="72" y="144"/>
                    </a:cubicBezTo>
                    <a:cubicBezTo>
                      <a:pt x="112" y="144"/>
                      <a:pt x="144" y="112"/>
                      <a:pt x="144" y="72"/>
                    </a:cubicBezTo>
                    <a:cubicBezTo>
                      <a:pt x="144" y="32"/>
                      <a:pt x="112" y="0"/>
                      <a:pt x="72" y="0"/>
                    </a:cubicBezTo>
                    <a:close/>
                    <a:moveTo>
                      <a:pt x="104" y="72"/>
                    </a:moveTo>
                    <a:cubicBezTo>
                      <a:pt x="104" y="90"/>
                      <a:pt x="90" y="104"/>
                      <a:pt x="72" y="104"/>
                    </a:cubicBezTo>
                    <a:cubicBezTo>
                      <a:pt x="55" y="104"/>
                      <a:pt x="40" y="90"/>
                      <a:pt x="40" y="72"/>
                    </a:cubicBezTo>
                    <a:cubicBezTo>
                      <a:pt x="40" y="64"/>
                      <a:pt x="43" y="58"/>
                      <a:pt x="47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5"/>
                      <a:pt x="40" y="43"/>
                      <a:pt x="41" y="41"/>
                    </a:cubicBezTo>
                    <a:cubicBezTo>
                      <a:pt x="43" y="39"/>
                      <a:pt x="45" y="39"/>
                      <a:pt x="47" y="41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8" y="42"/>
                      <a:pt x="65" y="40"/>
                      <a:pt x="72" y="40"/>
                    </a:cubicBezTo>
                    <a:cubicBezTo>
                      <a:pt x="80" y="40"/>
                      <a:pt x="86" y="42"/>
                      <a:pt x="92" y="47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9" y="39"/>
                      <a:pt x="102" y="39"/>
                      <a:pt x="103" y="41"/>
                    </a:cubicBezTo>
                    <a:cubicBezTo>
                      <a:pt x="105" y="43"/>
                      <a:pt x="105" y="45"/>
                      <a:pt x="103" y="47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102" y="58"/>
                      <a:pt x="104" y="65"/>
                      <a:pt x="104" y="72"/>
                    </a:cubicBezTo>
                    <a:close/>
                  </a:path>
                </a:pathLst>
              </a:custGeom>
              <a:solidFill>
                <a:srgbClr val="F1AF5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137" name="文本框 43"/>
            <p:cNvSpPr txBox="1"/>
            <p:nvPr/>
          </p:nvSpPr>
          <p:spPr>
            <a:xfrm>
              <a:off x="1579113" y="4197324"/>
              <a:ext cx="1592153" cy="552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3A3A3A"/>
                  </a:solidFill>
                </a:rPr>
                <a:t>Manage</a:t>
              </a:r>
              <a:endParaRPr lang="zh-CN" altLang="en-US" sz="2400" b="1" dirty="0">
                <a:solidFill>
                  <a:srgbClr val="3A3A3A"/>
                </a:solidFill>
              </a:endParaRPr>
            </a:p>
          </p:txBody>
        </p:sp>
        <p:sp>
          <p:nvSpPr>
            <p:cNvPr id="138" name="文本框 44"/>
            <p:cNvSpPr txBox="1"/>
            <p:nvPr/>
          </p:nvSpPr>
          <p:spPr>
            <a:xfrm>
              <a:off x="1475302" y="4711730"/>
              <a:ext cx="1799771" cy="69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  <p:sp>
          <p:nvSpPr>
            <p:cNvPr id="139" name="Freeform 155"/>
            <p:cNvSpPr>
              <a:spLocks noEditPoints="1"/>
            </p:cNvSpPr>
            <p:nvPr/>
          </p:nvSpPr>
          <p:spPr bwMode="auto">
            <a:xfrm>
              <a:off x="9486330" y="3719530"/>
              <a:ext cx="489329" cy="415072"/>
            </a:xfrm>
            <a:custGeom>
              <a:avLst/>
              <a:gdLst>
                <a:gd name="T0" fmla="*/ 156 w 342"/>
                <a:gd name="T1" fmla="*/ 187 h 290"/>
                <a:gd name="T2" fmla="*/ 165 w 342"/>
                <a:gd name="T3" fmla="*/ 216 h 290"/>
                <a:gd name="T4" fmla="*/ 184 w 342"/>
                <a:gd name="T5" fmla="*/ 220 h 290"/>
                <a:gd name="T6" fmla="*/ 200 w 342"/>
                <a:gd name="T7" fmla="*/ 183 h 290"/>
                <a:gd name="T8" fmla="*/ 184 w 342"/>
                <a:gd name="T9" fmla="*/ 164 h 290"/>
                <a:gd name="T10" fmla="*/ 204 w 342"/>
                <a:gd name="T11" fmla="*/ 161 h 290"/>
                <a:gd name="T12" fmla="*/ 208 w 342"/>
                <a:gd name="T13" fmla="*/ 160 h 290"/>
                <a:gd name="T14" fmla="*/ 229 w 342"/>
                <a:gd name="T15" fmla="*/ 165 h 290"/>
                <a:gd name="T16" fmla="*/ 242 w 342"/>
                <a:gd name="T17" fmla="*/ 164 h 290"/>
                <a:gd name="T18" fmla="*/ 250 w 342"/>
                <a:gd name="T19" fmla="*/ 171 h 290"/>
                <a:gd name="T20" fmla="*/ 259 w 342"/>
                <a:gd name="T21" fmla="*/ 145 h 290"/>
                <a:gd name="T22" fmla="*/ 264 w 342"/>
                <a:gd name="T23" fmla="*/ 134 h 290"/>
                <a:gd name="T24" fmla="*/ 276 w 342"/>
                <a:gd name="T25" fmla="*/ 133 h 290"/>
                <a:gd name="T26" fmla="*/ 245 w 342"/>
                <a:gd name="T27" fmla="*/ 112 h 290"/>
                <a:gd name="T28" fmla="*/ 215 w 342"/>
                <a:gd name="T29" fmla="*/ 110 h 290"/>
                <a:gd name="T30" fmla="*/ 186 w 342"/>
                <a:gd name="T31" fmla="*/ 124 h 290"/>
                <a:gd name="T32" fmla="*/ 174 w 342"/>
                <a:gd name="T33" fmla="*/ 124 h 290"/>
                <a:gd name="T34" fmla="*/ 168 w 342"/>
                <a:gd name="T35" fmla="*/ 136 h 290"/>
                <a:gd name="T36" fmla="*/ 165 w 342"/>
                <a:gd name="T37" fmla="*/ 142 h 290"/>
                <a:gd name="T38" fmla="*/ 153 w 342"/>
                <a:gd name="T39" fmla="*/ 148 h 290"/>
                <a:gd name="T40" fmla="*/ 162 w 342"/>
                <a:gd name="T41" fmla="*/ 151 h 290"/>
                <a:gd name="T42" fmla="*/ 172 w 342"/>
                <a:gd name="T43" fmla="*/ 156 h 290"/>
                <a:gd name="T44" fmla="*/ 177 w 342"/>
                <a:gd name="T45" fmla="*/ 156 h 290"/>
                <a:gd name="T46" fmla="*/ 171 w 342"/>
                <a:gd name="T47" fmla="*/ 164 h 290"/>
                <a:gd name="T48" fmla="*/ 149 w 342"/>
                <a:gd name="T49" fmla="*/ 156 h 290"/>
                <a:gd name="T50" fmla="*/ 141 w 342"/>
                <a:gd name="T51" fmla="*/ 183 h 290"/>
                <a:gd name="T52" fmla="*/ 267 w 342"/>
                <a:gd name="T53" fmla="*/ 189 h 290"/>
                <a:gd name="T54" fmla="*/ 150 w 342"/>
                <a:gd name="T55" fmla="*/ 134 h 290"/>
                <a:gd name="T56" fmla="*/ 246 w 342"/>
                <a:gd name="T57" fmla="*/ 181 h 290"/>
                <a:gd name="T58" fmla="*/ 197 w 342"/>
                <a:gd name="T59" fmla="*/ 114 h 290"/>
                <a:gd name="T60" fmla="*/ 298 w 342"/>
                <a:gd name="T61" fmla="*/ 204 h 290"/>
                <a:gd name="T62" fmla="*/ 165 w 342"/>
                <a:gd name="T63" fmla="*/ 123 h 290"/>
                <a:gd name="T64" fmla="*/ 165 w 342"/>
                <a:gd name="T65" fmla="*/ 119 h 290"/>
                <a:gd name="T66" fmla="*/ 144 w 342"/>
                <a:gd name="T67" fmla="*/ 128 h 290"/>
                <a:gd name="T68" fmla="*/ 187 w 342"/>
                <a:gd name="T69" fmla="*/ 247 h 290"/>
                <a:gd name="T70" fmla="*/ 103 w 342"/>
                <a:gd name="T71" fmla="*/ 237 h 290"/>
                <a:gd name="T72" fmla="*/ 44 w 342"/>
                <a:gd name="T73" fmla="*/ 260 h 290"/>
                <a:gd name="T74" fmla="*/ 270 w 342"/>
                <a:gd name="T75" fmla="*/ 250 h 290"/>
                <a:gd name="T76" fmla="*/ 273 w 342"/>
                <a:gd name="T77" fmla="*/ 182 h 290"/>
                <a:gd name="T78" fmla="*/ 279 w 342"/>
                <a:gd name="T79" fmla="*/ 200 h 290"/>
                <a:gd name="T80" fmla="*/ 264 w 342"/>
                <a:gd name="T81" fmla="*/ 218 h 290"/>
                <a:gd name="T82" fmla="*/ 342 w 342"/>
                <a:gd name="T83" fmla="*/ 290 h 290"/>
                <a:gd name="T84" fmla="*/ 13 w 342"/>
                <a:gd name="T85" fmla="*/ 56 h 290"/>
                <a:gd name="T86" fmla="*/ 342 w 342"/>
                <a:gd name="T87" fmla="*/ 290 h 290"/>
                <a:gd name="T88" fmla="*/ 302 w 342"/>
                <a:gd name="T89" fmla="*/ 110 h 290"/>
                <a:gd name="T90" fmla="*/ 145 w 342"/>
                <a:gd name="T91" fmla="*/ 113 h 290"/>
                <a:gd name="T92" fmla="*/ 116 w 342"/>
                <a:gd name="T93" fmla="*/ 110 h 290"/>
                <a:gd name="T94" fmla="*/ 106 w 342"/>
                <a:gd name="T95" fmla="*/ 118 h 290"/>
                <a:gd name="T96" fmla="*/ 88 w 342"/>
                <a:gd name="T97" fmla="*/ 125 h 290"/>
                <a:gd name="T98" fmla="*/ 109 w 342"/>
                <a:gd name="T99" fmla="*/ 137 h 290"/>
                <a:gd name="T100" fmla="*/ 69 w 342"/>
                <a:gd name="T101" fmla="*/ 166 h 290"/>
                <a:gd name="T102" fmla="*/ 50 w 342"/>
                <a:gd name="T103" fmla="*/ 131 h 290"/>
                <a:gd name="T104" fmla="*/ 171 w 342"/>
                <a:gd name="T105" fmla="*/ 276 h 290"/>
                <a:gd name="T106" fmla="*/ 298 w 342"/>
                <a:gd name="T107" fmla="*/ 242 h 290"/>
                <a:gd name="T108" fmla="*/ 92 w 342"/>
                <a:gd name="T109" fmla="*/ 231 h 290"/>
                <a:gd name="T110" fmla="*/ 119 w 342"/>
                <a:gd name="T111" fmla="*/ 189 h 290"/>
                <a:gd name="T112" fmla="*/ 76 w 342"/>
                <a:gd name="T113" fmla="*/ 195 h 290"/>
                <a:gd name="T114" fmla="*/ 264 w 342"/>
                <a:gd name="T115" fmla="*/ 133 h 290"/>
                <a:gd name="T116" fmla="*/ 276 w 342"/>
                <a:gd name="T117" fmla="*/ 147 h 290"/>
                <a:gd name="T118" fmla="*/ 274 w 342"/>
                <a:gd name="T119" fmla="*/ 155 h 290"/>
                <a:gd name="T120" fmla="*/ 69 w 342"/>
                <a:gd name="T121" fmla="*/ 11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2" h="290">
                  <a:moveTo>
                    <a:pt x="150" y="138"/>
                  </a:moveTo>
                  <a:cubicBezTo>
                    <a:pt x="151" y="140"/>
                    <a:pt x="148" y="141"/>
                    <a:pt x="147" y="140"/>
                  </a:cubicBezTo>
                  <a:cubicBezTo>
                    <a:pt x="145" y="139"/>
                    <a:pt x="148" y="135"/>
                    <a:pt x="150" y="138"/>
                  </a:cubicBezTo>
                  <a:close/>
                  <a:moveTo>
                    <a:pt x="141" y="183"/>
                  </a:moveTo>
                  <a:cubicBezTo>
                    <a:pt x="143" y="186"/>
                    <a:pt x="145" y="186"/>
                    <a:pt x="148" y="186"/>
                  </a:cubicBezTo>
                  <a:cubicBezTo>
                    <a:pt x="150" y="187"/>
                    <a:pt x="151" y="187"/>
                    <a:pt x="153" y="187"/>
                  </a:cubicBezTo>
                  <a:cubicBezTo>
                    <a:pt x="154" y="187"/>
                    <a:pt x="155" y="186"/>
                    <a:pt x="156" y="187"/>
                  </a:cubicBezTo>
                  <a:cubicBezTo>
                    <a:pt x="158" y="188"/>
                    <a:pt x="160" y="187"/>
                    <a:pt x="161" y="192"/>
                  </a:cubicBezTo>
                  <a:cubicBezTo>
                    <a:pt x="161" y="193"/>
                    <a:pt x="160" y="201"/>
                    <a:pt x="165" y="206"/>
                  </a:cubicBezTo>
                  <a:cubicBezTo>
                    <a:pt x="165" y="206"/>
                    <a:pt x="165" y="206"/>
                    <a:pt x="165" y="206"/>
                  </a:cubicBezTo>
                  <a:cubicBezTo>
                    <a:pt x="165" y="207"/>
                    <a:pt x="165" y="208"/>
                    <a:pt x="165" y="208"/>
                  </a:cubicBezTo>
                  <a:cubicBezTo>
                    <a:pt x="165" y="209"/>
                    <a:pt x="165" y="209"/>
                    <a:pt x="165" y="210"/>
                  </a:cubicBezTo>
                  <a:cubicBezTo>
                    <a:pt x="164" y="210"/>
                    <a:pt x="164" y="212"/>
                    <a:pt x="164" y="213"/>
                  </a:cubicBezTo>
                  <a:cubicBezTo>
                    <a:pt x="164" y="214"/>
                    <a:pt x="165" y="215"/>
                    <a:pt x="165" y="216"/>
                  </a:cubicBezTo>
                  <a:cubicBezTo>
                    <a:pt x="166" y="217"/>
                    <a:pt x="166" y="217"/>
                    <a:pt x="166" y="218"/>
                  </a:cubicBezTo>
                  <a:cubicBezTo>
                    <a:pt x="167" y="219"/>
                    <a:pt x="167" y="220"/>
                    <a:pt x="167" y="221"/>
                  </a:cubicBezTo>
                  <a:cubicBezTo>
                    <a:pt x="167" y="222"/>
                    <a:pt x="168" y="223"/>
                    <a:pt x="169" y="224"/>
                  </a:cubicBezTo>
                  <a:cubicBezTo>
                    <a:pt x="170" y="224"/>
                    <a:pt x="170" y="225"/>
                    <a:pt x="170" y="226"/>
                  </a:cubicBezTo>
                  <a:cubicBezTo>
                    <a:pt x="170" y="228"/>
                    <a:pt x="172" y="229"/>
                    <a:pt x="174" y="228"/>
                  </a:cubicBezTo>
                  <a:cubicBezTo>
                    <a:pt x="177" y="227"/>
                    <a:pt x="179" y="226"/>
                    <a:pt x="181" y="223"/>
                  </a:cubicBezTo>
                  <a:cubicBezTo>
                    <a:pt x="183" y="222"/>
                    <a:pt x="183" y="221"/>
                    <a:pt x="184" y="220"/>
                  </a:cubicBezTo>
                  <a:cubicBezTo>
                    <a:pt x="184" y="218"/>
                    <a:pt x="185" y="217"/>
                    <a:pt x="186" y="216"/>
                  </a:cubicBezTo>
                  <a:cubicBezTo>
                    <a:pt x="187" y="215"/>
                    <a:pt x="187" y="214"/>
                    <a:pt x="187" y="213"/>
                  </a:cubicBezTo>
                  <a:cubicBezTo>
                    <a:pt x="187" y="212"/>
                    <a:pt x="187" y="211"/>
                    <a:pt x="188" y="210"/>
                  </a:cubicBezTo>
                  <a:cubicBezTo>
                    <a:pt x="190" y="208"/>
                    <a:pt x="192" y="207"/>
                    <a:pt x="192" y="204"/>
                  </a:cubicBezTo>
                  <a:cubicBezTo>
                    <a:pt x="192" y="201"/>
                    <a:pt x="192" y="199"/>
                    <a:pt x="191" y="197"/>
                  </a:cubicBezTo>
                  <a:cubicBezTo>
                    <a:pt x="190" y="195"/>
                    <a:pt x="193" y="191"/>
                    <a:pt x="195" y="189"/>
                  </a:cubicBezTo>
                  <a:cubicBezTo>
                    <a:pt x="196" y="187"/>
                    <a:pt x="199" y="185"/>
                    <a:pt x="200" y="183"/>
                  </a:cubicBezTo>
                  <a:cubicBezTo>
                    <a:pt x="200" y="181"/>
                    <a:pt x="200" y="180"/>
                    <a:pt x="201" y="178"/>
                  </a:cubicBezTo>
                  <a:cubicBezTo>
                    <a:pt x="202" y="177"/>
                    <a:pt x="202" y="176"/>
                    <a:pt x="202" y="175"/>
                  </a:cubicBezTo>
                  <a:cubicBezTo>
                    <a:pt x="201" y="175"/>
                    <a:pt x="199" y="176"/>
                    <a:pt x="198" y="177"/>
                  </a:cubicBezTo>
                  <a:cubicBezTo>
                    <a:pt x="196" y="178"/>
                    <a:pt x="195" y="178"/>
                    <a:pt x="193" y="177"/>
                  </a:cubicBezTo>
                  <a:cubicBezTo>
                    <a:pt x="192" y="175"/>
                    <a:pt x="190" y="174"/>
                    <a:pt x="189" y="173"/>
                  </a:cubicBezTo>
                  <a:cubicBezTo>
                    <a:pt x="188" y="171"/>
                    <a:pt x="187" y="168"/>
                    <a:pt x="185" y="166"/>
                  </a:cubicBezTo>
                  <a:cubicBezTo>
                    <a:pt x="184" y="165"/>
                    <a:pt x="184" y="165"/>
                    <a:pt x="184" y="164"/>
                  </a:cubicBezTo>
                  <a:cubicBezTo>
                    <a:pt x="184" y="163"/>
                    <a:pt x="185" y="163"/>
                    <a:pt x="185" y="163"/>
                  </a:cubicBezTo>
                  <a:cubicBezTo>
                    <a:pt x="188" y="164"/>
                    <a:pt x="188" y="168"/>
                    <a:pt x="190" y="169"/>
                  </a:cubicBezTo>
                  <a:cubicBezTo>
                    <a:pt x="192" y="171"/>
                    <a:pt x="194" y="172"/>
                    <a:pt x="194" y="175"/>
                  </a:cubicBezTo>
                  <a:cubicBezTo>
                    <a:pt x="195" y="176"/>
                    <a:pt x="197" y="175"/>
                    <a:pt x="198" y="174"/>
                  </a:cubicBezTo>
                  <a:cubicBezTo>
                    <a:pt x="201" y="172"/>
                    <a:pt x="204" y="169"/>
                    <a:pt x="206" y="167"/>
                  </a:cubicBezTo>
                  <a:cubicBezTo>
                    <a:pt x="207" y="166"/>
                    <a:pt x="208" y="164"/>
                    <a:pt x="208" y="163"/>
                  </a:cubicBezTo>
                  <a:cubicBezTo>
                    <a:pt x="208" y="162"/>
                    <a:pt x="205" y="161"/>
                    <a:pt x="204" y="161"/>
                  </a:cubicBezTo>
                  <a:cubicBezTo>
                    <a:pt x="203" y="162"/>
                    <a:pt x="202" y="163"/>
                    <a:pt x="201" y="162"/>
                  </a:cubicBezTo>
                  <a:cubicBezTo>
                    <a:pt x="200" y="162"/>
                    <a:pt x="200" y="162"/>
                    <a:pt x="199" y="161"/>
                  </a:cubicBezTo>
                  <a:cubicBezTo>
                    <a:pt x="199" y="161"/>
                    <a:pt x="196" y="159"/>
                    <a:pt x="197" y="158"/>
                  </a:cubicBezTo>
                  <a:cubicBezTo>
                    <a:pt x="197" y="157"/>
                    <a:pt x="200" y="159"/>
                    <a:pt x="201" y="159"/>
                  </a:cubicBezTo>
                  <a:cubicBezTo>
                    <a:pt x="202" y="159"/>
                    <a:pt x="202" y="159"/>
                    <a:pt x="203" y="160"/>
                  </a:cubicBezTo>
                  <a:cubicBezTo>
                    <a:pt x="204" y="160"/>
                    <a:pt x="204" y="159"/>
                    <a:pt x="205" y="160"/>
                  </a:cubicBezTo>
                  <a:cubicBezTo>
                    <a:pt x="206" y="161"/>
                    <a:pt x="206" y="160"/>
                    <a:pt x="208" y="160"/>
                  </a:cubicBezTo>
                  <a:cubicBezTo>
                    <a:pt x="209" y="160"/>
                    <a:pt x="210" y="160"/>
                    <a:pt x="211" y="159"/>
                  </a:cubicBezTo>
                  <a:cubicBezTo>
                    <a:pt x="213" y="159"/>
                    <a:pt x="217" y="158"/>
                    <a:pt x="217" y="161"/>
                  </a:cubicBezTo>
                  <a:cubicBezTo>
                    <a:pt x="216" y="162"/>
                    <a:pt x="218" y="162"/>
                    <a:pt x="219" y="162"/>
                  </a:cubicBezTo>
                  <a:cubicBezTo>
                    <a:pt x="220" y="162"/>
                    <a:pt x="220" y="164"/>
                    <a:pt x="221" y="165"/>
                  </a:cubicBezTo>
                  <a:cubicBezTo>
                    <a:pt x="221" y="167"/>
                    <a:pt x="223" y="168"/>
                    <a:pt x="224" y="170"/>
                  </a:cubicBezTo>
                  <a:cubicBezTo>
                    <a:pt x="225" y="170"/>
                    <a:pt x="228" y="174"/>
                    <a:pt x="229" y="174"/>
                  </a:cubicBezTo>
                  <a:cubicBezTo>
                    <a:pt x="234" y="174"/>
                    <a:pt x="229" y="167"/>
                    <a:pt x="229" y="165"/>
                  </a:cubicBezTo>
                  <a:cubicBezTo>
                    <a:pt x="230" y="164"/>
                    <a:pt x="231" y="163"/>
                    <a:pt x="232" y="161"/>
                  </a:cubicBezTo>
                  <a:cubicBezTo>
                    <a:pt x="233" y="160"/>
                    <a:pt x="233" y="159"/>
                    <a:pt x="234" y="158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36" y="157"/>
                    <a:pt x="237" y="158"/>
                  </a:cubicBezTo>
                  <a:cubicBezTo>
                    <a:pt x="238" y="158"/>
                    <a:pt x="238" y="160"/>
                    <a:pt x="239" y="160"/>
                  </a:cubicBezTo>
                  <a:cubicBezTo>
                    <a:pt x="240" y="161"/>
                    <a:pt x="240" y="162"/>
                    <a:pt x="241" y="163"/>
                  </a:cubicBezTo>
                  <a:cubicBezTo>
                    <a:pt x="241" y="163"/>
                    <a:pt x="241" y="164"/>
                    <a:pt x="242" y="164"/>
                  </a:cubicBezTo>
                  <a:cubicBezTo>
                    <a:pt x="243" y="165"/>
                    <a:pt x="244" y="165"/>
                    <a:pt x="244" y="167"/>
                  </a:cubicBezTo>
                  <a:cubicBezTo>
                    <a:pt x="246" y="169"/>
                    <a:pt x="245" y="172"/>
                    <a:pt x="247" y="174"/>
                  </a:cubicBezTo>
                  <a:cubicBezTo>
                    <a:pt x="249" y="176"/>
                    <a:pt x="250" y="179"/>
                    <a:pt x="252" y="181"/>
                  </a:cubicBezTo>
                  <a:cubicBezTo>
                    <a:pt x="253" y="182"/>
                    <a:pt x="253" y="181"/>
                    <a:pt x="253" y="180"/>
                  </a:cubicBezTo>
                  <a:cubicBezTo>
                    <a:pt x="253" y="179"/>
                    <a:pt x="252" y="178"/>
                    <a:pt x="251" y="177"/>
                  </a:cubicBezTo>
                  <a:cubicBezTo>
                    <a:pt x="250" y="175"/>
                    <a:pt x="247" y="173"/>
                    <a:pt x="247" y="171"/>
                  </a:cubicBezTo>
                  <a:cubicBezTo>
                    <a:pt x="247" y="169"/>
                    <a:pt x="249" y="170"/>
                    <a:pt x="250" y="171"/>
                  </a:cubicBezTo>
                  <a:cubicBezTo>
                    <a:pt x="251" y="172"/>
                    <a:pt x="253" y="173"/>
                    <a:pt x="254" y="173"/>
                  </a:cubicBezTo>
                  <a:cubicBezTo>
                    <a:pt x="255" y="173"/>
                    <a:pt x="256" y="173"/>
                    <a:pt x="256" y="172"/>
                  </a:cubicBezTo>
                  <a:cubicBezTo>
                    <a:pt x="257" y="171"/>
                    <a:pt x="256" y="162"/>
                    <a:pt x="257" y="162"/>
                  </a:cubicBezTo>
                  <a:cubicBezTo>
                    <a:pt x="259" y="162"/>
                    <a:pt x="259" y="163"/>
                    <a:pt x="260" y="162"/>
                  </a:cubicBezTo>
                  <a:cubicBezTo>
                    <a:pt x="262" y="161"/>
                    <a:pt x="264" y="158"/>
                    <a:pt x="263" y="155"/>
                  </a:cubicBezTo>
                  <a:cubicBezTo>
                    <a:pt x="260" y="150"/>
                    <a:pt x="257" y="151"/>
                    <a:pt x="255" y="146"/>
                  </a:cubicBezTo>
                  <a:cubicBezTo>
                    <a:pt x="255" y="145"/>
                    <a:pt x="257" y="143"/>
                    <a:pt x="259" y="145"/>
                  </a:cubicBezTo>
                  <a:cubicBezTo>
                    <a:pt x="260" y="146"/>
                    <a:pt x="261" y="146"/>
                    <a:pt x="261" y="147"/>
                  </a:cubicBezTo>
                  <a:cubicBezTo>
                    <a:pt x="261" y="148"/>
                    <a:pt x="264" y="151"/>
                    <a:pt x="265" y="152"/>
                  </a:cubicBezTo>
                  <a:cubicBezTo>
                    <a:pt x="266" y="152"/>
                    <a:pt x="267" y="152"/>
                    <a:pt x="267" y="151"/>
                  </a:cubicBezTo>
                  <a:cubicBezTo>
                    <a:pt x="267" y="150"/>
                    <a:pt x="264" y="148"/>
                    <a:pt x="264" y="147"/>
                  </a:cubicBezTo>
                  <a:cubicBezTo>
                    <a:pt x="263" y="145"/>
                    <a:pt x="264" y="144"/>
                    <a:pt x="265" y="144"/>
                  </a:cubicBezTo>
                  <a:cubicBezTo>
                    <a:pt x="267" y="144"/>
                    <a:pt x="267" y="142"/>
                    <a:pt x="267" y="140"/>
                  </a:cubicBezTo>
                  <a:cubicBezTo>
                    <a:pt x="267" y="138"/>
                    <a:pt x="266" y="135"/>
                    <a:pt x="264" y="134"/>
                  </a:cubicBezTo>
                  <a:cubicBezTo>
                    <a:pt x="263" y="133"/>
                    <a:pt x="262" y="132"/>
                    <a:pt x="261" y="132"/>
                  </a:cubicBezTo>
                  <a:cubicBezTo>
                    <a:pt x="260" y="131"/>
                    <a:pt x="259" y="132"/>
                    <a:pt x="259" y="131"/>
                  </a:cubicBezTo>
                  <a:cubicBezTo>
                    <a:pt x="257" y="129"/>
                    <a:pt x="260" y="127"/>
                    <a:pt x="262" y="128"/>
                  </a:cubicBezTo>
                  <a:cubicBezTo>
                    <a:pt x="269" y="129"/>
                    <a:pt x="270" y="127"/>
                    <a:pt x="272" y="128"/>
                  </a:cubicBezTo>
                  <a:cubicBezTo>
                    <a:pt x="274" y="129"/>
                    <a:pt x="272" y="131"/>
                    <a:pt x="272" y="132"/>
                  </a:cubicBezTo>
                  <a:cubicBezTo>
                    <a:pt x="272" y="134"/>
                    <a:pt x="275" y="137"/>
                    <a:pt x="277" y="138"/>
                  </a:cubicBezTo>
                  <a:cubicBezTo>
                    <a:pt x="280" y="141"/>
                    <a:pt x="279" y="134"/>
                    <a:pt x="276" y="133"/>
                  </a:cubicBezTo>
                  <a:cubicBezTo>
                    <a:pt x="274" y="131"/>
                    <a:pt x="275" y="130"/>
                    <a:pt x="277" y="131"/>
                  </a:cubicBezTo>
                  <a:cubicBezTo>
                    <a:pt x="278" y="131"/>
                    <a:pt x="279" y="131"/>
                    <a:pt x="280" y="130"/>
                  </a:cubicBezTo>
                  <a:cubicBezTo>
                    <a:pt x="280" y="130"/>
                    <a:pt x="284" y="129"/>
                    <a:pt x="285" y="128"/>
                  </a:cubicBezTo>
                  <a:cubicBezTo>
                    <a:pt x="285" y="126"/>
                    <a:pt x="279" y="125"/>
                    <a:pt x="277" y="124"/>
                  </a:cubicBezTo>
                  <a:cubicBezTo>
                    <a:pt x="274" y="123"/>
                    <a:pt x="267" y="119"/>
                    <a:pt x="260" y="118"/>
                  </a:cubicBezTo>
                  <a:cubicBezTo>
                    <a:pt x="259" y="118"/>
                    <a:pt x="254" y="116"/>
                    <a:pt x="253" y="115"/>
                  </a:cubicBezTo>
                  <a:cubicBezTo>
                    <a:pt x="251" y="113"/>
                    <a:pt x="247" y="112"/>
                    <a:pt x="245" y="112"/>
                  </a:cubicBezTo>
                  <a:cubicBezTo>
                    <a:pt x="243" y="112"/>
                    <a:pt x="240" y="112"/>
                    <a:pt x="237" y="110"/>
                  </a:cubicBezTo>
                  <a:cubicBezTo>
                    <a:pt x="236" y="110"/>
                    <a:pt x="235" y="109"/>
                    <a:pt x="234" y="109"/>
                  </a:cubicBezTo>
                  <a:cubicBezTo>
                    <a:pt x="233" y="108"/>
                    <a:pt x="232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9"/>
                    <a:pt x="227" y="109"/>
                    <a:pt x="226" y="109"/>
                  </a:cubicBezTo>
                  <a:cubicBezTo>
                    <a:pt x="225" y="109"/>
                    <a:pt x="224" y="108"/>
                    <a:pt x="223" y="108"/>
                  </a:cubicBezTo>
                  <a:cubicBezTo>
                    <a:pt x="221" y="108"/>
                    <a:pt x="217" y="109"/>
                    <a:pt x="215" y="110"/>
                  </a:cubicBezTo>
                  <a:cubicBezTo>
                    <a:pt x="214" y="110"/>
                    <a:pt x="210" y="111"/>
                    <a:pt x="209" y="112"/>
                  </a:cubicBezTo>
                  <a:cubicBezTo>
                    <a:pt x="208" y="113"/>
                    <a:pt x="209" y="113"/>
                    <a:pt x="208" y="114"/>
                  </a:cubicBezTo>
                  <a:cubicBezTo>
                    <a:pt x="207" y="114"/>
                    <a:pt x="199" y="115"/>
                    <a:pt x="199" y="117"/>
                  </a:cubicBezTo>
                  <a:cubicBezTo>
                    <a:pt x="198" y="119"/>
                    <a:pt x="200" y="119"/>
                    <a:pt x="201" y="119"/>
                  </a:cubicBezTo>
                  <a:cubicBezTo>
                    <a:pt x="201" y="121"/>
                    <a:pt x="196" y="120"/>
                    <a:pt x="195" y="120"/>
                  </a:cubicBezTo>
                  <a:cubicBezTo>
                    <a:pt x="194" y="120"/>
                    <a:pt x="193" y="121"/>
                    <a:pt x="192" y="122"/>
                  </a:cubicBezTo>
                  <a:cubicBezTo>
                    <a:pt x="191" y="122"/>
                    <a:pt x="188" y="125"/>
                    <a:pt x="186" y="124"/>
                  </a:cubicBezTo>
                  <a:cubicBezTo>
                    <a:pt x="186" y="123"/>
                    <a:pt x="185" y="124"/>
                    <a:pt x="185" y="124"/>
                  </a:cubicBezTo>
                  <a:cubicBezTo>
                    <a:pt x="185" y="126"/>
                    <a:pt x="185" y="126"/>
                    <a:pt x="184" y="127"/>
                  </a:cubicBezTo>
                  <a:cubicBezTo>
                    <a:pt x="183" y="127"/>
                    <a:pt x="183" y="128"/>
                    <a:pt x="182" y="129"/>
                  </a:cubicBezTo>
                  <a:cubicBezTo>
                    <a:pt x="180" y="129"/>
                    <a:pt x="177" y="127"/>
                    <a:pt x="181" y="127"/>
                  </a:cubicBezTo>
                  <a:cubicBezTo>
                    <a:pt x="181" y="127"/>
                    <a:pt x="183" y="126"/>
                    <a:pt x="183" y="126"/>
                  </a:cubicBezTo>
                  <a:cubicBezTo>
                    <a:pt x="183" y="124"/>
                    <a:pt x="179" y="124"/>
                    <a:pt x="178" y="124"/>
                  </a:cubicBezTo>
                  <a:cubicBezTo>
                    <a:pt x="176" y="124"/>
                    <a:pt x="175" y="123"/>
                    <a:pt x="174" y="124"/>
                  </a:cubicBezTo>
                  <a:cubicBezTo>
                    <a:pt x="168" y="124"/>
                    <a:pt x="166" y="129"/>
                    <a:pt x="165" y="130"/>
                  </a:cubicBezTo>
                  <a:cubicBezTo>
                    <a:pt x="165" y="130"/>
                    <a:pt x="164" y="131"/>
                    <a:pt x="164" y="131"/>
                  </a:cubicBezTo>
                  <a:cubicBezTo>
                    <a:pt x="163" y="132"/>
                    <a:pt x="162" y="132"/>
                    <a:pt x="161" y="133"/>
                  </a:cubicBezTo>
                  <a:cubicBezTo>
                    <a:pt x="159" y="133"/>
                    <a:pt x="158" y="134"/>
                    <a:pt x="159" y="137"/>
                  </a:cubicBezTo>
                  <a:cubicBezTo>
                    <a:pt x="161" y="138"/>
                    <a:pt x="162" y="136"/>
                    <a:pt x="164" y="137"/>
                  </a:cubicBezTo>
                  <a:cubicBezTo>
                    <a:pt x="164" y="138"/>
                    <a:pt x="165" y="139"/>
                    <a:pt x="165" y="140"/>
                  </a:cubicBezTo>
                  <a:cubicBezTo>
                    <a:pt x="167" y="139"/>
                    <a:pt x="168" y="137"/>
                    <a:pt x="168" y="136"/>
                  </a:cubicBezTo>
                  <a:cubicBezTo>
                    <a:pt x="169" y="136"/>
                    <a:pt x="168" y="135"/>
                    <a:pt x="168" y="135"/>
                  </a:cubicBezTo>
                  <a:cubicBezTo>
                    <a:pt x="167" y="134"/>
                    <a:pt x="170" y="131"/>
                    <a:pt x="171" y="130"/>
                  </a:cubicBezTo>
                  <a:cubicBezTo>
                    <a:pt x="172" y="130"/>
                    <a:pt x="173" y="130"/>
                    <a:pt x="172" y="131"/>
                  </a:cubicBezTo>
                  <a:cubicBezTo>
                    <a:pt x="170" y="134"/>
                    <a:pt x="174" y="134"/>
                    <a:pt x="172" y="136"/>
                  </a:cubicBezTo>
                  <a:cubicBezTo>
                    <a:pt x="172" y="137"/>
                    <a:pt x="171" y="139"/>
                    <a:pt x="170" y="140"/>
                  </a:cubicBezTo>
                  <a:cubicBezTo>
                    <a:pt x="169" y="141"/>
                    <a:pt x="167" y="141"/>
                    <a:pt x="166" y="141"/>
                  </a:cubicBezTo>
                  <a:cubicBezTo>
                    <a:pt x="166" y="142"/>
                    <a:pt x="166" y="142"/>
                    <a:pt x="165" y="142"/>
                  </a:cubicBezTo>
                  <a:cubicBezTo>
                    <a:pt x="164" y="142"/>
                    <a:pt x="164" y="142"/>
                    <a:pt x="163" y="141"/>
                  </a:cubicBezTo>
                  <a:cubicBezTo>
                    <a:pt x="163" y="140"/>
                    <a:pt x="163" y="139"/>
                    <a:pt x="162" y="139"/>
                  </a:cubicBezTo>
                  <a:cubicBezTo>
                    <a:pt x="161" y="139"/>
                    <a:pt x="162" y="141"/>
                    <a:pt x="162" y="141"/>
                  </a:cubicBezTo>
                  <a:cubicBezTo>
                    <a:pt x="161" y="142"/>
                    <a:pt x="160" y="141"/>
                    <a:pt x="159" y="141"/>
                  </a:cubicBezTo>
                  <a:cubicBezTo>
                    <a:pt x="158" y="141"/>
                    <a:pt x="157" y="142"/>
                    <a:pt x="156" y="143"/>
                  </a:cubicBezTo>
                  <a:cubicBezTo>
                    <a:pt x="155" y="143"/>
                    <a:pt x="152" y="143"/>
                    <a:pt x="152" y="145"/>
                  </a:cubicBezTo>
                  <a:cubicBezTo>
                    <a:pt x="152" y="146"/>
                    <a:pt x="153" y="147"/>
                    <a:pt x="153" y="148"/>
                  </a:cubicBezTo>
                  <a:cubicBezTo>
                    <a:pt x="153" y="149"/>
                    <a:pt x="153" y="150"/>
                    <a:pt x="151" y="149"/>
                  </a:cubicBezTo>
                  <a:cubicBezTo>
                    <a:pt x="150" y="149"/>
                    <a:pt x="149" y="148"/>
                    <a:pt x="147" y="148"/>
                  </a:cubicBezTo>
                  <a:cubicBezTo>
                    <a:pt x="146" y="147"/>
                    <a:pt x="146" y="149"/>
                    <a:pt x="146" y="150"/>
                  </a:cubicBezTo>
                  <a:cubicBezTo>
                    <a:pt x="146" y="151"/>
                    <a:pt x="145" y="153"/>
                    <a:pt x="146" y="154"/>
                  </a:cubicBezTo>
                  <a:cubicBezTo>
                    <a:pt x="148" y="155"/>
                    <a:pt x="149" y="156"/>
                    <a:pt x="151" y="156"/>
                  </a:cubicBezTo>
                  <a:cubicBezTo>
                    <a:pt x="157" y="155"/>
                    <a:pt x="157" y="151"/>
                    <a:pt x="158" y="151"/>
                  </a:cubicBezTo>
                  <a:cubicBezTo>
                    <a:pt x="160" y="151"/>
                    <a:pt x="161" y="150"/>
                    <a:pt x="162" y="151"/>
                  </a:cubicBezTo>
                  <a:cubicBezTo>
                    <a:pt x="163" y="152"/>
                    <a:pt x="163" y="153"/>
                    <a:pt x="164" y="154"/>
                  </a:cubicBezTo>
                  <a:cubicBezTo>
                    <a:pt x="165" y="156"/>
                    <a:pt x="165" y="152"/>
                    <a:pt x="165" y="152"/>
                  </a:cubicBezTo>
                  <a:cubicBezTo>
                    <a:pt x="164" y="151"/>
                    <a:pt x="164" y="150"/>
                    <a:pt x="165" y="150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6" y="151"/>
                    <a:pt x="166" y="151"/>
                    <a:pt x="167" y="152"/>
                  </a:cubicBezTo>
                  <a:cubicBezTo>
                    <a:pt x="168" y="153"/>
                    <a:pt x="170" y="152"/>
                    <a:pt x="170" y="154"/>
                  </a:cubicBezTo>
                  <a:cubicBezTo>
                    <a:pt x="170" y="155"/>
                    <a:pt x="172" y="156"/>
                    <a:pt x="172" y="156"/>
                  </a:cubicBezTo>
                  <a:cubicBezTo>
                    <a:pt x="173" y="156"/>
                    <a:pt x="172" y="157"/>
                    <a:pt x="173" y="157"/>
                  </a:cubicBezTo>
                  <a:cubicBezTo>
                    <a:pt x="173" y="158"/>
                    <a:pt x="174" y="157"/>
                    <a:pt x="174" y="157"/>
                  </a:cubicBezTo>
                  <a:cubicBezTo>
                    <a:pt x="174" y="156"/>
                    <a:pt x="175" y="155"/>
                    <a:pt x="174" y="155"/>
                  </a:cubicBezTo>
                  <a:cubicBezTo>
                    <a:pt x="174" y="155"/>
                    <a:pt x="173" y="154"/>
                    <a:pt x="173" y="153"/>
                  </a:cubicBezTo>
                  <a:cubicBezTo>
                    <a:pt x="174" y="153"/>
                    <a:pt x="175" y="153"/>
                    <a:pt x="176" y="152"/>
                  </a:cubicBezTo>
                  <a:cubicBezTo>
                    <a:pt x="177" y="152"/>
                    <a:pt x="177" y="153"/>
                    <a:pt x="176" y="154"/>
                  </a:cubicBezTo>
                  <a:cubicBezTo>
                    <a:pt x="176" y="154"/>
                    <a:pt x="177" y="155"/>
                    <a:pt x="177" y="156"/>
                  </a:cubicBezTo>
                  <a:cubicBezTo>
                    <a:pt x="178" y="156"/>
                    <a:pt x="178" y="157"/>
                    <a:pt x="179" y="156"/>
                  </a:cubicBezTo>
                  <a:cubicBezTo>
                    <a:pt x="180" y="156"/>
                    <a:pt x="184" y="153"/>
                    <a:pt x="185" y="155"/>
                  </a:cubicBezTo>
                  <a:cubicBezTo>
                    <a:pt x="185" y="156"/>
                    <a:pt x="185" y="157"/>
                    <a:pt x="185" y="158"/>
                  </a:cubicBezTo>
                  <a:cubicBezTo>
                    <a:pt x="185" y="161"/>
                    <a:pt x="182" y="159"/>
                    <a:pt x="181" y="160"/>
                  </a:cubicBezTo>
                  <a:cubicBezTo>
                    <a:pt x="179" y="162"/>
                    <a:pt x="177" y="161"/>
                    <a:pt x="175" y="161"/>
                  </a:cubicBezTo>
                  <a:cubicBezTo>
                    <a:pt x="174" y="161"/>
                    <a:pt x="173" y="161"/>
                    <a:pt x="172" y="162"/>
                  </a:cubicBezTo>
                  <a:cubicBezTo>
                    <a:pt x="171" y="162"/>
                    <a:pt x="172" y="163"/>
                    <a:pt x="171" y="164"/>
                  </a:cubicBezTo>
                  <a:cubicBezTo>
                    <a:pt x="169" y="166"/>
                    <a:pt x="167" y="163"/>
                    <a:pt x="166" y="163"/>
                  </a:cubicBezTo>
                  <a:cubicBezTo>
                    <a:pt x="165" y="163"/>
                    <a:pt x="165" y="163"/>
                    <a:pt x="165" y="163"/>
                  </a:cubicBezTo>
                  <a:cubicBezTo>
                    <a:pt x="164" y="163"/>
                    <a:pt x="163" y="162"/>
                    <a:pt x="163" y="162"/>
                  </a:cubicBezTo>
                  <a:cubicBezTo>
                    <a:pt x="162" y="161"/>
                    <a:pt x="163" y="160"/>
                    <a:pt x="163" y="160"/>
                  </a:cubicBezTo>
                  <a:cubicBezTo>
                    <a:pt x="164" y="157"/>
                    <a:pt x="159" y="157"/>
                    <a:pt x="158" y="157"/>
                  </a:cubicBezTo>
                  <a:cubicBezTo>
                    <a:pt x="156" y="157"/>
                    <a:pt x="154" y="157"/>
                    <a:pt x="153" y="157"/>
                  </a:cubicBezTo>
                  <a:cubicBezTo>
                    <a:pt x="152" y="157"/>
                    <a:pt x="150" y="157"/>
                    <a:pt x="149" y="156"/>
                  </a:cubicBezTo>
                  <a:cubicBezTo>
                    <a:pt x="148" y="156"/>
                    <a:pt x="148" y="156"/>
                    <a:pt x="148" y="157"/>
                  </a:cubicBezTo>
                  <a:cubicBezTo>
                    <a:pt x="147" y="158"/>
                    <a:pt x="146" y="158"/>
                    <a:pt x="145" y="158"/>
                  </a:cubicBezTo>
                  <a:cubicBezTo>
                    <a:pt x="144" y="159"/>
                    <a:pt x="145" y="161"/>
                    <a:pt x="144" y="162"/>
                  </a:cubicBezTo>
                  <a:cubicBezTo>
                    <a:pt x="143" y="162"/>
                    <a:pt x="142" y="162"/>
                    <a:pt x="141" y="163"/>
                  </a:cubicBezTo>
                  <a:cubicBezTo>
                    <a:pt x="139" y="165"/>
                    <a:pt x="138" y="167"/>
                    <a:pt x="137" y="169"/>
                  </a:cubicBezTo>
                  <a:cubicBezTo>
                    <a:pt x="136" y="172"/>
                    <a:pt x="136" y="174"/>
                    <a:pt x="137" y="177"/>
                  </a:cubicBezTo>
                  <a:cubicBezTo>
                    <a:pt x="138" y="179"/>
                    <a:pt x="140" y="181"/>
                    <a:pt x="141" y="183"/>
                  </a:cubicBezTo>
                  <a:close/>
                  <a:moveTo>
                    <a:pt x="267" y="189"/>
                  </a:moveTo>
                  <a:cubicBezTo>
                    <a:pt x="268" y="188"/>
                    <a:pt x="268" y="184"/>
                    <a:pt x="269" y="182"/>
                  </a:cubicBezTo>
                  <a:cubicBezTo>
                    <a:pt x="269" y="181"/>
                    <a:pt x="265" y="178"/>
                    <a:pt x="264" y="179"/>
                  </a:cubicBezTo>
                  <a:cubicBezTo>
                    <a:pt x="263" y="180"/>
                    <a:pt x="262" y="181"/>
                    <a:pt x="261" y="181"/>
                  </a:cubicBezTo>
                  <a:cubicBezTo>
                    <a:pt x="260" y="182"/>
                    <a:pt x="258" y="180"/>
                    <a:pt x="257" y="182"/>
                  </a:cubicBezTo>
                  <a:cubicBezTo>
                    <a:pt x="257" y="183"/>
                    <a:pt x="258" y="184"/>
                    <a:pt x="259" y="185"/>
                  </a:cubicBezTo>
                  <a:cubicBezTo>
                    <a:pt x="260" y="187"/>
                    <a:pt x="265" y="191"/>
                    <a:pt x="267" y="189"/>
                  </a:cubicBezTo>
                  <a:close/>
                  <a:moveTo>
                    <a:pt x="152" y="138"/>
                  </a:moveTo>
                  <a:cubicBezTo>
                    <a:pt x="152" y="139"/>
                    <a:pt x="151" y="140"/>
                    <a:pt x="151" y="140"/>
                  </a:cubicBezTo>
                  <a:cubicBezTo>
                    <a:pt x="150" y="142"/>
                    <a:pt x="152" y="142"/>
                    <a:pt x="154" y="142"/>
                  </a:cubicBezTo>
                  <a:cubicBezTo>
                    <a:pt x="155" y="142"/>
                    <a:pt x="156" y="142"/>
                    <a:pt x="156" y="141"/>
                  </a:cubicBezTo>
                  <a:cubicBezTo>
                    <a:pt x="155" y="140"/>
                    <a:pt x="154" y="139"/>
                    <a:pt x="154" y="138"/>
                  </a:cubicBezTo>
                  <a:cubicBezTo>
                    <a:pt x="153" y="137"/>
                    <a:pt x="154" y="135"/>
                    <a:pt x="153" y="134"/>
                  </a:cubicBezTo>
                  <a:cubicBezTo>
                    <a:pt x="152" y="133"/>
                    <a:pt x="151" y="133"/>
                    <a:pt x="150" y="134"/>
                  </a:cubicBezTo>
                  <a:cubicBezTo>
                    <a:pt x="149" y="134"/>
                    <a:pt x="150" y="136"/>
                    <a:pt x="151" y="137"/>
                  </a:cubicBezTo>
                  <a:cubicBezTo>
                    <a:pt x="151" y="138"/>
                    <a:pt x="151" y="138"/>
                    <a:pt x="152" y="138"/>
                  </a:cubicBezTo>
                  <a:close/>
                  <a:moveTo>
                    <a:pt x="250" y="181"/>
                  </a:moveTo>
                  <a:cubicBezTo>
                    <a:pt x="249" y="180"/>
                    <a:pt x="247" y="178"/>
                    <a:pt x="246" y="177"/>
                  </a:cubicBezTo>
                  <a:cubicBezTo>
                    <a:pt x="245" y="176"/>
                    <a:pt x="243" y="174"/>
                    <a:pt x="242" y="175"/>
                  </a:cubicBezTo>
                  <a:cubicBezTo>
                    <a:pt x="242" y="175"/>
                    <a:pt x="242" y="177"/>
                    <a:pt x="243" y="178"/>
                  </a:cubicBezTo>
                  <a:cubicBezTo>
                    <a:pt x="244" y="179"/>
                    <a:pt x="245" y="180"/>
                    <a:pt x="246" y="181"/>
                  </a:cubicBezTo>
                  <a:cubicBezTo>
                    <a:pt x="247" y="183"/>
                    <a:pt x="248" y="184"/>
                    <a:pt x="249" y="186"/>
                  </a:cubicBezTo>
                  <a:cubicBezTo>
                    <a:pt x="250" y="187"/>
                    <a:pt x="255" y="193"/>
                    <a:pt x="263" y="195"/>
                  </a:cubicBezTo>
                  <a:cubicBezTo>
                    <a:pt x="265" y="196"/>
                    <a:pt x="266" y="195"/>
                    <a:pt x="265" y="194"/>
                  </a:cubicBezTo>
                  <a:cubicBezTo>
                    <a:pt x="256" y="190"/>
                    <a:pt x="252" y="182"/>
                    <a:pt x="250" y="181"/>
                  </a:cubicBezTo>
                  <a:close/>
                  <a:moveTo>
                    <a:pt x="193" y="120"/>
                  </a:moveTo>
                  <a:cubicBezTo>
                    <a:pt x="194" y="119"/>
                    <a:pt x="189" y="119"/>
                    <a:pt x="193" y="117"/>
                  </a:cubicBezTo>
                  <a:cubicBezTo>
                    <a:pt x="193" y="117"/>
                    <a:pt x="198" y="114"/>
                    <a:pt x="197" y="114"/>
                  </a:cubicBezTo>
                  <a:cubicBezTo>
                    <a:pt x="195" y="113"/>
                    <a:pt x="189" y="117"/>
                    <a:pt x="189" y="120"/>
                  </a:cubicBezTo>
                  <a:cubicBezTo>
                    <a:pt x="189" y="121"/>
                    <a:pt x="192" y="121"/>
                    <a:pt x="193" y="120"/>
                  </a:cubicBezTo>
                  <a:close/>
                  <a:moveTo>
                    <a:pt x="279" y="189"/>
                  </a:moveTo>
                  <a:cubicBezTo>
                    <a:pt x="279" y="190"/>
                    <a:pt x="282" y="193"/>
                    <a:pt x="283" y="194"/>
                  </a:cubicBezTo>
                  <a:cubicBezTo>
                    <a:pt x="284" y="195"/>
                    <a:pt x="285" y="195"/>
                    <a:pt x="286" y="196"/>
                  </a:cubicBezTo>
                  <a:cubicBezTo>
                    <a:pt x="288" y="198"/>
                    <a:pt x="290" y="201"/>
                    <a:pt x="292" y="201"/>
                  </a:cubicBezTo>
                  <a:cubicBezTo>
                    <a:pt x="293" y="201"/>
                    <a:pt x="297" y="203"/>
                    <a:pt x="298" y="204"/>
                  </a:cubicBezTo>
                  <a:cubicBezTo>
                    <a:pt x="299" y="204"/>
                    <a:pt x="301" y="205"/>
                    <a:pt x="301" y="204"/>
                  </a:cubicBezTo>
                  <a:cubicBezTo>
                    <a:pt x="302" y="203"/>
                    <a:pt x="300" y="202"/>
                    <a:pt x="299" y="202"/>
                  </a:cubicBezTo>
                  <a:cubicBezTo>
                    <a:pt x="298" y="201"/>
                    <a:pt x="293" y="193"/>
                    <a:pt x="289" y="193"/>
                  </a:cubicBezTo>
                  <a:cubicBezTo>
                    <a:pt x="286" y="193"/>
                    <a:pt x="284" y="192"/>
                    <a:pt x="283" y="191"/>
                  </a:cubicBezTo>
                  <a:cubicBezTo>
                    <a:pt x="283" y="190"/>
                    <a:pt x="281" y="188"/>
                    <a:pt x="279" y="189"/>
                  </a:cubicBezTo>
                  <a:close/>
                  <a:moveTo>
                    <a:pt x="165" y="123"/>
                  </a:moveTo>
                  <a:cubicBezTo>
                    <a:pt x="165" y="123"/>
                    <a:pt x="165" y="123"/>
                    <a:pt x="165" y="123"/>
                  </a:cubicBezTo>
                  <a:cubicBezTo>
                    <a:pt x="167" y="123"/>
                    <a:pt x="167" y="121"/>
                    <a:pt x="168" y="121"/>
                  </a:cubicBezTo>
                  <a:cubicBezTo>
                    <a:pt x="169" y="121"/>
                    <a:pt x="170" y="122"/>
                    <a:pt x="171" y="121"/>
                  </a:cubicBezTo>
                  <a:cubicBezTo>
                    <a:pt x="171" y="120"/>
                    <a:pt x="170" y="120"/>
                    <a:pt x="171" y="119"/>
                  </a:cubicBezTo>
                  <a:cubicBezTo>
                    <a:pt x="171" y="119"/>
                    <a:pt x="172" y="118"/>
                    <a:pt x="172" y="118"/>
                  </a:cubicBezTo>
                  <a:cubicBezTo>
                    <a:pt x="172" y="117"/>
                    <a:pt x="170" y="117"/>
                    <a:pt x="169" y="118"/>
                  </a:cubicBezTo>
                  <a:cubicBezTo>
                    <a:pt x="168" y="118"/>
                    <a:pt x="167" y="118"/>
                    <a:pt x="165" y="119"/>
                  </a:cubicBezTo>
                  <a:cubicBezTo>
                    <a:pt x="165" y="119"/>
                    <a:pt x="165" y="119"/>
                    <a:pt x="165" y="119"/>
                  </a:cubicBezTo>
                  <a:cubicBezTo>
                    <a:pt x="164" y="119"/>
                    <a:pt x="163" y="119"/>
                    <a:pt x="162" y="120"/>
                  </a:cubicBezTo>
                  <a:cubicBezTo>
                    <a:pt x="162" y="120"/>
                    <a:pt x="165" y="122"/>
                    <a:pt x="165" y="123"/>
                  </a:cubicBezTo>
                  <a:close/>
                  <a:moveTo>
                    <a:pt x="144" y="128"/>
                  </a:moveTo>
                  <a:cubicBezTo>
                    <a:pt x="145" y="127"/>
                    <a:pt x="147" y="127"/>
                    <a:pt x="146" y="126"/>
                  </a:cubicBezTo>
                  <a:cubicBezTo>
                    <a:pt x="144" y="124"/>
                    <a:pt x="143" y="125"/>
                    <a:pt x="141" y="125"/>
                  </a:cubicBezTo>
                  <a:cubicBezTo>
                    <a:pt x="140" y="124"/>
                    <a:pt x="138" y="125"/>
                    <a:pt x="140" y="126"/>
                  </a:cubicBezTo>
                  <a:cubicBezTo>
                    <a:pt x="141" y="128"/>
                    <a:pt x="143" y="128"/>
                    <a:pt x="144" y="128"/>
                  </a:cubicBezTo>
                  <a:close/>
                  <a:moveTo>
                    <a:pt x="270" y="250"/>
                  </a:moveTo>
                  <a:cubicBezTo>
                    <a:pt x="267" y="249"/>
                    <a:pt x="263" y="250"/>
                    <a:pt x="260" y="248"/>
                  </a:cubicBezTo>
                  <a:cubicBezTo>
                    <a:pt x="255" y="245"/>
                    <a:pt x="274" y="246"/>
                    <a:pt x="269" y="244"/>
                  </a:cubicBezTo>
                  <a:cubicBezTo>
                    <a:pt x="260" y="239"/>
                    <a:pt x="250" y="236"/>
                    <a:pt x="241" y="234"/>
                  </a:cubicBezTo>
                  <a:cubicBezTo>
                    <a:pt x="238" y="234"/>
                    <a:pt x="235" y="235"/>
                    <a:pt x="232" y="236"/>
                  </a:cubicBezTo>
                  <a:cubicBezTo>
                    <a:pt x="221" y="238"/>
                    <a:pt x="209" y="244"/>
                    <a:pt x="197" y="245"/>
                  </a:cubicBezTo>
                  <a:cubicBezTo>
                    <a:pt x="194" y="245"/>
                    <a:pt x="190" y="245"/>
                    <a:pt x="187" y="247"/>
                  </a:cubicBezTo>
                  <a:cubicBezTo>
                    <a:pt x="186" y="247"/>
                    <a:pt x="185" y="249"/>
                    <a:pt x="183" y="250"/>
                  </a:cubicBezTo>
                  <a:cubicBezTo>
                    <a:pt x="179" y="253"/>
                    <a:pt x="171" y="253"/>
                    <a:pt x="166" y="254"/>
                  </a:cubicBezTo>
                  <a:cubicBezTo>
                    <a:pt x="165" y="254"/>
                    <a:pt x="165" y="254"/>
                    <a:pt x="165" y="254"/>
                  </a:cubicBezTo>
                  <a:cubicBezTo>
                    <a:pt x="159" y="253"/>
                    <a:pt x="152" y="252"/>
                    <a:pt x="146" y="251"/>
                  </a:cubicBezTo>
                  <a:cubicBezTo>
                    <a:pt x="141" y="249"/>
                    <a:pt x="137" y="251"/>
                    <a:pt x="133" y="252"/>
                  </a:cubicBezTo>
                  <a:cubicBezTo>
                    <a:pt x="126" y="252"/>
                    <a:pt x="110" y="249"/>
                    <a:pt x="106" y="242"/>
                  </a:cubicBezTo>
                  <a:cubicBezTo>
                    <a:pt x="105" y="240"/>
                    <a:pt x="104" y="240"/>
                    <a:pt x="103" y="237"/>
                  </a:cubicBezTo>
                  <a:cubicBezTo>
                    <a:pt x="102" y="236"/>
                    <a:pt x="99" y="238"/>
                    <a:pt x="101" y="242"/>
                  </a:cubicBezTo>
                  <a:cubicBezTo>
                    <a:pt x="102" y="245"/>
                    <a:pt x="94" y="242"/>
                    <a:pt x="89" y="241"/>
                  </a:cubicBezTo>
                  <a:cubicBezTo>
                    <a:pt x="86" y="241"/>
                    <a:pt x="83" y="241"/>
                    <a:pt x="81" y="241"/>
                  </a:cubicBezTo>
                  <a:cubicBezTo>
                    <a:pt x="73" y="243"/>
                    <a:pt x="65" y="246"/>
                    <a:pt x="57" y="247"/>
                  </a:cubicBezTo>
                  <a:cubicBezTo>
                    <a:pt x="54" y="248"/>
                    <a:pt x="50" y="253"/>
                    <a:pt x="47" y="254"/>
                  </a:cubicBezTo>
                  <a:cubicBezTo>
                    <a:pt x="42" y="255"/>
                    <a:pt x="39" y="259"/>
                    <a:pt x="35" y="262"/>
                  </a:cubicBezTo>
                  <a:cubicBezTo>
                    <a:pt x="38" y="261"/>
                    <a:pt x="41" y="261"/>
                    <a:pt x="44" y="260"/>
                  </a:cubicBezTo>
                  <a:cubicBezTo>
                    <a:pt x="59" y="257"/>
                    <a:pt x="74" y="254"/>
                    <a:pt x="88" y="251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118" y="257"/>
                    <a:pt x="134" y="261"/>
                    <a:pt x="165" y="268"/>
                  </a:cubicBezTo>
                  <a:cubicBezTo>
                    <a:pt x="165" y="268"/>
                    <a:pt x="165" y="268"/>
                    <a:pt x="165" y="268"/>
                  </a:cubicBezTo>
                  <a:cubicBezTo>
                    <a:pt x="191" y="262"/>
                    <a:pt x="217" y="256"/>
                    <a:pt x="243" y="251"/>
                  </a:cubicBezTo>
                  <a:cubicBezTo>
                    <a:pt x="255" y="253"/>
                    <a:pt x="268" y="256"/>
                    <a:pt x="281" y="259"/>
                  </a:cubicBezTo>
                  <a:cubicBezTo>
                    <a:pt x="280" y="256"/>
                    <a:pt x="273" y="251"/>
                    <a:pt x="270" y="250"/>
                  </a:cubicBezTo>
                  <a:close/>
                  <a:moveTo>
                    <a:pt x="273" y="182"/>
                  </a:moveTo>
                  <a:cubicBezTo>
                    <a:pt x="274" y="182"/>
                    <a:pt x="277" y="179"/>
                    <a:pt x="277" y="178"/>
                  </a:cubicBezTo>
                  <a:cubicBezTo>
                    <a:pt x="276" y="177"/>
                    <a:pt x="271" y="174"/>
                    <a:pt x="270" y="173"/>
                  </a:cubicBezTo>
                  <a:cubicBezTo>
                    <a:pt x="270" y="173"/>
                    <a:pt x="269" y="173"/>
                    <a:pt x="268" y="172"/>
                  </a:cubicBezTo>
                  <a:cubicBezTo>
                    <a:pt x="267" y="170"/>
                    <a:pt x="269" y="169"/>
                    <a:pt x="267" y="167"/>
                  </a:cubicBezTo>
                  <a:cubicBezTo>
                    <a:pt x="266" y="167"/>
                    <a:pt x="266" y="170"/>
                    <a:pt x="266" y="173"/>
                  </a:cubicBezTo>
                  <a:cubicBezTo>
                    <a:pt x="267" y="177"/>
                    <a:pt x="272" y="182"/>
                    <a:pt x="273" y="182"/>
                  </a:cubicBezTo>
                  <a:close/>
                  <a:moveTo>
                    <a:pt x="293" y="223"/>
                  </a:moveTo>
                  <a:cubicBezTo>
                    <a:pt x="295" y="222"/>
                    <a:pt x="297" y="220"/>
                    <a:pt x="296" y="216"/>
                  </a:cubicBezTo>
                  <a:cubicBezTo>
                    <a:pt x="295" y="214"/>
                    <a:pt x="292" y="211"/>
                    <a:pt x="291" y="209"/>
                  </a:cubicBezTo>
                  <a:cubicBezTo>
                    <a:pt x="290" y="208"/>
                    <a:pt x="291" y="205"/>
                    <a:pt x="287" y="201"/>
                  </a:cubicBezTo>
                  <a:cubicBezTo>
                    <a:pt x="286" y="198"/>
                    <a:pt x="286" y="203"/>
                    <a:pt x="286" y="203"/>
                  </a:cubicBezTo>
                  <a:cubicBezTo>
                    <a:pt x="286" y="205"/>
                    <a:pt x="286" y="208"/>
                    <a:pt x="283" y="206"/>
                  </a:cubicBezTo>
                  <a:cubicBezTo>
                    <a:pt x="282" y="205"/>
                    <a:pt x="281" y="201"/>
                    <a:pt x="279" y="200"/>
                  </a:cubicBezTo>
                  <a:cubicBezTo>
                    <a:pt x="278" y="199"/>
                    <a:pt x="276" y="198"/>
                    <a:pt x="275" y="199"/>
                  </a:cubicBezTo>
                  <a:cubicBezTo>
                    <a:pt x="275" y="200"/>
                    <a:pt x="275" y="202"/>
                    <a:pt x="273" y="201"/>
                  </a:cubicBezTo>
                  <a:cubicBezTo>
                    <a:pt x="272" y="201"/>
                    <a:pt x="272" y="200"/>
                    <a:pt x="270" y="200"/>
                  </a:cubicBezTo>
                  <a:cubicBezTo>
                    <a:pt x="269" y="200"/>
                    <a:pt x="263" y="202"/>
                    <a:pt x="259" y="207"/>
                  </a:cubicBezTo>
                  <a:cubicBezTo>
                    <a:pt x="256" y="210"/>
                    <a:pt x="256" y="216"/>
                    <a:pt x="257" y="217"/>
                  </a:cubicBezTo>
                  <a:cubicBezTo>
                    <a:pt x="257" y="218"/>
                    <a:pt x="259" y="218"/>
                    <a:pt x="259" y="218"/>
                  </a:cubicBezTo>
                  <a:cubicBezTo>
                    <a:pt x="261" y="218"/>
                    <a:pt x="262" y="218"/>
                    <a:pt x="264" y="218"/>
                  </a:cubicBezTo>
                  <a:cubicBezTo>
                    <a:pt x="266" y="218"/>
                    <a:pt x="267" y="216"/>
                    <a:pt x="270" y="217"/>
                  </a:cubicBezTo>
                  <a:cubicBezTo>
                    <a:pt x="272" y="217"/>
                    <a:pt x="273" y="218"/>
                    <a:pt x="274" y="218"/>
                  </a:cubicBezTo>
                  <a:cubicBezTo>
                    <a:pt x="276" y="219"/>
                    <a:pt x="282" y="227"/>
                    <a:pt x="283" y="227"/>
                  </a:cubicBezTo>
                  <a:cubicBezTo>
                    <a:pt x="284" y="226"/>
                    <a:pt x="285" y="228"/>
                    <a:pt x="286" y="228"/>
                  </a:cubicBezTo>
                  <a:cubicBezTo>
                    <a:pt x="288" y="227"/>
                    <a:pt x="289" y="228"/>
                    <a:pt x="290" y="227"/>
                  </a:cubicBezTo>
                  <a:cubicBezTo>
                    <a:pt x="291" y="225"/>
                    <a:pt x="291" y="224"/>
                    <a:pt x="293" y="223"/>
                  </a:cubicBezTo>
                  <a:close/>
                  <a:moveTo>
                    <a:pt x="342" y="290"/>
                  </a:moveTo>
                  <a:cubicBezTo>
                    <a:pt x="342" y="290"/>
                    <a:pt x="277" y="277"/>
                    <a:pt x="248" y="270"/>
                  </a:cubicBezTo>
                  <a:cubicBezTo>
                    <a:pt x="220" y="277"/>
                    <a:pt x="171" y="287"/>
                    <a:pt x="171" y="287"/>
                  </a:cubicBezTo>
                  <a:cubicBezTo>
                    <a:pt x="171" y="287"/>
                    <a:pt x="122" y="277"/>
                    <a:pt x="93" y="270"/>
                  </a:cubicBezTo>
                  <a:cubicBezTo>
                    <a:pt x="64" y="277"/>
                    <a:pt x="0" y="290"/>
                    <a:pt x="0" y="290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18" y="85"/>
                    <a:pt x="13" y="72"/>
                    <a:pt x="13" y="56"/>
                  </a:cubicBezTo>
                  <a:cubicBezTo>
                    <a:pt x="13" y="25"/>
                    <a:pt x="38" y="0"/>
                    <a:pt x="69" y="0"/>
                  </a:cubicBezTo>
                  <a:cubicBezTo>
                    <a:pt x="100" y="0"/>
                    <a:pt x="125" y="25"/>
                    <a:pt x="125" y="56"/>
                  </a:cubicBezTo>
                  <a:cubicBezTo>
                    <a:pt x="125" y="66"/>
                    <a:pt x="123" y="75"/>
                    <a:pt x="118" y="84"/>
                  </a:cubicBezTo>
                  <a:cubicBezTo>
                    <a:pt x="132" y="88"/>
                    <a:pt x="155" y="94"/>
                    <a:pt x="171" y="98"/>
                  </a:cubicBezTo>
                  <a:cubicBezTo>
                    <a:pt x="195" y="92"/>
                    <a:pt x="235" y="81"/>
                    <a:pt x="235" y="81"/>
                  </a:cubicBezTo>
                  <a:cubicBezTo>
                    <a:pt x="312" y="101"/>
                    <a:pt x="312" y="101"/>
                    <a:pt x="312" y="101"/>
                  </a:cubicBezTo>
                  <a:lnTo>
                    <a:pt x="342" y="290"/>
                  </a:lnTo>
                  <a:close/>
                  <a:moveTo>
                    <a:pt x="69" y="127"/>
                  </a:moveTo>
                  <a:cubicBezTo>
                    <a:pt x="101" y="93"/>
                    <a:pt x="114" y="78"/>
                    <a:pt x="114" y="56"/>
                  </a:cubicBezTo>
                  <a:cubicBezTo>
                    <a:pt x="114" y="32"/>
                    <a:pt x="94" y="11"/>
                    <a:pt x="69" y="11"/>
                  </a:cubicBezTo>
                  <a:cubicBezTo>
                    <a:pt x="44" y="11"/>
                    <a:pt x="24" y="32"/>
                    <a:pt x="24" y="56"/>
                  </a:cubicBezTo>
                  <a:cubicBezTo>
                    <a:pt x="24" y="78"/>
                    <a:pt x="37" y="93"/>
                    <a:pt x="69" y="127"/>
                  </a:cubicBezTo>
                  <a:close/>
                  <a:moveTo>
                    <a:pt x="328" y="276"/>
                  </a:moveTo>
                  <a:cubicBezTo>
                    <a:pt x="319" y="220"/>
                    <a:pt x="311" y="165"/>
                    <a:pt x="302" y="110"/>
                  </a:cubicBezTo>
                  <a:cubicBezTo>
                    <a:pt x="275" y="103"/>
                    <a:pt x="261" y="100"/>
                    <a:pt x="235" y="93"/>
                  </a:cubicBezTo>
                  <a:cubicBezTo>
                    <a:pt x="210" y="100"/>
                    <a:pt x="197" y="103"/>
                    <a:pt x="171" y="110"/>
                  </a:cubicBezTo>
                  <a:cubicBezTo>
                    <a:pt x="147" y="103"/>
                    <a:pt x="134" y="100"/>
                    <a:pt x="112" y="94"/>
                  </a:cubicBezTo>
                  <a:cubicBezTo>
                    <a:pt x="110" y="97"/>
                    <a:pt x="108" y="99"/>
                    <a:pt x="106" y="102"/>
                  </a:cubicBezTo>
                  <a:cubicBezTo>
                    <a:pt x="107" y="102"/>
                    <a:pt x="107" y="102"/>
                    <a:pt x="108" y="102"/>
                  </a:cubicBezTo>
                  <a:cubicBezTo>
                    <a:pt x="112" y="102"/>
                    <a:pt x="114" y="105"/>
                    <a:pt x="117" y="106"/>
                  </a:cubicBezTo>
                  <a:cubicBezTo>
                    <a:pt x="128" y="109"/>
                    <a:pt x="134" y="105"/>
                    <a:pt x="145" y="113"/>
                  </a:cubicBezTo>
                  <a:cubicBezTo>
                    <a:pt x="147" y="114"/>
                    <a:pt x="147" y="116"/>
                    <a:pt x="147" y="116"/>
                  </a:cubicBezTo>
                  <a:cubicBezTo>
                    <a:pt x="144" y="118"/>
                    <a:pt x="142" y="122"/>
                    <a:pt x="138" y="123"/>
                  </a:cubicBezTo>
                  <a:cubicBezTo>
                    <a:pt x="134" y="123"/>
                    <a:pt x="128" y="128"/>
                    <a:pt x="125" y="130"/>
                  </a:cubicBezTo>
                  <a:cubicBezTo>
                    <a:pt x="123" y="131"/>
                    <a:pt x="122" y="132"/>
                    <a:pt x="120" y="130"/>
                  </a:cubicBezTo>
                  <a:cubicBezTo>
                    <a:pt x="119" y="128"/>
                    <a:pt x="120" y="120"/>
                    <a:pt x="120" y="118"/>
                  </a:cubicBezTo>
                  <a:cubicBezTo>
                    <a:pt x="121" y="116"/>
                    <a:pt x="123" y="113"/>
                    <a:pt x="120" y="112"/>
                  </a:cubicBezTo>
                  <a:cubicBezTo>
                    <a:pt x="119" y="111"/>
                    <a:pt x="117" y="111"/>
                    <a:pt x="116" y="110"/>
                  </a:cubicBezTo>
                  <a:cubicBezTo>
                    <a:pt x="115" y="109"/>
                    <a:pt x="113" y="108"/>
                    <a:pt x="113" y="108"/>
                  </a:cubicBezTo>
                  <a:cubicBezTo>
                    <a:pt x="112" y="108"/>
                    <a:pt x="108" y="109"/>
                    <a:pt x="109" y="111"/>
                  </a:cubicBezTo>
                  <a:cubicBezTo>
                    <a:pt x="109" y="112"/>
                    <a:pt x="113" y="113"/>
                    <a:pt x="112" y="115"/>
                  </a:cubicBezTo>
                  <a:cubicBezTo>
                    <a:pt x="112" y="117"/>
                    <a:pt x="115" y="117"/>
                    <a:pt x="114" y="118"/>
                  </a:cubicBezTo>
                  <a:cubicBezTo>
                    <a:pt x="113" y="121"/>
                    <a:pt x="112" y="117"/>
                    <a:pt x="111" y="119"/>
                  </a:cubicBezTo>
                  <a:cubicBezTo>
                    <a:pt x="111" y="120"/>
                    <a:pt x="110" y="120"/>
                    <a:pt x="110" y="120"/>
                  </a:cubicBezTo>
                  <a:cubicBezTo>
                    <a:pt x="108" y="121"/>
                    <a:pt x="107" y="119"/>
                    <a:pt x="106" y="118"/>
                  </a:cubicBezTo>
                  <a:cubicBezTo>
                    <a:pt x="106" y="118"/>
                    <a:pt x="103" y="116"/>
                    <a:pt x="104" y="116"/>
                  </a:cubicBezTo>
                  <a:cubicBezTo>
                    <a:pt x="105" y="116"/>
                    <a:pt x="106" y="116"/>
                    <a:pt x="106" y="114"/>
                  </a:cubicBezTo>
                  <a:cubicBezTo>
                    <a:pt x="104" y="109"/>
                    <a:pt x="100" y="117"/>
                    <a:pt x="99" y="117"/>
                  </a:cubicBezTo>
                  <a:cubicBezTo>
                    <a:pt x="99" y="117"/>
                    <a:pt x="91" y="120"/>
                    <a:pt x="90" y="121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9" y="122"/>
                    <a:pt x="88" y="123"/>
                    <a:pt x="87" y="124"/>
                  </a:cubicBezTo>
                  <a:cubicBezTo>
                    <a:pt x="87" y="124"/>
                    <a:pt x="88" y="125"/>
                    <a:pt x="88" y="125"/>
                  </a:cubicBezTo>
                  <a:cubicBezTo>
                    <a:pt x="92" y="127"/>
                    <a:pt x="99" y="120"/>
                    <a:pt x="99" y="120"/>
                  </a:cubicBezTo>
                  <a:cubicBezTo>
                    <a:pt x="99" y="119"/>
                    <a:pt x="100" y="119"/>
                    <a:pt x="100" y="118"/>
                  </a:cubicBezTo>
                  <a:cubicBezTo>
                    <a:pt x="101" y="117"/>
                    <a:pt x="103" y="118"/>
                    <a:pt x="104" y="119"/>
                  </a:cubicBezTo>
                  <a:cubicBezTo>
                    <a:pt x="105" y="120"/>
                    <a:pt x="105" y="120"/>
                    <a:pt x="105" y="122"/>
                  </a:cubicBezTo>
                  <a:cubicBezTo>
                    <a:pt x="105" y="123"/>
                    <a:pt x="107" y="121"/>
                    <a:pt x="108" y="121"/>
                  </a:cubicBezTo>
                  <a:cubicBezTo>
                    <a:pt x="114" y="126"/>
                    <a:pt x="111" y="134"/>
                    <a:pt x="112" y="136"/>
                  </a:cubicBezTo>
                  <a:cubicBezTo>
                    <a:pt x="112" y="138"/>
                    <a:pt x="111" y="138"/>
                    <a:pt x="109" y="137"/>
                  </a:cubicBezTo>
                  <a:cubicBezTo>
                    <a:pt x="104" y="134"/>
                    <a:pt x="92" y="134"/>
                    <a:pt x="82" y="151"/>
                  </a:cubicBezTo>
                  <a:cubicBezTo>
                    <a:pt x="80" y="153"/>
                    <a:pt x="81" y="154"/>
                    <a:pt x="81" y="156"/>
                  </a:cubicBezTo>
                  <a:cubicBezTo>
                    <a:pt x="81" y="157"/>
                    <a:pt x="79" y="159"/>
                    <a:pt x="78" y="157"/>
                  </a:cubicBezTo>
                  <a:cubicBezTo>
                    <a:pt x="77" y="156"/>
                    <a:pt x="78" y="154"/>
                    <a:pt x="75" y="155"/>
                  </a:cubicBezTo>
                  <a:cubicBezTo>
                    <a:pt x="74" y="155"/>
                    <a:pt x="72" y="155"/>
                    <a:pt x="70" y="156"/>
                  </a:cubicBezTo>
                  <a:cubicBezTo>
                    <a:pt x="67" y="157"/>
                    <a:pt x="65" y="159"/>
                    <a:pt x="64" y="162"/>
                  </a:cubicBezTo>
                  <a:cubicBezTo>
                    <a:pt x="64" y="163"/>
                    <a:pt x="67" y="166"/>
                    <a:pt x="69" y="166"/>
                  </a:cubicBezTo>
                  <a:cubicBezTo>
                    <a:pt x="75" y="166"/>
                    <a:pt x="75" y="171"/>
                    <a:pt x="75" y="173"/>
                  </a:cubicBezTo>
                  <a:cubicBezTo>
                    <a:pt x="76" y="179"/>
                    <a:pt x="73" y="181"/>
                    <a:pt x="70" y="176"/>
                  </a:cubicBezTo>
                  <a:cubicBezTo>
                    <a:pt x="69" y="174"/>
                    <a:pt x="66" y="174"/>
                    <a:pt x="64" y="173"/>
                  </a:cubicBezTo>
                  <a:cubicBezTo>
                    <a:pt x="62" y="172"/>
                    <a:pt x="46" y="168"/>
                    <a:pt x="46" y="156"/>
                  </a:cubicBezTo>
                  <a:cubicBezTo>
                    <a:pt x="46" y="152"/>
                    <a:pt x="49" y="147"/>
                    <a:pt x="51" y="145"/>
                  </a:cubicBezTo>
                  <a:cubicBezTo>
                    <a:pt x="54" y="142"/>
                    <a:pt x="54" y="135"/>
                    <a:pt x="54" y="134"/>
                  </a:cubicBezTo>
                  <a:cubicBezTo>
                    <a:pt x="53" y="132"/>
                    <a:pt x="52" y="131"/>
                    <a:pt x="50" y="131"/>
                  </a:cubicBezTo>
                  <a:cubicBezTo>
                    <a:pt x="47" y="132"/>
                    <a:pt x="44" y="134"/>
                    <a:pt x="40" y="135"/>
                  </a:cubicBezTo>
                  <a:cubicBezTo>
                    <a:pt x="39" y="135"/>
                    <a:pt x="35" y="136"/>
                    <a:pt x="36" y="134"/>
                  </a:cubicBezTo>
                  <a:cubicBezTo>
                    <a:pt x="36" y="133"/>
                    <a:pt x="38" y="127"/>
                    <a:pt x="48" y="122"/>
                  </a:cubicBezTo>
                  <a:cubicBezTo>
                    <a:pt x="45" y="118"/>
                    <a:pt x="42" y="115"/>
                    <a:pt x="39" y="111"/>
                  </a:cubicBezTo>
                  <a:cubicBezTo>
                    <a:pt x="31" y="166"/>
                    <a:pt x="22" y="221"/>
                    <a:pt x="13" y="276"/>
                  </a:cubicBezTo>
                  <a:cubicBezTo>
                    <a:pt x="46" y="269"/>
                    <a:pt x="62" y="265"/>
                    <a:pt x="93" y="259"/>
                  </a:cubicBezTo>
                  <a:cubicBezTo>
                    <a:pt x="124" y="265"/>
                    <a:pt x="139" y="269"/>
                    <a:pt x="171" y="276"/>
                  </a:cubicBezTo>
                  <a:cubicBezTo>
                    <a:pt x="202" y="269"/>
                    <a:pt x="218" y="265"/>
                    <a:pt x="248" y="259"/>
                  </a:cubicBezTo>
                  <a:cubicBezTo>
                    <a:pt x="280" y="265"/>
                    <a:pt x="296" y="269"/>
                    <a:pt x="328" y="276"/>
                  </a:cubicBezTo>
                  <a:close/>
                  <a:moveTo>
                    <a:pt x="304" y="230"/>
                  </a:moveTo>
                  <a:cubicBezTo>
                    <a:pt x="301" y="231"/>
                    <a:pt x="297" y="240"/>
                    <a:pt x="293" y="240"/>
                  </a:cubicBezTo>
                  <a:cubicBezTo>
                    <a:pt x="292" y="241"/>
                    <a:pt x="290" y="241"/>
                    <a:pt x="290" y="242"/>
                  </a:cubicBezTo>
                  <a:cubicBezTo>
                    <a:pt x="289" y="243"/>
                    <a:pt x="291" y="243"/>
                    <a:pt x="292" y="243"/>
                  </a:cubicBezTo>
                  <a:cubicBezTo>
                    <a:pt x="295" y="244"/>
                    <a:pt x="296" y="243"/>
                    <a:pt x="298" y="242"/>
                  </a:cubicBezTo>
                  <a:cubicBezTo>
                    <a:pt x="299" y="242"/>
                    <a:pt x="301" y="241"/>
                    <a:pt x="301" y="240"/>
                  </a:cubicBezTo>
                  <a:cubicBezTo>
                    <a:pt x="309" y="235"/>
                    <a:pt x="306" y="230"/>
                    <a:pt x="304" y="230"/>
                  </a:cubicBezTo>
                  <a:close/>
                  <a:moveTo>
                    <a:pt x="81" y="199"/>
                  </a:moveTo>
                  <a:cubicBezTo>
                    <a:pt x="84" y="200"/>
                    <a:pt x="85" y="201"/>
                    <a:pt x="85" y="203"/>
                  </a:cubicBezTo>
                  <a:cubicBezTo>
                    <a:pt x="85" y="205"/>
                    <a:pt x="81" y="215"/>
                    <a:pt x="84" y="221"/>
                  </a:cubicBezTo>
                  <a:cubicBezTo>
                    <a:pt x="85" y="222"/>
                    <a:pt x="88" y="229"/>
                    <a:pt x="90" y="230"/>
                  </a:cubicBezTo>
                  <a:cubicBezTo>
                    <a:pt x="91" y="230"/>
                    <a:pt x="91" y="231"/>
                    <a:pt x="92" y="231"/>
                  </a:cubicBezTo>
                  <a:cubicBezTo>
                    <a:pt x="93" y="233"/>
                    <a:pt x="95" y="233"/>
                    <a:pt x="96" y="232"/>
                  </a:cubicBezTo>
                  <a:cubicBezTo>
                    <a:pt x="98" y="230"/>
                    <a:pt x="94" y="227"/>
                    <a:pt x="95" y="226"/>
                  </a:cubicBezTo>
                  <a:cubicBezTo>
                    <a:pt x="97" y="223"/>
                    <a:pt x="94" y="220"/>
                    <a:pt x="99" y="217"/>
                  </a:cubicBezTo>
                  <a:cubicBezTo>
                    <a:pt x="100" y="217"/>
                    <a:pt x="99" y="215"/>
                    <a:pt x="100" y="214"/>
                  </a:cubicBezTo>
                  <a:cubicBezTo>
                    <a:pt x="101" y="214"/>
                    <a:pt x="102" y="214"/>
                    <a:pt x="103" y="213"/>
                  </a:cubicBezTo>
                  <a:cubicBezTo>
                    <a:pt x="104" y="212"/>
                    <a:pt x="107" y="206"/>
                    <a:pt x="109" y="206"/>
                  </a:cubicBezTo>
                  <a:cubicBezTo>
                    <a:pt x="111" y="206"/>
                    <a:pt x="123" y="194"/>
                    <a:pt x="119" y="189"/>
                  </a:cubicBezTo>
                  <a:cubicBezTo>
                    <a:pt x="117" y="187"/>
                    <a:pt x="104" y="180"/>
                    <a:pt x="103" y="178"/>
                  </a:cubicBezTo>
                  <a:cubicBezTo>
                    <a:pt x="103" y="177"/>
                    <a:pt x="103" y="175"/>
                    <a:pt x="101" y="174"/>
                  </a:cubicBezTo>
                  <a:cubicBezTo>
                    <a:pt x="101" y="174"/>
                    <a:pt x="96" y="170"/>
                    <a:pt x="95" y="169"/>
                  </a:cubicBezTo>
                  <a:cubicBezTo>
                    <a:pt x="95" y="168"/>
                    <a:pt x="88" y="166"/>
                    <a:pt x="82" y="171"/>
                  </a:cubicBezTo>
                  <a:cubicBezTo>
                    <a:pt x="81" y="171"/>
                    <a:pt x="77" y="180"/>
                    <a:pt x="76" y="182"/>
                  </a:cubicBezTo>
                  <a:cubicBezTo>
                    <a:pt x="74" y="184"/>
                    <a:pt x="73" y="187"/>
                    <a:pt x="73" y="189"/>
                  </a:cubicBezTo>
                  <a:cubicBezTo>
                    <a:pt x="73" y="192"/>
                    <a:pt x="75" y="193"/>
                    <a:pt x="76" y="195"/>
                  </a:cubicBezTo>
                  <a:cubicBezTo>
                    <a:pt x="78" y="197"/>
                    <a:pt x="78" y="199"/>
                    <a:pt x="81" y="199"/>
                  </a:cubicBezTo>
                  <a:close/>
                  <a:moveTo>
                    <a:pt x="271" y="142"/>
                  </a:moveTo>
                  <a:cubicBezTo>
                    <a:pt x="271" y="142"/>
                    <a:pt x="273" y="142"/>
                    <a:pt x="272" y="141"/>
                  </a:cubicBezTo>
                  <a:cubicBezTo>
                    <a:pt x="272" y="141"/>
                    <a:pt x="271" y="140"/>
                    <a:pt x="270" y="140"/>
                  </a:cubicBezTo>
                  <a:cubicBezTo>
                    <a:pt x="270" y="138"/>
                    <a:pt x="271" y="138"/>
                    <a:pt x="269" y="137"/>
                  </a:cubicBezTo>
                  <a:cubicBezTo>
                    <a:pt x="269" y="136"/>
                    <a:pt x="268" y="135"/>
                    <a:pt x="267" y="134"/>
                  </a:cubicBezTo>
                  <a:cubicBezTo>
                    <a:pt x="267" y="134"/>
                    <a:pt x="265" y="132"/>
                    <a:pt x="264" y="133"/>
                  </a:cubicBezTo>
                  <a:cubicBezTo>
                    <a:pt x="264" y="133"/>
                    <a:pt x="267" y="136"/>
                    <a:pt x="267" y="137"/>
                  </a:cubicBezTo>
                  <a:cubicBezTo>
                    <a:pt x="268" y="138"/>
                    <a:pt x="268" y="139"/>
                    <a:pt x="269" y="140"/>
                  </a:cubicBezTo>
                  <a:cubicBezTo>
                    <a:pt x="269" y="140"/>
                    <a:pt x="270" y="142"/>
                    <a:pt x="271" y="142"/>
                  </a:cubicBezTo>
                  <a:close/>
                  <a:moveTo>
                    <a:pt x="276" y="152"/>
                  </a:moveTo>
                  <a:cubicBezTo>
                    <a:pt x="276" y="151"/>
                    <a:pt x="277" y="150"/>
                    <a:pt x="276" y="149"/>
                  </a:cubicBezTo>
                  <a:cubicBezTo>
                    <a:pt x="276" y="149"/>
                    <a:pt x="275" y="148"/>
                    <a:pt x="274" y="147"/>
                  </a:cubicBezTo>
                  <a:cubicBezTo>
                    <a:pt x="274" y="146"/>
                    <a:pt x="276" y="147"/>
                    <a:pt x="276" y="147"/>
                  </a:cubicBezTo>
                  <a:cubicBezTo>
                    <a:pt x="276" y="146"/>
                    <a:pt x="276" y="145"/>
                    <a:pt x="275" y="145"/>
                  </a:cubicBezTo>
                  <a:cubicBezTo>
                    <a:pt x="274" y="145"/>
                    <a:pt x="273" y="144"/>
                    <a:pt x="272" y="143"/>
                  </a:cubicBezTo>
                  <a:cubicBezTo>
                    <a:pt x="270" y="142"/>
                    <a:pt x="271" y="145"/>
                    <a:pt x="273" y="147"/>
                  </a:cubicBezTo>
                  <a:cubicBezTo>
                    <a:pt x="273" y="148"/>
                    <a:pt x="274" y="149"/>
                    <a:pt x="274" y="150"/>
                  </a:cubicBezTo>
                  <a:cubicBezTo>
                    <a:pt x="274" y="152"/>
                    <a:pt x="266" y="153"/>
                    <a:pt x="270" y="156"/>
                  </a:cubicBezTo>
                  <a:cubicBezTo>
                    <a:pt x="271" y="157"/>
                    <a:pt x="271" y="156"/>
                    <a:pt x="271" y="156"/>
                  </a:cubicBezTo>
                  <a:cubicBezTo>
                    <a:pt x="272" y="155"/>
                    <a:pt x="273" y="155"/>
                    <a:pt x="274" y="155"/>
                  </a:cubicBezTo>
                  <a:cubicBezTo>
                    <a:pt x="275" y="155"/>
                    <a:pt x="276" y="155"/>
                    <a:pt x="277" y="154"/>
                  </a:cubicBezTo>
                  <a:cubicBezTo>
                    <a:pt x="278" y="154"/>
                    <a:pt x="277" y="153"/>
                    <a:pt x="276" y="152"/>
                  </a:cubicBezTo>
                  <a:close/>
                  <a:moveTo>
                    <a:pt x="69" y="110"/>
                  </a:moveTo>
                  <a:cubicBezTo>
                    <a:pt x="94" y="83"/>
                    <a:pt x="102" y="72"/>
                    <a:pt x="102" y="56"/>
                  </a:cubicBezTo>
                  <a:cubicBezTo>
                    <a:pt x="102" y="38"/>
                    <a:pt x="87" y="23"/>
                    <a:pt x="69" y="23"/>
                  </a:cubicBezTo>
                  <a:cubicBezTo>
                    <a:pt x="50" y="23"/>
                    <a:pt x="35" y="38"/>
                    <a:pt x="35" y="56"/>
                  </a:cubicBezTo>
                  <a:cubicBezTo>
                    <a:pt x="35" y="72"/>
                    <a:pt x="44" y="83"/>
                    <a:pt x="69" y="1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40" name="文本框 46"/>
            <p:cNvSpPr txBox="1"/>
            <p:nvPr/>
          </p:nvSpPr>
          <p:spPr>
            <a:xfrm>
              <a:off x="9127183" y="4197324"/>
              <a:ext cx="1255618" cy="552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3A3A3A"/>
                  </a:solidFill>
                </a:rPr>
                <a:t>World</a:t>
              </a:r>
              <a:endParaRPr lang="zh-CN" altLang="en-US" sz="2400" b="1" dirty="0">
                <a:solidFill>
                  <a:srgbClr val="3A3A3A"/>
                </a:solidFill>
              </a:endParaRPr>
            </a:p>
          </p:txBody>
        </p:sp>
        <p:sp>
          <p:nvSpPr>
            <p:cNvPr id="141" name="文本框 47"/>
            <p:cNvSpPr txBox="1"/>
            <p:nvPr/>
          </p:nvSpPr>
          <p:spPr>
            <a:xfrm>
              <a:off x="8855106" y="4711730"/>
              <a:ext cx="1799771" cy="69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  <p:sp>
          <p:nvSpPr>
            <p:cNvPr id="142" name="燕尾形 141"/>
            <p:cNvSpPr/>
            <p:nvPr/>
          </p:nvSpPr>
          <p:spPr>
            <a:xfrm rot="16200000">
              <a:off x="4035967" y="2860749"/>
              <a:ext cx="348343" cy="348343"/>
            </a:xfrm>
            <a:prstGeom prst="chevron">
              <a:avLst/>
            </a:prstGeom>
            <a:solidFill>
              <a:srgbClr val="DC6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3" name="燕尾形 142"/>
            <p:cNvSpPr/>
            <p:nvPr/>
          </p:nvSpPr>
          <p:spPr>
            <a:xfrm rot="16200000">
              <a:off x="7694650" y="2860749"/>
              <a:ext cx="348343" cy="348343"/>
            </a:xfrm>
            <a:prstGeom prst="chevron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44" name="文本框 50"/>
            <p:cNvSpPr txBox="1"/>
            <p:nvPr/>
          </p:nvSpPr>
          <p:spPr>
            <a:xfrm>
              <a:off x="3316767" y="1954976"/>
              <a:ext cx="1799771" cy="69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  <p:sp>
          <p:nvSpPr>
            <p:cNvPr id="145" name="文本框 51"/>
            <p:cNvSpPr txBox="1"/>
            <p:nvPr/>
          </p:nvSpPr>
          <p:spPr>
            <a:xfrm>
              <a:off x="6998178" y="1954976"/>
              <a:ext cx="1799771" cy="690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rgbClr val="3A3A3A"/>
                  </a:solidFill>
                </a:rPr>
                <a:t>We do our best to make your presentation perfect!</a:t>
              </a:r>
              <a:endParaRPr lang="zh-CN" altLang="en-US" sz="1050" dirty="0">
                <a:solidFill>
                  <a:srgbClr val="3A3A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7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827584" y="1701388"/>
            <a:ext cx="7622106" cy="3311788"/>
            <a:chOff x="1135811" y="1277257"/>
            <a:chExt cx="9561217" cy="4154327"/>
          </a:xfrm>
        </p:grpSpPr>
        <p:grpSp>
          <p:nvGrpSpPr>
            <p:cNvPr id="31" name="组合 30"/>
            <p:cNvGrpSpPr/>
            <p:nvPr/>
          </p:nvGrpSpPr>
          <p:grpSpPr>
            <a:xfrm>
              <a:off x="3777343" y="1277257"/>
              <a:ext cx="4064000" cy="4064000"/>
              <a:chOff x="3777343" y="1277257"/>
              <a:chExt cx="4064000" cy="4064000"/>
            </a:xfrm>
          </p:grpSpPr>
          <p:sp>
            <p:nvSpPr>
              <p:cNvPr id="32" name="同心圆 31"/>
              <p:cNvSpPr/>
              <p:nvPr/>
            </p:nvSpPr>
            <p:spPr>
              <a:xfrm>
                <a:off x="3777343" y="1277257"/>
                <a:ext cx="4064000" cy="4064000"/>
              </a:xfrm>
              <a:prstGeom prst="donut">
                <a:avLst>
                  <a:gd name="adj" fmla="val 27488"/>
                </a:avLst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495300" dist="63500" dir="3600000" sx="115000" sy="115000" algn="ctr" rotWithShape="0">
                  <a:prstClr val="black">
                    <a:alpha val="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graphicFrame>
            <p:nvGraphicFramePr>
              <p:cNvPr id="34" name="图表 33"/>
              <p:cNvGraphicFramePr/>
              <p:nvPr>
                <p:extLst>
                  <p:ext uri="{D42A27DB-BD31-4B8C-83A1-F6EECF244321}">
                    <p14:modId xmlns:p14="http://schemas.microsoft.com/office/powerpoint/2010/main" xmlns="" val="1569086132"/>
                  </p:ext>
                </p:extLst>
              </p:nvPr>
            </p:nvGraphicFramePr>
            <p:xfrm>
              <a:off x="4005943" y="1516286"/>
              <a:ext cx="36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35" name="组合 34"/>
            <p:cNvGrpSpPr/>
            <p:nvPr/>
          </p:nvGrpSpPr>
          <p:grpSpPr>
            <a:xfrm>
              <a:off x="4302126" y="2616994"/>
              <a:ext cx="330284" cy="319088"/>
              <a:chOff x="549275" y="533400"/>
              <a:chExt cx="561975" cy="542926"/>
            </a:xfrm>
          </p:grpSpPr>
          <p:sp>
            <p:nvSpPr>
              <p:cNvPr id="36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Freeform 28"/>
            <p:cNvSpPr>
              <a:spLocks noEditPoints="1"/>
            </p:cNvSpPr>
            <p:nvPr/>
          </p:nvSpPr>
          <p:spPr bwMode="auto">
            <a:xfrm>
              <a:off x="7000268" y="2636343"/>
              <a:ext cx="297024" cy="297024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4"/>
            <p:cNvSpPr>
              <a:spLocks noEditPoints="1"/>
            </p:cNvSpPr>
            <p:nvPr/>
          </p:nvSpPr>
          <p:spPr bwMode="auto">
            <a:xfrm>
              <a:off x="4302126" y="3722914"/>
              <a:ext cx="316731" cy="315036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35"/>
            <p:cNvSpPr>
              <a:spLocks noEditPoints="1"/>
            </p:cNvSpPr>
            <p:nvPr/>
          </p:nvSpPr>
          <p:spPr bwMode="auto">
            <a:xfrm>
              <a:off x="6977018" y="3722914"/>
              <a:ext cx="331973" cy="331973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文本框 29"/>
            <p:cNvSpPr txBox="1"/>
            <p:nvPr/>
          </p:nvSpPr>
          <p:spPr>
            <a:xfrm>
              <a:off x="5148681" y="1900102"/>
              <a:ext cx="1321324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2125982"/>
                </a:avLst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Professional</a:t>
              </a:r>
            </a:p>
          </p:txBody>
        </p:sp>
        <p:sp>
          <p:nvSpPr>
            <p:cNvPr id="47" name="文本框 30"/>
            <p:cNvSpPr txBox="1"/>
            <p:nvPr/>
          </p:nvSpPr>
          <p:spPr>
            <a:xfrm>
              <a:off x="5148681" y="4471852"/>
              <a:ext cx="1321324" cy="36933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Efficient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8418286" y="1640114"/>
              <a:ext cx="180000" cy="180000"/>
            </a:xfrm>
            <a:prstGeom prst="ellipse">
              <a:avLst/>
            </a:prstGeom>
            <a:solidFill>
              <a:srgbClr val="DC6C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9" name="文本框 32"/>
            <p:cNvSpPr txBox="1"/>
            <p:nvPr/>
          </p:nvSpPr>
          <p:spPr>
            <a:xfrm>
              <a:off x="8582583" y="1805346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# 02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文本框 33"/>
            <p:cNvSpPr txBox="1"/>
            <p:nvPr/>
          </p:nvSpPr>
          <p:spPr>
            <a:xfrm>
              <a:off x="8598285" y="2673726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6C7C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418286" y="3936307"/>
              <a:ext cx="180000" cy="180000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2" name="文本框 35"/>
            <p:cNvSpPr txBox="1"/>
            <p:nvPr/>
          </p:nvSpPr>
          <p:spPr>
            <a:xfrm>
              <a:off x="8582583" y="4101539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# 04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文本框 36"/>
            <p:cNvSpPr txBox="1"/>
            <p:nvPr/>
          </p:nvSpPr>
          <p:spPr>
            <a:xfrm>
              <a:off x="8598285" y="4969919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1AF59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1AF59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54554" y="1640114"/>
              <a:ext cx="180000" cy="180000"/>
            </a:xfrm>
            <a:prstGeom prst="ellipse">
              <a:avLst/>
            </a:prstGeom>
            <a:solidFill>
              <a:srgbClr val="56A8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5" name="文本框 38"/>
            <p:cNvSpPr txBox="1"/>
            <p:nvPr/>
          </p:nvSpPr>
          <p:spPr>
            <a:xfrm>
              <a:off x="1979082" y="1805346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# 01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文本框 39"/>
            <p:cNvSpPr txBox="1"/>
            <p:nvPr/>
          </p:nvSpPr>
          <p:spPr>
            <a:xfrm>
              <a:off x="1135811" y="2673726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054554" y="3936307"/>
              <a:ext cx="180000" cy="1800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8" name="文本框 41"/>
            <p:cNvSpPr txBox="1"/>
            <p:nvPr/>
          </p:nvSpPr>
          <p:spPr>
            <a:xfrm>
              <a:off x="1979082" y="4101539"/>
              <a:ext cx="12554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# 03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文本框 42"/>
            <p:cNvSpPr txBox="1"/>
            <p:nvPr/>
          </p:nvSpPr>
          <p:spPr>
            <a:xfrm>
              <a:off x="1135811" y="4969919"/>
              <a:ext cx="209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906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84756" y="908720"/>
            <a:ext cx="5439372" cy="5191049"/>
            <a:chOff x="-1295836" y="-1199463"/>
            <a:chExt cx="9067595" cy="8653634"/>
          </a:xfrm>
        </p:grpSpPr>
        <p:grpSp>
          <p:nvGrpSpPr>
            <p:cNvPr id="27" name="组合 26"/>
            <p:cNvGrpSpPr/>
            <p:nvPr/>
          </p:nvGrpSpPr>
          <p:grpSpPr>
            <a:xfrm rot="16200000" flipH="1">
              <a:off x="-1509374" y="1517906"/>
              <a:ext cx="5981408" cy="546669"/>
              <a:chOff x="3169205" y="1917206"/>
              <a:chExt cx="5877015" cy="74613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3169205" y="1917207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solidFill>
                <a:srgbClr val="DC6C7C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15900" sx="102000" sy="102000" algn="ctr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3169205" y="1917206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Text" lastClr="000000">
                      <a:lumMod val="95000"/>
                      <a:lumOff val="5000"/>
                      <a:alpha val="3200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40000"/>
                    </a:sysClr>
                  </a:gs>
                  <a:gs pos="1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  <a:gs pos="36000">
                    <a:srgbClr val="FBFBFB">
                      <a:alpha val="0"/>
                    </a:srgbClr>
                  </a:gs>
                  <a:gs pos="69000">
                    <a:srgbClr val="F8F8F8">
                      <a:alpha val="0"/>
                    </a:srgbClr>
                  </a:gs>
                  <a:gs pos="9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764454" y="3889642"/>
              <a:ext cx="4305928" cy="546669"/>
              <a:chOff x="3169205" y="1917206"/>
              <a:chExt cx="5877015" cy="74613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3169205" y="1917207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15900" sx="102000" sy="102000" algn="ctr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3169205" y="1917206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Text" lastClr="000000">
                      <a:lumMod val="95000"/>
                      <a:lumOff val="5000"/>
                      <a:alpha val="3200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40000"/>
                    </a:sysClr>
                  </a:gs>
                  <a:gs pos="1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  <a:gs pos="36000">
                    <a:srgbClr val="FBFBFB">
                      <a:alpha val="0"/>
                    </a:srgbClr>
                  </a:gs>
                  <a:gs pos="69000">
                    <a:srgbClr val="F8F8F8">
                      <a:alpha val="0"/>
                    </a:srgbClr>
                  </a:gs>
                  <a:gs pos="9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5400000">
              <a:off x="2359963" y="2559252"/>
              <a:ext cx="4305928" cy="546669"/>
              <a:chOff x="3169205" y="1917206"/>
              <a:chExt cx="5877015" cy="746130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3169205" y="1917207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15900" sx="102000" sy="102000" algn="ctr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3169205" y="1917206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Text" lastClr="000000">
                      <a:lumMod val="95000"/>
                      <a:lumOff val="5000"/>
                      <a:alpha val="3200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40000"/>
                    </a:sysClr>
                  </a:gs>
                  <a:gs pos="1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  <a:gs pos="36000">
                    <a:srgbClr val="FBFBFB">
                      <a:alpha val="0"/>
                    </a:srgbClr>
                  </a:gs>
                  <a:gs pos="69000">
                    <a:srgbClr val="F8F8F8">
                      <a:alpha val="0"/>
                    </a:srgbClr>
                  </a:gs>
                  <a:gs pos="9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4000" sy="104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10800000" flipV="1">
              <a:off x="-1295836" y="940114"/>
              <a:ext cx="6438787" cy="716370"/>
              <a:chOff x="3169205" y="1917206"/>
              <a:chExt cx="5877015" cy="746130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3169205" y="1917207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solidFill>
                <a:srgbClr val="F1AF59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15900" sx="102000" sy="102000" algn="ctr" rotWithShape="0">
                  <a:prstClr val="black">
                    <a:alpha val="2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3169205" y="1917206"/>
                <a:ext cx="5877015" cy="746129"/>
              </a:xfrm>
              <a:custGeom>
                <a:avLst/>
                <a:gdLst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85640 w 6209328"/>
                  <a:gd name="connsiteY0" fmla="*/ 18570 h 801241"/>
                  <a:gd name="connsiteX1" fmla="*/ 520920 w 6209328"/>
                  <a:gd name="connsiteY1" fmla="*/ 216690 h 801241"/>
                  <a:gd name="connsiteX2" fmla="*/ 5687280 w 6209328"/>
                  <a:gd name="connsiteY2" fmla="*/ 239550 h 801241"/>
                  <a:gd name="connsiteX3" fmla="*/ 6037800 w 6209328"/>
                  <a:gd name="connsiteY3" fmla="*/ 26190 h 801241"/>
                  <a:gd name="connsiteX4" fmla="*/ 5733000 w 6209328"/>
                  <a:gd name="connsiteY4" fmla="*/ 750090 h 801241"/>
                  <a:gd name="connsiteX5" fmla="*/ 2913600 w 6209328"/>
                  <a:gd name="connsiteY5" fmla="*/ 742470 h 801241"/>
                  <a:gd name="connsiteX6" fmla="*/ 589500 w 6209328"/>
                  <a:gd name="connsiteY6" fmla="*/ 742470 h 801241"/>
                  <a:gd name="connsiteX7" fmla="*/ 185640 w 6209328"/>
                  <a:gd name="connsiteY7" fmla="*/ 18570 h 801241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125183 w 6148871"/>
                  <a:gd name="connsiteY0" fmla="*/ 9053 h 791724"/>
                  <a:gd name="connsiteX1" fmla="*/ 460463 w 6148871"/>
                  <a:gd name="connsiteY1" fmla="*/ 207173 h 791724"/>
                  <a:gd name="connsiteX2" fmla="*/ 5626823 w 6148871"/>
                  <a:gd name="connsiteY2" fmla="*/ 230033 h 791724"/>
                  <a:gd name="connsiteX3" fmla="*/ 5977343 w 6148871"/>
                  <a:gd name="connsiteY3" fmla="*/ 16673 h 791724"/>
                  <a:gd name="connsiteX4" fmla="*/ 5672543 w 6148871"/>
                  <a:gd name="connsiteY4" fmla="*/ 740573 h 791724"/>
                  <a:gd name="connsiteX5" fmla="*/ 2853143 w 6148871"/>
                  <a:gd name="connsiteY5" fmla="*/ 732953 h 791724"/>
                  <a:gd name="connsiteX6" fmla="*/ 529043 w 6148871"/>
                  <a:gd name="connsiteY6" fmla="*/ 732953 h 791724"/>
                  <a:gd name="connsiteX7" fmla="*/ 125183 w 6148871"/>
                  <a:gd name="connsiteY7" fmla="*/ 9053 h 791724"/>
                  <a:gd name="connsiteX0" fmla="*/ 0 w 6023688"/>
                  <a:gd name="connsiteY0" fmla="*/ 9053 h 791724"/>
                  <a:gd name="connsiteX1" fmla="*/ 335280 w 6023688"/>
                  <a:gd name="connsiteY1" fmla="*/ 207173 h 791724"/>
                  <a:gd name="connsiteX2" fmla="*/ 5501640 w 6023688"/>
                  <a:gd name="connsiteY2" fmla="*/ 230033 h 791724"/>
                  <a:gd name="connsiteX3" fmla="*/ 5852160 w 6023688"/>
                  <a:gd name="connsiteY3" fmla="*/ 16673 h 791724"/>
                  <a:gd name="connsiteX4" fmla="*/ 5547360 w 6023688"/>
                  <a:gd name="connsiteY4" fmla="*/ 740573 h 791724"/>
                  <a:gd name="connsiteX5" fmla="*/ 2727960 w 6023688"/>
                  <a:gd name="connsiteY5" fmla="*/ 732953 h 791724"/>
                  <a:gd name="connsiteX6" fmla="*/ 403860 w 6023688"/>
                  <a:gd name="connsiteY6" fmla="*/ 732953 h 791724"/>
                  <a:gd name="connsiteX7" fmla="*/ 0 w 6023688"/>
                  <a:gd name="connsiteY7" fmla="*/ 9053 h 791724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91990"/>
                  <a:gd name="connsiteX1" fmla="*/ 335280 w 6023688"/>
                  <a:gd name="connsiteY1" fmla="*/ 207173 h 791990"/>
                  <a:gd name="connsiteX2" fmla="*/ 5501640 w 6023688"/>
                  <a:gd name="connsiteY2" fmla="*/ 230033 h 791990"/>
                  <a:gd name="connsiteX3" fmla="*/ 5852160 w 6023688"/>
                  <a:gd name="connsiteY3" fmla="*/ 16673 h 791990"/>
                  <a:gd name="connsiteX4" fmla="*/ 5547360 w 6023688"/>
                  <a:gd name="connsiteY4" fmla="*/ 740573 h 791990"/>
                  <a:gd name="connsiteX5" fmla="*/ 2727960 w 6023688"/>
                  <a:gd name="connsiteY5" fmla="*/ 732953 h 791990"/>
                  <a:gd name="connsiteX6" fmla="*/ 403860 w 6023688"/>
                  <a:gd name="connsiteY6" fmla="*/ 732953 h 791990"/>
                  <a:gd name="connsiteX7" fmla="*/ 0 w 6023688"/>
                  <a:gd name="connsiteY7" fmla="*/ 9053 h 791990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6023688"/>
                  <a:gd name="connsiteY0" fmla="*/ 9053 h 744529"/>
                  <a:gd name="connsiteX1" fmla="*/ 335280 w 6023688"/>
                  <a:gd name="connsiteY1" fmla="*/ 207173 h 744529"/>
                  <a:gd name="connsiteX2" fmla="*/ 5501640 w 6023688"/>
                  <a:gd name="connsiteY2" fmla="*/ 230033 h 744529"/>
                  <a:gd name="connsiteX3" fmla="*/ 5852160 w 6023688"/>
                  <a:gd name="connsiteY3" fmla="*/ 16673 h 744529"/>
                  <a:gd name="connsiteX4" fmla="*/ 5547360 w 6023688"/>
                  <a:gd name="connsiteY4" fmla="*/ 740573 h 744529"/>
                  <a:gd name="connsiteX5" fmla="*/ 2727960 w 6023688"/>
                  <a:gd name="connsiteY5" fmla="*/ 732953 h 744529"/>
                  <a:gd name="connsiteX6" fmla="*/ 403860 w 6023688"/>
                  <a:gd name="connsiteY6" fmla="*/ 732953 h 744529"/>
                  <a:gd name="connsiteX7" fmla="*/ 0 w 6023688"/>
                  <a:gd name="connsiteY7" fmla="*/ 9053 h 744529"/>
                  <a:gd name="connsiteX0" fmla="*/ 0 w 5876300"/>
                  <a:gd name="connsiteY0" fmla="*/ 10653 h 746129"/>
                  <a:gd name="connsiteX1" fmla="*/ 335280 w 5876300"/>
                  <a:gd name="connsiteY1" fmla="*/ 208773 h 746129"/>
                  <a:gd name="connsiteX2" fmla="*/ 5501640 w 5876300"/>
                  <a:gd name="connsiteY2" fmla="*/ 231633 h 746129"/>
                  <a:gd name="connsiteX3" fmla="*/ 5852160 w 5876300"/>
                  <a:gd name="connsiteY3" fmla="*/ 18273 h 746129"/>
                  <a:gd name="connsiteX4" fmla="*/ 5547360 w 5876300"/>
                  <a:gd name="connsiteY4" fmla="*/ 742173 h 746129"/>
                  <a:gd name="connsiteX5" fmla="*/ 2727960 w 5876300"/>
                  <a:gd name="connsiteY5" fmla="*/ 734553 h 746129"/>
                  <a:gd name="connsiteX6" fmla="*/ 403860 w 5876300"/>
                  <a:gd name="connsiteY6" fmla="*/ 734553 h 746129"/>
                  <a:gd name="connsiteX7" fmla="*/ 0 w 5876300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5502355 w 5877015"/>
                  <a:gd name="connsiteY2" fmla="*/ 231633 h 746129"/>
                  <a:gd name="connsiteX3" fmla="*/ 5852875 w 5877015"/>
                  <a:gd name="connsiteY3" fmla="*/ 18273 h 746129"/>
                  <a:gd name="connsiteX4" fmla="*/ 5548075 w 5877015"/>
                  <a:gd name="connsiteY4" fmla="*/ 742173 h 746129"/>
                  <a:gd name="connsiteX5" fmla="*/ 2728675 w 5877015"/>
                  <a:gd name="connsiteY5" fmla="*/ 734553 h 746129"/>
                  <a:gd name="connsiteX6" fmla="*/ 404575 w 5877015"/>
                  <a:gd name="connsiteY6" fmla="*/ 734553 h 746129"/>
                  <a:gd name="connsiteX7" fmla="*/ 715 w 5877015"/>
                  <a:gd name="connsiteY7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3925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  <a:gd name="connsiteX0" fmla="*/ 715 w 5877015"/>
                  <a:gd name="connsiteY0" fmla="*/ 10653 h 746129"/>
                  <a:gd name="connsiteX1" fmla="*/ 335995 w 5877015"/>
                  <a:gd name="connsiteY1" fmla="*/ 208773 h 746129"/>
                  <a:gd name="connsiteX2" fmla="*/ 2736295 w 5877015"/>
                  <a:gd name="connsiteY2" fmla="*/ 224013 h 746129"/>
                  <a:gd name="connsiteX3" fmla="*/ 5502355 w 5877015"/>
                  <a:gd name="connsiteY3" fmla="*/ 231633 h 746129"/>
                  <a:gd name="connsiteX4" fmla="*/ 5852875 w 5877015"/>
                  <a:gd name="connsiteY4" fmla="*/ 18273 h 746129"/>
                  <a:gd name="connsiteX5" fmla="*/ 5548075 w 5877015"/>
                  <a:gd name="connsiteY5" fmla="*/ 742173 h 746129"/>
                  <a:gd name="connsiteX6" fmla="*/ 2728675 w 5877015"/>
                  <a:gd name="connsiteY6" fmla="*/ 734553 h 746129"/>
                  <a:gd name="connsiteX7" fmla="*/ 404575 w 5877015"/>
                  <a:gd name="connsiteY7" fmla="*/ 734553 h 746129"/>
                  <a:gd name="connsiteX8" fmla="*/ 715 w 5877015"/>
                  <a:gd name="connsiteY8" fmla="*/ 10653 h 74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7015" h="746129">
                    <a:moveTo>
                      <a:pt x="715" y="10653"/>
                    </a:moveTo>
                    <a:cubicBezTo>
                      <a:pt x="187405" y="174483"/>
                      <a:pt x="165815" y="156703"/>
                      <a:pt x="335995" y="208773"/>
                    </a:cubicBezTo>
                    <a:cubicBezTo>
                      <a:pt x="791925" y="246873"/>
                      <a:pt x="1875235" y="220203"/>
                      <a:pt x="2736295" y="224013"/>
                    </a:cubicBezTo>
                    <a:lnTo>
                      <a:pt x="5502355" y="231633"/>
                    </a:lnTo>
                    <a:cubicBezTo>
                      <a:pt x="5827475" y="169403"/>
                      <a:pt x="5845255" y="-66817"/>
                      <a:pt x="5852875" y="18273"/>
                    </a:cubicBezTo>
                    <a:cubicBezTo>
                      <a:pt x="5860495" y="103363"/>
                      <a:pt x="5992575" y="554213"/>
                      <a:pt x="5548075" y="742173"/>
                    </a:cubicBezTo>
                    <a:lnTo>
                      <a:pt x="2728675" y="734553"/>
                    </a:lnTo>
                    <a:cubicBezTo>
                      <a:pt x="1871425" y="733283"/>
                      <a:pt x="1115775" y="761223"/>
                      <a:pt x="404575" y="734553"/>
                    </a:cubicBezTo>
                    <a:cubicBezTo>
                      <a:pt x="-55165" y="616443"/>
                      <a:pt x="4525" y="227823"/>
                      <a:pt x="715" y="1065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Text" lastClr="000000">
                      <a:lumMod val="95000"/>
                      <a:lumOff val="5000"/>
                      <a:alpha val="3200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40000"/>
                    </a:sysClr>
                  </a:gs>
                  <a:gs pos="1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  <a:gs pos="36000">
                    <a:srgbClr val="FBFBFB">
                      <a:alpha val="0"/>
                    </a:srgbClr>
                  </a:gs>
                  <a:gs pos="69000">
                    <a:srgbClr val="F8F8F8">
                      <a:alpha val="0"/>
                    </a:srgbClr>
                  </a:gs>
                  <a:gs pos="92000">
                    <a:sysClr val="windowText" lastClr="000000">
                      <a:lumMod val="95000"/>
                      <a:lumOff val="5000"/>
                      <a:alpha val="15000"/>
                    </a:sysClr>
                  </a:gs>
                </a:gsLst>
                <a:lin ang="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15900" dist="38100" dir="1200000" algn="ctr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9" name="任意多边形 38"/>
            <p:cNvSpPr/>
            <p:nvPr/>
          </p:nvSpPr>
          <p:spPr>
            <a:xfrm rot="10800000" flipH="1">
              <a:off x="568269" y="3946171"/>
              <a:ext cx="1058877" cy="1062205"/>
            </a:xfrm>
            <a:custGeom>
              <a:avLst/>
              <a:gdLst>
                <a:gd name="connsiteX0" fmla="*/ 16243 w 1464100"/>
                <a:gd name="connsiteY0" fmla="*/ 562479 h 1476922"/>
                <a:gd name="connsiteX1" fmla="*/ 122923 w 1464100"/>
                <a:gd name="connsiteY1" fmla="*/ 143379 h 1476922"/>
                <a:gd name="connsiteX2" fmla="*/ 496303 w 1464100"/>
                <a:gd name="connsiteY2" fmla="*/ 13839 h 1476922"/>
                <a:gd name="connsiteX3" fmla="*/ 1464043 w 1464100"/>
                <a:gd name="connsiteY3" fmla="*/ 432939 h 1476922"/>
                <a:gd name="connsiteX4" fmla="*/ 542023 w 1464100"/>
                <a:gd name="connsiteY4" fmla="*/ 524379 h 1476922"/>
                <a:gd name="connsiteX5" fmla="*/ 427723 w 1464100"/>
                <a:gd name="connsiteY5" fmla="*/ 1476879 h 1476922"/>
                <a:gd name="connsiteX6" fmla="*/ 16243 w 1464100"/>
                <a:gd name="connsiteY6" fmla="*/ 562479 h 1476922"/>
                <a:gd name="connsiteX0" fmla="*/ 29819 w 1477676"/>
                <a:gd name="connsiteY0" fmla="*/ 569393 h 1483836"/>
                <a:gd name="connsiteX1" fmla="*/ 136499 w 1477676"/>
                <a:gd name="connsiteY1" fmla="*/ 150293 h 1483836"/>
                <a:gd name="connsiteX2" fmla="*/ 509879 w 1477676"/>
                <a:gd name="connsiteY2" fmla="*/ 20753 h 1483836"/>
                <a:gd name="connsiteX3" fmla="*/ 1477619 w 1477676"/>
                <a:gd name="connsiteY3" fmla="*/ 439853 h 1483836"/>
                <a:gd name="connsiteX4" fmla="*/ 555599 w 1477676"/>
                <a:gd name="connsiteY4" fmla="*/ 531293 h 1483836"/>
                <a:gd name="connsiteX5" fmla="*/ 441299 w 1477676"/>
                <a:gd name="connsiteY5" fmla="*/ 1483793 h 1483836"/>
                <a:gd name="connsiteX6" fmla="*/ 29819 w 1477676"/>
                <a:gd name="connsiteY6" fmla="*/ 569393 h 1483836"/>
                <a:gd name="connsiteX0" fmla="*/ 17161 w 1464961"/>
                <a:gd name="connsiteY0" fmla="*/ 535197 h 1449640"/>
                <a:gd name="connsiteX1" fmla="*/ 123841 w 1464961"/>
                <a:gd name="connsiteY1" fmla="*/ 116097 h 1449640"/>
                <a:gd name="connsiteX2" fmla="*/ 542941 w 1464961"/>
                <a:gd name="connsiteY2" fmla="*/ 17037 h 1449640"/>
                <a:gd name="connsiteX3" fmla="*/ 1464961 w 1464961"/>
                <a:gd name="connsiteY3" fmla="*/ 405657 h 1449640"/>
                <a:gd name="connsiteX4" fmla="*/ 542941 w 1464961"/>
                <a:gd name="connsiteY4" fmla="*/ 497097 h 1449640"/>
                <a:gd name="connsiteX5" fmla="*/ 428641 w 1464961"/>
                <a:gd name="connsiteY5" fmla="*/ 1449597 h 1449640"/>
                <a:gd name="connsiteX6" fmla="*/ 17161 w 1464961"/>
                <a:gd name="connsiteY6" fmla="*/ 535197 h 144964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226" h="1449768">
                  <a:moveTo>
                    <a:pt x="20286" y="542988"/>
                  </a:moveTo>
                  <a:cubicBezTo>
                    <a:pt x="-30514" y="320738"/>
                    <a:pt x="20286" y="203898"/>
                    <a:pt x="104106" y="116268"/>
                  </a:cubicBezTo>
                  <a:cubicBezTo>
                    <a:pt x="187926" y="28638"/>
                    <a:pt x="299686" y="-31052"/>
                    <a:pt x="523206" y="17208"/>
                  </a:cubicBezTo>
                  <a:cubicBezTo>
                    <a:pt x="746726" y="65468"/>
                    <a:pt x="1445226" y="325818"/>
                    <a:pt x="1445226" y="405828"/>
                  </a:cubicBezTo>
                  <a:cubicBezTo>
                    <a:pt x="1087086" y="310578"/>
                    <a:pt x="726406" y="292798"/>
                    <a:pt x="523206" y="497268"/>
                  </a:cubicBezTo>
                  <a:cubicBezTo>
                    <a:pt x="320006" y="701738"/>
                    <a:pt x="332706" y="1129728"/>
                    <a:pt x="408906" y="1449768"/>
                  </a:cubicBezTo>
                  <a:cubicBezTo>
                    <a:pt x="340326" y="1289748"/>
                    <a:pt x="71086" y="765238"/>
                    <a:pt x="20286" y="542988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ysClr val="window" lastClr="FFFFFF">
                    <a:lumMod val="85000"/>
                  </a:sysClr>
                </a:gs>
                <a:gs pos="42000">
                  <a:srgbClr val="FBFBFB"/>
                </a:gs>
                <a:gs pos="51000">
                  <a:srgbClr val="F8F8F8"/>
                </a:gs>
                <a:gs pos="87000">
                  <a:sysClr val="window" lastClr="FFFFFF">
                    <a:lumMod val="8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0" dist="152400" dir="2700000" sx="92000" sy="92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10800000">
              <a:off x="4271495" y="4076779"/>
              <a:ext cx="1058877" cy="1062205"/>
            </a:xfrm>
            <a:custGeom>
              <a:avLst/>
              <a:gdLst>
                <a:gd name="connsiteX0" fmla="*/ 16243 w 1464100"/>
                <a:gd name="connsiteY0" fmla="*/ 562479 h 1476922"/>
                <a:gd name="connsiteX1" fmla="*/ 122923 w 1464100"/>
                <a:gd name="connsiteY1" fmla="*/ 143379 h 1476922"/>
                <a:gd name="connsiteX2" fmla="*/ 496303 w 1464100"/>
                <a:gd name="connsiteY2" fmla="*/ 13839 h 1476922"/>
                <a:gd name="connsiteX3" fmla="*/ 1464043 w 1464100"/>
                <a:gd name="connsiteY3" fmla="*/ 432939 h 1476922"/>
                <a:gd name="connsiteX4" fmla="*/ 542023 w 1464100"/>
                <a:gd name="connsiteY4" fmla="*/ 524379 h 1476922"/>
                <a:gd name="connsiteX5" fmla="*/ 427723 w 1464100"/>
                <a:gd name="connsiteY5" fmla="*/ 1476879 h 1476922"/>
                <a:gd name="connsiteX6" fmla="*/ 16243 w 1464100"/>
                <a:gd name="connsiteY6" fmla="*/ 562479 h 1476922"/>
                <a:gd name="connsiteX0" fmla="*/ 29819 w 1477676"/>
                <a:gd name="connsiteY0" fmla="*/ 569393 h 1483836"/>
                <a:gd name="connsiteX1" fmla="*/ 136499 w 1477676"/>
                <a:gd name="connsiteY1" fmla="*/ 150293 h 1483836"/>
                <a:gd name="connsiteX2" fmla="*/ 509879 w 1477676"/>
                <a:gd name="connsiteY2" fmla="*/ 20753 h 1483836"/>
                <a:gd name="connsiteX3" fmla="*/ 1477619 w 1477676"/>
                <a:gd name="connsiteY3" fmla="*/ 439853 h 1483836"/>
                <a:gd name="connsiteX4" fmla="*/ 555599 w 1477676"/>
                <a:gd name="connsiteY4" fmla="*/ 531293 h 1483836"/>
                <a:gd name="connsiteX5" fmla="*/ 441299 w 1477676"/>
                <a:gd name="connsiteY5" fmla="*/ 1483793 h 1483836"/>
                <a:gd name="connsiteX6" fmla="*/ 29819 w 1477676"/>
                <a:gd name="connsiteY6" fmla="*/ 569393 h 1483836"/>
                <a:gd name="connsiteX0" fmla="*/ 17161 w 1464961"/>
                <a:gd name="connsiteY0" fmla="*/ 535197 h 1449640"/>
                <a:gd name="connsiteX1" fmla="*/ 123841 w 1464961"/>
                <a:gd name="connsiteY1" fmla="*/ 116097 h 1449640"/>
                <a:gd name="connsiteX2" fmla="*/ 542941 w 1464961"/>
                <a:gd name="connsiteY2" fmla="*/ 17037 h 1449640"/>
                <a:gd name="connsiteX3" fmla="*/ 1464961 w 1464961"/>
                <a:gd name="connsiteY3" fmla="*/ 405657 h 1449640"/>
                <a:gd name="connsiteX4" fmla="*/ 542941 w 1464961"/>
                <a:gd name="connsiteY4" fmla="*/ 497097 h 1449640"/>
                <a:gd name="connsiteX5" fmla="*/ 428641 w 1464961"/>
                <a:gd name="connsiteY5" fmla="*/ 1449597 h 1449640"/>
                <a:gd name="connsiteX6" fmla="*/ 17161 w 1464961"/>
                <a:gd name="connsiteY6" fmla="*/ 535197 h 144964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226" h="1449768">
                  <a:moveTo>
                    <a:pt x="20286" y="542988"/>
                  </a:moveTo>
                  <a:cubicBezTo>
                    <a:pt x="-30514" y="320738"/>
                    <a:pt x="20286" y="203898"/>
                    <a:pt x="104106" y="116268"/>
                  </a:cubicBezTo>
                  <a:cubicBezTo>
                    <a:pt x="187926" y="28638"/>
                    <a:pt x="299686" y="-31052"/>
                    <a:pt x="523206" y="17208"/>
                  </a:cubicBezTo>
                  <a:cubicBezTo>
                    <a:pt x="746726" y="65468"/>
                    <a:pt x="1445226" y="325818"/>
                    <a:pt x="1445226" y="405828"/>
                  </a:cubicBezTo>
                  <a:cubicBezTo>
                    <a:pt x="1087086" y="310578"/>
                    <a:pt x="726406" y="292798"/>
                    <a:pt x="523206" y="497268"/>
                  </a:cubicBezTo>
                  <a:cubicBezTo>
                    <a:pt x="320006" y="701738"/>
                    <a:pt x="332706" y="1129728"/>
                    <a:pt x="408906" y="1449768"/>
                  </a:cubicBezTo>
                  <a:cubicBezTo>
                    <a:pt x="340326" y="1289748"/>
                    <a:pt x="71086" y="765238"/>
                    <a:pt x="20286" y="542988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ysClr val="window" lastClr="FFFFFF">
                    <a:lumMod val="85000"/>
                  </a:sysClr>
                </a:gs>
                <a:gs pos="42000">
                  <a:srgbClr val="FBFBFB"/>
                </a:gs>
                <a:gs pos="51000">
                  <a:srgbClr val="F8F8F8"/>
                </a:gs>
                <a:gs pos="87000">
                  <a:sysClr val="window" lastClr="FFFFFF">
                    <a:lumMod val="8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0" dist="152400" dir="2700000" sx="92000" sy="92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0800000" flipV="1">
              <a:off x="4227953" y="541072"/>
              <a:ext cx="1058877" cy="1062205"/>
            </a:xfrm>
            <a:custGeom>
              <a:avLst/>
              <a:gdLst>
                <a:gd name="connsiteX0" fmla="*/ 16243 w 1464100"/>
                <a:gd name="connsiteY0" fmla="*/ 562479 h 1476922"/>
                <a:gd name="connsiteX1" fmla="*/ 122923 w 1464100"/>
                <a:gd name="connsiteY1" fmla="*/ 143379 h 1476922"/>
                <a:gd name="connsiteX2" fmla="*/ 496303 w 1464100"/>
                <a:gd name="connsiteY2" fmla="*/ 13839 h 1476922"/>
                <a:gd name="connsiteX3" fmla="*/ 1464043 w 1464100"/>
                <a:gd name="connsiteY3" fmla="*/ 432939 h 1476922"/>
                <a:gd name="connsiteX4" fmla="*/ 542023 w 1464100"/>
                <a:gd name="connsiteY4" fmla="*/ 524379 h 1476922"/>
                <a:gd name="connsiteX5" fmla="*/ 427723 w 1464100"/>
                <a:gd name="connsiteY5" fmla="*/ 1476879 h 1476922"/>
                <a:gd name="connsiteX6" fmla="*/ 16243 w 1464100"/>
                <a:gd name="connsiteY6" fmla="*/ 562479 h 1476922"/>
                <a:gd name="connsiteX0" fmla="*/ 29819 w 1477676"/>
                <a:gd name="connsiteY0" fmla="*/ 569393 h 1483836"/>
                <a:gd name="connsiteX1" fmla="*/ 136499 w 1477676"/>
                <a:gd name="connsiteY1" fmla="*/ 150293 h 1483836"/>
                <a:gd name="connsiteX2" fmla="*/ 509879 w 1477676"/>
                <a:gd name="connsiteY2" fmla="*/ 20753 h 1483836"/>
                <a:gd name="connsiteX3" fmla="*/ 1477619 w 1477676"/>
                <a:gd name="connsiteY3" fmla="*/ 439853 h 1483836"/>
                <a:gd name="connsiteX4" fmla="*/ 555599 w 1477676"/>
                <a:gd name="connsiteY4" fmla="*/ 531293 h 1483836"/>
                <a:gd name="connsiteX5" fmla="*/ 441299 w 1477676"/>
                <a:gd name="connsiteY5" fmla="*/ 1483793 h 1483836"/>
                <a:gd name="connsiteX6" fmla="*/ 29819 w 1477676"/>
                <a:gd name="connsiteY6" fmla="*/ 569393 h 1483836"/>
                <a:gd name="connsiteX0" fmla="*/ 17161 w 1464961"/>
                <a:gd name="connsiteY0" fmla="*/ 535197 h 1449640"/>
                <a:gd name="connsiteX1" fmla="*/ 123841 w 1464961"/>
                <a:gd name="connsiteY1" fmla="*/ 116097 h 1449640"/>
                <a:gd name="connsiteX2" fmla="*/ 542941 w 1464961"/>
                <a:gd name="connsiteY2" fmla="*/ 17037 h 1449640"/>
                <a:gd name="connsiteX3" fmla="*/ 1464961 w 1464961"/>
                <a:gd name="connsiteY3" fmla="*/ 405657 h 1449640"/>
                <a:gd name="connsiteX4" fmla="*/ 542941 w 1464961"/>
                <a:gd name="connsiteY4" fmla="*/ 497097 h 1449640"/>
                <a:gd name="connsiteX5" fmla="*/ 428641 w 1464961"/>
                <a:gd name="connsiteY5" fmla="*/ 1449597 h 1449640"/>
                <a:gd name="connsiteX6" fmla="*/ 17161 w 1464961"/>
                <a:gd name="connsiteY6" fmla="*/ 535197 h 144964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830"/>
                <a:gd name="connsiteX1" fmla="*/ 104106 w 1445226"/>
                <a:gd name="connsiteY1" fmla="*/ 116268 h 1449830"/>
                <a:gd name="connsiteX2" fmla="*/ 523206 w 1445226"/>
                <a:gd name="connsiteY2" fmla="*/ 17208 h 1449830"/>
                <a:gd name="connsiteX3" fmla="*/ 1445226 w 1445226"/>
                <a:gd name="connsiteY3" fmla="*/ 405828 h 1449830"/>
                <a:gd name="connsiteX4" fmla="*/ 523206 w 1445226"/>
                <a:gd name="connsiteY4" fmla="*/ 497268 h 1449830"/>
                <a:gd name="connsiteX5" fmla="*/ 408906 w 1445226"/>
                <a:gd name="connsiteY5" fmla="*/ 1449768 h 1449830"/>
                <a:gd name="connsiteX6" fmla="*/ 20286 w 1445226"/>
                <a:gd name="connsiteY6" fmla="*/ 542988 h 1449830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  <a:gd name="connsiteX0" fmla="*/ 20286 w 1445226"/>
                <a:gd name="connsiteY0" fmla="*/ 542988 h 1449768"/>
                <a:gd name="connsiteX1" fmla="*/ 104106 w 1445226"/>
                <a:gd name="connsiteY1" fmla="*/ 116268 h 1449768"/>
                <a:gd name="connsiteX2" fmla="*/ 523206 w 1445226"/>
                <a:gd name="connsiteY2" fmla="*/ 17208 h 1449768"/>
                <a:gd name="connsiteX3" fmla="*/ 1445226 w 1445226"/>
                <a:gd name="connsiteY3" fmla="*/ 405828 h 1449768"/>
                <a:gd name="connsiteX4" fmla="*/ 523206 w 1445226"/>
                <a:gd name="connsiteY4" fmla="*/ 497268 h 1449768"/>
                <a:gd name="connsiteX5" fmla="*/ 408906 w 1445226"/>
                <a:gd name="connsiteY5" fmla="*/ 1449768 h 1449768"/>
                <a:gd name="connsiteX6" fmla="*/ 20286 w 1445226"/>
                <a:gd name="connsiteY6" fmla="*/ 542988 h 144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226" h="1449768">
                  <a:moveTo>
                    <a:pt x="20286" y="542988"/>
                  </a:moveTo>
                  <a:cubicBezTo>
                    <a:pt x="-30514" y="320738"/>
                    <a:pt x="20286" y="203898"/>
                    <a:pt x="104106" y="116268"/>
                  </a:cubicBezTo>
                  <a:cubicBezTo>
                    <a:pt x="187926" y="28638"/>
                    <a:pt x="299686" y="-31052"/>
                    <a:pt x="523206" y="17208"/>
                  </a:cubicBezTo>
                  <a:cubicBezTo>
                    <a:pt x="746726" y="65468"/>
                    <a:pt x="1445226" y="325818"/>
                    <a:pt x="1445226" y="405828"/>
                  </a:cubicBezTo>
                  <a:cubicBezTo>
                    <a:pt x="1087086" y="310578"/>
                    <a:pt x="726406" y="292798"/>
                    <a:pt x="523206" y="497268"/>
                  </a:cubicBezTo>
                  <a:cubicBezTo>
                    <a:pt x="320006" y="701738"/>
                    <a:pt x="332706" y="1129728"/>
                    <a:pt x="408906" y="1449768"/>
                  </a:cubicBezTo>
                  <a:cubicBezTo>
                    <a:pt x="340326" y="1289748"/>
                    <a:pt x="71086" y="765238"/>
                    <a:pt x="20286" y="542988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ysClr val="window" lastClr="FFFFFF">
                    <a:lumMod val="85000"/>
                  </a:sysClr>
                </a:gs>
                <a:gs pos="42000">
                  <a:srgbClr val="FBFBFB"/>
                </a:gs>
                <a:gs pos="51000">
                  <a:srgbClr val="F8F8F8"/>
                </a:gs>
                <a:gs pos="87000">
                  <a:sysClr val="window" lastClr="FFFFFF">
                    <a:lumMod val="85000"/>
                  </a:sys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444500" dist="152400" dir="2700000" sx="92000" sy="92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2" name="Freeform 77"/>
            <p:cNvSpPr>
              <a:spLocks noEditPoints="1"/>
            </p:cNvSpPr>
            <p:nvPr/>
          </p:nvSpPr>
          <p:spPr bwMode="auto">
            <a:xfrm>
              <a:off x="2339345" y="2036062"/>
              <a:ext cx="1303927" cy="1474001"/>
            </a:xfrm>
            <a:custGeom>
              <a:avLst/>
              <a:gdLst>
                <a:gd name="T0" fmla="*/ 127 w 275"/>
                <a:gd name="T1" fmla="*/ 53 h 311"/>
                <a:gd name="T2" fmla="*/ 132 w 275"/>
                <a:gd name="T3" fmla="*/ 37 h 311"/>
                <a:gd name="T4" fmla="*/ 138 w 275"/>
                <a:gd name="T5" fmla="*/ 0 h 311"/>
                <a:gd name="T6" fmla="*/ 143 w 275"/>
                <a:gd name="T7" fmla="*/ 37 h 311"/>
                <a:gd name="T8" fmla="*/ 148 w 275"/>
                <a:gd name="T9" fmla="*/ 53 h 311"/>
                <a:gd name="T10" fmla="*/ 3 w 275"/>
                <a:gd name="T11" fmla="*/ 77 h 311"/>
                <a:gd name="T12" fmla="*/ 38 w 275"/>
                <a:gd name="T13" fmla="*/ 91 h 311"/>
                <a:gd name="T14" fmla="*/ 55 w 275"/>
                <a:gd name="T15" fmla="*/ 95 h 311"/>
                <a:gd name="T16" fmla="*/ 44 w 275"/>
                <a:gd name="T17" fmla="*/ 113 h 311"/>
                <a:gd name="T18" fmla="*/ 32 w 275"/>
                <a:gd name="T19" fmla="*/ 101 h 311"/>
                <a:gd name="T20" fmla="*/ 3 w 275"/>
                <a:gd name="T21" fmla="*/ 77 h 311"/>
                <a:gd name="T22" fmla="*/ 221 w 275"/>
                <a:gd name="T23" fmla="*/ 95 h 311"/>
                <a:gd name="T24" fmla="*/ 237 w 275"/>
                <a:gd name="T25" fmla="*/ 91 h 311"/>
                <a:gd name="T26" fmla="*/ 272 w 275"/>
                <a:gd name="T27" fmla="*/ 78 h 311"/>
                <a:gd name="T28" fmla="*/ 243 w 275"/>
                <a:gd name="T29" fmla="*/ 101 h 311"/>
                <a:gd name="T30" fmla="*/ 231 w 275"/>
                <a:gd name="T31" fmla="*/ 113 h 311"/>
                <a:gd name="T32" fmla="*/ 55 w 275"/>
                <a:gd name="T33" fmla="*/ 215 h 311"/>
                <a:gd name="T34" fmla="*/ 38 w 275"/>
                <a:gd name="T35" fmla="*/ 219 h 311"/>
                <a:gd name="T36" fmla="*/ 3 w 275"/>
                <a:gd name="T37" fmla="*/ 233 h 311"/>
                <a:gd name="T38" fmla="*/ 32 w 275"/>
                <a:gd name="T39" fmla="*/ 209 h 311"/>
                <a:gd name="T40" fmla="*/ 44 w 275"/>
                <a:gd name="T41" fmla="*/ 197 h 311"/>
                <a:gd name="T42" fmla="*/ 186 w 275"/>
                <a:gd name="T43" fmla="*/ 139 h 311"/>
                <a:gd name="T44" fmla="*/ 161 w 275"/>
                <a:gd name="T45" fmla="*/ 130 h 311"/>
                <a:gd name="T46" fmla="*/ 148 w 275"/>
                <a:gd name="T47" fmla="*/ 122 h 311"/>
                <a:gd name="T48" fmla="*/ 138 w 275"/>
                <a:gd name="T49" fmla="*/ 104 h 311"/>
                <a:gd name="T50" fmla="*/ 127 w 275"/>
                <a:gd name="T51" fmla="*/ 122 h 311"/>
                <a:gd name="T52" fmla="*/ 99 w 275"/>
                <a:gd name="T53" fmla="*/ 121 h 311"/>
                <a:gd name="T54" fmla="*/ 89 w 275"/>
                <a:gd name="T55" fmla="*/ 139 h 311"/>
                <a:gd name="T56" fmla="*/ 104 w 275"/>
                <a:gd name="T57" fmla="*/ 163 h 311"/>
                <a:gd name="T58" fmla="*/ 99 w 275"/>
                <a:gd name="T59" fmla="*/ 189 h 311"/>
                <a:gd name="T60" fmla="*/ 119 w 275"/>
                <a:gd name="T61" fmla="*/ 185 h 311"/>
                <a:gd name="T62" fmla="*/ 127 w 275"/>
                <a:gd name="T63" fmla="*/ 206 h 311"/>
                <a:gd name="T64" fmla="*/ 148 w 275"/>
                <a:gd name="T65" fmla="*/ 205 h 311"/>
                <a:gd name="T66" fmla="*/ 161 w 275"/>
                <a:gd name="T67" fmla="*/ 181 h 311"/>
                <a:gd name="T68" fmla="*/ 181 w 275"/>
                <a:gd name="T69" fmla="*/ 183 h 311"/>
                <a:gd name="T70" fmla="*/ 172 w 275"/>
                <a:gd name="T71" fmla="*/ 163 h 311"/>
                <a:gd name="T72" fmla="*/ 156 w 275"/>
                <a:gd name="T73" fmla="*/ 167 h 311"/>
                <a:gd name="T74" fmla="*/ 126 w 275"/>
                <a:gd name="T75" fmla="*/ 174 h 311"/>
                <a:gd name="T76" fmla="*/ 119 w 275"/>
                <a:gd name="T77" fmla="*/ 144 h 311"/>
                <a:gd name="T78" fmla="*/ 149 w 275"/>
                <a:gd name="T79" fmla="*/ 137 h 311"/>
                <a:gd name="T80" fmla="*/ 156 w 275"/>
                <a:gd name="T81" fmla="*/ 167 h 311"/>
                <a:gd name="T82" fmla="*/ 148 w 275"/>
                <a:gd name="T83" fmla="*/ 257 h 311"/>
                <a:gd name="T84" fmla="*/ 143 w 275"/>
                <a:gd name="T85" fmla="*/ 274 h 311"/>
                <a:gd name="T86" fmla="*/ 137 w 275"/>
                <a:gd name="T87" fmla="*/ 311 h 311"/>
                <a:gd name="T88" fmla="*/ 132 w 275"/>
                <a:gd name="T89" fmla="*/ 274 h 311"/>
                <a:gd name="T90" fmla="*/ 127 w 275"/>
                <a:gd name="T91" fmla="*/ 257 h 311"/>
                <a:gd name="T92" fmla="*/ 272 w 275"/>
                <a:gd name="T93" fmla="*/ 233 h 311"/>
                <a:gd name="T94" fmla="*/ 237 w 275"/>
                <a:gd name="T95" fmla="*/ 219 h 311"/>
                <a:gd name="T96" fmla="*/ 221 w 275"/>
                <a:gd name="T97" fmla="*/ 215 h 311"/>
                <a:gd name="T98" fmla="*/ 231 w 275"/>
                <a:gd name="T99" fmla="*/ 197 h 311"/>
                <a:gd name="T100" fmla="*/ 243 w 275"/>
                <a:gd name="T101" fmla="*/ 209 h 311"/>
                <a:gd name="T102" fmla="*/ 272 w 275"/>
                <a:gd name="T103" fmla="*/ 233 h 311"/>
                <a:gd name="T104" fmla="*/ 61 w 275"/>
                <a:gd name="T105" fmla="*/ 107 h 311"/>
                <a:gd name="T106" fmla="*/ 215 w 275"/>
                <a:gd name="T107" fmla="*/ 204 h 311"/>
                <a:gd name="T108" fmla="*/ 191 w 275"/>
                <a:gd name="T109" fmla="*/ 189 h 311"/>
                <a:gd name="T110" fmla="*/ 104 w 275"/>
                <a:gd name="T111" fmla="*/ 208 h 311"/>
                <a:gd name="T112" fmla="*/ 85 w 275"/>
                <a:gd name="T113" fmla="*/ 122 h 311"/>
                <a:gd name="T114" fmla="*/ 171 w 275"/>
                <a:gd name="T115" fmla="*/ 102 h 311"/>
                <a:gd name="T116" fmla="*/ 146 w 275"/>
                <a:gd name="T117" fmla="*/ 161 h 311"/>
                <a:gd name="T118" fmla="*/ 129 w 275"/>
                <a:gd name="T119" fmla="*/ 150 h 311"/>
                <a:gd name="T120" fmla="*/ 146 w 275"/>
                <a:gd name="T121" fmla="*/ 16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11">
                  <a:moveTo>
                    <a:pt x="138" y="53"/>
                  </a:moveTo>
                  <a:cubicBezTo>
                    <a:pt x="134" y="53"/>
                    <a:pt x="131" y="53"/>
                    <a:pt x="127" y="53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2"/>
                    <a:pt x="129" y="39"/>
                    <a:pt x="132" y="37"/>
                  </a:cubicBezTo>
                  <a:cubicBezTo>
                    <a:pt x="130" y="24"/>
                    <a:pt x="128" y="14"/>
                    <a:pt x="128" y="9"/>
                  </a:cubicBezTo>
                  <a:cubicBezTo>
                    <a:pt x="128" y="4"/>
                    <a:pt x="132" y="0"/>
                    <a:pt x="138" y="0"/>
                  </a:cubicBezTo>
                  <a:cubicBezTo>
                    <a:pt x="143" y="0"/>
                    <a:pt x="147" y="4"/>
                    <a:pt x="147" y="9"/>
                  </a:cubicBezTo>
                  <a:cubicBezTo>
                    <a:pt x="147" y="14"/>
                    <a:pt x="145" y="23"/>
                    <a:pt x="143" y="37"/>
                  </a:cubicBezTo>
                  <a:cubicBezTo>
                    <a:pt x="146" y="39"/>
                    <a:pt x="148" y="42"/>
                    <a:pt x="148" y="46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5" y="53"/>
                    <a:pt x="141" y="53"/>
                    <a:pt x="138" y="53"/>
                  </a:cubicBezTo>
                  <a:close/>
                  <a:moveTo>
                    <a:pt x="3" y="77"/>
                  </a:moveTo>
                  <a:cubicBezTo>
                    <a:pt x="6" y="73"/>
                    <a:pt x="11" y="71"/>
                    <a:pt x="16" y="74"/>
                  </a:cubicBezTo>
                  <a:cubicBezTo>
                    <a:pt x="20" y="76"/>
                    <a:pt x="27" y="82"/>
                    <a:pt x="38" y="91"/>
                  </a:cubicBezTo>
                  <a:cubicBezTo>
                    <a:pt x="41" y="90"/>
                    <a:pt x="45" y="90"/>
                    <a:pt x="48" y="91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3" y="97"/>
                    <a:pt x="52" y="99"/>
                    <a:pt x="51" y="101"/>
                  </a:cubicBezTo>
                  <a:cubicBezTo>
                    <a:pt x="48" y="105"/>
                    <a:pt x="46" y="109"/>
                    <a:pt x="44" y="113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4" y="108"/>
                    <a:pt x="32" y="105"/>
                    <a:pt x="32" y="101"/>
                  </a:cubicBezTo>
                  <a:cubicBezTo>
                    <a:pt x="20" y="96"/>
                    <a:pt x="10" y="93"/>
                    <a:pt x="6" y="90"/>
                  </a:cubicBezTo>
                  <a:cubicBezTo>
                    <a:pt x="2" y="88"/>
                    <a:pt x="0" y="82"/>
                    <a:pt x="3" y="77"/>
                  </a:cubicBezTo>
                  <a:close/>
                  <a:moveTo>
                    <a:pt x="231" y="113"/>
                  </a:moveTo>
                  <a:cubicBezTo>
                    <a:pt x="228" y="107"/>
                    <a:pt x="225" y="101"/>
                    <a:pt x="221" y="95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30" y="90"/>
                    <a:pt x="234" y="90"/>
                    <a:pt x="237" y="91"/>
                  </a:cubicBezTo>
                  <a:cubicBezTo>
                    <a:pt x="248" y="83"/>
                    <a:pt x="256" y="76"/>
                    <a:pt x="259" y="74"/>
                  </a:cubicBezTo>
                  <a:cubicBezTo>
                    <a:pt x="264" y="72"/>
                    <a:pt x="270" y="73"/>
                    <a:pt x="272" y="78"/>
                  </a:cubicBezTo>
                  <a:cubicBezTo>
                    <a:pt x="275" y="82"/>
                    <a:pt x="273" y="88"/>
                    <a:pt x="269" y="91"/>
                  </a:cubicBezTo>
                  <a:cubicBezTo>
                    <a:pt x="265" y="93"/>
                    <a:pt x="256" y="96"/>
                    <a:pt x="243" y="101"/>
                  </a:cubicBezTo>
                  <a:cubicBezTo>
                    <a:pt x="243" y="105"/>
                    <a:pt x="241" y="108"/>
                    <a:pt x="238" y="110"/>
                  </a:cubicBezTo>
                  <a:lnTo>
                    <a:pt x="231" y="113"/>
                  </a:lnTo>
                  <a:close/>
                  <a:moveTo>
                    <a:pt x="44" y="197"/>
                  </a:moveTo>
                  <a:cubicBezTo>
                    <a:pt x="47" y="204"/>
                    <a:pt x="51" y="210"/>
                    <a:pt x="55" y="215"/>
                  </a:cubicBezTo>
                  <a:cubicBezTo>
                    <a:pt x="48" y="219"/>
                    <a:pt x="48" y="219"/>
                    <a:pt x="48" y="219"/>
                  </a:cubicBezTo>
                  <a:cubicBezTo>
                    <a:pt x="45" y="221"/>
                    <a:pt x="41" y="221"/>
                    <a:pt x="38" y="219"/>
                  </a:cubicBezTo>
                  <a:cubicBezTo>
                    <a:pt x="27" y="228"/>
                    <a:pt x="20" y="234"/>
                    <a:pt x="16" y="236"/>
                  </a:cubicBezTo>
                  <a:cubicBezTo>
                    <a:pt x="11" y="239"/>
                    <a:pt x="5" y="237"/>
                    <a:pt x="3" y="233"/>
                  </a:cubicBezTo>
                  <a:cubicBezTo>
                    <a:pt x="0" y="228"/>
                    <a:pt x="2" y="223"/>
                    <a:pt x="6" y="220"/>
                  </a:cubicBezTo>
                  <a:cubicBezTo>
                    <a:pt x="10" y="218"/>
                    <a:pt x="19" y="215"/>
                    <a:pt x="32" y="209"/>
                  </a:cubicBezTo>
                  <a:cubicBezTo>
                    <a:pt x="32" y="206"/>
                    <a:pt x="34" y="203"/>
                    <a:pt x="37" y="201"/>
                  </a:cubicBezTo>
                  <a:lnTo>
                    <a:pt x="44" y="197"/>
                  </a:lnTo>
                  <a:close/>
                  <a:moveTo>
                    <a:pt x="172" y="148"/>
                  </a:moveTo>
                  <a:cubicBezTo>
                    <a:pt x="186" y="139"/>
                    <a:pt x="186" y="139"/>
                    <a:pt x="186" y="139"/>
                  </a:cubicBezTo>
                  <a:cubicBezTo>
                    <a:pt x="184" y="132"/>
                    <a:pt x="181" y="126"/>
                    <a:pt x="176" y="121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60" y="128"/>
                    <a:pt x="158" y="127"/>
                    <a:pt x="156" y="126"/>
                  </a:cubicBezTo>
                  <a:cubicBezTo>
                    <a:pt x="154" y="124"/>
                    <a:pt x="151" y="123"/>
                    <a:pt x="148" y="122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5" y="104"/>
                    <a:pt x="141" y="104"/>
                    <a:pt x="138" y="104"/>
                  </a:cubicBezTo>
                  <a:cubicBezTo>
                    <a:pt x="134" y="104"/>
                    <a:pt x="131" y="104"/>
                    <a:pt x="127" y="105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2" y="124"/>
                    <a:pt x="118" y="126"/>
                    <a:pt x="114" y="130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8" y="123"/>
                    <a:pt x="96" y="125"/>
                    <a:pt x="94" y="128"/>
                  </a:cubicBezTo>
                  <a:cubicBezTo>
                    <a:pt x="92" y="132"/>
                    <a:pt x="90" y="135"/>
                    <a:pt x="89" y="13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53"/>
                    <a:pt x="103" y="158"/>
                    <a:pt x="104" y="163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91" y="178"/>
                    <a:pt x="95" y="184"/>
                    <a:pt x="99" y="189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6" y="182"/>
                    <a:pt x="117" y="184"/>
                    <a:pt x="119" y="185"/>
                  </a:cubicBezTo>
                  <a:cubicBezTo>
                    <a:pt x="122" y="186"/>
                    <a:pt x="124" y="188"/>
                    <a:pt x="127" y="188"/>
                  </a:cubicBezTo>
                  <a:cubicBezTo>
                    <a:pt x="127" y="206"/>
                    <a:pt x="127" y="206"/>
                    <a:pt x="127" y="206"/>
                  </a:cubicBezTo>
                  <a:cubicBezTo>
                    <a:pt x="130" y="206"/>
                    <a:pt x="134" y="207"/>
                    <a:pt x="138" y="207"/>
                  </a:cubicBezTo>
                  <a:cubicBezTo>
                    <a:pt x="141" y="207"/>
                    <a:pt x="145" y="206"/>
                    <a:pt x="148" y="205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3" y="187"/>
                    <a:pt x="157" y="184"/>
                    <a:pt x="161" y="181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78" y="187"/>
                    <a:pt x="180" y="185"/>
                    <a:pt x="181" y="183"/>
                  </a:cubicBezTo>
                  <a:cubicBezTo>
                    <a:pt x="183" y="179"/>
                    <a:pt x="185" y="175"/>
                    <a:pt x="186" y="171"/>
                  </a:cubicBezTo>
                  <a:cubicBezTo>
                    <a:pt x="172" y="163"/>
                    <a:pt x="172" y="163"/>
                    <a:pt x="172" y="163"/>
                  </a:cubicBezTo>
                  <a:cubicBezTo>
                    <a:pt x="173" y="158"/>
                    <a:pt x="173" y="153"/>
                    <a:pt x="172" y="148"/>
                  </a:cubicBezTo>
                  <a:close/>
                  <a:moveTo>
                    <a:pt x="156" y="167"/>
                  </a:moveTo>
                  <a:cubicBezTo>
                    <a:pt x="152" y="173"/>
                    <a:pt x="145" y="177"/>
                    <a:pt x="138" y="177"/>
                  </a:cubicBezTo>
                  <a:cubicBezTo>
                    <a:pt x="133" y="177"/>
                    <a:pt x="129" y="176"/>
                    <a:pt x="126" y="174"/>
                  </a:cubicBezTo>
                  <a:cubicBezTo>
                    <a:pt x="121" y="171"/>
                    <a:pt x="118" y="166"/>
                    <a:pt x="116" y="160"/>
                  </a:cubicBezTo>
                  <a:cubicBezTo>
                    <a:pt x="115" y="154"/>
                    <a:pt x="116" y="149"/>
                    <a:pt x="119" y="144"/>
                  </a:cubicBezTo>
                  <a:cubicBezTo>
                    <a:pt x="123" y="137"/>
                    <a:pt x="130" y="134"/>
                    <a:pt x="138" y="134"/>
                  </a:cubicBezTo>
                  <a:cubicBezTo>
                    <a:pt x="142" y="134"/>
                    <a:pt x="146" y="135"/>
                    <a:pt x="149" y="137"/>
                  </a:cubicBezTo>
                  <a:cubicBezTo>
                    <a:pt x="154" y="140"/>
                    <a:pt x="157" y="145"/>
                    <a:pt x="159" y="150"/>
                  </a:cubicBezTo>
                  <a:cubicBezTo>
                    <a:pt x="160" y="156"/>
                    <a:pt x="159" y="162"/>
                    <a:pt x="156" y="167"/>
                  </a:cubicBezTo>
                  <a:close/>
                  <a:moveTo>
                    <a:pt x="138" y="258"/>
                  </a:moveTo>
                  <a:cubicBezTo>
                    <a:pt x="141" y="258"/>
                    <a:pt x="145" y="257"/>
                    <a:pt x="148" y="257"/>
                  </a:cubicBezTo>
                  <a:cubicBezTo>
                    <a:pt x="148" y="265"/>
                    <a:pt x="148" y="265"/>
                    <a:pt x="148" y="265"/>
                  </a:cubicBezTo>
                  <a:cubicBezTo>
                    <a:pt x="148" y="268"/>
                    <a:pt x="146" y="272"/>
                    <a:pt x="143" y="274"/>
                  </a:cubicBezTo>
                  <a:cubicBezTo>
                    <a:pt x="145" y="287"/>
                    <a:pt x="147" y="297"/>
                    <a:pt x="147" y="301"/>
                  </a:cubicBezTo>
                  <a:cubicBezTo>
                    <a:pt x="147" y="307"/>
                    <a:pt x="143" y="311"/>
                    <a:pt x="137" y="311"/>
                  </a:cubicBezTo>
                  <a:cubicBezTo>
                    <a:pt x="132" y="311"/>
                    <a:pt x="128" y="307"/>
                    <a:pt x="128" y="301"/>
                  </a:cubicBezTo>
                  <a:cubicBezTo>
                    <a:pt x="128" y="297"/>
                    <a:pt x="130" y="287"/>
                    <a:pt x="132" y="274"/>
                  </a:cubicBezTo>
                  <a:cubicBezTo>
                    <a:pt x="129" y="272"/>
                    <a:pt x="127" y="268"/>
                    <a:pt x="127" y="265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31" y="257"/>
                    <a:pt x="134" y="258"/>
                    <a:pt x="138" y="258"/>
                  </a:cubicBezTo>
                  <a:close/>
                  <a:moveTo>
                    <a:pt x="272" y="233"/>
                  </a:moveTo>
                  <a:cubicBezTo>
                    <a:pt x="270" y="238"/>
                    <a:pt x="264" y="239"/>
                    <a:pt x="259" y="237"/>
                  </a:cubicBezTo>
                  <a:cubicBezTo>
                    <a:pt x="255" y="235"/>
                    <a:pt x="248" y="228"/>
                    <a:pt x="237" y="219"/>
                  </a:cubicBezTo>
                  <a:cubicBezTo>
                    <a:pt x="234" y="221"/>
                    <a:pt x="230" y="221"/>
                    <a:pt x="227" y="219"/>
                  </a:cubicBezTo>
                  <a:cubicBezTo>
                    <a:pt x="221" y="215"/>
                    <a:pt x="221" y="215"/>
                    <a:pt x="221" y="215"/>
                  </a:cubicBezTo>
                  <a:cubicBezTo>
                    <a:pt x="222" y="214"/>
                    <a:pt x="223" y="212"/>
                    <a:pt x="224" y="210"/>
                  </a:cubicBezTo>
                  <a:cubicBezTo>
                    <a:pt x="227" y="206"/>
                    <a:pt x="229" y="202"/>
                    <a:pt x="231" y="197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41" y="203"/>
                    <a:pt x="243" y="206"/>
                    <a:pt x="243" y="209"/>
                  </a:cubicBezTo>
                  <a:cubicBezTo>
                    <a:pt x="255" y="215"/>
                    <a:pt x="265" y="218"/>
                    <a:pt x="269" y="220"/>
                  </a:cubicBezTo>
                  <a:cubicBezTo>
                    <a:pt x="273" y="223"/>
                    <a:pt x="275" y="229"/>
                    <a:pt x="272" y="233"/>
                  </a:cubicBezTo>
                  <a:close/>
                  <a:moveTo>
                    <a:pt x="186" y="78"/>
                  </a:moveTo>
                  <a:cubicBezTo>
                    <a:pt x="144" y="51"/>
                    <a:pt x="87" y="64"/>
                    <a:pt x="61" y="107"/>
                  </a:cubicBezTo>
                  <a:cubicBezTo>
                    <a:pt x="34" y="149"/>
                    <a:pt x="47" y="205"/>
                    <a:pt x="89" y="232"/>
                  </a:cubicBezTo>
                  <a:cubicBezTo>
                    <a:pt x="132" y="259"/>
                    <a:pt x="188" y="246"/>
                    <a:pt x="215" y="204"/>
                  </a:cubicBezTo>
                  <a:cubicBezTo>
                    <a:pt x="241" y="161"/>
                    <a:pt x="229" y="105"/>
                    <a:pt x="186" y="78"/>
                  </a:cubicBezTo>
                  <a:close/>
                  <a:moveTo>
                    <a:pt x="191" y="189"/>
                  </a:moveTo>
                  <a:cubicBezTo>
                    <a:pt x="179" y="207"/>
                    <a:pt x="159" y="218"/>
                    <a:pt x="138" y="218"/>
                  </a:cubicBezTo>
                  <a:cubicBezTo>
                    <a:pt x="126" y="218"/>
                    <a:pt x="114" y="215"/>
                    <a:pt x="104" y="208"/>
                  </a:cubicBezTo>
                  <a:cubicBezTo>
                    <a:pt x="90" y="199"/>
                    <a:pt x="80" y="185"/>
                    <a:pt x="76" y="169"/>
                  </a:cubicBezTo>
                  <a:cubicBezTo>
                    <a:pt x="73" y="153"/>
                    <a:pt x="76" y="136"/>
                    <a:pt x="85" y="122"/>
                  </a:cubicBezTo>
                  <a:cubicBezTo>
                    <a:pt x="96" y="104"/>
                    <a:pt x="116" y="93"/>
                    <a:pt x="138" y="93"/>
                  </a:cubicBezTo>
                  <a:cubicBezTo>
                    <a:pt x="150" y="93"/>
                    <a:pt x="161" y="96"/>
                    <a:pt x="171" y="102"/>
                  </a:cubicBezTo>
                  <a:cubicBezTo>
                    <a:pt x="200" y="121"/>
                    <a:pt x="209" y="159"/>
                    <a:pt x="191" y="189"/>
                  </a:cubicBezTo>
                  <a:close/>
                  <a:moveTo>
                    <a:pt x="146" y="161"/>
                  </a:moveTo>
                  <a:cubicBezTo>
                    <a:pt x="143" y="166"/>
                    <a:pt x="137" y="167"/>
                    <a:pt x="132" y="164"/>
                  </a:cubicBezTo>
                  <a:cubicBezTo>
                    <a:pt x="127" y="161"/>
                    <a:pt x="126" y="155"/>
                    <a:pt x="129" y="150"/>
                  </a:cubicBezTo>
                  <a:cubicBezTo>
                    <a:pt x="132" y="145"/>
                    <a:pt x="138" y="143"/>
                    <a:pt x="143" y="147"/>
                  </a:cubicBezTo>
                  <a:cubicBezTo>
                    <a:pt x="148" y="150"/>
                    <a:pt x="149" y="156"/>
                    <a:pt x="146" y="16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673015" y="720052"/>
              <a:ext cx="180000" cy="180000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4" name="文本框 23"/>
            <p:cNvSpPr txBox="1"/>
            <p:nvPr/>
          </p:nvSpPr>
          <p:spPr>
            <a:xfrm>
              <a:off x="5673013" y="885284"/>
              <a:ext cx="1972658" cy="1180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# 01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文本框 24"/>
            <p:cNvSpPr txBox="1"/>
            <p:nvPr/>
          </p:nvSpPr>
          <p:spPr>
            <a:xfrm>
              <a:off x="5673015" y="1921564"/>
              <a:ext cx="2098744" cy="123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1AF59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1AF59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362273" y="5021284"/>
              <a:ext cx="180000" cy="180000"/>
            </a:xfrm>
            <a:prstGeom prst="ellipse">
              <a:avLst/>
            </a:prstGeom>
            <a:solidFill>
              <a:srgbClr val="56A8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7" name="文本框 26"/>
            <p:cNvSpPr txBox="1"/>
            <p:nvPr/>
          </p:nvSpPr>
          <p:spPr>
            <a:xfrm>
              <a:off x="5362273" y="5186517"/>
              <a:ext cx="1972658" cy="1180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# 02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文本框 27"/>
            <p:cNvSpPr txBox="1"/>
            <p:nvPr/>
          </p:nvSpPr>
          <p:spPr>
            <a:xfrm>
              <a:off x="5362273" y="6222796"/>
              <a:ext cx="2098744" cy="123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329480" y="5021284"/>
              <a:ext cx="180000" cy="180000"/>
            </a:xfrm>
            <a:prstGeom prst="ellipse">
              <a:avLst/>
            </a:prstGeom>
            <a:solidFill>
              <a:srgbClr val="DC6C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0" name="文本框 29"/>
            <p:cNvSpPr txBox="1"/>
            <p:nvPr/>
          </p:nvSpPr>
          <p:spPr>
            <a:xfrm>
              <a:off x="1329481" y="5186515"/>
              <a:ext cx="1972658" cy="1180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# 03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文本框 30"/>
            <p:cNvSpPr txBox="1"/>
            <p:nvPr/>
          </p:nvSpPr>
          <p:spPr>
            <a:xfrm>
              <a:off x="1329481" y="6222796"/>
              <a:ext cx="2098744" cy="123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6C7C"/>
                  </a:solidFill>
                  <a:effectLst/>
                  <a:uLnTx/>
                  <a:uFillTx/>
                </a:rPr>
                <a:t>We do our best to make your presentation perfect!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C6C7C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24643855"/>
      </p:ext>
    </p:extLst>
  </p:cSld>
  <p:clrMapOvr>
    <a:masterClrMapping/>
  </p:clrMapOvr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22948</TotalTime>
  <Words>1132</Words>
  <Application>Microsoft Office PowerPoint</Application>
  <PresentationFormat>全屏显示(4:3)</PresentationFormat>
  <Paragraphs>174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www.homeppt.com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Qingri-1</cp:lastModifiedBy>
  <cp:revision>1345</cp:revision>
  <dcterms:created xsi:type="dcterms:W3CDTF">2009-02-11T05:37:22Z</dcterms:created>
  <dcterms:modified xsi:type="dcterms:W3CDTF">2017-06-20T06:42:55Z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