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33"/>
    <a:srgbClr val="99FF66"/>
    <a:srgbClr val="990099"/>
    <a:srgbClr val="FFCC66"/>
    <a:srgbClr val="FF9900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70" autoAdjust="0"/>
    <p:restoredTop sz="94660"/>
  </p:normalViewPr>
  <p:slideViewPr>
    <p:cSldViewPr>
      <p:cViewPr varScale="1">
        <p:scale>
          <a:sx n="108" d="100"/>
          <a:sy n="108" d="100"/>
        </p:scale>
        <p:origin x="-18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68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54"/>
          <p:cNvGrpSpPr>
            <a:grpSpLocks/>
          </p:cNvGrpSpPr>
          <p:nvPr/>
        </p:nvGrpSpPr>
        <p:grpSpPr bwMode="auto">
          <a:xfrm>
            <a:off x="58738" y="1772816"/>
            <a:ext cx="9047162" cy="3763962"/>
            <a:chOff x="37" y="1621"/>
            <a:chExt cx="5699" cy="2371"/>
          </a:xfrm>
        </p:grpSpPr>
        <p:grpSp>
          <p:nvGrpSpPr>
            <p:cNvPr id="91" name="Group 153"/>
            <p:cNvGrpSpPr>
              <a:grpSpLocks/>
            </p:cNvGrpSpPr>
            <p:nvPr/>
          </p:nvGrpSpPr>
          <p:grpSpPr bwMode="auto">
            <a:xfrm>
              <a:off x="38" y="1621"/>
              <a:ext cx="5698" cy="1107"/>
              <a:chOff x="38" y="1621"/>
              <a:chExt cx="5698" cy="1107"/>
            </a:xfrm>
          </p:grpSpPr>
          <p:sp>
            <p:nvSpPr>
              <p:cNvPr id="107" name="Rectangle 7"/>
              <p:cNvSpPr>
                <a:spLocks noChangeArrowheads="1"/>
              </p:cNvSpPr>
              <p:nvPr/>
            </p:nvSpPr>
            <p:spPr bwMode="auto">
              <a:xfrm>
                <a:off x="38" y="1621"/>
                <a:ext cx="616" cy="1107"/>
              </a:xfrm>
              <a:prstGeom prst="rect">
                <a:avLst/>
              </a:prstGeom>
              <a:solidFill>
                <a:srgbClr val="4D4D4D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3"/>
              <p:cNvSpPr>
                <a:spLocks/>
              </p:cNvSpPr>
              <p:nvPr/>
            </p:nvSpPr>
            <p:spPr bwMode="auto">
              <a:xfrm>
                <a:off x="4691" y="1621"/>
                <a:ext cx="1045" cy="1107"/>
              </a:xfrm>
              <a:custGeom>
                <a:avLst/>
                <a:gdLst>
                  <a:gd name="T0" fmla="*/ 736 w 1045"/>
                  <a:gd name="T1" fmla="*/ 0 h 1107"/>
                  <a:gd name="T2" fmla="*/ 0 w 1045"/>
                  <a:gd name="T3" fmla="*/ 0 h 1107"/>
                  <a:gd name="T4" fmla="*/ 308 w 1045"/>
                  <a:gd name="T5" fmla="*/ 552 h 1107"/>
                  <a:gd name="T6" fmla="*/ 0 w 1045"/>
                  <a:gd name="T7" fmla="*/ 1107 h 1107"/>
                  <a:gd name="T8" fmla="*/ 736 w 1045"/>
                  <a:gd name="T9" fmla="*/ 1107 h 1107"/>
                  <a:gd name="T10" fmla="*/ 1045 w 1045"/>
                  <a:gd name="T11" fmla="*/ 552 h 1107"/>
                  <a:gd name="T12" fmla="*/ 736 w 1045"/>
                  <a:gd name="T13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1107">
                    <a:moveTo>
                      <a:pt x="736" y="0"/>
                    </a:moveTo>
                    <a:lnTo>
                      <a:pt x="0" y="0"/>
                    </a:lnTo>
                    <a:lnTo>
                      <a:pt x="308" y="552"/>
                    </a:lnTo>
                    <a:lnTo>
                      <a:pt x="0" y="1107"/>
                    </a:lnTo>
                    <a:lnTo>
                      <a:pt x="736" y="1107"/>
                    </a:lnTo>
                    <a:lnTo>
                      <a:pt x="1045" y="552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4D4D4D"/>
              </a:solidFill>
              <a:ln w="7620" cap="flat" cmpd="sng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9" name="Group 142"/>
              <p:cNvGrpSpPr>
                <a:grpSpLocks/>
              </p:cNvGrpSpPr>
              <p:nvPr/>
            </p:nvGrpSpPr>
            <p:grpSpPr bwMode="auto">
              <a:xfrm>
                <a:off x="669" y="1621"/>
                <a:ext cx="1067" cy="1107"/>
                <a:chOff x="669" y="1621"/>
                <a:chExt cx="1067" cy="1107"/>
              </a:xfrm>
            </p:grpSpPr>
            <p:grpSp>
              <p:nvGrpSpPr>
                <p:cNvPr id="130" name="Group 118"/>
                <p:cNvGrpSpPr>
                  <a:grpSpLocks/>
                </p:cNvGrpSpPr>
                <p:nvPr/>
              </p:nvGrpSpPr>
              <p:grpSpPr bwMode="auto">
                <a:xfrm>
                  <a:off x="691" y="1621"/>
                  <a:ext cx="1045" cy="1107"/>
                  <a:chOff x="691" y="1688"/>
                  <a:chExt cx="1045" cy="1107"/>
                </a:xfrm>
              </p:grpSpPr>
              <p:sp>
                <p:nvSpPr>
                  <p:cNvPr id="132" name="Freeform 8"/>
                  <p:cNvSpPr>
                    <a:spLocks/>
                  </p:cNvSpPr>
                  <p:nvPr/>
                </p:nvSpPr>
                <p:spPr bwMode="auto">
                  <a:xfrm>
                    <a:off x="691" y="1688"/>
                    <a:ext cx="1045" cy="1107"/>
                  </a:xfrm>
                  <a:custGeom>
                    <a:avLst/>
                    <a:gdLst>
                      <a:gd name="T0" fmla="*/ 737 w 1045"/>
                      <a:gd name="T1" fmla="*/ 0 h 1107"/>
                      <a:gd name="T2" fmla="*/ 0 w 1045"/>
                      <a:gd name="T3" fmla="*/ 0 h 1107"/>
                      <a:gd name="T4" fmla="*/ 0 w 1045"/>
                      <a:gd name="T5" fmla="*/ 1107 h 1107"/>
                      <a:gd name="T6" fmla="*/ 737 w 1045"/>
                      <a:gd name="T7" fmla="*/ 1107 h 1107"/>
                      <a:gd name="T8" fmla="*/ 1045 w 1045"/>
                      <a:gd name="T9" fmla="*/ 552 h 1107"/>
                      <a:gd name="T10" fmla="*/ 737 w 1045"/>
                      <a:gd name="T11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45" h="1107">
                        <a:moveTo>
                          <a:pt x="737" y="0"/>
                        </a:moveTo>
                        <a:lnTo>
                          <a:pt x="0" y="0"/>
                        </a:lnTo>
                        <a:lnTo>
                          <a:pt x="0" y="1107"/>
                        </a:lnTo>
                        <a:lnTo>
                          <a:pt x="737" y="1107"/>
                        </a:lnTo>
                        <a:lnTo>
                          <a:pt x="1045" y="552"/>
                        </a:lnTo>
                        <a:lnTo>
                          <a:pt x="73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9F11"/>
                      </a:gs>
                      <a:gs pos="100000">
                        <a:srgbClr val="FF6600"/>
                      </a:gs>
                    </a:gsLst>
                    <a:lin ang="5400000" scaled="1"/>
                  </a:gradFill>
                  <a:ln w="12700" cap="flat">
                    <a:solidFill>
                      <a:srgbClr val="FF99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Freeform 15"/>
                  <p:cNvSpPr>
                    <a:spLocks/>
                  </p:cNvSpPr>
                  <p:nvPr/>
                </p:nvSpPr>
                <p:spPr bwMode="auto">
                  <a:xfrm>
                    <a:off x="691" y="1690"/>
                    <a:ext cx="1042" cy="549"/>
                  </a:xfrm>
                  <a:custGeom>
                    <a:avLst/>
                    <a:gdLst>
                      <a:gd name="T0" fmla="*/ 737 w 1045"/>
                      <a:gd name="T1" fmla="*/ 0 h 552"/>
                      <a:gd name="T2" fmla="*/ 0 w 1045"/>
                      <a:gd name="T3" fmla="*/ 0 h 552"/>
                      <a:gd name="T4" fmla="*/ 0 w 1045"/>
                      <a:gd name="T5" fmla="*/ 552 h 552"/>
                      <a:gd name="T6" fmla="*/ 1045 w 1045"/>
                      <a:gd name="T7" fmla="*/ 552 h 552"/>
                      <a:gd name="T8" fmla="*/ 1045 w 1045"/>
                      <a:gd name="T9" fmla="*/ 552 h 552"/>
                      <a:gd name="T10" fmla="*/ 737 w 1045"/>
                      <a:gd name="T11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45" h="552">
                        <a:moveTo>
                          <a:pt x="737" y="0"/>
                        </a:moveTo>
                        <a:lnTo>
                          <a:pt x="0" y="0"/>
                        </a:lnTo>
                        <a:lnTo>
                          <a:pt x="0" y="552"/>
                        </a:lnTo>
                        <a:lnTo>
                          <a:pt x="1045" y="552"/>
                        </a:lnTo>
                        <a:lnTo>
                          <a:pt x="1045" y="552"/>
                        </a:lnTo>
                        <a:lnTo>
                          <a:pt x="73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31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69" y="2065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  <p:grpSp>
            <p:nvGrpSpPr>
              <p:cNvPr id="110" name="Group 147"/>
              <p:cNvGrpSpPr>
                <a:grpSpLocks/>
              </p:cNvGrpSpPr>
              <p:nvPr/>
            </p:nvGrpSpPr>
            <p:grpSpPr bwMode="auto">
              <a:xfrm>
                <a:off x="1490" y="1621"/>
                <a:ext cx="1299" cy="1107"/>
                <a:chOff x="1490" y="1621"/>
                <a:chExt cx="1299" cy="1107"/>
              </a:xfrm>
            </p:grpSpPr>
            <p:grpSp>
              <p:nvGrpSpPr>
                <p:cNvPr id="126" name="Group 146"/>
                <p:cNvGrpSpPr>
                  <a:grpSpLocks/>
                </p:cNvGrpSpPr>
                <p:nvPr/>
              </p:nvGrpSpPr>
              <p:grpSpPr bwMode="auto">
                <a:xfrm>
                  <a:off x="1490" y="1621"/>
                  <a:ext cx="1047" cy="1107"/>
                  <a:chOff x="1490" y="1621"/>
                  <a:chExt cx="1047" cy="1107"/>
                </a:xfrm>
              </p:grpSpPr>
              <p:sp>
                <p:nvSpPr>
                  <p:cNvPr id="128" name="Freeform 9"/>
                  <p:cNvSpPr>
                    <a:spLocks/>
                  </p:cNvSpPr>
                  <p:nvPr/>
                </p:nvSpPr>
                <p:spPr bwMode="auto">
                  <a:xfrm>
                    <a:off x="1490" y="1621"/>
                    <a:ext cx="1047" cy="1107"/>
                  </a:xfrm>
                  <a:custGeom>
                    <a:avLst/>
                    <a:gdLst>
                      <a:gd name="T0" fmla="*/ 739 w 1047"/>
                      <a:gd name="T1" fmla="*/ 0 h 1107"/>
                      <a:gd name="T2" fmla="*/ 0 w 1047"/>
                      <a:gd name="T3" fmla="*/ 0 h 1107"/>
                      <a:gd name="T4" fmla="*/ 308 w 1047"/>
                      <a:gd name="T5" fmla="*/ 552 h 1107"/>
                      <a:gd name="T6" fmla="*/ 0 w 1047"/>
                      <a:gd name="T7" fmla="*/ 1107 h 1107"/>
                      <a:gd name="T8" fmla="*/ 739 w 1047"/>
                      <a:gd name="T9" fmla="*/ 1107 h 1107"/>
                      <a:gd name="T10" fmla="*/ 1047 w 1047"/>
                      <a:gd name="T11" fmla="*/ 552 h 1107"/>
                      <a:gd name="T12" fmla="*/ 739 w 1047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1107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9" y="1107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700" cap="flat">
                    <a:solidFill>
                      <a:srgbClr val="56565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Freeform 16"/>
                  <p:cNvSpPr>
                    <a:spLocks/>
                  </p:cNvSpPr>
                  <p:nvPr/>
                </p:nvSpPr>
                <p:spPr bwMode="auto">
                  <a:xfrm>
                    <a:off x="1490" y="1621"/>
                    <a:ext cx="1047" cy="552"/>
                  </a:xfrm>
                  <a:custGeom>
                    <a:avLst/>
                    <a:gdLst>
                      <a:gd name="T0" fmla="*/ 739 w 1047"/>
                      <a:gd name="T1" fmla="*/ 0 h 552"/>
                      <a:gd name="T2" fmla="*/ 0 w 1047"/>
                      <a:gd name="T3" fmla="*/ 0 h 552"/>
                      <a:gd name="T4" fmla="*/ 308 w 1047"/>
                      <a:gd name="T5" fmla="*/ 552 h 552"/>
                      <a:gd name="T6" fmla="*/ 308 w 1047"/>
                      <a:gd name="T7" fmla="*/ 552 h 552"/>
                      <a:gd name="T8" fmla="*/ 1047 w 1047"/>
                      <a:gd name="T9" fmla="*/ 552 h 552"/>
                      <a:gd name="T10" fmla="*/ 1047 w 1047"/>
                      <a:gd name="T11" fmla="*/ 552 h 552"/>
                      <a:gd name="T12" fmla="*/ 739 w 1047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552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7" y="552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A3A3A3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2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740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  <p:grpSp>
            <p:nvGrpSpPr>
              <p:cNvPr id="111" name="Group 149"/>
              <p:cNvGrpSpPr>
                <a:grpSpLocks/>
              </p:cNvGrpSpPr>
              <p:nvPr/>
            </p:nvGrpSpPr>
            <p:grpSpPr bwMode="auto">
              <a:xfrm>
                <a:off x="2291" y="1621"/>
                <a:ext cx="1320" cy="1107"/>
                <a:chOff x="2291" y="1621"/>
                <a:chExt cx="1320" cy="1107"/>
              </a:xfrm>
            </p:grpSpPr>
            <p:grpSp>
              <p:nvGrpSpPr>
                <p:cNvPr id="122" name="Group 148"/>
                <p:cNvGrpSpPr>
                  <a:grpSpLocks/>
                </p:cNvGrpSpPr>
                <p:nvPr/>
              </p:nvGrpSpPr>
              <p:grpSpPr bwMode="auto">
                <a:xfrm>
                  <a:off x="2291" y="1621"/>
                  <a:ext cx="1044" cy="1107"/>
                  <a:chOff x="2291" y="1621"/>
                  <a:chExt cx="1044" cy="1107"/>
                </a:xfrm>
              </p:grpSpPr>
              <p:sp>
                <p:nvSpPr>
                  <p:cNvPr id="124" name="Freeform 10"/>
                  <p:cNvSpPr>
                    <a:spLocks/>
                  </p:cNvSpPr>
                  <p:nvPr/>
                </p:nvSpPr>
                <p:spPr bwMode="auto">
                  <a:xfrm>
                    <a:off x="2291" y="1621"/>
                    <a:ext cx="1044" cy="1107"/>
                  </a:xfrm>
                  <a:custGeom>
                    <a:avLst/>
                    <a:gdLst>
                      <a:gd name="T0" fmla="*/ 736 w 1044"/>
                      <a:gd name="T1" fmla="*/ 0 h 1107"/>
                      <a:gd name="T2" fmla="*/ 0 w 1044"/>
                      <a:gd name="T3" fmla="*/ 0 h 1107"/>
                      <a:gd name="T4" fmla="*/ 308 w 1044"/>
                      <a:gd name="T5" fmla="*/ 552 h 1107"/>
                      <a:gd name="T6" fmla="*/ 0 w 1044"/>
                      <a:gd name="T7" fmla="*/ 1107 h 1107"/>
                      <a:gd name="T8" fmla="*/ 736 w 1044"/>
                      <a:gd name="T9" fmla="*/ 1107 h 1107"/>
                      <a:gd name="T10" fmla="*/ 1044 w 1044"/>
                      <a:gd name="T11" fmla="*/ 552 h 1107"/>
                      <a:gd name="T12" fmla="*/ 736 w 1044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4" h="1107">
                        <a:moveTo>
                          <a:pt x="736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6" y="1107"/>
                        </a:lnTo>
                        <a:lnTo>
                          <a:pt x="1044" y="552"/>
                        </a:lnTo>
                        <a:lnTo>
                          <a:pt x="736" y="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700" cap="flat">
                    <a:solidFill>
                      <a:srgbClr val="56565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5" name="Freeform 17"/>
                  <p:cNvSpPr>
                    <a:spLocks/>
                  </p:cNvSpPr>
                  <p:nvPr/>
                </p:nvSpPr>
                <p:spPr bwMode="auto">
                  <a:xfrm>
                    <a:off x="2291" y="1621"/>
                    <a:ext cx="1044" cy="552"/>
                  </a:xfrm>
                  <a:custGeom>
                    <a:avLst/>
                    <a:gdLst>
                      <a:gd name="T0" fmla="*/ 736 w 1044"/>
                      <a:gd name="T1" fmla="*/ 0 h 552"/>
                      <a:gd name="T2" fmla="*/ 0 w 1044"/>
                      <a:gd name="T3" fmla="*/ 0 h 552"/>
                      <a:gd name="T4" fmla="*/ 308 w 1044"/>
                      <a:gd name="T5" fmla="*/ 552 h 552"/>
                      <a:gd name="T6" fmla="*/ 308 w 1044"/>
                      <a:gd name="T7" fmla="*/ 552 h 552"/>
                      <a:gd name="T8" fmla="*/ 1044 w 1044"/>
                      <a:gd name="T9" fmla="*/ 552 h 552"/>
                      <a:gd name="T10" fmla="*/ 1044 w 1044"/>
                      <a:gd name="T11" fmla="*/ 552 h 552"/>
                      <a:gd name="T12" fmla="*/ 736 w 1044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4" h="552">
                        <a:moveTo>
                          <a:pt x="736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4" y="552"/>
                        </a:lnTo>
                        <a:lnTo>
                          <a:pt x="1044" y="552"/>
                        </a:lnTo>
                        <a:lnTo>
                          <a:pt x="73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A3A3A3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2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562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  <p:grpSp>
            <p:nvGrpSpPr>
              <p:cNvPr id="112" name="Group 151"/>
              <p:cNvGrpSpPr>
                <a:grpSpLocks/>
              </p:cNvGrpSpPr>
              <p:nvPr/>
            </p:nvGrpSpPr>
            <p:grpSpPr bwMode="auto">
              <a:xfrm>
                <a:off x="3089" y="1621"/>
                <a:ext cx="1333" cy="1107"/>
                <a:chOff x="3089" y="1621"/>
                <a:chExt cx="1333" cy="1107"/>
              </a:xfrm>
            </p:grpSpPr>
            <p:grpSp>
              <p:nvGrpSpPr>
                <p:cNvPr id="118" name="Group 150"/>
                <p:cNvGrpSpPr>
                  <a:grpSpLocks/>
                </p:cNvGrpSpPr>
                <p:nvPr/>
              </p:nvGrpSpPr>
              <p:grpSpPr bwMode="auto">
                <a:xfrm>
                  <a:off x="3089" y="1621"/>
                  <a:ext cx="1047" cy="1107"/>
                  <a:chOff x="3089" y="1621"/>
                  <a:chExt cx="1047" cy="1107"/>
                </a:xfrm>
              </p:grpSpPr>
              <p:sp>
                <p:nvSpPr>
                  <p:cNvPr id="120" name="Freeform 11"/>
                  <p:cNvSpPr>
                    <a:spLocks/>
                  </p:cNvSpPr>
                  <p:nvPr/>
                </p:nvSpPr>
                <p:spPr bwMode="auto">
                  <a:xfrm>
                    <a:off x="3089" y="1621"/>
                    <a:ext cx="1047" cy="1107"/>
                  </a:xfrm>
                  <a:custGeom>
                    <a:avLst/>
                    <a:gdLst>
                      <a:gd name="T0" fmla="*/ 739 w 1047"/>
                      <a:gd name="T1" fmla="*/ 0 h 1107"/>
                      <a:gd name="T2" fmla="*/ 0 w 1047"/>
                      <a:gd name="T3" fmla="*/ 0 h 1107"/>
                      <a:gd name="T4" fmla="*/ 308 w 1047"/>
                      <a:gd name="T5" fmla="*/ 552 h 1107"/>
                      <a:gd name="T6" fmla="*/ 0 w 1047"/>
                      <a:gd name="T7" fmla="*/ 1107 h 1107"/>
                      <a:gd name="T8" fmla="*/ 739 w 1047"/>
                      <a:gd name="T9" fmla="*/ 1107 h 1107"/>
                      <a:gd name="T10" fmla="*/ 1047 w 1047"/>
                      <a:gd name="T11" fmla="*/ 552 h 1107"/>
                      <a:gd name="T12" fmla="*/ 739 w 1047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1107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9" y="1107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700" cap="flat">
                    <a:solidFill>
                      <a:srgbClr val="56565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Freeform 18"/>
                  <p:cNvSpPr>
                    <a:spLocks/>
                  </p:cNvSpPr>
                  <p:nvPr/>
                </p:nvSpPr>
                <p:spPr bwMode="auto">
                  <a:xfrm>
                    <a:off x="3089" y="1621"/>
                    <a:ext cx="1047" cy="552"/>
                  </a:xfrm>
                  <a:custGeom>
                    <a:avLst/>
                    <a:gdLst>
                      <a:gd name="T0" fmla="*/ 739 w 1047"/>
                      <a:gd name="T1" fmla="*/ 0 h 552"/>
                      <a:gd name="T2" fmla="*/ 0 w 1047"/>
                      <a:gd name="T3" fmla="*/ 0 h 552"/>
                      <a:gd name="T4" fmla="*/ 308 w 1047"/>
                      <a:gd name="T5" fmla="*/ 552 h 552"/>
                      <a:gd name="T6" fmla="*/ 308 w 1047"/>
                      <a:gd name="T7" fmla="*/ 552 h 552"/>
                      <a:gd name="T8" fmla="*/ 1047 w 1047"/>
                      <a:gd name="T9" fmla="*/ 552 h 552"/>
                      <a:gd name="T10" fmla="*/ 1047 w 1047"/>
                      <a:gd name="T11" fmla="*/ 552 h 552"/>
                      <a:gd name="T12" fmla="*/ 739 w 1047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552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7" y="552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A3A3A3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19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373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  <p:grpSp>
            <p:nvGrpSpPr>
              <p:cNvPr id="113" name="Group 152"/>
              <p:cNvGrpSpPr>
                <a:grpSpLocks/>
              </p:cNvGrpSpPr>
              <p:nvPr/>
            </p:nvGrpSpPr>
            <p:grpSpPr bwMode="auto">
              <a:xfrm>
                <a:off x="3890" y="1621"/>
                <a:ext cx="1349" cy="1107"/>
                <a:chOff x="3890" y="1621"/>
                <a:chExt cx="1349" cy="1107"/>
              </a:xfrm>
            </p:grpSpPr>
            <p:grpSp>
              <p:nvGrpSpPr>
                <p:cNvPr id="114" name="Group 122"/>
                <p:cNvGrpSpPr>
                  <a:grpSpLocks/>
                </p:cNvGrpSpPr>
                <p:nvPr/>
              </p:nvGrpSpPr>
              <p:grpSpPr bwMode="auto">
                <a:xfrm>
                  <a:off x="3890" y="1621"/>
                  <a:ext cx="1047" cy="1107"/>
                  <a:chOff x="3890" y="1688"/>
                  <a:chExt cx="1047" cy="1107"/>
                </a:xfrm>
              </p:grpSpPr>
              <p:sp>
                <p:nvSpPr>
                  <p:cNvPr id="116" name="Freeform 12"/>
                  <p:cNvSpPr>
                    <a:spLocks/>
                  </p:cNvSpPr>
                  <p:nvPr/>
                </p:nvSpPr>
                <p:spPr bwMode="auto">
                  <a:xfrm>
                    <a:off x="3890" y="1688"/>
                    <a:ext cx="1047" cy="1107"/>
                  </a:xfrm>
                  <a:custGeom>
                    <a:avLst/>
                    <a:gdLst>
                      <a:gd name="T0" fmla="*/ 739 w 1047"/>
                      <a:gd name="T1" fmla="*/ 0 h 1107"/>
                      <a:gd name="T2" fmla="*/ 0 w 1047"/>
                      <a:gd name="T3" fmla="*/ 0 h 1107"/>
                      <a:gd name="T4" fmla="*/ 308 w 1047"/>
                      <a:gd name="T5" fmla="*/ 552 h 1107"/>
                      <a:gd name="T6" fmla="*/ 0 w 1047"/>
                      <a:gd name="T7" fmla="*/ 1107 h 1107"/>
                      <a:gd name="T8" fmla="*/ 739 w 1047"/>
                      <a:gd name="T9" fmla="*/ 1107 h 1107"/>
                      <a:gd name="T10" fmla="*/ 1047 w 1047"/>
                      <a:gd name="T11" fmla="*/ 552 h 1107"/>
                      <a:gd name="T12" fmla="*/ 739 w 1047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1107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9" y="1107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solidFill>
                    <a:srgbClr val="0075EA"/>
                  </a:solidFill>
                  <a:ln w="12700" cap="flat" cmpd="sng">
                    <a:solidFill>
                      <a:srgbClr val="0060C0"/>
                    </a:solidFill>
                    <a:prstDash val="solid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7" name="Freeform 19"/>
                  <p:cNvSpPr>
                    <a:spLocks/>
                  </p:cNvSpPr>
                  <p:nvPr/>
                </p:nvSpPr>
                <p:spPr bwMode="auto">
                  <a:xfrm>
                    <a:off x="3890" y="1688"/>
                    <a:ext cx="1047" cy="552"/>
                  </a:xfrm>
                  <a:custGeom>
                    <a:avLst/>
                    <a:gdLst>
                      <a:gd name="T0" fmla="*/ 739 w 1047"/>
                      <a:gd name="T1" fmla="*/ 0 h 552"/>
                      <a:gd name="T2" fmla="*/ 0 w 1047"/>
                      <a:gd name="T3" fmla="*/ 0 h 552"/>
                      <a:gd name="T4" fmla="*/ 308 w 1047"/>
                      <a:gd name="T5" fmla="*/ 552 h 552"/>
                      <a:gd name="T6" fmla="*/ 308 w 1047"/>
                      <a:gd name="T7" fmla="*/ 552 h 552"/>
                      <a:gd name="T8" fmla="*/ 1047 w 1047"/>
                      <a:gd name="T9" fmla="*/ 552 h 552"/>
                      <a:gd name="T10" fmla="*/ 1047 w 1047"/>
                      <a:gd name="T11" fmla="*/ 552 h 552"/>
                      <a:gd name="T12" fmla="*/ 739 w 1047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552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7" y="552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0075EA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1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190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</p:grpSp>
        <p:grpSp>
          <p:nvGrpSpPr>
            <p:cNvPr id="92" name="Group 141"/>
            <p:cNvGrpSpPr>
              <a:grpSpLocks/>
            </p:cNvGrpSpPr>
            <p:nvPr/>
          </p:nvGrpSpPr>
          <p:grpSpPr bwMode="auto">
            <a:xfrm>
              <a:off x="37" y="2773"/>
              <a:ext cx="5696" cy="1219"/>
              <a:chOff x="37" y="2773"/>
              <a:chExt cx="5696" cy="1219"/>
            </a:xfrm>
          </p:grpSpPr>
          <p:grpSp>
            <p:nvGrpSpPr>
              <p:cNvPr id="93" name="Group 124"/>
              <p:cNvGrpSpPr>
                <a:grpSpLocks/>
              </p:cNvGrpSpPr>
              <p:nvPr/>
            </p:nvGrpSpPr>
            <p:grpSpPr bwMode="auto">
              <a:xfrm>
                <a:off x="37" y="2773"/>
                <a:ext cx="5696" cy="554"/>
                <a:chOff x="37" y="2840"/>
                <a:chExt cx="5696" cy="554"/>
              </a:xfrm>
            </p:grpSpPr>
            <p:sp>
              <p:nvSpPr>
                <p:cNvPr id="100" name="Freeform 110"/>
                <p:cNvSpPr>
                  <a:spLocks/>
                </p:cNvSpPr>
                <p:nvPr/>
              </p:nvSpPr>
              <p:spPr bwMode="auto">
                <a:xfrm>
                  <a:off x="691" y="2842"/>
                  <a:ext cx="1042" cy="549"/>
                </a:xfrm>
                <a:custGeom>
                  <a:avLst/>
                  <a:gdLst>
                    <a:gd name="T0" fmla="*/ 737 w 1045"/>
                    <a:gd name="T1" fmla="*/ 0 h 552"/>
                    <a:gd name="T2" fmla="*/ 0 w 1045"/>
                    <a:gd name="T3" fmla="*/ 0 h 552"/>
                    <a:gd name="T4" fmla="*/ 0 w 1045"/>
                    <a:gd name="T5" fmla="*/ 552 h 552"/>
                    <a:gd name="T6" fmla="*/ 1045 w 1045"/>
                    <a:gd name="T7" fmla="*/ 552 h 552"/>
                    <a:gd name="T8" fmla="*/ 1045 w 1045"/>
                    <a:gd name="T9" fmla="*/ 552 h 552"/>
                    <a:gd name="T10" fmla="*/ 737 w 1045"/>
                    <a:gd name="T11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5" h="552">
                      <a:moveTo>
                        <a:pt x="737" y="0"/>
                      </a:moveTo>
                      <a:lnTo>
                        <a:pt x="0" y="0"/>
                      </a:lnTo>
                      <a:lnTo>
                        <a:pt x="0" y="552"/>
                      </a:lnTo>
                      <a:lnTo>
                        <a:pt x="1045" y="552"/>
                      </a:lnTo>
                      <a:lnTo>
                        <a:pt x="1045" y="552"/>
                      </a:lnTo>
                      <a:lnTo>
                        <a:pt x="73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FF99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Freeform 111"/>
                <p:cNvSpPr>
                  <a:spLocks/>
                </p:cNvSpPr>
                <p:nvPr/>
              </p:nvSpPr>
              <p:spPr bwMode="auto">
                <a:xfrm>
                  <a:off x="1490" y="2840"/>
                  <a:ext cx="1047" cy="552"/>
                </a:xfrm>
                <a:custGeom>
                  <a:avLst/>
                  <a:gdLst>
                    <a:gd name="T0" fmla="*/ 739 w 1047"/>
                    <a:gd name="T1" fmla="*/ 0 h 552"/>
                    <a:gd name="T2" fmla="*/ 0 w 1047"/>
                    <a:gd name="T3" fmla="*/ 0 h 552"/>
                    <a:gd name="T4" fmla="*/ 308 w 1047"/>
                    <a:gd name="T5" fmla="*/ 552 h 552"/>
                    <a:gd name="T6" fmla="*/ 308 w 1047"/>
                    <a:gd name="T7" fmla="*/ 552 h 552"/>
                    <a:gd name="T8" fmla="*/ 1047 w 1047"/>
                    <a:gd name="T9" fmla="*/ 552 h 552"/>
                    <a:gd name="T10" fmla="*/ 1047 w 1047"/>
                    <a:gd name="T11" fmla="*/ 552 h 552"/>
                    <a:gd name="T12" fmla="*/ 739 w 1047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7" h="552">
                      <a:moveTo>
                        <a:pt x="739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7" y="552"/>
                      </a:lnTo>
                      <a:lnTo>
                        <a:pt x="1047" y="552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A3A3A3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Freeform 112"/>
                <p:cNvSpPr>
                  <a:spLocks/>
                </p:cNvSpPr>
                <p:nvPr/>
              </p:nvSpPr>
              <p:spPr bwMode="auto">
                <a:xfrm>
                  <a:off x="2291" y="2840"/>
                  <a:ext cx="1044" cy="552"/>
                </a:xfrm>
                <a:custGeom>
                  <a:avLst/>
                  <a:gdLst>
                    <a:gd name="T0" fmla="*/ 736 w 1044"/>
                    <a:gd name="T1" fmla="*/ 0 h 552"/>
                    <a:gd name="T2" fmla="*/ 0 w 1044"/>
                    <a:gd name="T3" fmla="*/ 0 h 552"/>
                    <a:gd name="T4" fmla="*/ 308 w 1044"/>
                    <a:gd name="T5" fmla="*/ 552 h 552"/>
                    <a:gd name="T6" fmla="*/ 308 w 1044"/>
                    <a:gd name="T7" fmla="*/ 552 h 552"/>
                    <a:gd name="T8" fmla="*/ 1044 w 1044"/>
                    <a:gd name="T9" fmla="*/ 552 h 552"/>
                    <a:gd name="T10" fmla="*/ 1044 w 1044"/>
                    <a:gd name="T11" fmla="*/ 552 h 552"/>
                    <a:gd name="T12" fmla="*/ 736 w 1044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4" h="552">
                      <a:moveTo>
                        <a:pt x="736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4" y="552"/>
                      </a:lnTo>
                      <a:lnTo>
                        <a:pt x="1044" y="552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A3A3A3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Freeform 113"/>
                <p:cNvSpPr>
                  <a:spLocks/>
                </p:cNvSpPr>
                <p:nvPr/>
              </p:nvSpPr>
              <p:spPr bwMode="auto">
                <a:xfrm>
                  <a:off x="3089" y="2840"/>
                  <a:ext cx="1047" cy="552"/>
                </a:xfrm>
                <a:custGeom>
                  <a:avLst/>
                  <a:gdLst>
                    <a:gd name="T0" fmla="*/ 739 w 1047"/>
                    <a:gd name="T1" fmla="*/ 0 h 552"/>
                    <a:gd name="T2" fmla="*/ 0 w 1047"/>
                    <a:gd name="T3" fmla="*/ 0 h 552"/>
                    <a:gd name="T4" fmla="*/ 308 w 1047"/>
                    <a:gd name="T5" fmla="*/ 552 h 552"/>
                    <a:gd name="T6" fmla="*/ 308 w 1047"/>
                    <a:gd name="T7" fmla="*/ 552 h 552"/>
                    <a:gd name="T8" fmla="*/ 1047 w 1047"/>
                    <a:gd name="T9" fmla="*/ 552 h 552"/>
                    <a:gd name="T10" fmla="*/ 1047 w 1047"/>
                    <a:gd name="T11" fmla="*/ 552 h 552"/>
                    <a:gd name="T12" fmla="*/ 739 w 1047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7" h="552">
                      <a:moveTo>
                        <a:pt x="739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7" y="552"/>
                      </a:lnTo>
                      <a:lnTo>
                        <a:pt x="1047" y="552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A3A3A3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114"/>
                <p:cNvSpPr>
                  <a:spLocks/>
                </p:cNvSpPr>
                <p:nvPr/>
              </p:nvSpPr>
              <p:spPr bwMode="auto">
                <a:xfrm>
                  <a:off x="3890" y="2840"/>
                  <a:ext cx="1047" cy="552"/>
                </a:xfrm>
                <a:custGeom>
                  <a:avLst/>
                  <a:gdLst>
                    <a:gd name="T0" fmla="*/ 739 w 1047"/>
                    <a:gd name="T1" fmla="*/ 0 h 552"/>
                    <a:gd name="T2" fmla="*/ 0 w 1047"/>
                    <a:gd name="T3" fmla="*/ 0 h 552"/>
                    <a:gd name="T4" fmla="*/ 308 w 1047"/>
                    <a:gd name="T5" fmla="*/ 552 h 552"/>
                    <a:gd name="T6" fmla="*/ 308 w 1047"/>
                    <a:gd name="T7" fmla="*/ 552 h 552"/>
                    <a:gd name="T8" fmla="*/ 1047 w 1047"/>
                    <a:gd name="T9" fmla="*/ 552 h 552"/>
                    <a:gd name="T10" fmla="*/ 1047 w 1047"/>
                    <a:gd name="T11" fmla="*/ 552 h 552"/>
                    <a:gd name="T12" fmla="*/ 739 w 1047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7" h="552">
                      <a:moveTo>
                        <a:pt x="739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7" y="552"/>
                      </a:lnTo>
                      <a:lnTo>
                        <a:pt x="1047" y="552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0075EA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7" y="2844"/>
                  <a:ext cx="620" cy="550"/>
                </a:xfrm>
                <a:prstGeom prst="rect">
                  <a:avLst/>
                </a:prstGeom>
                <a:gradFill rotWithShape="1">
                  <a:gsLst>
                    <a:gs pos="0">
                      <a:srgbClr val="A3A3A3"/>
                    </a:gs>
                    <a:gs pos="100000">
                      <a:srgbClr val="FF99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8001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116"/>
                <p:cNvSpPr>
                  <a:spLocks/>
                </p:cNvSpPr>
                <p:nvPr/>
              </p:nvSpPr>
              <p:spPr bwMode="auto">
                <a:xfrm>
                  <a:off x="4693" y="2842"/>
                  <a:ext cx="1040" cy="548"/>
                </a:xfrm>
                <a:custGeom>
                  <a:avLst/>
                  <a:gdLst>
                    <a:gd name="T0" fmla="*/ 921 w 921"/>
                    <a:gd name="T1" fmla="*/ 540 h 540"/>
                    <a:gd name="T2" fmla="*/ 649 w 921"/>
                    <a:gd name="T3" fmla="*/ 0 h 540"/>
                    <a:gd name="T4" fmla="*/ 0 w 921"/>
                    <a:gd name="T5" fmla="*/ 0 h 540"/>
                    <a:gd name="T6" fmla="*/ 272 w 921"/>
                    <a:gd name="T7" fmla="*/ 540 h 540"/>
                    <a:gd name="T8" fmla="*/ 272 w 921"/>
                    <a:gd name="T9" fmla="*/ 540 h 540"/>
                    <a:gd name="T10" fmla="*/ 921 w 921"/>
                    <a:gd name="T11" fmla="*/ 540 h 540"/>
                    <a:gd name="T12" fmla="*/ 921 w 921"/>
                    <a:gd name="T13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1" h="540">
                      <a:moveTo>
                        <a:pt x="921" y="540"/>
                      </a:moveTo>
                      <a:lnTo>
                        <a:pt x="649" y="0"/>
                      </a:lnTo>
                      <a:lnTo>
                        <a:pt x="0" y="0"/>
                      </a:lnTo>
                      <a:lnTo>
                        <a:pt x="272" y="540"/>
                      </a:lnTo>
                      <a:lnTo>
                        <a:pt x="272" y="540"/>
                      </a:lnTo>
                      <a:lnTo>
                        <a:pt x="921" y="540"/>
                      </a:lnTo>
                      <a:lnTo>
                        <a:pt x="921" y="54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FF99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4" name="Group 140"/>
              <p:cNvGrpSpPr>
                <a:grpSpLocks/>
              </p:cNvGrpSpPr>
              <p:nvPr/>
            </p:nvGrpSpPr>
            <p:grpSpPr bwMode="auto">
              <a:xfrm>
                <a:off x="641" y="2802"/>
                <a:ext cx="4691" cy="1190"/>
                <a:chOff x="641" y="2802"/>
                <a:chExt cx="4691" cy="1190"/>
              </a:xfrm>
            </p:grpSpPr>
            <p:sp>
              <p:nvSpPr>
                <p:cNvPr id="95" name="Line 129"/>
                <p:cNvSpPr>
                  <a:spLocks noChangeShapeType="1"/>
                </p:cNvSpPr>
                <p:nvPr/>
              </p:nvSpPr>
              <p:spPr bwMode="auto">
                <a:xfrm>
                  <a:off x="1916" y="2802"/>
                  <a:ext cx="0" cy="1190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Line 130"/>
                <p:cNvSpPr>
                  <a:spLocks noChangeShapeType="1"/>
                </p:cNvSpPr>
                <p:nvPr/>
              </p:nvSpPr>
              <p:spPr bwMode="auto">
                <a:xfrm>
                  <a:off x="3730" y="2802"/>
                  <a:ext cx="0" cy="1190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641" y="2897"/>
                  <a:ext cx="1474" cy="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FF9900"/>
                      </a:solidFill>
                      <a:effectLst/>
                      <a:uLnTx/>
                      <a:uFillTx/>
                    </a:rPr>
                    <a:t>Heading goes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FF9900"/>
                      </a:solidFill>
                      <a:effectLst/>
                      <a:uLnTx/>
                      <a:uFillTx/>
                    </a:rPr>
                    <a:t>add text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too add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Text here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here</a:t>
                  </a:r>
                </a:p>
              </p:txBody>
            </p:sp>
            <p:sp>
              <p:nvSpPr>
                <p:cNvPr id="9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858" y="2897"/>
                  <a:ext cx="1474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6DDA"/>
                      </a:solidFill>
                      <a:effectLst/>
                      <a:uLnTx/>
                      <a:uFillTx/>
                    </a:rPr>
                    <a:t>Heading goes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too add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</p:txBody>
            </p:sp>
            <p:sp>
              <p:nvSpPr>
                <p:cNvPr id="9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086" y="2897"/>
                  <a:ext cx="1644" cy="10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Heading goes add text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Heading goes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too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19438</TotalTime>
  <Words>128</Words>
  <Application>Microsoft Office PowerPoint</Application>
  <PresentationFormat>全屏显示(4:3)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923</cp:revision>
  <dcterms:created xsi:type="dcterms:W3CDTF">2009-02-11T05:37:22Z</dcterms:created>
  <dcterms:modified xsi:type="dcterms:W3CDTF">2017-06-28T10:12:21Z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