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charts/style2.xml" ContentType="application/vnd.ms-office.chart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charts/colors6.xml" ContentType="application/vnd.ms-office.chartcolor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charts/colors4.xml" ContentType="application/vnd.ms-office.chartcolorstyl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harts/colors2.xml" ContentType="application/vnd.ms-office.chartcolorstyl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harts/chart7.xml" ContentType="application/vnd.openxmlformats-officedocument.drawingml.chart+xml"/>
  <Override PartName="/ppt/charts/style7.xml" ContentType="application/vnd.ms-office.chartstyle+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diagrams/layout1.xml" ContentType="application/vnd.openxmlformats-officedocument.drawingml.diagramLayout+xml"/>
  <Override PartName="/ppt/charts/style6.xml" ContentType="application/vnd.ms-office.chartstyle+xml"/>
  <Override PartName="/ppt/charts/style5.xml" ContentType="application/vnd.ms-office.chart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diagrams/data1.xml" ContentType="application/vnd.openxmlformats-officedocument.drawingml.diagramData+xml"/>
  <Override PartName="/docProps/core.xml" ContentType="application/vnd.openxmlformats-package.core-properties+xml"/>
  <Override PartName="/ppt/charts/style3.xml" ContentType="application/vnd.ms-office.chartstyle+xml"/>
  <Override PartName="/ppt/charts/style4.xml" ContentType="application/vnd.ms-office.chartstyl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charts/colors7.xml" ContentType="application/vnd.ms-office.chartcolor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charts/colors5.xml" ContentType="application/vnd.ms-office.chartcolor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charts/colors3.xml" ContentType="application/vnd.ms-office.chartcolorstyle+xml"/>
  <Override PartName="/ppt/slides/slide11.xml" ContentType="application/vnd.openxmlformats-officedocument.presentationml.slide+xml"/>
  <Override PartName="/ppt/slides/slide20.xml" ContentType="application/vnd.openxmlformats-officedocument.presentationml.slide+xml"/>
  <Override PartName="/ppt/charts/chart8.xml" ContentType="application/vnd.openxmlformats-officedocument.drawingml.chart+xml"/>
  <Override PartName="/ppt/charts/colors1.xml" ContentType="application/vnd.ms-office.chartcolorstyle+xml"/>
  <Override PartName="/ppt/slideLayouts/slideLayout10.xml" ContentType="application/vnd.openxmlformats-officedocument.presentationml.slideLayout+xml"/>
  <Override PartName="/ppt/charts/chart6.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64" r:id="rId3"/>
    <p:sldId id="265" r:id="rId4"/>
    <p:sldId id="294" r:id="rId5"/>
    <p:sldId id="282" r:id="rId6"/>
    <p:sldId id="268" r:id="rId7"/>
    <p:sldId id="266" r:id="rId8"/>
    <p:sldId id="269" r:id="rId9"/>
    <p:sldId id="295" r:id="rId10"/>
    <p:sldId id="296" r:id="rId11"/>
    <p:sldId id="297" r:id="rId12"/>
    <p:sldId id="291" r:id="rId13"/>
    <p:sldId id="270" r:id="rId14"/>
    <p:sldId id="300" r:id="rId15"/>
    <p:sldId id="305" r:id="rId16"/>
    <p:sldId id="299" r:id="rId17"/>
    <p:sldId id="301" r:id="rId18"/>
    <p:sldId id="306" r:id="rId19"/>
    <p:sldId id="271" r:id="rId20"/>
    <p:sldId id="315" r:id="rId21"/>
    <p:sldId id="307" r:id="rId22"/>
    <p:sldId id="311" r:id="rId23"/>
    <p:sldId id="312" r:id="rId24"/>
    <p:sldId id="284"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1546"/>
    <a:srgbClr val="0D93D2"/>
    <a:srgbClr val="3D375D"/>
    <a:srgbClr val="47BFAD"/>
    <a:srgbClr val="EF3D87"/>
    <a:srgbClr val="FCAF1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68" d="100"/>
          <a:sy n="68" d="100"/>
        </p:scale>
        <p:origin x="-576" y="-60"/>
      </p:cViewPr>
      <p:guideLst>
        <p:guide orient="horz" pos="2160"/>
        <p:guide pos="3840"/>
      </p:guideLst>
    </p:cSldViewPr>
  </p:slideViewPr>
  <p:notesTextViewPr>
    <p:cViewPr>
      <p:scale>
        <a:sx n="1" d="1"/>
        <a:sy n="1" d="1"/>
      </p:scale>
      <p:origin x="0" y="0"/>
    </p:cViewPr>
  </p:notesTextViewPr>
  <p:sorterViewPr>
    <p:cViewPr>
      <p:scale>
        <a:sx n="140" d="100"/>
        <a:sy n="140" d="100"/>
      </p:scale>
      <p:origin x="0" y="465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image" Target="../media/image2.png"/></Relationships>
</file>

<file path=ppt/charts/_rels/chart3.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3" Type="http://schemas.microsoft.com/office/2011/relationships/chartStyle" Target="style5.xml"/><Relationship Id="rId2" Type="http://schemas.microsoft.com/office/2011/relationships/chartColorStyle" Target="colors5.xml"/><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3" Type="http://schemas.microsoft.com/office/2011/relationships/chartStyle" Target="style6.xml"/><Relationship Id="rId2" Type="http://schemas.microsoft.com/office/2011/relationships/chartColorStyle" Target="colors6.xml"/><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3" Type="http://schemas.microsoft.com/office/2011/relationships/chartStyle" Target="style7.xml"/><Relationship Id="rId2" Type="http://schemas.microsoft.com/office/2011/relationships/chartColorStyle" Target="colors7.xml"/><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c:lang val="zh-CN"/>
  <c:chart>
    <c:autoTitleDeleted val="1"/>
    <c:plotArea>
      <c:layout/>
      <c:barChart>
        <c:barDir val="col"/>
        <c:grouping val="clustered"/>
        <c:ser>
          <c:idx val="0"/>
          <c:order val="0"/>
          <c:tx>
            <c:strRef>
              <c:f>Sheet1!$B$1</c:f>
              <c:strCache>
                <c:ptCount val="1"/>
                <c:pt idx="0">
                  <c:v>系列 1</c:v>
                </c:pt>
              </c:strCache>
            </c:strRef>
          </c:tx>
          <c:spPr>
            <a:solidFill>
              <a:schemeClr val="accent1"/>
            </a:solidFill>
            <a:ln>
              <a:noFill/>
            </a:ln>
            <a:effectLst/>
          </c:spPr>
          <c:dPt>
            <c:idx val="1"/>
            <c:spPr>
              <a:solidFill>
                <a:schemeClr val="accent2"/>
              </a:solidFill>
              <a:ln>
                <a:noFill/>
              </a:ln>
              <a:effectLst/>
            </c:spPr>
          </c:dPt>
          <c:dPt>
            <c:idx val="2"/>
            <c:spPr>
              <a:solidFill>
                <a:schemeClr val="accent3"/>
              </a:solidFill>
              <a:ln>
                <a:noFill/>
              </a:ln>
              <a:effectLst/>
            </c:spPr>
          </c:dPt>
          <c:dPt>
            <c:idx val="3"/>
            <c:spPr>
              <a:solidFill>
                <a:schemeClr val="accent6"/>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zh-CN"/>
              </a:p>
            </c:txPr>
            <c:dLblPos val="outEnd"/>
            <c:showVal val="1"/>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dLbls>
          <c:showVal val="1"/>
        </c:dLbls>
        <c:gapWidth val="219"/>
        <c:overlap val="-27"/>
        <c:axId val="234332160"/>
        <c:axId val="234763392"/>
      </c:barChart>
      <c:catAx>
        <c:axId val="234332160"/>
        <c:scaling>
          <c:orientation val="minMax"/>
        </c:scaling>
        <c:delete val="1"/>
        <c:axPos val="b"/>
        <c:numFmt formatCode="General" sourceLinked="1"/>
        <c:majorTickMark val="none"/>
        <c:tickLblPos val="nextTo"/>
        <c:crossAx val="234763392"/>
        <c:crosses val="autoZero"/>
        <c:auto val="1"/>
        <c:lblAlgn val="ctr"/>
        <c:lblOffset val="100"/>
      </c:catAx>
      <c:valAx>
        <c:axId val="234763392"/>
        <c:scaling>
          <c:orientation val="minMax"/>
        </c:scaling>
        <c:delete val="1"/>
        <c:axPos val="l"/>
        <c:numFmt formatCode="General" sourceLinked="1"/>
        <c:majorTickMark val="none"/>
        <c:tickLblPos val="nextTo"/>
        <c:crossAx val="234332160"/>
        <c:crosses val="autoZero"/>
        <c:crossBetween val="between"/>
      </c:valAx>
      <c:spPr>
        <a:noFill/>
        <a:ln>
          <a:noFill/>
        </a:ln>
        <a:effectLst/>
      </c:spPr>
    </c:plotArea>
    <c:plotVisOnly val="1"/>
    <c:dispBlanksAs val="gap"/>
  </c:chart>
  <c:spPr>
    <a:noFill/>
    <a:ln>
      <a:noFill/>
    </a:ln>
    <a:effectLst/>
  </c:spPr>
  <c:txPr>
    <a:bodyPr/>
    <a:lstStyle/>
    <a:p>
      <a:pPr>
        <a:defRPr/>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zh-CN"/>
  <c:chart>
    <c:plotArea>
      <c:layout>
        <c:manualLayout>
          <c:layoutTarget val="inner"/>
          <c:xMode val="edge"/>
          <c:yMode val="edge"/>
          <c:x val="7.4810024298034627E-2"/>
          <c:y val="8.4877776402536173E-2"/>
          <c:w val="0.86779955319229518"/>
          <c:h val="0.80273187074384422"/>
        </c:manualLayout>
      </c:layout>
      <c:barChart>
        <c:barDir val="bar"/>
        <c:grouping val="clustered"/>
        <c:ser>
          <c:idx val="0"/>
          <c:order val="0"/>
          <c:tx>
            <c:strRef>
              <c:f>Sheet1!$B$1</c:f>
              <c:strCache>
                <c:ptCount val="1"/>
                <c:pt idx="0">
                  <c:v>任务总量</c:v>
                </c:pt>
              </c:strCache>
            </c:strRef>
          </c:tx>
          <c:spPr>
            <a:solidFill>
              <a:schemeClr val="accent3"/>
            </a:solidFill>
            <a:ln w="38100">
              <a:noFill/>
            </a:ln>
            <a:effectLst/>
          </c:spPr>
          <c:cat>
            <c:strRef>
              <c:f>Sheet1!$A$2</c:f>
              <c:strCache>
                <c:ptCount val="1"/>
                <c:pt idx="0">
                  <c:v>计划</c:v>
                </c:pt>
              </c:strCache>
            </c:strRef>
          </c:cat>
          <c:val>
            <c:numRef>
              <c:f>Sheet1!$B$2</c:f>
              <c:numCache>
                <c:formatCode>0%</c:formatCode>
                <c:ptCount val="1"/>
                <c:pt idx="0">
                  <c:v>1</c:v>
                </c:pt>
              </c:numCache>
            </c:numRef>
          </c:val>
          <c:extLst>
            <c:ext xmlns:c16="http://schemas.microsoft.com/office/drawing/2014/chart" uri="{C3380CC4-5D6E-409C-BE32-E72D297353CC}">
              <c16:uniqueId val="{00000000-FB26-478D-B2DD-F22E5CDF85DA}"/>
            </c:ext>
          </c:extLst>
        </c:ser>
        <c:ser>
          <c:idx val="1"/>
          <c:order val="1"/>
          <c:tx>
            <c:strRef>
              <c:f>Sheet1!$C$1</c:f>
              <c:strCache>
                <c:ptCount val="1"/>
                <c:pt idx="0">
                  <c:v>进度</c:v>
                </c:pt>
              </c:strCache>
            </c:strRef>
          </c:tx>
          <c:spPr>
            <a:solidFill>
              <a:schemeClr val="accent4"/>
            </a:solidFill>
            <a:ln w="38100">
              <a:noFill/>
            </a:ln>
            <a:effectLst/>
          </c:spPr>
          <c:cat>
            <c:strRef>
              <c:f>Sheet1!$A$2</c:f>
              <c:strCache>
                <c:ptCount val="1"/>
                <c:pt idx="0">
                  <c:v>计划</c:v>
                </c:pt>
              </c:strCache>
            </c:strRef>
          </c:cat>
          <c:val>
            <c:numRef>
              <c:f>Sheet1!$C$2</c:f>
              <c:numCache>
                <c:formatCode>0%</c:formatCode>
                <c:ptCount val="1"/>
                <c:pt idx="0">
                  <c:v>0.65000000000000013</c:v>
                </c:pt>
              </c:numCache>
            </c:numRef>
          </c:val>
          <c:extLst>
            <c:ext xmlns:c16="http://schemas.microsoft.com/office/drawing/2014/chart" uri="{C3380CC4-5D6E-409C-BE32-E72D297353CC}">
              <c16:uniqueId val="{00000001-FB26-478D-B2DD-F22E5CDF85DA}"/>
            </c:ext>
          </c:extLst>
        </c:ser>
        <c:dLbls/>
        <c:gapWidth val="174"/>
        <c:overlap val="100"/>
        <c:axId val="269224192"/>
        <c:axId val="269246464"/>
      </c:barChart>
      <c:scatterChart>
        <c:scatterStyle val="lineMarker"/>
        <c:ser>
          <c:idx val="2"/>
          <c:order val="2"/>
          <c:tx>
            <c:v>散点</c:v>
          </c:tx>
          <c:spPr>
            <a:ln w="25400" cap="rnd">
              <a:noFill/>
              <a:round/>
            </a:ln>
            <a:effectLst/>
          </c:spPr>
          <c:marker>
            <c:symbol val="picture"/>
            <c:spPr>
              <a:blipFill>
                <a:blip xmlns:r="http://schemas.openxmlformats.org/officeDocument/2006/relationships" r:embed="rId1"/>
                <a:stretch>
                  <a:fillRect/>
                </a:stretch>
              </a:blipFill>
              <a:ln w="25400">
                <a:noFill/>
              </a:ln>
              <a:effectLst/>
            </c:spPr>
          </c:marker>
          <c:dPt>
            <c:idx val="0"/>
          </c:dPt>
          <c:dLbls>
            <c:spPr>
              <a:noFill/>
              <a:ln>
                <a:noFill/>
              </a:ln>
              <a:effectLst/>
            </c:spPr>
            <c:txPr>
              <a:bodyPr wrap="square" lIns="38100" tIns="19050" rIns="38100" bIns="19050" anchor="ctr">
                <a:spAutoFit/>
              </a:bodyPr>
              <a:lstStyle/>
              <a:p>
                <a:pPr>
                  <a:defRPr sz="2400">
                    <a:solidFill>
                      <a:schemeClr val="bg1"/>
                    </a:solidFill>
                  </a:defRPr>
                </a:pPr>
                <a:endParaRPr lang="zh-CN"/>
              </a:p>
            </c:txPr>
            <c:dLblPos val="ctr"/>
            <c:showVal val="1"/>
            <c:extLst>
              <c:ext xmlns:c15="http://schemas.microsoft.com/office/drawing/2012/chart" uri="{CE6537A1-D6FC-4f65-9D91-7224C49458BB}">
                <c15:showLeaderLines val="1"/>
              </c:ext>
            </c:extLst>
          </c:dLbls>
          <c:xVal>
            <c:numRef>
              <c:f>Sheet1!$D$2</c:f>
              <c:numCache>
                <c:formatCode>0%</c:formatCode>
                <c:ptCount val="1"/>
                <c:pt idx="0">
                  <c:v>0.65000000000000013</c:v>
                </c:pt>
              </c:numCache>
            </c:numRef>
          </c:xVal>
          <c:yVal>
            <c:numRef>
              <c:f>Sheet1!$E$2</c:f>
              <c:numCache>
                <c:formatCode>General</c:formatCode>
                <c:ptCount val="1"/>
                <c:pt idx="0">
                  <c:v>0.8</c:v>
                </c:pt>
              </c:numCache>
            </c:numRef>
          </c:yVal>
        </c:ser>
        <c:dLbls/>
        <c:axId val="269249536"/>
        <c:axId val="269248000"/>
      </c:scatterChart>
      <c:catAx>
        <c:axId val="269224192"/>
        <c:scaling>
          <c:orientation val="minMax"/>
        </c:scaling>
        <c:axPos val="l"/>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zh-CN"/>
          </a:p>
        </c:txPr>
        <c:crossAx val="269246464"/>
        <c:crossesAt val="0"/>
        <c:auto val="1"/>
        <c:lblAlgn val="ctr"/>
        <c:lblOffset val="100"/>
      </c:catAx>
      <c:valAx>
        <c:axId val="269246464"/>
        <c:scaling>
          <c:orientation val="minMax"/>
          <c:max val="1"/>
        </c:scaling>
        <c:axPos val="b"/>
        <c:majorGridlines>
          <c:spPr>
            <a:ln w="9525" cap="flat" cmpd="sng" algn="ctr">
              <a:solidFill>
                <a:schemeClr val="tx1">
                  <a:lumMod val="15000"/>
                  <a:lumOff val="85000"/>
                </a:schemeClr>
              </a:solidFill>
              <a:round/>
            </a:ln>
            <a:effectLst/>
          </c:spPr>
        </c:majorGridlines>
        <c:numFmt formatCode="0%" sourceLinked="1"/>
        <c:maj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zh-CN"/>
          </a:p>
        </c:txPr>
        <c:crossAx val="269224192"/>
        <c:crosses val="autoZero"/>
        <c:crossBetween val="between"/>
      </c:valAx>
      <c:valAx>
        <c:axId val="269248000"/>
        <c:scaling>
          <c:orientation val="minMax"/>
          <c:max val="1"/>
          <c:min val="0.6000000000000002"/>
        </c:scaling>
        <c:delete val="1"/>
        <c:axPos val="r"/>
        <c:numFmt formatCode="General" sourceLinked="1"/>
        <c:tickLblPos val="nextTo"/>
        <c:crossAx val="269249536"/>
        <c:crosses val="max"/>
        <c:crossBetween val="midCat"/>
      </c:valAx>
      <c:valAx>
        <c:axId val="269249536"/>
        <c:scaling>
          <c:orientation val="minMax"/>
        </c:scaling>
        <c:delete val="1"/>
        <c:axPos val="b"/>
        <c:numFmt formatCode="0%" sourceLinked="1"/>
        <c:tickLblPos val="nextTo"/>
        <c:crossAx val="269248000"/>
        <c:crosses val="autoZero"/>
        <c:crossBetween val="midCat"/>
      </c:valAx>
      <c:spPr>
        <a:noFill/>
        <a:ln>
          <a:noFill/>
        </a:ln>
        <a:effectLst/>
      </c:spPr>
    </c:plotArea>
    <c:plotVisOnly val="1"/>
    <c:dispBlanksAs val="gap"/>
  </c:chart>
  <c:spPr>
    <a:noFill/>
    <a:ln>
      <a:noFill/>
    </a:ln>
    <a:effectLst/>
  </c:spPr>
  <c:txPr>
    <a:bodyPr/>
    <a:lstStyle/>
    <a:p>
      <a:pPr>
        <a:defRPr/>
      </a:pPr>
      <a:endParaRPr lang="zh-CN"/>
    </a:p>
  </c:txPr>
  <c:externalData r:id="rId2"/>
</c:chartSpace>
</file>

<file path=ppt/charts/chart3.xml><?xml version="1.0" encoding="utf-8"?>
<c:chartSpace xmlns:c="http://schemas.openxmlformats.org/drawingml/2006/chart" xmlns:a="http://schemas.openxmlformats.org/drawingml/2006/main" xmlns:r="http://schemas.openxmlformats.org/officeDocument/2006/relationships">
  <c:lang val="zh-CN"/>
  <c:chart>
    <c:autoTitleDeleted val="1"/>
    <c:plotArea>
      <c:layout/>
      <c:doughnutChart>
        <c:varyColors val="1"/>
        <c:ser>
          <c:idx val="0"/>
          <c:order val="0"/>
          <c:tx>
            <c:strRef>
              <c:f>Sheet1!$B$1</c:f>
              <c:strCache>
                <c:ptCount val="1"/>
                <c:pt idx="0">
                  <c:v>销售额</c:v>
                </c:pt>
              </c:strCache>
            </c:strRef>
          </c:tx>
          <c:spPr>
            <a:solidFill>
              <a:schemeClr val="accent4"/>
            </a:solidFill>
            <a:ln>
              <a:solidFill>
                <a:schemeClr val="accent4"/>
              </a:solidFill>
            </a:ln>
          </c:spPr>
          <c:dPt>
            <c:idx val="0"/>
            <c:spPr>
              <a:solidFill>
                <a:schemeClr val="accent1"/>
              </a:solidFill>
              <a:ln w="19050">
                <a:solidFill>
                  <a:schemeClr val="accent1"/>
                </a:solidFill>
              </a:ln>
              <a:effectLst/>
            </c:spPr>
          </c:dPt>
          <c:dPt>
            <c:idx val="1"/>
            <c:spPr>
              <a:solidFill>
                <a:schemeClr val="accent3"/>
              </a:solidFill>
              <a:ln w="19050">
                <a:solidFill>
                  <a:schemeClr val="accent3"/>
                </a:solidFill>
              </a:ln>
              <a:effectLst/>
            </c:spPr>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zh-CN"/>
              </a:p>
            </c:txPr>
            <c:showVal val="1"/>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第一季度</c:v>
                </c:pt>
                <c:pt idx="1">
                  <c:v>第二季度</c:v>
                </c:pt>
              </c:strCache>
            </c:strRef>
          </c:cat>
          <c:val>
            <c:numRef>
              <c:f>Sheet1!$B$2:$B$3</c:f>
              <c:numCache>
                <c:formatCode>General</c:formatCode>
                <c:ptCount val="2"/>
                <c:pt idx="0">
                  <c:v>9</c:v>
                </c:pt>
                <c:pt idx="1">
                  <c:v>1</c:v>
                </c:pt>
              </c:numCache>
            </c:numRef>
          </c:val>
        </c:ser>
        <c:dLbls>
          <c:showVal val="1"/>
        </c:dLbls>
        <c:firstSliceAng val="0"/>
        <c:holeSize val="75"/>
      </c:doughnutChart>
      <c:spPr>
        <a:noFill/>
        <a:ln>
          <a:noFill/>
        </a:ln>
        <a:effectLst/>
      </c:spPr>
    </c:plotArea>
    <c:plotVisOnly val="1"/>
    <c:dispBlanksAs val="zero"/>
  </c:chart>
  <c:spPr>
    <a:noFill/>
    <a:ln>
      <a:noFill/>
    </a:ln>
    <a:effectLst/>
  </c:spPr>
  <c:txPr>
    <a:bodyPr/>
    <a:lstStyle/>
    <a:p>
      <a:pPr>
        <a:defRPr/>
      </a:pPr>
      <a:endParaRPr lang="zh-CN"/>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zh-CN"/>
  <c:chart>
    <c:autoTitleDeleted val="1"/>
    <c:plotArea>
      <c:layout/>
      <c:doughnutChart>
        <c:varyColors val="1"/>
        <c:ser>
          <c:idx val="0"/>
          <c:order val="0"/>
          <c:tx>
            <c:strRef>
              <c:f>Sheet1!$B$1</c:f>
              <c:strCache>
                <c:ptCount val="1"/>
                <c:pt idx="0">
                  <c:v>销售额</c:v>
                </c:pt>
              </c:strCache>
            </c:strRef>
          </c:tx>
          <c:spPr>
            <a:solidFill>
              <a:schemeClr val="accent4"/>
            </a:solidFill>
            <a:ln>
              <a:solidFill>
                <a:schemeClr val="accent4"/>
              </a:solidFill>
            </a:ln>
          </c:spPr>
          <c:dPt>
            <c:idx val="0"/>
            <c:spPr>
              <a:solidFill>
                <a:schemeClr val="accent1"/>
              </a:solidFill>
              <a:ln w="19050">
                <a:solidFill>
                  <a:schemeClr val="accent1"/>
                </a:solidFill>
              </a:ln>
              <a:effectLst/>
            </c:spPr>
          </c:dPt>
          <c:dPt>
            <c:idx val="1"/>
            <c:spPr>
              <a:solidFill>
                <a:schemeClr val="accent3"/>
              </a:solidFill>
              <a:ln w="19050">
                <a:solidFill>
                  <a:schemeClr val="accent3"/>
                </a:solidFill>
              </a:ln>
              <a:effectLst/>
            </c:spPr>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zh-CN"/>
              </a:p>
            </c:txPr>
            <c:showVal val="1"/>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第一季度</c:v>
                </c:pt>
                <c:pt idx="1">
                  <c:v>第二季度</c:v>
                </c:pt>
              </c:strCache>
            </c:strRef>
          </c:cat>
          <c:val>
            <c:numRef>
              <c:f>Sheet1!$B$2:$B$3</c:f>
              <c:numCache>
                <c:formatCode>General</c:formatCode>
                <c:ptCount val="2"/>
                <c:pt idx="0">
                  <c:v>7</c:v>
                </c:pt>
                <c:pt idx="1">
                  <c:v>3</c:v>
                </c:pt>
              </c:numCache>
            </c:numRef>
          </c:val>
        </c:ser>
        <c:dLbls/>
        <c:firstSliceAng val="0"/>
        <c:holeSize val="75"/>
      </c:doughnutChart>
      <c:spPr>
        <a:noFill/>
        <a:ln>
          <a:noFill/>
        </a:ln>
        <a:effectLst/>
      </c:spPr>
    </c:plotArea>
    <c:plotVisOnly val="1"/>
    <c:dispBlanksAs val="zero"/>
  </c:chart>
  <c:spPr>
    <a:noFill/>
    <a:ln>
      <a:noFill/>
    </a:ln>
    <a:effectLst/>
  </c:spPr>
  <c:txPr>
    <a:bodyPr/>
    <a:lstStyle/>
    <a:p>
      <a:pPr>
        <a:defRPr/>
      </a:pPr>
      <a:endParaRPr lang="zh-CN"/>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zh-CN"/>
  <c:chart>
    <c:autoTitleDeleted val="1"/>
    <c:plotArea>
      <c:layout/>
      <c:doughnutChart>
        <c:varyColors val="1"/>
        <c:ser>
          <c:idx val="0"/>
          <c:order val="0"/>
          <c:tx>
            <c:strRef>
              <c:f>Sheet1!$B$1</c:f>
              <c:strCache>
                <c:ptCount val="1"/>
                <c:pt idx="0">
                  <c:v>销售额</c:v>
                </c:pt>
              </c:strCache>
            </c:strRef>
          </c:tx>
          <c:spPr>
            <a:solidFill>
              <a:schemeClr val="accent4"/>
            </a:solidFill>
            <a:ln>
              <a:solidFill>
                <a:schemeClr val="accent4"/>
              </a:solidFill>
            </a:ln>
          </c:spPr>
          <c:dPt>
            <c:idx val="0"/>
            <c:spPr>
              <a:solidFill>
                <a:schemeClr val="accent1"/>
              </a:solidFill>
              <a:ln w="19050">
                <a:solidFill>
                  <a:schemeClr val="accent1"/>
                </a:solidFill>
              </a:ln>
              <a:effectLst/>
            </c:spPr>
          </c:dPt>
          <c:dPt>
            <c:idx val="1"/>
            <c:spPr>
              <a:solidFill>
                <a:schemeClr val="accent3"/>
              </a:solidFill>
              <a:ln w="19050">
                <a:solidFill>
                  <a:schemeClr val="accent3"/>
                </a:solidFill>
              </a:ln>
              <a:effectLst/>
            </c:spPr>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zh-CN"/>
              </a:p>
            </c:txPr>
            <c:showVal val="1"/>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第一季度</c:v>
                </c:pt>
                <c:pt idx="1">
                  <c:v>第二季度</c:v>
                </c:pt>
              </c:strCache>
            </c:strRef>
          </c:cat>
          <c:val>
            <c:numRef>
              <c:f>Sheet1!$B$2:$B$3</c:f>
              <c:numCache>
                <c:formatCode>General</c:formatCode>
                <c:ptCount val="2"/>
                <c:pt idx="0">
                  <c:v>5</c:v>
                </c:pt>
                <c:pt idx="1">
                  <c:v>5</c:v>
                </c:pt>
              </c:numCache>
            </c:numRef>
          </c:val>
        </c:ser>
        <c:dLbls/>
        <c:firstSliceAng val="0"/>
        <c:holeSize val="75"/>
      </c:doughnutChart>
      <c:spPr>
        <a:noFill/>
        <a:ln>
          <a:noFill/>
        </a:ln>
        <a:effectLst/>
      </c:spPr>
    </c:plotArea>
    <c:plotVisOnly val="1"/>
    <c:dispBlanksAs val="zero"/>
  </c:chart>
  <c:spPr>
    <a:noFill/>
    <a:ln>
      <a:noFill/>
    </a:ln>
    <a:effectLst/>
  </c:spPr>
  <c:txPr>
    <a:bodyPr/>
    <a:lstStyle/>
    <a:p>
      <a:pPr>
        <a:defRPr/>
      </a:pPr>
      <a:endParaRPr lang="zh-CN"/>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zh-CN"/>
  <c:chart>
    <c:plotArea>
      <c:layout/>
      <c:doughnutChart>
        <c:varyColors val="1"/>
        <c:ser>
          <c:idx val="0"/>
          <c:order val="0"/>
          <c:tx>
            <c:strRef>
              <c:f>Sheet1!$B$1</c:f>
              <c:strCache>
                <c:ptCount val="1"/>
                <c:pt idx="0">
                  <c:v>销售额</c:v>
                </c:pt>
              </c:strCache>
            </c:strRef>
          </c:tx>
          <c:spPr>
            <a:solidFill>
              <a:schemeClr val="accent2"/>
            </a:solidFill>
            <a:ln>
              <a:solidFill>
                <a:schemeClr val="accent2"/>
              </a:solidFill>
            </a:ln>
          </c:spPr>
          <c:dPt>
            <c:idx val="0"/>
            <c:spPr>
              <a:solidFill>
                <a:schemeClr val="accent4"/>
              </a:solidFill>
              <a:ln w="19050">
                <a:solidFill>
                  <a:schemeClr val="accent4"/>
                </a:solidFill>
              </a:ln>
              <a:effectLst/>
            </c:spPr>
          </c:dPt>
          <c:dPt>
            <c:idx val="1"/>
            <c:spPr>
              <a:solidFill>
                <a:schemeClr val="accent4"/>
              </a:solidFill>
              <a:ln w="19050">
                <a:solidFill>
                  <a:schemeClr val="accent4"/>
                </a:solidFill>
              </a:ln>
              <a:effectLst/>
            </c:spPr>
          </c:dPt>
          <c:dPt>
            <c:idx val="2"/>
            <c:spPr>
              <a:solidFill>
                <a:schemeClr val="accent6"/>
              </a:solidFill>
              <a:ln w="19050">
                <a:solidFill>
                  <a:schemeClr val="accent6"/>
                </a:solidFill>
              </a:ln>
              <a:effectLst/>
            </c:spPr>
          </c:dPt>
          <c:dPt>
            <c:idx val="3"/>
            <c:spPr>
              <a:solidFill>
                <a:schemeClr val="accent2"/>
              </a:solidFill>
              <a:ln w="19050">
                <a:solidFill>
                  <a:schemeClr val="accent2"/>
                </a:solidFill>
              </a:ln>
              <a:effectLst/>
            </c:spPr>
          </c:dPt>
          <c:dPt>
            <c:idx val="4"/>
            <c:spPr>
              <a:solidFill>
                <a:schemeClr val="accent3"/>
              </a:solidFill>
              <a:ln w="19050">
                <a:solidFill>
                  <a:schemeClr val="accent3"/>
                </a:solidFill>
              </a:ln>
              <a:effectLst/>
            </c:spPr>
          </c:dPt>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pt idx="0">
                  <c:v>8.2000000000000011</c:v>
                </c:pt>
                <c:pt idx="1">
                  <c:v>2</c:v>
                </c:pt>
                <c:pt idx="2">
                  <c:v>1.4</c:v>
                </c:pt>
                <c:pt idx="3">
                  <c:v>1.2</c:v>
                </c:pt>
                <c:pt idx="4">
                  <c:v>2</c:v>
                </c:pt>
              </c:numCache>
            </c:numRef>
          </c:val>
        </c:ser>
        <c:ser>
          <c:idx val="1"/>
          <c:order val="1"/>
          <c:tx>
            <c:strRef>
              <c:f>Sheet1!$C$1</c:f>
              <c:strCache>
                <c:ptCount val="1"/>
                <c:pt idx="0">
                  <c:v>辅助</c:v>
                </c:pt>
              </c:strCache>
            </c:strRef>
          </c:tx>
          <c:spPr>
            <a:solidFill>
              <a:schemeClr val="accent2"/>
            </a:solidFill>
            <a:ln>
              <a:solidFill>
                <a:schemeClr val="accent2"/>
              </a:solidFill>
            </a:ln>
          </c:spPr>
          <c:dPt>
            <c:idx val="0"/>
            <c:spPr>
              <a:solidFill>
                <a:schemeClr val="accent4"/>
              </a:solidFill>
              <a:ln w="19050">
                <a:solidFill>
                  <a:schemeClr val="accent4"/>
                </a:solidFill>
              </a:ln>
              <a:effectLst/>
            </c:spPr>
          </c:dPt>
          <c:dPt>
            <c:idx val="1"/>
            <c:spPr>
              <a:solidFill>
                <a:schemeClr val="accent4"/>
              </a:solidFill>
              <a:ln w="19050">
                <a:solidFill>
                  <a:schemeClr val="accent4"/>
                </a:solidFill>
              </a:ln>
              <a:effectLst/>
            </c:spPr>
          </c:dPt>
          <c:dPt>
            <c:idx val="2"/>
            <c:spPr>
              <a:solidFill>
                <a:schemeClr val="accent6"/>
              </a:solidFill>
              <a:ln w="19050">
                <a:solidFill>
                  <a:schemeClr val="accent6"/>
                </a:solidFill>
              </a:ln>
              <a:effectLst/>
            </c:spPr>
          </c:dPt>
          <c:dPt>
            <c:idx val="3"/>
            <c:spPr>
              <a:solidFill>
                <a:schemeClr val="accent2"/>
              </a:solidFill>
              <a:ln w="19050">
                <a:solidFill>
                  <a:schemeClr val="accent2"/>
                </a:solidFill>
              </a:ln>
              <a:effectLst/>
            </c:spPr>
          </c:dPt>
          <c:dPt>
            <c:idx val="4"/>
            <c:spPr>
              <a:solidFill>
                <a:schemeClr val="accent3"/>
              </a:solidFill>
              <a:ln w="19050">
                <a:solidFill>
                  <a:schemeClr val="accent3"/>
                </a:solidFill>
              </a:ln>
              <a:effectLst/>
            </c:spPr>
          </c:dPt>
          <c:cat>
            <c:numRef>
              <c:f>Sheet1!$A$2:$A$6</c:f>
              <c:numCache>
                <c:formatCode>General</c:formatCode>
                <c:ptCount val="5"/>
                <c:pt idx="0">
                  <c:v>1</c:v>
                </c:pt>
                <c:pt idx="1">
                  <c:v>2</c:v>
                </c:pt>
                <c:pt idx="2">
                  <c:v>3</c:v>
                </c:pt>
                <c:pt idx="3">
                  <c:v>4</c:v>
                </c:pt>
                <c:pt idx="4">
                  <c:v>5</c:v>
                </c:pt>
              </c:numCache>
            </c:numRef>
          </c:cat>
          <c:val>
            <c:numRef>
              <c:f>Sheet1!$C$2:$C$6</c:f>
              <c:numCache>
                <c:formatCode>General</c:formatCode>
                <c:ptCount val="5"/>
                <c:pt idx="0">
                  <c:v>8.2000000000000011</c:v>
                </c:pt>
                <c:pt idx="1">
                  <c:v>2</c:v>
                </c:pt>
                <c:pt idx="2">
                  <c:v>1.4</c:v>
                </c:pt>
                <c:pt idx="3">
                  <c:v>1.2</c:v>
                </c:pt>
                <c:pt idx="4">
                  <c:v>2</c:v>
                </c:pt>
              </c:numCache>
            </c:numRef>
          </c:val>
        </c:ser>
        <c:ser>
          <c:idx val="2"/>
          <c:order val="2"/>
          <c:tx>
            <c:strRef>
              <c:f>Sheet1!$D$1</c:f>
              <c:strCache>
                <c:ptCount val="1"/>
                <c:pt idx="0">
                  <c:v>辅助2</c:v>
                </c:pt>
              </c:strCache>
            </c:strRef>
          </c:tx>
          <c:spPr>
            <a:solidFill>
              <a:schemeClr val="accent2"/>
            </a:solidFill>
            <a:ln>
              <a:solidFill>
                <a:schemeClr val="accent2"/>
              </a:solidFill>
            </a:ln>
          </c:spPr>
          <c:dPt>
            <c:idx val="0"/>
            <c:spPr>
              <a:solidFill>
                <a:schemeClr val="accent4"/>
              </a:solidFill>
              <a:ln w="19050">
                <a:solidFill>
                  <a:schemeClr val="accent4"/>
                </a:solidFill>
              </a:ln>
              <a:effectLst/>
            </c:spPr>
          </c:dPt>
          <c:dPt>
            <c:idx val="1"/>
            <c:spPr>
              <a:solidFill>
                <a:schemeClr val="accent4"/>
              </a:solidFill>
              <a:ln w="19050">
                <a:solidFill>
                  <a:schemeClr val="accent4"/>
                </a:solidFill>
              </a:ln>
              <a:effectLst/>
            </c:spPr>
          </c:dPt>
          <c:dPt>
            <c:idx val="2"/>
            <c:spPr>
              <a:solidFill>
                <a:schemeClr val="accent6"/>
              </a:solidFill>
              <a:ln w="19050">
                <a:solidFill>
                  <a:schemeClr val="accent6"/>
                </a:solidFill>
              </a:ln>
              <a:effectLst/>
            </c:spPr>
          </c:dPt>
          <c:dPt>
            <c:idx val="3"/>
            <c:spPr>
              <a:solidFill>
                <a:schemeClr val="accent2"/>
              </a:solidFill>
              <a:ln w="19050">
                <a:solidFill>
                  <a:schemeClr val="accent2"/>
                </a:solidFill>
              </a:ln>
              <a:effectLst/>
            </c:spPr>
          </c:dPt>
          <c:dPt>
            <c:idx val="4"/>
            <c:spPr>
              <a:solidFill>
                <a:schemeClr val="accent3"/>
              </a:solidFill>
              <a:ln w="19050">
                <a:solidFill>
                  <a:schemeClr val="accent3"/>
                </a:solidFill>
              </a:ln>
              <a:effectLst/>
            </c:spPr>
          </c:dPt>
          <c:dLbls>
            <c:dLbl>
              <c:idx val="0"/>
              <c:delete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bg1"/>
                    </a:solidFill>
                    <a:latin typeface="+mn-lt"/>
                    <a:ea typeface="+mn-ea"/>
                    <a:cs typeface="+mn-cs"/>
                  </a:defRPr>
                </a:pPr>
                <a:endParaRPr lang="zh-CN"/>
              </a:p>
            </c:txPr>
            <c:showVal val="1"/>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Sheet1!$A$2:$A$6</c:f>
              <c:numCache>
                <c:formatCode>General</c:formatCode>
                <c:ptCount val="5"/>
                <c:pt idx="0">
                  <c:v>1</c:v>
                </c:pt>
                <c:pt idx="1">
                  <c:v>2</c:v>
                </c:pt>
                <c:pt idx="2">
                  <c:v>3</c:v>
                </c:pt>
                <c:pt idx="3">
                  <c:v>4</c:v>
                </c:pt>
                <c:pt idx="4">
                  <c:v>5</c:v>
                </c:pt>
              </c:numCache>
            </c:numRef>
          </c:cat>
          <c:val>
            <c:numRef>
              <c:f>Sheet1!$D$2:$D$6</c:f>
              <c:numCache>
                <c:formatCode>General</c:formatCode>
                <c:ptCount val="5"/>
                <c:pt idx="0">
                  <c:v>8.2000000000000011</c:v>
                </c:pt>
                <c:pt idx="1">
                  <c:v>2</c:v>
                </c:pt>
                <c:pt idx="2">
                  <c:v>1.4</c:v>
                </c:pt>
                <c:pt idx="3">
                  <c:v>1.2</c:v>
                </c:pt>
                <c:pt idx="4">
                  <c:v>2</c:v>
                </c:pt>
              </c:numCache>
            </c:numRef>
          </c:val>
        </c:ser>
        <c:ser>
          <c:idx val="3"/>
          <c:order val="3"/>
          <c:tx>
            <c:strRef>
              <c:f>Sheet1!$E$1</c:f>
              <c:strCache>
                <c:ptCount val="1"/>
                <c:pt idx="0">
                  <c:v>辅助3</c:v>
                </c:pt>
              </c:strCache>
            </c:strRef>
          </c:tx>
          <c:spPr>
            <a:solidFill>
              <a:schemeClr val="accent2"/>
            </a:solidFill>
            <a:ln>
              <a:solidFill>
                <a:schemeClr val="accent2"/>
              </a:solidFill>
            </a:ln>
          </c:spPr>
          <c:dPt>
            <c:idx val="0"/>
            <c:spPr>
              <a:solidFill>
                <a:schemeClr val="accent4"/>
              </a:solidFill>
              <a:ln w="19050">
                <a:solidFill>
                  <a:schemeClr val="accent4"/>
                </a:solidFill>
              </a:ln>
              <a:effectLst/>
            </c:spPr>
          </c:dPt>
          <c:dPt>
            <c:idx val="1"/>
            <c:spPr>
              <a:solidFill>
                <a:schemeClr val="accent4"/>
              </a:solidFill>
              <a:ln w="19050">
                <a:solidFill>
                  <a:schemeClr val="accent4"/>
                </a:solidFill>
              </a:ln>
              <a:effectLst/>
            </c:spPr>
          </c:dPt>
          <c:dPt>
            <c:idx val="2"/>
            <c:spPr>
              <a:solidFill>
                <a:schemeClr val="accent6"/>
              </a:solidFill>
              <a:ln w="19050">
                <a:solidFill>
                  <a:schemeClr val="accent6"/>
                </a:solidFill>
              </a:ln>
              <a:effectLst/>
            </c:spPr>
          </c:dPt>
          <c:dPt>
            <c:idx val="3"/>
            <c:spPr>
              <a:solidFill>
                <a:schemeClr val="accent2"/>
              </a:solidFill>
              <a:ln w="19050">
                <a:solidFill>
                  <a:schemeClr val="accent2"/>
                </a:solidFill>
              </a:ln>
              <a:effectLst/>
            </c:spPr>
          </c:dPt>
          <c:dPt>
            <c:idx val="4"/>
            <c:spPr>
              <a:solidFill>
                <a:schemeClr val="accent3"/>
              </a:solidFill>
              <a:ln w="19050">
                <a:solidFill>
                  <a:schemeClr val="accent3"/>
                </a:solidFill>
              </a:ln>
              <a:effectLst/>
            </c:spPr>
          </c:dPt>
          <c:cat>
            <c:numRef>
              <c:f>Sheet1!$A$2:$A$6</c:f>
              <c:numCache>
                <c:formatCode>General</c:formatCode>
                <c:ptCount val="5"/>
                <c:pt idx="0">
                  <c:v>1</c:v>
                </c:pt>
                <c:pt idx="1">
                  <c:v>2</c:v>
                </c:pt>
                <c:pt idx="2">
                  <c:v>3</c:v>
                </c:pt>
                <c:pt idx="3">
                  <c:v>4</c:v>
                </c:pt>
                <c:pt idx="4">
                  <c:v>5</c:v>
                </c:pt>
              </c:numCache>
            </c:numRef>
          </c:cat>
          <c:val>
            <c:numRef>
              <c:f>Sheet1!$E$2:$E$6</c:f>
              <c:numCache>
                <c:formatCode>General</c:formatCode>
                <c:ptCount val="5"/>
                <c:pt idx="0">
                  <c:v>8.2000000000000011</c:v>
                </c:pt>
                <c:pt idx="1">
                  <c:v>2</c:v>
                </c:pt>
                <c:pt idx="2">
                  <c:v>1.4</c:v>
                </c:pt>
                <c:pt idx="3">
                  <c:v>1.2</c:v>
                </c:pt>
                <c:pt idx="4">
                  <c:v>2</c:v>
                </c:pt>
              </c:numCache>
            </c:numRef>
          </c:val>
        </c:ser>
        <c:ser>
          <c:idx val="4"/>
          <c:order val="4"/>
          <c:tx>
            <c:strRef>
              <c:f>Sheet1!$F$1</c:f>
              <c:strCache>
                <c:ptCount val="1"/>
                <c:pt idx="0">
                  <c:v>辅助4</c:v>
                </c:pt>
              </c:strCache>
            </c:strRef>
          </c:tx>
          <c:spPr>
            <a:solidFill>
              <a:schemeClr val="tx1">
                <a:lumMod val="50000"/>
              </a:schemeClr>
            </a:solidFill>
            <a:ln w="57150">
              <a:noFill/>
              <a:prstDash val="sysDot"/>
            </a:ln>
          </c:spPr>
          <c:dPt>
            <c:idx val="0"/>
            <c:spPr>
              <a:solidFill>
                <a:schemeClr val="tx1">
                  <a:lumMod val="50000"/>
                </a:schemeClr>
              </a:solidFill>
              <a:ln w="57150">
                <a:noFill/>
                <a:prstDash val="sysDot"/>
              </a:ln>
              <a:effectLst/>
            </c:spPr>
          </c:dPt>
          <c:dPt>
            <c:idx val="1"/>
            <c:spPr>
              <a:solidFill>
                <a:schemeClr val="tx1">
                  <a:lumMod val="50000"/>
                </a:schemeClr>
              </a:solidFill>
              <a:ln w="57150">
                <a:noFill/>
                <a:prstDash val="sysDot"/>
              </a:ln>
              <a:effectLst/>
            </c:spPr>
          </c:dPt>
          <c:dPt>
            <c:idx val="2"/>
            <c:spPr>
              <a:solidFill>
                <a:schemeClr val="tx1">
                  <a:lumMod val="50000"/>
                </a:schemeClr>
              </a:solidFill>
              <a:ln w="57150">
                <a:noFill/>
                <a:prstDash val="sysDot"/>
              </a:ln>
              <a:effectLst/>
            </c:spPr>
          </c:dPt>
          <c:dPt>
            <c:idx val="3"/>
            <c:spPr>
              <a:solidFill>
                <a:schemeClr val="tx1">
                  <a:lumMod val="50000"/>
                </a:schemeClr>
              </a:solidFill>
              <a:ln w="57150">
                <a:noFill/>
                <a:prstDash val="sysDot"/>
              </a:ln>
              <a:effectLst/>
            </c:spPr>
          </c:dPt>
          <c:dPt>
            <c:idx val="4"/>
            <c:spPr>
              <a:solidFill>
                <a:schemeClr val="tx1">
                  <a:lumMod val="50000"/>
                </a:schemeClr>
              </a:solidFill>
              <a:ln w="57150">
                <a:noFill/>
                <a:prstDash val="sysDot"/>
              </a:ln>
              <a:effectLst/>
            </c:spPr>
          </c:dPt>
          <c:cat>
            <c:numRef>
              <c:f>Sheet1!$A$2:$A$6</c:f>
              <c:numCache>
                <c:formatCode>General</c:formatCode>
                <c:ptCount val="5"/>
                <c:pt idx="0">
                  <c:v>1</c:v>
                </c:pt>
                <c:pt idx="1">
                  <c:v>2</c:v>
                </c:pt>
                <c:pt idx="2">
                  <c:v>3</c:v>
                </c:pt>
                <c:pt idx="3">
                  <c:v>4</c:v>
                </c:pt>
                <c:pt idx="4">
                  <c:v>5</c:v>
                </c:pt>
              </c:numCache>
            </c:numRef>
          </c:cat>
          <c:val>
            <c:numRef>
              <c:f>Sheet1!$F$2:$F$6</c:f>
              <c:numCache>
                <c:formatCode>General</c:formatCode>
                <c:ptCount val="5"/>
                <c:pt idx="0">
                  <c:v>8.2000000000000011</c:v>
                </c:pt>
                <c:pt idx="1">
                  <c:v>2</c:v>
                </c:pt>
                <c:pt idx="2">
                  <c:v>1.4</c:v>
                </c:pt>
                <c:pt idx="3">
                  <c:v>1.2</c:v>
                </c:pt>
                <c:pt idx="4">
                  <c:v>2</c:v>
                </c:pt>
              </c:numCache>
            </c:numRef>
          </c:val>
        </c:ser>
        <c:dLbls/>
        <c:firstSliceAng val="0"/>
        <c:holeSize val="48"/>
      </c:doughnutChart>
      <c:spPr>
        <a:noFill/>
        <a:ln>
          <a:noFill/>
        </a:ln>
        <a:effectLst/>
      </c:spPr>
    </c:plotArea>
    <c:plotVisOnly val="1"/>
    <c:dispBlanksAs val="zero"/>
  </c:chart>
  <c:spPr>
    <a:noFill/>
    <a:ln>
      <a:noFill/>
    </a:ln>
    <a:effectLst/>
  </c:spPr>
  <c:txPr>
    <a:bodyPr/>
    <a:lstStyle/>
    <a:p>
      <a:pPr>
        <a:defRPr/>
      </a:pPr>
      <a:endParaRPr lang="zh-CN"/>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zh-CN"/>
  <c:chart>
    <c:autoTitleDeleted val="1"/>
    <c:plotArea>
      <c:layout/>
      <c:lineChart>
        <c:grouping val="standard"/>
        <c:ser>
          <c:idx val="0"/>
          <c:order val="0"/>
          <c:tx>
            <c:strRef>
              <c:f>Sheet1!$B$1</c:f>
              <c:strCache>
                <c:ptCount val="1"/>
                <c:pt idx="0">
                  <c:v>系列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系列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marker val="1"/>
        <c:axId val="105072128"/>
        <c:axId val="105073280"/>
      </c:lineChart>
      <c:catAx>
        <c:axId val="105072128"/>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crossAx val="105073280"/>
        <c:crosses val="autoZero"/>
        <c:auto val="1"/>
        <c:lblAlgn val="ctr"/>
        <c:lblOffset val="100"/>
      </c:catAx>
      <c:valAx>
        <c:axId val="105073280"/>
        <c:scaling>
          <c:orientation val="minMax"/>
        </c:scaling>
        <c:delete val="1"/>
        <c:axPos val="l"/>
        <c:numFmt formatCode="General" sourceLinked="1"/>
        <c:majorTickMark val="none"/>
        <c:tickLblPos val="nextTo"/>
        <c:crossAx val="105072128"/>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zh-CN"/>
        </a:p>
      </c:txPr>
    </c:legend>
    <c:plotVisOnly val="1"/>
    <c:dispBlanksAs val="gap"/>
  </c:chart>
  <c:spPr>
    <a:noFill/>
    <a:ln>
      <a:noFill/>
    </a:ln>
    <a:effectLst/>
  </c:spPr>
  <c:txPr>
    <a:bodyPr/>
    <a:lstStyle/>
    <a:p>
      <a:pPr>
        <a:defRPr/>
      </a:pPr>
      <a:endParaRPr lang="zh-CN"/>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zh-CN"/>
  <c:chart>
    <c:autoTitleDeleted val="1"/>
    <c:plotArea>
      <c:layout/>
      <c:barChart>
        <c:barDir val="col"/>
        <c:grouping val="clustered"/>
        <c:ser>
          <c:idx val="0"/>
          <c:order val="0"/>
          <c:tx>
            <c:strRef>
              <c:f>Sheet1!$B$1</c:f>
              <c:strCache>
                <c:ptCount val="1"/>
                <c:pt idx="0">
                  <c:v>系列 1</c:v>
                </c:pt>
              </c:strCache>
            </c:strRef>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zh-CN"/>
              </a:p>
            </c:txPr>
            <c:dLblPos val="outEnd"/>
            <c:showVal val="1"/>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2"/>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zh-CN"/>
              </a:p>
            </c:txPr>
            <c:dLblPos val="outEnd"/>
            <c:showVal val="1"/>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系列 3</c:v>
                </c:pt>
              </c:strCache>
            </c:strRef>
          </c:tx>
          <c:spPr>
            <a:solidFill>
              <a:schemeClr val="accent3"/>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zh-CN"/>
              </a:p>
            </c:txPr>
            <c:dLblPos val="outEnd"/>
            <c:showVal val="1"/>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Val val="1"/>
        </c:dLbls>
        <c:gapWidth val="219"/>
        <c:overlap val="-75"/>
        <c:axId val="105108224"/>
        <c:axId val="105109760"/>
      </c:barChart>
      <c:catAx>
        <c:axId val="105108224"/>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zh-CN"/>
          </a:p>
        </c:txPr>
        <c:crossAx val="105109760"/>
        <c:crosses val="autoZero"/>
        <c:auto val="1"/>
        <c:lblAlgn val="ctr"/>
        <c:lblOffset val="100"/>
      </c:catAx>
      <c:valAx>
        <c:axId val="105109760"/>
        <c:scaling>
          <c:orientation val="minMax"/>
        </c:scaling>
        <c:delete val="1"/>
        <c:axPos val="l"/>
        <c:numFmt formatCode="General" sourceLinked="1"/>
        <c:majorTickMark val="none"/>
        <c:tickLblPos val="nextTo"/>
        <c:crossAx val="105108224"/>
        <c:crosses val="autoZero"/>
        <c:crossBetween val="between"/>
      </c:valAx>
      <c:spPr>
        <a:noFill/>
        <a:ln>
          <a:noFill/>
        </a:ln>
        <a:effectLst/>
      </c:spPr>
    </c:plotArea>
    <c:plotVisOnly val="1"/>
    <c:dispBlanksAs val="gap"/>
  </c:chart>
  <c:spPr>
    <a:noFill/>
    <a:ln>
      <a:noFill/>
    </a:ln>
    <a:effectLst/>
  </c:spPr>
  <c:txPr>
    <a:bodyPr/>
    <a:lstStyle/>
    <a:p>
      <a:pPr>
        <a:defRPr/>
      </a:pPr>
      <a:endParaRPr lang="zh-CN"/>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0338C3-F709-4ABC-9397-1A769E6D6F0C}" type="doc">
      <dgm:prSet loTypeId="urn:microsoft.com/office/officeart/2005/8/layout/hProcess11" loCatId="process" qsTypeId="urn:microsoft.com/office/officeart/2005/8/quickstyle/simple1" qsCatId="simple" csTypeId="urn:microsoft.com/office/officeart/2005/8/colors/accent1_2" csCatId="accent1" phldr="1"/>
      <dgm:spPr/>
    </dgm:pt>
    <dgm:pt modelId="{377EE7B5-77F7-46C9-83C4-DF96D26A7B28}">
      <dgm:prSet phldrT="[文本]"/>
      <dgm:spPr/>
      <dgm:t>
        <a:bodyPr/>
        <a:lstStyle/>
        <a:p>
          <a:endParaRPr lang="zh-CN" altLang="en-US" dirty="0"/>
        </a:p>
      </dgm:t>
    </dgm:pt>
    <dgm:pt modelId="{43A8A8B8-6F4C-4A68-AD54-8A1A834EC63A}" type="parTrans" cxnId="{FB1B1CAB-DBD2-458E-810A-3B8DC9DBA06A}">
      <dgm:prSet/>
      <dgm:spPr/>
      <dgm:t>
        <a:bodyPr/>
        <a:lstStyle/>
        <a:p>
          <a:endParaRPr lang="zh-CN" altLang="en-US"/>
        </a:p>
      </dgm:t>
    </dgm:pt>
    <dgm:pt modelId="{AF5793FF-C5F0-4D93-9252-17C8F6ABE2C0}" type="sibTrans" cxnId="{FB1B1CAB-DBD2-458E-810A-3B8DC9DBA06A}">
      <dgm:prSet/>
      <dgm:spPr/>
      <dgm:t>
        <a:bodyPr/>
        <a:lstStyle/>
        <a:p>
          <a:endParaRPr lang="zh-CN" altLang="en-US"/>
        </a:p>
      </dgm:t>
    </dgm:pt>
    <dgm:pt modelId="{74DD0CD5-7AE4-4560-9FD8-431EE5621ED5}">
      <dgm:prSet phldrT="[文本]"/>
      <dgm:spPr/>
      <dgm:t>
        <a:bodyPr/>
        <a:lstStyle/>
        <a:p>
          <a:endParaRPr lang="zh-CN" altLang="en-US" dirty="0"/>
        </a:p>
      </dgm:t>
    </dgm:pt>
    <dgm:pt modelId="{5A703538-73E0-496F-8E68-FEF3C1CA852A}" type="parTrans" cxnId="{B9D3102C-DA6A-4E8F-87A1-E000F361981C}">
      <dgm:prSet/>
      <dgm:spPr/>
      <dgm:t>
        <a:bodyPr/>
        <a:lstStyle/>
        <a:p>
          <a:endParaRPr lang="zh-CN" altLang="en-US"/>
        </a:p>
      </dgm:t>
    </dgm:pt>
    <dgm:pt modelId="{AC541A39-015C-4A97-B615-2DA328373E7C}" type="sibTrans" cxnId="{B9D3102C-DA6A-4E8F-87A1-E000F361981C}">
      <dgm:prSet/>
      <dgm:spPr/>
      <dgm:t>
        <a:bodyPr/>
        <a:lstStyle/>
        <a:p>
          <a:endParaRPr lang="zh-CN" altLang="en-US"/>
        </a:p>
      </dgm:t>
    </dgm:pt>
    <dgm:pt modelId="{6DDF6080-6464-49C9-A4BC-BC2192F894C7}">
      <dgm:prSet phldrT="[文本]"/>
      <dgm:spPr/>
      <dgm:t>
        <a:bodyPr/>
        <a:lstStyle/>
        <a:p>
          <a:endParaRPr lang="zh-CN" altLang="en-US" dirty="0"/>
        </a:p>
      </dgm:t>
    </dgm:pt>
    <dgm:pt modelId="{5067836E-909C-4488-8DEA-65FA59C922CC}" type="parTrans" cxnId="{57C6BF33-3917-4CC5-92AA-F3AD868C0C16}">
      <dgm:prSet/>
      <dgm:spPr/>
      <dgm:t>
        <a:bodyPr/>
        <a:lstStyle/>
        <a:p>
          <a:endParaRPr lang="zh-CN" altLang="en-US"/>
        </a:p>
      </dgm:t>
    </dgm:pt>
    <dgm:pt modelId="{78B4F9D1-9751-414E-94B5-CC1E0EFC60FF}" type="sibTrans" cxnId="{57C6BF33-3917-4CC5-92AA-F3AD868C0C16}">
      <dgm:prSet/>
      <dgm:spPr/>
      <dgm:t>
        <a:bodyPr/>
        <a:lstStyle/>
        <a:p>
          <a:endParaRPr lang="zh-CN" altLang="en-US"/>
        </a:p>
      </dgm:t>
    </dgm:pt>
    <dgm:pt modelId="{CF878DC2-253C-49A2-9960-C52B39298B91}" type="pres">
      <dgm:prSet presAssocID="{890338C3-F709-4ABC-9397-1A769E6D6F0C}" presName="Name0" presStyleCnt="0">
        <dgm:presLayoutVars>
          <dgm:dir/>
          <dgm:resizeHandles val="exact"/>
        </dgm:presLayoutVars>
      </dgm:prSet>
      <dgm:spPr/>
    </dgm:pt>
    <dgm:pt modelId="{1E76FC4D-0938-4913-836F-04CEF89A1A2C}" type="pres">
      <dgm:prSet presAssocID="{890338C3-F709-4ABC-9397-1A769E6D6F0C}" presName="arrow" presStyleLbl="bgShp" presStyleIdx="0" presStyleCnt="1"/>
      <dgm:spPr>
        <a:solidFill>
          <a:schemeClr val="accent1"/>
        </a:solidFill>
      </dgm:spPr>
    </dgm:pt>
    <dgm:pt modelId="{5165FD20-F544-4A13-A37B-7C8A6BD7D21C}" type="pres">
      <dgm:prSet presAssocID="{890338C3-F709-4ABC-9397-1A769E6D6F0C}" presName="points" presStyleCnt="0"/>
      <dgm:spPr/>
    </dgm:pt>
    <dgm:pt modelId="{E51A6E8B-37FB-4ED8-A7E5-C10191412982}" type="pres">
      <dgm:prSet presAssocID="{377EE7B5-77F7-46C9-83C4-DF96D26A7B28}" presName="compositeA" presStyleCnt="0"/>
      <dgm:spPr/>
    </dgm:pt>
    <dgm:pt modelId="{7D377853-4EF6-4947-B71F-97F879918881}" type="pres">
      <dgm:prSet presAssocID="{377EE7B5-77F7-46C9-83C4-DF96D26A7B28}" presName="textA" presStyleLbl="revTx" presStyleIdx="0" presStyleCnt="3">
        <dgm:presLayoutVars>
          <dgm:bulletEnabled val="1"/>
        </dgm:presLayoutVars>
      </dgm:prSet>
      <dgm:spPr/>
      <dgm:t>
        <a:bodyPr/>
        <a:lstStyle/>
        <a:p>
          <a:endParaRPr lang="zh-CN" altLang="en-US"/>
        </a:p>
      </dgm:t>
    </dgm:pt>
    <dgm:pt modelId="{4D15CE90-B39C-404A-BD60-492F63347493}" type="pres">
      <dgm:prSet presAssocID="{377EE7B5-77F7-46C9-83C4-DF96D26A7B28}" presName="circleA" presStyleLbl="node1" presStyleIdx="0" presStyleCnt="3"/>
      <dgm:spPr>
        <a:solidFill>
          <a:schemeClr val="accent2"/>
        </a:solidFill>
        <a:ln>
          <a:noFill/>
        </a:ln>
      </dgm:spPr>
    </dgm:pt>
    <dgm:pt modelId="{623BD4B3-6E0F-487D-9768-4D88E75FCD57}" type="pres">
      <dgm:prSet presAssocID="{377EE7B5-77F7-46C9-83C4-DF96D26A7B28}" presName="spaceA" presStyleCnt="0"/>
      <dgm:spPr/>
    </dgm:pt>
    <dgm:pt modelId="{DD243370-967D-407C-B023-C4097AE5F29B}" type="pres">
      <dgm:prSet presAssocID="{AF5793FF-C5F0-4D93-9252-17C8F6ABE2C0}" presName="space" presStyleCnt="0"/>
      <dgm:spPr/>
    </dgm:pt>
    <dgm:pt modelId="{192EEFB6-7E6C-4EDC-8493-D872495F5E21}" type="pres">
      <dgm:prSet presAssocID="{74DD0CD5-7AE4-4560-9FD8-431EE5621ED5}" presName="compositeB" presStyleCnt="0"/>
      <dgm:spPr/>
    </dgm:pt>
    <dgm:pt modelId="{D09C4142-254F-4BE1-BE7A-A3C4B7F55291}" type="pres">
      <dgm:prSet presAssocID="{74DD0CD5-7AE4-4560-9FD8-431EE5621ED5}" presName="textB" presStyleLbl="revTx" presStyleIdx="1" presStyleCnt="3">
        <dgm:presLayoutVars>
          <dgm:bulletEnabled val="1"/>
        </dgm:presLayoutVars>
      </dgm:prSet>
      <dgm:spPr/>
      <dgm:t>
        <a:bodyPr/>
        <a:lstStyle/>
        <a:p>
          <a:endParaRPr lang="zh-CN" altLang="en-US"/>
        </a:p>
      </dgm:t>
    </dgm:pt>
    <dgm:pt modelId="{281B2988-3FB4-4B0D-9B76-5D07D4CC7D68}" type="pres">
      <dgm:prSet presAssocID="{74DD0CD5-7AE4-4560-9FD8-431EE5621ED5}" presName="circleB" presStyleLbl="node1" presStyleIdx="1" presStyleCnt="3"/>
      <dgm:spPr>
        <a:solidFill>
          <a:schemeClr val="accent3"/>
        </a:solidFill>
        <a:ln>
          <a:noFill/>
        </a:ln>
      </dgm:spPr>
    </dgm:pt>
    <dgm:pt modelId="{A5E9D77D-8AF3-49A2-A715-B96B27F7467C}" type="pres">
      <dgm:prSet presAssocID="{74DD0CD5-7AE4-4560-9FD8-431EE5621ED5}" presName="spaceB" presStyleCnt="0"/>
      <dgm:spPr/>
    </dgm:pt>
    <dgm:pt modelId="{B7A6EA73-BC5F-43E9-A65A-3F345E0F5F3C}" type="pres">
      <dgm:prSet presAssocID="{AC541A39-015C-4A97-B615-2DA328373E7C}" presName="space" presStyleCnt="0"/>
      <dgm:spPr/>
    </dgm:pt>
    <dgm:pt modelId="{C6DD21F9-71F3-40F3-9909-079420E9A5A5}" type="pres">
      <dgm:prSet presAssocID="{6DDF6080-6464-49C9-A4BC-BC2192F894C7}" presName="compositeA" presStyleCnt="0"/>
      <dgm:spPr/>
    </dgm:pt>
    <dgm:pt modelId="{59B14577-694A-4CDB-9449-65BAF7024CBC}" type="pres">
      <dgm:prSet presAssocID="{6DDF6080-6464-49C9-A4BC-BC2192F894C7}" presName="textA" presStyleLbl="revTx" presStyleIdx="2" presStyleCnt="3">
        <dgm:presLayoutVars>
          <dgm:bulletEnabled val="1"/>
        </dgm:presLayoutVars>
      </dgm:prSet>
      <dgm:spPr/>
      <dgm:t>
        <a:bodyPr/>
        <a:lstStyle/>
        <a:p>
          <a:endParaRPr lang="zh-CN" altLang="en-US"/>
        </a:p>
      </dgm:t>
    </dgm:pt>
    <dgm:pt modelId="{8997571E-FF65-4B83-8913-29825AA6104D}" type="pres">
      <dgm:prSet presAssocID="{6DDF6080-6464-49C9-A4BC-BC2192F894C7}" presName="circleA" presStyleLbl="node1" presStyleIdx="2" presStyleCnt="3"/>
      <dgm:spPr>
        <a:solidFill>
          <a:schemeClr val="accent6"/>
        </a:solidFill>
        <a:ln>
          <a:noFill/>
        </a:ln>
      </dgm:spPr>
    </dgm:pt>
    <dgm:pt modelId="{B58AA4CB-242E-44E6-BCC4-8DF3B51A38B5}" type="pres">
      <dgm:prSet presAssocID="{6DDF6080-6464-49C9-A4BC-BC2192F894C7}" presName="spaceA" presStyleCnt="0"/>
      <dgm:spPr/>
    </dgm:pt>
  </dgm:ptLst>
  <dgm:cxnLst>
    <dgm:cxn modelId="{8B52A9C9-FC54-4685-A3F2-399CA064FA3E}" type="presOf" srcId="{890338C3-F709-4ABC-9397-1A769E6D6F0C}" destId="{CF878DC2-253C-49A2-9960-C52B39298B91}" srcOrd="0" destOrd="0" presId="urn:microsoft.com/office/officeart/2005/8/layout/hProcess11"/>
    <dgm:cxn modelId="{50C598A9-0EEB-4BB4-A1FF-7A8D730387F2}" type="presOf" srcId="{377EE7B5-77F7-46C9-83C4-DF96D26A7B28}" destId="{7D377853-4EF6-4947-B71F-97F879918881}" srcOrd="0" destOrd="0" presId="urn:microsoft.com/office/officeart/2005/8/layout/hProcess11"/>
    <dgm:cxn modelId="{E73A7BD6-389B-48D1-966D-B6EF0E51AE3B}" type="presOf" srcId="{74DD0CD5-7AE4-4560-9FD8-431EE5621ED5}" destId="{D09C4142-254F-4BE1-BE7A-A3C4B7F55291}" srcOrd="0" destOrd="0" presId="urn:microsoft.com/office/officeart/2005/8/layout/hProcess11"/>
    <dgm:cxn modelId="{FB1B1CAB-DBD2-458E-810A-3B8DC9DBA06A}" srcId="{890338C3-F709-4ABC-9397-1A769E6D6F0C}" destId="{377EE7B5-77F7-46C9-83C4-DF96D26A7B28}" srcOrd="0" destOrd="0" parTransId="{43A8A8B8-6F4C-4A68-AD54-8A1A834EC63A}" sibTransId="{AF5793FF-C5F0-4D93-9252-17C8F6ABE2C0}"/>
    <dgm:cxn modelId="{89CF01DD-EE8B-4AED-908B-95B57902DD81}" type="presOf" srcId="{6DDF6080-6464-49C9-A4BC-BC2192F894C7}" destId="{59B14577-694A-4CDB-9449-65BAF7024CBC}" srcOrd="0" destOrd="0" presId="urn:microsoft.com/office/officeart/2005/8/layout/hProcess11"/>
    <dgm:cxn modelId="{B9D3102C-DA6A-4E8F-87A1-E000F361981C}" srcId="{890338C3-F709-4ABC-9397-1A769E6D6F0C}" destId="{74DD0CD5-7AE4-4560-9FD8-431EE5621ED5}" srcOrd="1" destOrd="0" parTransId="{5A703538-73E0-496F-8E68-FEF3C1CA852A}" sibTransId="{AC541A39-015C-4A97-B615-2DA328373E7C}"/>
    <dgm:cxn modelId="{57C6BF33-3917-4CC5-92AA-F3AD868C0C16}" srcId="{890338C3-F709-4ABC-9397-1A769E6D6F0C}" destId="{6DDF6080-6464-49C9-A4BC-BC2192F894C7}" srcOrd="2" destOrd="0" parTransId="{5067836E-909C-4488-8DEA-65FA59C922CC}" sibTransId="{78B4F9D1-9751-414E-94B5-CC1E0EFC60FF}"/>
    <dgm:cxn modelId="{3603DD57-4405-435F-AD09-8B42532230B0}" type="presParOf" srcId="{CF878DC2-253C-49A2-9960-C52B39298B91}" destId="{1E76FC4D-0938-4913-836F-04CEF89A1A2C}" srcOrd="0" destOrd="0" presId="urn:microsoft.com/office/officeart/2005/8/layout/hProcess11"/>
    <dgm:cxn modelId="{DF389CBB-AB79-4B8D-9DC9-1CA935350711}" type="presParOf" srcId="{CF878DC2-253C-49A2-9960-C52B39298B91}" destId="{5165FD20-F544-4A13-A37B-7C8A6BD7D21C}" srcOrd="1" destOrd="0" presId="urn:microsoft.com/office/officeart/2005/8/layout/hProcess11"/>
    <dgm:cxn modelId="{426AABE4-331E-4087-A4D2-FE82AE0FAD7D}" type="presParOf" srcId="{5165FD20-F544-4A13-A37B-7C8A6BD7D21C}" destId="{E51A6E8B-37FB-4ED8-A7E5-C10191412982}" srcOrd="0" destOrd="0" presId="urn:microsoft.com/office/officeart/2005/8/layout/hProcess11"/>
    <dgm:cxn modelId="{0888FEC3-7330-48B3-A1FD-65D37B37C86F}" type="presParOf" srcId="{E51A6E8B-37FB-4ED8-A7E5-C10191412982}" destId="{7D377853-4EF6-4947-B71F-97F879918881}" srcOrd="0" destOrd="0" presId="urn:microsoft.com/office/officeart/2005/8/layout/hProcess11"/>
    <dgm:cxn modelId="{231D58FC-E359-4D58-A84C-375F31F4E7D3}" type="presParOf" srcId="{E51A6E8B-37FB-4ED8-A7E5-C10191412982}" destId="{4D15CE90-B39C-404A-BD60-492F63347493}" srcOrd="1" destOrd="0" presId="urn:microsoft.com/office/officeart/2005/8/layout/hProcess11"/>
    <dgm:cxn modelId="{3DE14490-BC7C-469F-AF1B-8D5570753584}" type="presParOf" srcId="{E51A6E8B-37FB-4ED8-A7E5-C10191412982}" destId="{623BD4B3-6E0F-487D-9768-4D88E75FCD57}" srcOrd="2" destOrd="0" presId="urn:microsoft.com/office/officeart/2005/8/layout/hProcess11"/>
    <dgm:cxn modelId="{34D53D51-9825-4DDB-BDBF-B783FA446FCB}" type="presParOf" srcId="{5165FD20-F544-4A13-A37B-7C8A6BD7D21C}" destId="{DD243370-967D-407C-B023-C4097AE5F29B}" srcOrd="1" destOrd="0" presId="urn:microsoft.com/office/officeart/2005/8/layout/hProcess11"/>
    <dgm:cxn modelId="{AA414A2B-837B-4314-B38A-12D42B287C36}" type="presParOf" srcId="{5165FD20-F544-4A13-A37B-7C8A6BD7D21C}" destId="{192EEFB6-7E6C-4EDC-8493-D872495F5E21}" srcOrd="2" destOrd="0" presId="urn:microsoft.com/office/officeart/2005/8/layout/hProcess11"/>
    <dgm:cxn modelId="{BDEEA8D3-067F-408F-AB27-C2B1CFFD6033}" type="presParOf" srcId="{192EEFB6-7E6C-4EDC-8493-D872495F5E21}" destId="{D09C4142-254F-4BE1-BE7A-A3C4B7F55291}" srcOrd="0" destOrd="0" presId="urn:microsoft.com/office/officeart/2005/8/layout/hProcess11"/>
    <dgm:cxn modelId="{B3AE453F-7685-4821-9647-A5718506FD23}" type="presParOf" srcId="{192EEFB6-7E6C-4EDC-8493-D872495F5E21}" destId="{281B2988-3FB4-4B0D-9B76-5D07D4CC7D68}" srcOrd="1" destOrd="0" presId="urn:microsoft.com/office/officeart/2005/8/layout/hProcess11"/>
    <dgm:cxn modelId="{20F10974-C982-485C-A690-A7EB909CB003}" type="presParOf" srcId="{192EEFB6-7E6C-4EDC-8493-D872495F5E21}" destId="{A5E9D77D-8AF3-49A2-A715-B96B27F7467C}" srcOrd="2" destOrd="0" presId="urn:microsoft.com/office/officeart/2005/8/layout/hProcess11"/>
    <dgm:cxn modelId="{5731916F-CE95-4372-A5EF-9B19914A2E78}" type="presParOf" srcId="{5165FD20-F544-4A13-A37B-7C8A6BD7D21C}" destId="{B7A6EA73-BC5F-43E9-A65A-3F345E0F5F3C}" srcOrd="3" destOrd="0" presId="urn:microsoft.com/office/officeart/2005/8/layout/hProcess11"/>
    <dgm:cxn modelId="{92D89CE6-43CA-4699-986B-B74F9D342ACA}" type="presParOf" srcId="{5165FD20-F544-4A13-A37B-7C8A6BD7D21C}" destId="{C6DD21F9-71F3-40F3-9909-079420E9A5A5}" srcOrd="4" destOrd="0" presId="urn:microsoft.com/office/officeart/2005/8/layout/hProcess11"/>
    <dgm:cxn modelId="{F903BF8B-CD1F-4DE2-BE15-EB401821F2F6}" type="presParOf" srcId="{C6DD21F9-71F3-40F3-9909-079420E9A5A5}" destId="{59B14577-694A-4CDB-9449-65BAF7024CBC}" srcOrd="0" destOrd="0" presId="urn:microsoft.com/office/officeart/2005/8/layout/hProcess11"/>
    <dgm:cxn modelId="{30FDAC43-9770-4BB9-9422-D43975B33824}" type="presParOf" srcId="{C6DD21F9-71F3-40F3-9909-079420E9A5A5}" destId="{8997571E-FF65-4B83-8913-29825AA6104D}" srcOrd="1" destOrd="0" presId="urn:microsoft.com/office/officeart/2005/8/layout/hProcess11"/>
    <dgm:cxn modelId="{4159807A-1BF6-4E04-BC94-4B27C156D150}" type="presParOf" srcId="{C6DD21F9-71F3-40F3-9909-079420E9A5A5}" destId="{B58AA4CB-242E-44E6-BCC4-8DF3B51A38B5}" srcOrd="2" destOrd="0" presId="urn:microsoft.com/office/officeart/2005/8/layout/hProcess1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101477-9E5D-485F-AAF7-19D03842B626}" type="datetimeFigureOut">
              <a:rPr lang="zh-CN" altLang="en-US" smtClean="0"/>
              <a:pPr/>
              <a:t>2017/5/1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3FC26D-A913-438A-A563-E32DB6A0B84D}" type="slidenum">
              <a:rPr lang="zh-CN" altLang="en-US" smtClean="0"/>
              <a:pPr/>
              <a:t>‹#›</a:t>
            </a:fld>
            <a:endParaRPr lang="zh-CN" altLang="en-US"/>
          </a:p>
        </p:txBody>
      </p:sp>
    </p:spTree>
    <p:extLst>
      <p:ext uri="{BB962C8B-B14F-4D97-AF65-F5344CB8AC3E}">
        <p14:creationId xmlns:p14="http://schemas.microsoft.com/office/powerpoint/2010/main" xmlns="" val="88738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564AC8C-3876-42E7-BB65-96C969D511B9}" type="datetimeFigureOut">
              <a:rPr lang="zh-CN" altLang="en-US" smtClean="0"/>
              <a:pPr/>
              <a:t>2017/5/1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A30D62-7AFA-4037-A5EA-B0E587CAF399}" type="slidenum">
              <a:rPr lang="zh-CN" altLang="en-US" smtClean="0"/>
              <a:pPr/>
              <a:t>‹#›</a:t>
            </a:fld>
            <a:endParaRPr lang="zh-CN" altLang="en-US"/>
          </a:p>
        </p:txBody>
      </p:sp>
    </p:spTree>
    <p:extLst>
      <p:ext uri="{BB962C8B-B14F-4D97-AF65-F5344CB8AC3E}">
        <p14:creationId xmlns:p14="http://schemas.microsoft.com/office/powerpoint/2010/main" xmlns="" val="2506709777"/>
      </p:ext>
    </p:extLst>
  </p:cSld>
  <p:clrMapOvr>
    <a:masterClrMapping/>
  </p:clrMapOvr>
  <p:transition spd="med">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564AC8C-3876-42E7-BB65-96C969D511B9}" type="datetimeFigureOut">
              <a:rPr lang="zh-CN" altLang="en-US" smtClean="0"/>
              <a:pPr/>
              <a:t>2017/5/1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A30D62-7AFA-4037-A5EA-B0E587CAF399}" type="slidenum">
              <a:rPr lang="zh-CN" altLang="en-US" smtClean="0"/>
              <a:pPr/>
              <a:t>‹#›</a:t>
            </a:fld>
            <a:endParaRPr lang="zh-CN" altLang="en-US"/>
          </a:p>
        </p:txBody>
      </p:sp>
    </p:spTree>
    <p:extLst>
      <p:ext uri="{BB962C8B-B14F-4D97-AF65-F5344CB8AC3E}">
        <p14:creationId xmlns:p14="http://schemas.microsoft.com/office/powerpoint/2010/main" xmlns="" val="3114047787"/>
      </p:ext>
    </p:extLst>
  </p:cSld>
  <p:clrMapOvr>
    <a:masterClrMapping/>
  </p:clrMapOvr>
  <p:transitio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564AC8C-3876-42E7-BB65-96C969D511B9}" type="datetimeFigureOut">
              <a:rPr lang="zh-CN" altLang="en-US" smtClean="0"/>
              <a:pPr/>
              <a:t>2017/5/1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A30D62-7AFA-4037-A5EA-B0E587CAF399}" type="slidenum">
              <a:rPr lang="zh-CN" altLang="en-US" smtClean="0"/>
              <a:pPr/>
              <a:t>‹#›</a:t>
            </a:fld>
            <a:endParaRPr lang="zh-CN" altLang="en-US"/>
          </a:p>
        </p:txBody>
      </p:sp>
    </p:spTree>
    <p:extLst>
      <p:ext uri="{BB962C8B-B14F-4D97-AF65-F5344CB8AC3E}">
        <p14:creationId xmlns:p14="http://schemas.microsoft.com/office/powerpoint/2010/main" xmlns="" val="212183507"/>
      </p:ext>
    </p:extLst>
  </p:cSld>
  <p:clrMapOvr>
    <a:masterClrMapping/>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564AC8C-3876-42E7-BB65-96C969D511B9}" type="datetimeFigureOut">
              <a:rPr lang="zh-CN" altLang="en-US" smtClean="0"/>
              <a:pPr/>
              <a:t>2017/5/1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A30D62-7AFA-4037-A5EA-B0E587CAF399}" type="slidenum">
              <a:rPr lang="zh-CN" altLang="en-US" smtClean="0"/>
              <a:pPr/>
              <a:t>‹#›</a:t>
            </a:fld>
            <a:endParaRPr lang="zh-CN" altLang="en-US"/>
          </a:p>
        </p:txBody>
      </p:sp>
      <p:sp>
        <p:nvSpPr>
          <p:cNvPr id="7" name="矩形 6"/>
          <p:cNvSpPr/>
          <p:nvPr userDrawn="1"/>
        </p:nvSpPr>
        <p:spPr>
          <a:xfrm>
            <a:off x="0" y="0"/>
            <a:ext cx="12192000"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userDrawn="1"/>
        </p:nvGrpSpPr>
        <p:grpSpPr>
          <a:xfrm>
            <a:off x="0" y="245661"/>
            <a:ext cx="12323299" cy="6264800"/>
            <a:chOff x="0" y="365125"/>
            <a:chExt cx="12323298" cy="6264800"/>
          </a:xfrm>
        </p:grpSpPr>
        <p:cxnSp>
          <p:nvCxnSpPr>
            <p:cNvPr id="9" name="直接连接符 8"/>
            <p:cNvCxnSpPr/>
            <p:nvPr userDrawn="1"/>
          </p:nvCxnSpPr>
          <p:spPr>
            <a:xfrm>
              <a:off x="0" y="3651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0" y="75667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0" y="11482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0" y="153977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0" y="19313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0" y="232287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0" y="27144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a:off x="0" y="310597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a:off x="0" y="34975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0" y="388907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0" y="42806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0" y="467217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0" y="50637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0" y="545527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0" y="58468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0" y="623837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a:off x="0" y="66299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383195707"/>
      </p:ext>
    </p:extLst>
  </p:cSld>
  <p:clrMapOvr>
    <a:masterClrMapping/>
  </p:clrMapOvr>
  <p:transition spd="med">
    <p:wipe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userDrawn="1"/>
        </p:nvGrpSpPr>
        <p:grpSpPr>
          <a:xfrm>
            <a:off x="0" y="245661"/>
            <a:ext cx="12323299" cy="6264800"/>
            <a:chOff x="0" y="365125"/>
            <a:chExt cx="12323298" cy="6264800"/>
          </a:xfrm>
        </p:grpSpPr>
        <p:cxnSp>
          <p:nvCxnSpPr>
            <p:cNvPr id="9" name="直接连接符 8"/>
            <p:cNvCxnSpPr/>
            <p:nvPr userDrawn="1"/>
          </p:nvCxnSpPr>
          <p:spPr>
            <a:xfrm>
              <a:off x="0" y="3651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0" y="75667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0" y="11482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0" y="153977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0" y="19313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0" y="232287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0" y="27144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a:off x="0" y="310597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a:off x="0" y="34975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0" y="388907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0" y="42806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0" y="467217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0" y="50637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0" y="545527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0" y="58468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0" y="623837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a:off x="0" y="66299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userDrawn="1"/>
        </p:nvGrpSpPr>
        <p:grpSpPr>
          <a:xfrm>
            <a:off x="0" y="277064"/>
            <a:ext cx="3154680" cy="756510"/>
            <a:chOff x="0" y="277064"/>
            <a:chExt cx="3154680" cy="756510"/>
          </a:xfrm>
        </p:grpSpPr>
        <p:sp>
          <p:nvSpPr>
            <p:cNvPr id="27" name="任意多边形 26"/>
            <p:cNvSpPr/>
            <p:nvPr/>
          </p:nvSpPr>
          <p:spPr>
            <a:xfrm flipV="1">
              <a:off x="0" y="458707"/>
              <a:ext cx="1706880" cy="196612"/>
            </a:xfrm>
            <a:custGeom>
              <a:avLst/>
              <a:gdLst>
                <a:gd name="connsiteX0" fmla="*/ 0 w 7386637"/>
                <a:gd name="connsiteY0" fmla="*/ 0 h 0"/>
                <a:gd name="connsiteX1" fmla="*/ 7386637 w 7386637"/>
                <a:gd name="connsiteY1" fmla="*/ 0 h 0"/>
              </a:gdLst>
              <a:ahLst/>
              <a:cxnLst>
                <a:cxn ang="0">
                  <a:pos x="connsiteX0" y="connsiteY0"/>
                </a:cxn>
                <a:cxn ang="0">
                  <a:pos x="connsiteX1" y="connsiteY1"/>
                </a:cxn>
              </a:cxnLst>
              <a:rect l="l" t="t" r="r" b="b"/>
              <a:pathLst>
                <a:path w="7386637">
                  <a:moveTo>
                    <a:pt x="0" y="0"/>
                  </a:moveTo>
                  <a:lnTo>
                    <a:pt x="7386637" y="0"/>
                  </a:ln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1767840" y="277064"/>
              <a:ext cx="756510" cy="756510"/>
              <a:chOff x="135425" y="1275748"/>
              <a:chExt cx="3464332" cy="3464332"/>
            </a:xfrm>
          </p:grpSpPr>
          <p:sp>
            <p:nvSpPr>
              <p:cNvPr id="30" name="新月形 29"/>
              <p:cNvSpPr/>
              <p:nvPr/>
            </p:nvSpPr>
            <p:spPr>
              <a:xfrm rot="16200000">
                <a:off x="2312192" y="2561134"/>
                <a:ext cx="842963" cy="1732166"/>
              </a:xfrm>
              <a:prstGeom prst="moon">
                <a:avLst>
                  <a:gd name="adj" fmla="val 39831"/>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新月形 30"/>
              <p:cNvSpPr/>
              <p:nvPr/>
            </p:nvSpPr>
            <p:spPr>
              <a:xfrm>
                <a:off x="1001507" y="3007914"/>
                <a:ext cx="842963" cy="1732166"/>
              </a:xfrm>
              <a:prstGeom prst="moon">
                <a:avLst>
                  <a:gd name="adj" fmla="val 39831"/>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新月形 31"/>
              <p:cNvSpPr/>
              <p:nvPr/>
            </p:nvSpPr>
            <p:spPr>
              <a:xfrm flipH="1">
                <a:off x="1867590" y="1275748"/>
                <a:ext cx="842963" cy="1732166"/>
              </a:xfrm>
              <a:prstGeom prst="moon">
                <a:avLst>
                  <a:gd name="adj" fmla="val 39831"/>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新月形 32"/>
              <p:cNvSpPr/>
              <p:nvPr/>
            </p:nvSpPr>
            <p:spPr>
              <a:xfrm rot="5400000" flipV="1">
                <a:off x="580026" y="1697229"/>
                <a:ext cx="842963" cy="1732166"/>
              </a:xfrm>
              <a:prstGeom prst="moon">
                <a:avLst>
                  <a:gd name="adj" fmla="val 3983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任意多边形 28"/>
            <p:cNvSpPr/>
            <p:nvPr/>
          </p:nvSpPr>
          <p:spPr>
            <a:xfrm flipV="1">
              <a:off x="2585310" y="438540"/>
              <a:ext cx="569370" cy="211730"/>
            </a:xfrm>
            <a:custGeom>
              <a:avLst/>
              <a:gdLst>
                <a:gd name="connsiteX0" fmla="*/ 0 w 7386637"/>
                <a:gd name="connsiteY0" fmla="*/ 0 h 0"/>
                <a:gd name="connsiteX1" fmla="*/ 7386637 w 7386637"/>
                <a:gd name="connsiteY1" fmla="*/ 0 h 0"/>
              </a:gdLst>
              <a:ahLst/>
              <a:cxnLst>
                <a:cxn ang="0">
                  <a:pos x="connsiteX0" y="connsiteY0"/>
                </a:cxn>
                <a:cxn ang="0">
                  <a:pos x="connsiteX1" y="connsiteY1"/>
                </a:cxn>
              </a:cxnLst>
              <a:rect l="l" t="t" r="r" b="b"/>
              <a:pathLst>
                <a:path w="7386637">
                  <a:moveTo>
                    <a:pt x="0" y="0"/>
                  </a:moveTo>
                  <a:lnTo>
                    <a:pt x="7386637" y="0"/>
                  </a:ln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1937634895"/>
      </p:ext>
    </p:extLst>
  </p:cSld>
  <p:clrMapOvr>
    <a:masterClrMapping/>
  </p:clrMapOvr>
  <p:transition spd="med">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grpSp>
        <p:nvGrpSpPr>
          <p:cNvPr id="27" name="组合 26"/>
          <p:cNvGrpSpPr/>
          <p:nvPr userDrawn="1"/>
        </p:nvGrpSpPr>
        <p:grpSpPr>
          <a:xfrm>
            <a:off x="0" y="0"/>
            <a:ext cx="12323299" cy="1983545"/>
            <a:chOff x="0" y="0"/>
            <a:chExt cx="12323298" cy="6858000"/>
          </a:xfrm>
        </p:grpSpPr>
        <p:sp>
          <p:nvSpPr>
            <p:cNvPr id="8" name="矩形 7"/>
            <p:cNvSpPr/>
            <p:nvPr userDrawn="1"/>
          </p:nvSpPr>
          <p:spPr>
            <a:xfrm>
              <a:off x="0" y="0"/>
              <a:ext cx="12192000"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userDrawn="1"/>
          </p:nvGrpSpPr>
          <p:grpSpPr>
            <a:xfrm>
              <a:off x="0" y="245661"/>
              <a:ext cx="12323298" cy="6264800"/>
              <a:chOff x="0" y="365125"/>
              <a:chExt cx="12323298" cy="6264800"/>
            </a:xfrm>
          </p:grpSpPr>
          <p:cxnSp>
            <p:nvCxnSpPr>
              <p:cNvPr id="10" name="直接连接符 9"/>
              <p:cNvCxnSpPr/>
              <p:nvPr userDrawn="1"/>
            </p:nvCxnSpPr>
            <p:spPr>
              <a:xfrm>
                <a:off x="0" y="3651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0" y="75667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0" y="11482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0" y="153977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0" y="19313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0" y="232287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a:off x="0" y="27144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a:off x="0" y="310597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0" y="34975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0" y="388907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0" y="42806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0" y="467217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0" y="50637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0" y="545527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0" y="58468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a:off x="0" y="623837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nvCxnSpPr>
            <p:spPr>
              <a:xfrm>
                <a:off x="0" y="66299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xmlns="" val="3824894351"/>
      </p:ext>
    </p:extLst>
  </p:cSld>
  <p:clrMapOvr>
    <a:masterClrMapping/>
  </p:clrMapOvr>
  <p:transition spd="med">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grpSp>
        <p:nvGrpSpPr>
          <p:cNvPr id="55" name="组合 54"/>
          <p:cNvGrpSpPr/>
          <p:nvPr userDrawn="1"/>
        </p:nvGrpSpPr>
        <p:grpSpPr>
          <a:xfrm>
            <a:off x="0" y="0"/>
            <a:ext cx="12323299" cy="6858000"/>
            <a:chOff x="0" y="0"/>
            <a:chExt cx="12323298" cy="6858000"/>
          </a:xfrm>
        </p:grpSpPr>
        <p:sp>
          <p:nvSpPr>
            <p:cNvPr id="36" name="矩形 35"/>
            <p:cNvSpPr/>
            <p:nvPr userDrawn="1"/>
          </p:nvSpPr>
          <p:spPr>
            <a:xfrm>
              <a:off x="0" y="0"/>
              <a:ext cx="12192000"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userDrawn="1"/>
          </p:nvGrpSpPr>
          <p:grpSpPr>
            <a:xfrm>
              <a:off x="0" y="245661"/>
              <a:ext cx="12323298" cy="6264800"/>
              <a:chOff x="0" y="365125"/>
              <a:chExt cx="12323298" cy="6264800"/>
            </a:xfrm>
          </p:grpSpPr>
          <p:cxnSp>
            <p:nvCxnSpPr>
              <p:cNvPr id="38" name="直接连接符 37"/>
              <p:cNvCxnSpPr/>
              <p:nvPr userDrawn="1"/>
            </p:nvCxnSpPr>
            <p:spPr>
              <a:xfrm>
                <a:off x="0" y="3651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userDrawn="1"/>
            </p:nvCxnSpPr>
            <p:spPr>
              <a:xfrm>
                <a:off x="0" y="75667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userDrawn="1"/>
            </p:nvCxnSpPr>
            <p:spPr>
              <a:xfrm>
                <a:off x="0" y="11482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userDrawn="1"/>
            </p:nvCxnSpPr>
            <p:spPr>
              <a:xfrm>
                <a:off x="0" y="153977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userDrawn="1"/>
            </p:nvCxnSpPr>
            <p:spPr>
              <a:xfrm>
                <a:off x="0" y="19313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a:off x="0" y="232287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userDrawn="1"/>
            </p:nvCxnSpPr>
            <p:spPr>
              <a:xfrm>
                <a:off x="0" y="27144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userDrawn="1"/>
            </p:nvCxnSpPr>
            <p:spPr>
              <a:xfrm>
                <a:off x="0" y="310597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a:off x="0" y="34975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userDrawn="1"/>
            </p:nvCxnSpPr>
            <p:spPr>
              <a:xfrm>
                <a:off x="0" y="388907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userDrawn="1"/>
            </p:nvCxnSpPr>
            <p:spPr>
              <a:xfrm>
                <a:off x="0" y="42806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userDrawn="1"/>
            </p:nvCxnSpPr>
            <p:spPr>
              <a:xfrm>
                <a:off x="0" y="467217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userDrawn="1"/>
            </p:nvCxnSpPr>
            <p:spPr>
              <a:xfrm>
                <a:off x="0" y="50637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userDrawn="1"/>
            </p:nvCxnSpPr>
            <p:spPr>
              <a:xfrm>
                <a:off x="0" y="545527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userDrawn="1"/>
            </p:nvCxnSpPr>
            <p:spPr>
              <a:xfrm>
                <a:off x="0" y="58468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userDrawn="1"/>
            </p:nvCxnSpPr>
            <p:spPr>
              <a:xfrm>
                <a:off x="0" y="623837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userDrawn="1"/>
            </p:nvCxnSpPr>
            <p:spPr>
              <a:xfrm>
                <a:off x="0" y="6629925"/>
                <a:ext cx="12323298" cy="0"/>
              </a:xfrm>
              <a:prstGeom prst="line">
                <a:avLst/>
              </a:prstGeom>
              <a:ln>
                <a:solidFill>
                  <a:schemeClr val="bg1">
                    <a:lumMod val="50000"/>
                    <a:alpha val="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0" name="组合 9"/>
          <p:cNvGrpSpPr/>
          <p:nvPr userDrawn="1"/>
        </p:nvGrpSpPr>
        <p:grpSpPr>
          <a:xfrm flipH="1">
            <a:off x="9037320" y="245661"/>
            <a:ext cx="3154680" cy="756510"/>
            <a:chOff x="0" y="277064"/>
            <a:chExt cx="3154680" cy="756510"/>
          </a:xfrm>
        </p:grpSpPr>
        <p:sp>
          <p:nvSpPr>
            <p:cNvPr id="11" name="任意多边形 10"/>
            <p:cNvSpPr/>
            <p:nvPr/>
          </p:nvSpPr>
          <p:spPr>
            <a:xfrm flipV="1">
              <a:off x="0" y="458707"/>
              <a:ext cx="1706880" cy="196612"/>
            </a:xfrm>
            <a:custGeom>
              <a:avLst/>
              <a:gdLst>
                <a:gd name="connsiteX0" fmla="*/ 0 w 7386637"/>
                <a:gd name="connsiteY0" fmla="*/ 0 h 0"/>
                <a:gd name="connsiteX1" fmla="*/ 7386637 w 7386637"/>
                <a:gd name="connsiteY1" fmla="*/ 0 h 0"/>
              </a:gdLst>
              <a:ahLst/>
              <a:cxnLst>
                <a:cxn ang="0">
                  <a:pos x="connsiteX0" y="connsiteY0"/>
                </a:cxn>
                <a:cxn ang="0">
                  <a:pos x="connsiteX1" y="connsiteY1"/>
                </a:cxn>
              </a:cxnLst>
              <a:rect l="l" t="t" r="r" b="b"/>
              <a:pathLst>
                <a:path w="7386637">
                  <a:moveTo>
                    <a:pt x="0" y="0"/>
                  </a:moveTo>
                  <a:lnTo>
                    <a:pt x="7386637" y="0"/>
                  </a:ln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1767840" y="277064"/>
              <a:ext cx="756510" cy="756510"/>
              <a:chOff x="135425" y="1275748"/>
              <a:chExt cx="3464332" cy="3464332"/>
            </a:xfrm>
          </p:grpSpPr>
          <p:sp>
            <p:nvSpPr>
              <p:cNvPr id="14" name="新月形 13"/>
              <p:cNvSpPr/>
              <p:nvPr/>
            </p:nvSpPr>
            <p:spPr>
              <a:xfrm rot="16200000">
                <a:off x="2312192" y="2561134"/>
                <a:ext cx="842963" cy="1732166"/>
              </a:xfrm>
              <a:prstGeom prst="moon">
                <a:avLst>
                  <a:gd name="adj" fmla="val 39831"/>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新月形 14"/>
              <p:cNvSpPr/>
              <p:nvPr/>
            </p:nvSpPr>
            <p:spPr>
              <a:xfrm>
                <a:off x="1001507" y="3007914"/>
                <a:ext cx="842963" cy="1732166"/>
              </a:xfrm>
              <a:prstGeom prst="moon">
                <a:avLst>
                  <a:gd name="adj" fmla="val 39831"/>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新月形 15"/>
              <p:cNvSpPr/>
              <p:nvPr/>
            </p:nvSpPr>
            <p:spPr>
              <a:xfrm flipH="1">
                <a:off x="1867590" y="1275748"/>
                <a:ext cx="842963" cy="1732166"/>
              </a:xfrm>
              <a:prstGeom prst="moon">
                <a:avLst>
                  <a:gd name="adj" fmla="val 39831"/>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新月形 16"/>
              <p:cNvSpPr/>
              <p:nvPr/>
            </p:nvSpPr>
            <p:spPr>
              <a:xfrm rot="5400000" flipV="1">
                <a:off x="580026" y="1697229"/>
                <a:ext cx="842963" cy="1732166"/>
              </a:xfrm>
              <a:prstGeom prst="moon">
                <a:avLst>
                  <a:gd name="adj" fmla="val 3983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p:nvSpPr>
          <p:spPr>
            <a:xfrm flipV="1">
              <a:off x="2585310" y="438540"/>
              <a:ext cx="569370" cy="211730"/>
            </a:xfrm>
            <a:custGeom>
              <a:avLst/>
              <a:gdLst>
                <a:gd name="connsiteX0" fmla="*/ 0 w 7386637"/>
                <a:gd name="connsiteY0" fmla="*/ 0 h 0"/>
                <a:gd name="connsiteX1" fmla="*/ 7386637 w 7386637"/>
                <a:gd name="connsiteY1" fmla="*/ 0 h 0"/>
              </a:gdLst>
              <a:ahLst/>
              <a:cxnLst>
                <a:cxn ang="0">
                  <a:pos x="connsiteX0" y="connsiteY0"/>
                </a:cxn>
                <a:cxn ang="0">
                  <a:pos x="connsiteX1" y="connsiteY1"/>
                </a:cxn>
              </a:cxnLst>
              <a:rect l="l" t="t" r="r" b="b"/>
              <a:pathLst>
                <a:path w="7386637">
                  <a:moveTo>
                    <a:pt x="0" y="0"/>
                  </a:moveTo>
                  <a:lnTo>
                    <a:pt x="7386637" y="0"/>
                  </a:ln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3427429841"/>
      </p:ext>
    </p:extLst>
  </p:cSld>
  <p:clrMapOvr>
    <a:masterClrMapping/>
  </p:clrMapOvr>
  <p:transition spd="med">
    <p:wipe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564AC8C-3876-42E7-BB65-96C969D511B9}" type="datetimeFigureOut">
              <a:rPr lang="zh-CN" altLang="en-US" smtClean="0"/>
              <a:pPr/>
              <a:t>2017/5/1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A30D62-7AFA-4037-A5EA-B0E587CAF399}" type="slidenum">
              <a:rPr lang="zh-CN" altLang="en-US" smtClean="0"/>
              <a:pPr/>
              <a:t>‹#›</a:t>
            </a:fld>
            <a:endParaRPr lang="zh-CN" altLang="en-US"/>
          </a:p>
        </p:txBody>
      </p:sp>
    </p:spTree>
    <p:extLst>
      <p:ext uri="{BB962C8B-B14F-4D97-AF65-F5344CB8AC3E}">
        <p14:creationId xmlns:p14="http://schemas.microsoft.com/office/powerpoint/2010/main" xmlns="" val="3403790217"/>
      </p:ext>
    </p:extLst>
  </p:cSld>
  <p:clrMapOvr>
    <a:masterClrMapping/>
  </p:clrMapOvr>
  <p:transitio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64AC8C-3876-42E7-BB65-96C969D511B9}" type="datetimeFigureOut">
              <a:rPr lang="zh-CN" altLang="en-US" smtClean="0"/>
              <a:pPr/>
              <a:t>2017/5/1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A30D62-7AFA-4037-A5EA-B0E587CAF399}" type="slidenum">
              <a:rPr lang="zh-CN" altLang="en-US" smtClean="0"/>
              <a:pPr/>
              <a:t>‹#›</a:t>
            </a:fld>
            <a:endParaRPr lang="zh-CN" altLang="en-US"/>
          </a:p>
        </p:txBody>
      </p:sp>
    </p:spTree>
    <p:extLst>
      <p:ext uri="{BB962C8B-B14F-4D97-AF65-F5344CB8AC3E}">
        <p14:creationId xmlns:p14="http://schemas.microsoft.com/office/powerpoint/2010/main" xmlns="" val="2726890392"/>
      </p:ext>
    </p:extLst>
  </p:cSld>
  <p:clrMapOvr>
    <a:masterClrMapping/>
  </p:clrMapOvr>
  <p:transitio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564AC8C-3876-42E7-BB65-96C969D511B9}" type="datetimeFigureOut">
              <a:rPr lang="zh-CN" altLang="en-US" smtClean="0"/>
              <a:pPr/>
              <a:t>2017/5/1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A30D62-7AFA-4037-A5EA-B0E587CAF399}" type="slidenum">
              <a:rPr lang="zh-CN" altLang="en-US" smtClean="0"/>
              <a:pPr/>
              <a:t>‹#›</a:t>
            </a:fld>
            <a:endParaRPr lang="zh-CN" altLang="en-US"/>
          </a:p>
        </p:txBody>
      </p:sp>
    </p:spTree>
    <p:extLst>
      <p:ext uri="{BB962C8B-B14F-4D97-AF65-F5344CB8AC3E}">
        <p14:creationId xmlns:p14="http://schemas.microsoft.com/office/powerpoint/2010/main" xmlns="" val="4170017163"/>
      </p:ext>
    </p:extLst>
  </p:cSld>
  <p:clrMapOvr>
    <a:masterClrMapping/>
  </p:clrMapOvr>
  <p:transitio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564AC8C-3876-42E7-BB65-96C969D511B9}" type="datetimeFigureOut">
              <a:rPr lang="zh-CN" altLang="en-US" smtClean="0"/>
              <a:pPr/>
              <a:t>2017/5/1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A30D62-7AFA-4037-A5EA-B0E587CAF399}" type="slidenum">
              <a:rPr lang="zh-CN" altLang="en-US" smtClean="0"/>
              <a:pPr/>
              <a:t>‹#›</a:t>
            </a:fld>
            <a:endParaRPr lang="zh-CN" altLang="en-US"/>
          </a:p>
        </p:txBody>
      </p:sp>
    </p:spTree>
    <p:extLst>
      <p:ext uri="{BB962C8B-B14F-4D97-AF65-F5344CB8AC3E}">
        <p14:creationId xmlns:p14="http://schemas.microsoft.com/office/powerpoint/2010/main" xmlns="" val="3394037788"/>
      </p:ext>
    </p:extLst>
  </p:cSld>
  <p:clrMapOvr>
    <a:masterClrMapping/>
  </p:clrMapOvr>
  <p:transition spd="med">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64AC8C-3876-42E7-BB65-96C969D511B9}" type="datetimeFigureOut">
              <a:rPr lang="zh-CN" altLang="en-US" smtClean="0"/>
              <a:pPr/>
              <a:t>2017/5/1</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30D62-7AFA-4037-A5EA-B0E587CAF399}" type="slidenum">
              <a:rPr lang="zh-CN" altLang="en-US" smtClean="0"/>
              <a:pPr/>
              <a:t>‹#›</a:t>
            </a:fld>
            <a:endParaRPr lang="zh-CN" altLang="en-US"/>
          </a:p>
        </p:txBody>
      </p:sp>
    </p:spTree>
    <p:extLst>
      <p:ext uri="{BB962C8B-B14F-4D97-AF65-F5344CB8AC3E}">
        <p14:creationId xmlns:p14="http://schemas.microsoft.com/office/powerpoint/2010/main" xmlns="" val="276479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wipe dir="d"/>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xml"/><Relationship Id="rId4" Type="http://schemas.openxmlformats.org/officeDocument/2006/relationships/chart" Target="../charts/chart5.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152900" y="2979870"/>
            <a:ext cx="5638800" cy="1862048"/>
          </a:xfrm>
          <a:prstGeom prst="rect">
            <a:avLst/>
          </a:prstGeom>
          <a:noFill/>
          <a:effectLst>
            <a:outerShdw blurRad="469900" dist="431800" dir="4020000" sx="161000" sy="161000" algn="ctr" rotWithShape="0">
              <a:srgbClr val="000000">
                <a:alpha val="68000"/>
              </a:srgbClr>
            </a:outerShdw>
          </a:effectLst>
        </p:spPr>
        <p:txBody>
          <a:bodyPr wrap="square" rtlCol="0">
            <a:spAutoFit/>
          </a:bodyPr>
          <a:lstStyle/>
          <a:p>
            <a:r>
              <a:rPr lang="en-US" altLang="zh-CN" sz="11500" b="1" dirty="0" smtClean="0">
                <a:solidFill>
                  <a:schemeClr val="accent1"/>
                </a:solidFill>
                <a:effectLst>
                  <a:outerShdw blurRad="50800" dist="38100" dir="18900000" algn="bl" rotWithShape="0">
                    <a:prstClr val="black">
                      <a:alpha val="40000"/>
                    </a:prstClr>
                  </a:outerShdw>
                </a:effectLst>
              </a:rPr>
              <a:t>2</a:t>
            </a:r>
            <a:r>
              <a:rPr lang="en-US" altLang="zh-CN" sz="11500" b="1" dirty="0" smtClean="0">
                <a:solidFill>
                  <a:schemeClr val="bg1"/>
                </a:solidFill>
                <a:effectLst>
                  <a:outerShdw blurRad="50800" dist="38100" dir="18900000" algn="bl" rotWithShape="0">
                    <a:prstClr val="black">
                      <a:alpha val="40000"/>
                    </a:prstClr>
                  </a:outerShdw>
                </a:effectLst>
              </a:rPr>
              <a:t> </a:t>
            </a:r>
            <a:r>
              <a:rPr lang="en-US" altLang="zh-CN" sz="11500" b="1" dirty="0" smtClean="0">
                <a:solidFill>
                  <a:schemeClr val="accent2"/>
                </a:solidFill>
                <a:effectLst>
                  <a:outerShdw blurRad="50800" dist="38100" dir="18900000" algn="bl" rotWithShape="0">
                    <a:prstClr val="black">
                      <a:alpha val="40000"/>
                    </a:prstClr>
                  </a:outerShdw>
                </a:effectLst>
              </a:rPr>
              <a:t>0</a:t>
            </a:r>
            <a:r>
              <a:rPr lang="en-US" altLang="zh-CN" sz="11500" b="1" dirty="0" smtClean="0">
                <a:solidFill>
                  <a:schemeClr val="bg1"/>
                </a:solidFill>
                <a:effectLst>
                  <a:outerShdw blurRad="50800" dist="38100" dir="18900000" algn="bl" rotWithShape="0">
                    <a:prstClr val="black">
                      <a:alpha val="40000"/>
                    </a:prstClr>
                  </a:outerShdw>
                </a:effectLst>
              </a:rPr>
              <a:t> </a:t>
            </a:r>
            <a:r>
              <a:rPr lang="en-US" altLang="zh-CN" sz="11500" b="1" dirty="0" smtClean="0">
                <a:solidFill>
                  <a:schemeClr val="accent3"/>
                </a:solidFill>
                <a:effectLst>
                  <a:outerShdw blurRad="50800" dist="38100" dir="18900000" algn="bl" rotWithShape="0">
                    <a:prstClr val="black">
                      <a:alpha val="40000"/>
                    </a:prstClr>
                  </a:outerShdw>
                </a:effectLst>
              </a:rPr>
              <a:t>1</a:t>
            </a:r>
            <a:r>
              <a:rPr lang="en-US" altLang="zh-CN" sz="11500" b="1" dirty="0" smtClean="0">
                <a:solidFill>
                  <a:schemeClr val="bg1"/>
                </a:solidFill>
                <a:effectLst>
                  <a:outerShdw blurRad="50800" dist="38100" dir="18900000" algn="bl" rotWithShape="0">
                    <a:prstClr val="black">
                      <a:alpha val="40000"/>
                    </a:prstClr>
                  </a:outerShdw>
                </a:effectLst>
              </a:rPr>
              <a:t> </a:t>
            </a:r>
            <a:r>
              <a:rPr lang="en-US" altLang="zh-CN" sz="11500" b="1" dirty="0">
                <a:solidFill>
                  <a:schemeClr val="accent6"/>
                </a:solidFill>
                <a:effectLst>
                  <a:outerShdw blurRad="50800" dist="38100" dir="18900000" algn="bl" rotWithShape="0">
                    <a:prstClr val="black">
                      <a:alpha val="40000"/>
                    </a:prstClr>
                  </a:outerShdw>
                </a:effectLst>
              </a:rPr>
              <a:t>6</a:t>
            </a:r>
            <a:endParaRPr lang="zh-CN" altLang="en-US" sz="11500" b="1" dirty="0">
              <a:solidFill>
                <a:schemeClr val="accent6"/>
              </a:solidFill>
              <a:effectLst>
                <a:outerShdw blurRad="50800" dist="38100" dir="18900000" algn="bl" rotWithShape="0">
                  <a:prstClr val="black">
                    <a:alpha val="40000"/>
                  </a:prstClr>
                </a:outerShdw>
              </a:effectLst>
            </a:endParaRPr>
          </a:p>
        </p:txBody>
      </p:sp>
      <p:sp>
        <p:nvSpPr>
          <p:cNvPr id="5" name="任意多边形 4"/>
          <p:cNvSpPr/>
          <p:nvPr/>
        </p:nvSpPr>
        <p:spPr>
          <a:xfrm>
            <a:off x="2675584" y="4892675"/>
            <a:ext cx="7386637" cy="0"/>
          </a:xfrm>
          <a:custGeom>
            <a:avLst/>
            <a:gdLst>
              <a:gd name="connsiteX0" fmla="*/ 0 w 7386637"/>
              <a:gd name="connsiteY0" fmla="*/ 0 h 0"/>
              <a:gd name="connsiteX1" fmla="*/ 7386637 w 7386637"/>
              <a:gd name="connsiteY1" fmla="*/ 0 h 0"/>
            </a:gdLst>
            <a:ahLst/>
            <a:cxnLst>
              <a:cxn ang="0">
                <a:pos x="connsiteX0" y="connsiteY0"/>
              </a:cxn>
              <a:cxn ang="0">
                <a:pos x="connsiteX1" y="connsiteY1"/>
              </a:cxn>
            </a:cxnLst>
            <a:rect l="l" t="t" r="r" b="b"/>
            <a:pathLst>
              <a:path w="7386637">
                <a:moveTo>
                  <a:pt x="0" y="0"/>
                </a:moveTo>
                <a:lnTo>
                  <a:pt x="7386637"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4986616" y="757739"/>
            <a:ext cx="2223531" cy="2223531"/>
            <a:chOff x="135425" y="1275748"/>
            <a:chExt cx="3464332" cy="3464332"/>
          </a:xfrm>
        </p:grpSpPr>
        <p:sp>
          <p:nvSpPr>
            <p:cNvPr id="7" name="新月形 6"/>
            <p:cNvSpPr/>
            <p:nvPr/>
          </p:nvSpPr>
          <p:spPr>
            <a:xfrm rot="16200000">
              <a:off x="2312192" y="2561134"/>
              <a:ext cx="842963" cy="1732166"/>
            </a:xfrm>
            <a:prstGeom prst="moon">
              <a:avLst>
                <a:gd name="adj" fmla="val 39831"/>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新月形 7"/>
            <p:cNvSpPr/>
            <p:nvPr/>
          </p:nvSpPr>
          <p:spPr>
            <a:xfrm>
              <a:off x="1001507" y="3007914"/>
              <a:ext cx="842963" cy="1732166"/>
            </a:xfrm>
            <a:prstGeom prst="moon">
              <a:avLst>
                <a:gd name="adj" fmla="val 39831"/>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新月形 8"/>
            <p:cNvSpPr/>
            <p:nvPr/>
          </p:nvSpPr>
          <p:spPr>
            <a:xfrm flipH="1">
              <a:off x="1867590" y="1275748"/>
              <a:ext cx="842963" cy="1732166"/>
            </a:xfrm>
            <a:prstGeom prst="moon">
              <a:avLst>
                <a:gd name="adj" fmla="val 39831"/>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新月形 9"/>
            <p:cNvSpPr/>
            <p:nvPr/>
          </p:nvSpPr>
          <p:spPr>
            <a:xfrm rot="5400000" flipV="1">
              <a:off x="580026" y="1697229"/>
              <a:ext cx="842963" cy="1732166"/>
            </a:xfrm>
            <a:prstGeom prst="moon">
              <a:avLst>
                <a:gd name="adj" fmla="val 3983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583423125"/>
      </p:ext>
    </p:extLst>
  </p:cSld>
  <p:clrMapOvr>
    <a:masterClrMapping/>
  </p:clrMapOvr>
  <p:transition spd="med">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extLst>
              <p:ext uri="{D42A27DB-BD31-4B8C-83A1-F6EECF244321}">
                <p14:modId xmlns:p14="http://schemas.microsoft.com/office/powerpoint/2010/main" xmlns="" val="3946478113"/>
              </p:ext>
            </p:extLst>
          </p:nvPr>
        </p:nvGraphicFramePr>
        <p:xfrm>
          <a:off x="-22648" y="2591080"/>
          <a:ext cx="7764415" cy="2496531"/>
        </p:xfrm>
        <a:graphic>
          <a:graphicData uri="http://schemas.openxmlformats.org/drawingml/2006/chart">
            <c:chart xmlns:c="http://schemas.openxmlformats.org/drawingml/2006/chart" xmlns:r="http://schemas.openxmlformats.org/officeDocument/2006/relationships" r:id="rId2"/>
          </a:graphicData>
        </a:graphic>
      </p:graphicFrame>
      <p:sp>
        <p:nvSpPr>
          <p:cNvPr id="5" name="矩形 4"/>
          <p:cNvSpPr/>
          <p:nvPr/>
        </p:nvSpPr>
        <p:spPr>
          <a:xfrm>
            <a:off x="7965568" y="2600220"/>
            <a:ext cx="4074032" cy="2677656"/>
          </a:xfrm>
          <a:prstGeom prst="rect">
            <a:avLst/>
          </a:prstGeom>
        </p:spPr>
        <p:txBody>
          <a:bodyPr wrap="square">
            <a:spAutoFit/>
          </a:bodyPr>
          <a:lstStyle/>
          <a:p>
            <a:r>
              <a:rPr lang="en-US" altLang="zh-CN" sz="2400" dirty="0" smtClean="0">
                <a:solidFill>
                  <a:schemeClr val="bg1"/>
                </a:solidFill>
              </a:rPr>
              <a:t>Happiness is not about being immortal nor having food or rights in one's hand</a:t>
            </a:r>
          </a:p>
          <a:p>
            <a:r>
              <a:rPr lang="en-US" altLang="zh-CN" sz="2400" dirty="0" smtClean="0">
                <a:solidFill>
                  <a:schemeClr val="bg1"/>
                </a:solidFill>
              </a:rPr>
              <a:t>Happiness is not about being immortal nor having food or rights in one's hand</a:t>
            </a:r>
            <a:endParaRPr lang="zh-CN" altLang="en-US" sz="2400" dirty="0" smtClean="0"/>
          </a:p>
          <a:p>
            <a:endParaRPr lang="zh-CN" altLang="en-US" sz="2400" dirty="0"/>
          </a:p>
        </p:txBody>
      </p:sp>
      <p:sp>
        <p:nvSpPr>
          <p:cNvPr id="6" name="矩形 5"/>
          <p:cNvSpPr/>
          <p:nvPr/>
        </p:nvSpPr>
        <p:spPr>
          <a:xfrm>
            <a:off x="3215640" y="413709"/>
            <a:ext cx="3147272" cy="523220"/>
          </a:xfrm>
          <a:prstGeom prst="rect">
            <a:avLst/>
          </a:prstGeom>
        </p:spPr>
        <p:txBody>
          <a:bodyPr wrap="none">
            <a:spAutoFit/>
          </a:bodyPr>
          <a:lstStyle/>
          <a:p>
            <a:r>
              <a:rPr lang="en-US" altLang="zh-CN" sz="2800" dirty="0" smtClean="0">
                <a:solidFill>
                  <a:schemeClr val="bg1"/>
                </a:solidFill>
              </a:rPr>
              <a:t>Text something here</a:t>
            </a:r>
          </a:p>
        </p:txBody>
      </p:sp>
      <p:sp>
        <p:nvSpPr>
          <p:cNvPr id="7" name="任意多边形 6"/>
          <p:cNvSpPr/>
          <p:nvPr/>
        </p:nvSpPr>
        <p:spPr>
          <a:xfrm>
            <a:off x="5029200" y="2133600"/>
            <a:ext cx="1234440" cy="1188720"/>
          </a:xfrm>
          <a:custGeom>
            <a:avLst/>
            <a:gdLst>
              <a:gd name="connsiteX0" fmla="*/ 0 w 1234440"/>
              <a:gd name="connsiteY0" fmla="*/ 1188720 h 1188720"/>
              <a:gd name="connsiteX1" fmla="*/ 0 w 1234440"/>
              <a:gd name="connsiteY1" fmla="*/ 0 h 1188720"/>
              <a:gd name="connsiteX2" fmla="*/ 1234440 w 1234440"/>
              <a:gd name="connsiteY2" fmla="*/ 0 h 1188720"/>
            </a:gdLst>
            <a:ahLst/>
            <a:cxnLst>
              <a:cxn ang="0">
                <a:pos x="connsiteX0" y="connsiteY0"/>
              </a:cxn>
              <a:cxn ang="0">
                <a:pos x="connsiteX1" y="connsiteY1"/>
              </a:cxn>
              <a:cxn ang="0">
                <a:pos x="connsiteX2" y="connsiteY2"/>
              </a:cxn>
            </a:cxnLst>
            <a:rect l="l" t="t" r="r" b="b"/>
            <a:pathLst>
              <a:path w="1234440" h="1188720">
                <a:moveTo>
                  <a:pt x="0" y="1188720"/>
                </a:moveTo>
                <a:lnTo>
                  <a:pt x="0" y="0"/>
                </a:lnTo>
                <a:lnTo>
                  <a:pt x="123444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263640" y="1871990"/>
            <a:ext cx="3147272" cy="523220"/>
          </a:xfrm>
          <a:prstGeom prst="rect">
            <a:avLst/>
          </a:prstGeom>
        </p:spPr>
        <p:txBody>
          <a:bodyPr wrap="none">
            <a:spAutoFit/>
          </a:bodyPr>
          <a:lstStyle/>
          <a:p>
            <a:r>
              <a:rPr lang="en-US" altLang="zh-CN" sz="2800" dirty="0" smtClean="0">
                <a:solidFill>
                  <a:schemeClr val="bg1"/>
                </a:solidFill>
              </a:rPr>
              <a:t>Text something here</a:t>
            </a:r>
          </a:p>
        </p:txBody>
      </p:sp>
    </p:spTree>
    <p:extLst>
      <p:ext uri="{BB962C8B-B14F-4D97-AF65-F5344CB8AC3E}">
        <p14:creationId xmlns:p14="http://schemas.microsoft.com/office/powerpoint/2010/main" xmlns="" val="1507820248"/>
      </p:ext>
    </p:extLst>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583754" y="1966900"/>
            <a:ext cx="3147272" cy="2246769"/>
          </a:xfrm>
          <a:prstGeom prst="rect">
            <a:avLst/>
          </a:prstGeom>
        </p:spPr>
        <p:txBody>
          <a:bodyPr wrap="none">
            <a:spAutoFit/>
          </a:bodyPr>
          <a:lstStyle/>
          <a:p>
            <a:r>
              <a:rPr lang="en-US" altLang="zh-CN" sz="2800" dirty="0" smtClean="0">
                <a:solidFill>
                  <a:schemeClr val="bg1"/>
                </a:solidFill>
              </a:rPr>
              <a:t>Text something here</a:t>
            </a:r>
          </a:p>
          <a:p>
            <a:r>
              <a:rPr lang="en-US" altLang="zh-CN" sz="2800" dirty="0">
                <a:solidFill>
                  <a:schemeClr val="bg1"/>
                </a:solidFill>
              </a:rPr>
              <a:t>Text something here</a:t>
            </a:r>
            <a:endParaRPr lang="zh-CN" altLang="en-US" sz="2800" dirty="0">
              <a:solidFill>
                <a:schemeClr val="bg1"/>
              </a:solidFill>
            </a:endParaRPr>
          </a:p>
          <a:p>
            <a:r>
              <a:rPr lang="en-US" altLang="zh-CN" sz="2800" dirty="0">
                <a:solidFill>
                  <a:schemeClr val="bg1"/>
                </a:solidFill>
              </a:rPr>
              <a:t>Text something </a:t>
            </a:r>
            <a:r>
              <a:rPr lang="en-US" altLang="zh-CN" sz="2800" dirty="0" smtClean="0">
                <a:solidFill>
                  <a:schemeClr val="bg1"/>
                </a:solidFill>
              </a:rPr>
              <a:t>here</a:t>
            </a:r>
          </a:p>
          <a:p>
            <a:r>
              <a:rPr lang="en-US" altLang="zh-CN" sz="2800" dirty="0">
                <a:solidFill>
                  <a:schemeClr val="bg1"/>
                </a:solidFill>
              </a:rPr>
              <a:t>Text something here</a:t>
            </a:r>
            <a:endParaRPr lang="zh-CN" altLang="en-US" sz="2800" dirty="0">
              <a:solidFill>
                <a:schemeClr val="bg1"/>
              </a:solidFill>
            </a:endParaRPr>
          </a:p>
          <a:p>
            <a:endParaRPr lang="zh-CN" altLang="en-US" sz="2800" dirty="0">
              <a:solidFill>
                <a:schemeClr val="bg1"/>
              </a:solidFill>
            </a:endParaRPr>
          </a:p>
        </p:txBody>
      </p:sp>
      <p:graphicFrame>
        <p:nvGraphicFramePr>
          <p:cNvPr id="2" name="图表 1"/>
          <p:cNvGraphicFramePr/>
          <p:nvPr>
            <p:extLst>
              <p:ext uri="{D42A27DB-BD31-4B8C-83A1-F6EECF244321}">
                <p14:modId xmlns:p14="http://schemas.microsoft.com/office/powerpoint/2010/main" xmlns="" val="1690127210"/>
              </p:ext>
            </p:extLst>
          </p:nvPr>
        </p:nvGraphicFramePr>
        <p:xfrm>
          <a:off x="506338" y="3658517"/>
          <a:ext cx="3004695" cy="31627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图表 3"/>
          <p:cNvGraphicFramePr/>
          <p:nvPr>
            <p:extLst>
              <p:ext uri="{D42A27DB-BD31-4B8C-83A1-F6EECF244321}">
                <p14:modId xmlns:p14="http://schemas.microsoft.com/office/powerpoint/2010/main" xmlns="" val="303590275"/>
              </p:ext>
            </p:extLst>
          </p:nvPr>
        </p:nvGraphicFramePr>
        <p:xfrm>
          <a:off x="4574917" y="3695217"/>
          <a:ext cx="3004695" cy="31627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p:nvPr>
            <p:extLst>
              <p:ext uri="{D42A27DB-BD31-4B8C-83A1-F6EECF244321}">
                <p14:modId xmlns:p14="http://schemas.microsoft.com/office/powerpoint/2010/main" xmlns="" val="1592563708"/>
              </p:ext>
            </p:extLst>
          </p:nvPr>
        </p:nvGraphicFramePr>
        <p:xfrm>
          <a:off x="8531986" y="3716089"/>
          <a:ext cx="3004695" cy="3162785"/>
        </p:xfrm>
        <a:graphic>
          <a:graphicData uri="http://schemas.openxmlformats.org/drawingml/2006/chart">
            <c:chart xmlns:c="http://schemas.openxmlformats.org/drawingml/2006/chart" xmlns:r="http://schemas.openxmlformats.org/officeDocument/2006/relationships" r:id="rId4"/>
          </a:graphicData>
        </a:graphic>
      </p:graphicFrame>
      <p:grpSp>
        <p:nvGrpSpPr>
          <p:cNvPr id="8" name="组合 7"/>
          <p:cNvGrpSpPr/>
          <p:nvPr/>
        </p:nvGrpSpPr>
        <p:grpSpPr>
          <a:xfrm>
            <a:off x="5783648" y="4745882"/>
            <a:ext cx="571432" cy="994102"/>
            <a:chOff x="5518150" y="3367088"/>
            <a:chExt cx="384175" cy="668337"/>
          </a:xfrm>
          <a:solidFill>
            <a:schemeClr val="bg1"/>
          </a:solidFill>
        </p:grpSpPr>
        <p:sp>
          <p:nvSpPr>
            <p:cNvPr id="9" name="Oval 52"/>
            <p:cNvSpPr>
              <a:spLocks noChangeArrowheads="1"/>
            </p:cNvSpPr>
            <p:nvPr/>
          </p:nvSpPr>
          <p:spPr bwMode="auto">
            <a:xfrm>
              <a:off x="5653088" y="3786188"/>
              <a:ext cx="111125" cy="11112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10" name="Freeform 53"/>
            <p:cNvSpPr>
              <a:spLocks noEditPoints="1"/>
            </p:cNvSpPr>
            <p:nvPr/>
          </p:nvSpPr>
          <p:spPr bwMode="auto">
            <a:xfrm>
              <a:off x="5518150" y="3367088"/>
              <a:ext cx="384175" cy="668337"/>
            </a:xfrm>
            <a:custGeom>
              <a:avLst/>
              <a:gdLst>
                <a:gd name="T0" fmla="*/ 2147483646 w 114"/>
                <a:gd name="T1" fmla="*/ 0 h 199"/>
                <a:gd name="T2" fmla="*/ 2147483646 w 114"/>
                <a:gd name="T3" fmla="*/ 0 h 199"/>
                <a:gd name="T4" fmla="*/ 0 w 114"/>
                <a:gd name="T5" fmla="*/ 2147483646 h 199"/>
                <a:gd name="T6" fmla="*/ 0 w 114"/>
                <a:gd name="T7" fmla="*/ 2147483646 h 199"/>
                <a:gd name="T8" fmla="*/ 2147483646 w 114"/>
                <a:gd name="T9" fmla="*/ 2147483646 h 199"/>
                <a:gd name="T10" fmla="*/ 2147483646 w 114"/>
                <a:gd name="T11" fmla="*/ 2147483646 h 199"/>
                <a:gd name="T12" fmla="*/ 2147483646 w 114"/>
                <a:gd name="T13" fmla="*/ 2147483646 h 199"/>
                <a:gd name="T14" fmla="*/ 2147483646 w 114"/>
                <a:gd name="T15" fmla="*/ 2147483646 h 199"/>
                <a:gd name="T16" fmla="*/ 2147483646 w 114"/>
                <a:gd name="T17" fmla="*/ 0 h 199"/>
                <a:gd name="T18" fmla="*/ 2147483646 w 114"/>
                <a:gd name="T19" fmla="*/ 2147483646 h 199"/>
                <a:gd name="T20" fmla="*/ 2147483646 w 114"/>
                <a:gd name="T21" fmla="*/ 2147483646 h 199"/>
                <a:gd name="T22" fmla="*/ 2147483646 w 114"/>
                <a:gd name="T23" fmla="*/ 2147483646 h 199"/>
                <a:gd name="T24" fmla="*/ 2147483646 w 114"/>
                <a:gd name="T25" fmla="*/ 2147483646 h 199"/>
                <a:gd name="T26" fmla="*/ 2147483646 w 114"/>
                <a:gd name="T27" fmla="*/ 2147483646 h 199"/>
                <a:gd name="T28" fmla="*/ 2147483646 w 114"/>
                <a:gd name="T29" fmla="*/ 2147483646 h 199"/>
                <a:gd name="T30" fmla="*/ 2147483646 w 114"/>
                <a:gd name="T31" fmla="*/ 2147483646 h 199"/>
                <a:gd name="T32" fmla="*/ 2147483646 w 114"/>
                <a:gd name="T33" fmla="*/ 2147483646 h 199"/>
                <a:gd name="T34" fmla="*/ 2147483646 w 114"/>
                <a:gd name="T35" fmla="*/ 2147483646 h 199"/>
                <a:gd name="T36" fmla="*/ 2147483646 w 114"/>
                <a:gd name="T37" fmla="*/ 2147483646 h 199"/>
                <a:gd name="T38" fmla="*/ 2147483646 w 114"/>
                <a:gd name="T39" fmla="*/ 2147483646 h 199"/>
                <a:gd name="T40" fmla="*/ 2147483646 w 114"/>
                <a:gd name="T41" fmla="*/ 2147483646 h 199"/>
                <a:gd name="T42" fmla="*/ 2147483646 w 114"/>
                <a:gd name="T43" fmla="*/ 2147483646 h 199"/>
                <a:gd name="T44" fmla="*/ 2147483646 w 114"/>
                <a:gd name="T45" fmla="*/ 2147483646 h 19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14" h="199">
                  <a:moveTo>
                    <a:pt x="100" y="0"/>
                  </a:moveTo>
                  <a:cubicBezTo>
                    <a:pt x="14" y="0"/>
                    <a:pt x="14" y="0"/>
                    <a:pt x="14" y="0"/>
                  </a:cubicBezTo>
                  <a:cubicBezTo>
                    <a:pt x="6" y="0"/>
                    <a:pt x="0" y="6"/>
                    <a:pt x="0" y="13"/>
                  </a:cubicBezTo>
                  <a:cubicBezTo>
                    <a:pt x="0" y="185"/>
                    <a:pt x="0" y="185"/>
                    <a:pt x="0" y="185"/>
                  </a:cubicBezTo>
                  <a:cubicBezTo>
                    <a:pt x="0" y="193"/>
                    <a:pt x="6" y="199"/>
                    <a:pt x="14" y="199"/>
                  </a:cubicBezTo>
                  <a:cubicBezTo>
                    <a:pt x="100" y="199"/>
                    <a:pt x="100" y="199"/>
                    <a:pt x="100" y="199"/>
                  </a:cubicBezTo>
                  <a:cubicBezTo>
                    <a:pt x="108" y="199"/>
                    <a:pt x="114" y="193"/>
                    <a:pt x="114" y="185"/>
                  </a:cubicBezTo>
                  <a:cubicBezTo>
                    <a:pt x="114" y="13"/>
                    <a:pt x="114" y="13"/>
                    <a:pt x="114" y="13"/>
                  </a:cubicBezTo>
                  <a:cubicBezTo>
                    <a:pt x="114" y="6"/>
                    <a:pt x="108" y="0"/>
                    <a:pt x="100" y="0"/>
                  </a:cubicBezTo>
                  <a:close/>
                  <a:moveTo>
                    <a:pt x="57" y="185"/>
                  </a:moveTo>
                  <a:cubicBezTo>
                    <a:pt x="33" y="185"/>
                    <a:pt x="14" y="165"/>
                    <a:pt x="14" y="142"/>
                  </a:cubicBezTo>
                  <a:cubicBezTo>
                    <a:pt x="14" y="118"/>
                    <a:pt x="33" y="99"/>
                    <a:pt x="57" y="99"/>
                  </a:cubicBezTo>
                  <a:cubicBezTo>
                    <a:pt x="80" y="99"/>
                    <a:pt x="99" y="118"/>
                    <a:pt x="99" y="142"/>
                  </a:cubicBezTo>
                  <a:cubicBezTo>
                    <a:pt x="99" y="165"/>
                    <a:pt x="80" y="185"/>
                    <a:pt x="57" y="185"/>
                  </a:cubicBezTo>
                  <a:close/>
                  <a:moveTo>
                    <a:pt x="99" y="75"/>
                  </a:moveTo>
                  <a:cubicBezTo>
                    <a:pt x="99" y="80"/>
                    <a:pt x="95" y="85"/>
                    <a:pt x="89" y="85"/>
                  </a:cubicBezTo>
                  <a:cubicBezTo>
                    <a:pt x="24" y="85"/>
                    <a:pt x="24" y="85"/>
                    <a:pt x="24" y="85"/>
                  </a:cubicBezTo>
                  <a:cubicBezTo>
                    <a:pt x="19" y="85"/>
                    <a:pt x="14" y="80"/>
                    <a:pt x="14" y="75"/>
                  </a:cubicBezTo>
                  <a:cubicBezTo>
                    <a:pt x="14" y="24"/>
                    <a:pt x="14" y="24"/>
                    <a:pt x="14" y="24"/>
                  </a:cubicBezTo>
                  <a:cubicBezTo>
                    <a:pt x="14" y="18"/>
                    <a:pt x="19" y="14"/>
                    <a:pt x="24" y="14"/>
                  </a:cubicBezTo>
                  <a:cubicBezTo>
                    <a:pt x="89" y="14"/>
                    <a:pt x="89" y="14"/>
                    <a:pt x="89" y="14"/>
                  </a:cubicBezTo>
                  <a:cubicBezTo>
                    <a:pt x="95" y="14"/>
                    <a:pt x="99" y="18"/>
                    <a:pt x="99" y="24"/>
                  </a:cubicBezTo>
                  <a:lnTo>
                    <a:pt x="99"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11" name="Freeform 54"/>
          <p:cNvSpPr>
            <a:spLocks noEditPoints="1"/>
          </p:cNvSpPr>
          <p:nvPr/>
        </p:nvSpPr>
        <p:spPr bwMode="auto">
          <a:xfrm>
            <a:off x="9788079" y="4780755"/>
            <a:ext cx="515100" cy="959231"/>
          </a:xfrm>
          <a:custGeom>
            <a:avLst/>
            <a:gdLst>
              <a:gd name="T0" fmla="*/ 2147483646 w 106"/>
              <a:gd name="T1" fmla="*/ 0 h 198"/>
              <a:gd name="T2" fmla="*/ 2147483646 w 106"/>
              <a:gd name="T3" fmla="*/ 0 h 198"/>
              <a:gd name="T4" fmla="*/ 0 w 106"/>
              <a:gd name="T5" fmla="*/ 2147483646 h 198"/>
              <a:gd name="T6" fmla="*/ 0 w 106"/>
              <a:gd name="T7" fmla="*/ 2147483646 h 198"/>
              <a:gd name="T8" fmla="*/ 2147483646 w 106"/>
              <a:gd name="T9" fmla="*/ 2147483646 h 198"/>
              <a:gd name="T10" fmla="*/ 2147483646 w 106"/>
              <a:gd name="T11" fmla="*/ 2147483646 h 198"/>
              <a:gd name="T12" fmla="*/ 2147483646 w 106"/>
              <a:gd name="T13" fmla="*/ 2147483646 h 198"/>
              <a:gd name="T14" fmla="*/ 2147483646 w 106"/>
              <a:gd name="T15" fmla="*/ 2147483646 h 198"/>
              <a:gd name="T16" fmla="*/ 2147483646 w 106"/>
              <a:gd name="T17" fmla="*/ 0 h 198"/>
              <a:gd name="T18" fmla="*/ 2147483646 w 106"/>
              <a:gd name="T19" fmla="*/ 2147483646 h 198"/>
              <a:gd name="T20" fmla="*/ 2147483646 w 106"/>
              <a:gd name="T21" fmla="*/ 2147483646 h 198"/>
              <a:gd name="T22" fmla="*/ 2147483646 w 106"/>
              <a:gd name="T23" fmla="*/ 2147483646 h 198"/>
              <a:gd name="T24" fmla="*/ 2147483646 w 106"/>
              <a:gd name="T25" fmla="*/ 2147483646 h 198"/>
              <a:gd name="T26" fmla="*/ 2147483646 w 106"/>
              <a:gd name="T27" fmla="*/ 2147483646 h 198"/>
              <a:gd name="T28" fmla="*/ 2147483646 w 106"/>
              <a:gd name="T29" fmla="*/ 2147483646 h 198"/>
              <a:gd name="T30" fmla="*/ 2147483646 w 106"/>
              <a:gd name="T31" fmla="*/ 2147483646 h 198"/>
              <a:gd name="T32" fmla="*/ 2147483646 w 106"/>
              <a:gd name="T33" fmla="*/ 2147483646 h 198"/>
              <a:gd name="T34" fmla="*/ 2147483646 w 106"/>
              <a:gd name="T35" fmla="*/ 2147483646 h 198"/>
              <a:gd name="T36" fmla="*/ 2147483646 w 106"/>
              <a:gd name="T37" fmla="*/ 2147483646 h 198"/>
              <a:gd name="T38" fmla="*/ 2147483646 w 106"/>
              <a:gd name="T39" fmla="*/ 2147483646 h 198"/>
              <a:gd name="T40" fmla="*/ 2147483646 w 106"/>
              <a:gd name="T41" fmla="*/ 2147483646 h 198"/>
              <a:gd name="T42" fmla="*/ 2147483646 w 106"/>
              <a:gd name="T43" fmla="*/ 2147483646 h 198"/>
              <a:gd name="T44" fmla="*/ 2147483646 w 106"/>
              <a:gd name="T45" fmla="*/ 2147483646 h 198"/>
              <a:gd name="T46" fmla="*/ 2147483646 w 106"/>
              <a:gd name="T47" fmla="*/ 2147483646 h 198"/>
              <a:gd name="T48" fmla="*/ 2147483646 w 106"/>
              <a:gd name="T49" fmla="*/ 2147483646 h 198"/>
              <a:gd name="T50" fmla="*/ 2147483646 w 106"/>
              <a:gd name="T51" fmla="*/ 2147483646 h 19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06" h="198">
                <a:moveTo>
                  <a:pt x="90" y="0"/>
                </a:moveTo>
                <a:cubicBezTo>
                  <a:pt x="17" y="0"/>
                  <a:pt x="17" y="0"/>
                  <a:pt x="17" y="0"/>
                </a:cubicBezTo>
                <a:cubicBezTo>
                  <a:pt x="8" y="0"/>
                  <a:pt x="0" y="7"/>
                  <a:pt x="0" y="16"/>
                </a:cubicBezTo>
                <a:cubicBezTo>
                  <a:pt x="0" y="182"/>
                  <a:pt x="0" y="182"/>
                  <a:pt x="0" y="182"/>
                </a:cubicBezTo>
                <a:cubicBezTo>
                  <a:pt x="0" y="191"/>
                  <a:pt x="8" y="198"/>
                  <a:pt x="17" y="198"/>
                </a:cubicBezTo>
                <a:cubicBezTo>
                  <a:pt x="90" y="198"/>
                  <a:pt x="90" y="198"/>
                  <a:pt x="90" y="198"/>
                </a:cubicBezTo>
                <a:cubicBezTo>
                  <a:pt x="99" y="198"/>
                  <a:pt x="106" y="191"/>
                  <a:pt x="106" y="182"/>
                </a:cubicBezTo>
                <a:cubicBezTo>
                  <a:pt x="106" y="16"/>
                  <a:pt x="106" y="16"/>
                  <a:pt x="106" y="16"/>
                </a:cubicBezTo>
                <a:cubicBezTo>
                  <a:pt x="106" y="7"/>
                  <a:pt x="99" y="0"/>
                  <a:pt x="90" y="0"/>
                </a:cubicBezTo>
                <a:close/>
                <a:moveTo>
                  <a:pt x="43" y="13"/>
                </a:moveTo>
                <a:cubicBezTo>
                  <a:pt x="63" y="13"/>
                  <a:pt x="63" y="13"/>
                  <a:pt x="63" y="13"/>
                </a:cubicBezTo>
                <a:cubicBezTo>
                  <a:pt x="65" y="13"/>
                  <a:pt x="66" y="14"/>
                  <a:pt x="66" y="16"/>
                </a:cubicBezTo>
                <a:cubicBezTo>
                  <a:pt x="66" y="18"/>
                  <a:pt x="65" y="19"/>
                  <a:pt x="63" y="19"/>
                </a:cubicBezTo>
                <a:cubicBezTo>
                  <a:pt x="43" y="19"/>
                  <a:pt x="43" y="19"/>
                  <a:pt x="43" y="19"/>
                </a:cubicBezTo>
                <a:cubicBezTo>
                  <a:pt x="42" y="19"/>
                  <a:pt x="40" y="18"/>
                  <a:pt x="40" y="16"/>
                </a:cubicBezTo>
                <a:cubicBezTo>
                  <a:pt x="40" y="14"/>
                  <a:pt x="42" y="13"/>
                  <a:pt x="43" y="13"/>
                </a:cubicBezTo>
                <a:close/>
                <a:moveTo>
                  <a:pt x="53" y="192"/>
                </a:moveTo>
                <a:cubicBezTo>
                  <a:pt x="48" y="192"/>
                  <a:pt x="43" y="187"/>
                  <a:pt x="43" y="182"/>
                </a:cubicBezTo>
                <a:cubicBezTo>
                  <a:pt x="43" y="176"/>
                  <a:pt x="48" y="172"/>
                  <a:pt x="53" y="172"/>
                </a:cubicBezTo>
                <a:cubicBezTo>
                  <a:pt x="59" y="172"/>
                  <a:pt x="63" y="176"/>
                  <a:pt x="63" y="182"/>
                </a:cubicBezTo>
                <a:cubicBezTo>
                  <a:pt x="63" y="187"/>
                  <a:pt x="59" y="192"/>
                  <a:pt x="53" y="192"/>
                </a:cubicBezTo>
                <a:close/>
                <a:moveTo>
                  <a:pt x="100" y="165"/>
                </a:moveTo>
                <a:cubicBezTo>
                  <a:pt x="7" y="165"/>
                  <a:pt x="7" y="165"/>
                  <a:pt x="7" y="165"/>
                </a:cubicBezTo>
                <a:cubicBezTo>
                  <a:pt x="7" y="33"/>
                  <a:pt x="7" y="33"/>
                  <a:pt x="7" y="33"/>
                </a:cubicBezTo>
                <a:cubicBezTo>
                  <a:pt x="100" y="33"/>
                  <a:pt x="100" y="33"/>
                  <a:pt x="100" y="33"/>
                </a:cubicBezTo>
                <a:lnTo>
                  <a:pt x="100" y="165"/>
                </a:lnTo>
                <a:close/>
              </a:path>
            </a:pathLst>
          </a:custGeom>
          <a:solidFill>
            <a:schemeClr val="bg1"/>
          </a:solidFill>
          <a:ln>
            <a:noFill/>
          </a:ln>
        </p:spPr>
        <p:txBody>
          <a:bodyPr/>
          <a:lstStyle/>
          <a:p>
            <a:endParaRPr lang="zh-CN" altLang="en-US"/>
          </a:p>
        </p:txBody>
      </p:sp>
      <p:grpSp>
        <p:nvGrpSpPr>
          <p:cNvPr id="12" name="组合 11"/>
          <p:cNvGrpSpPr/>
          <p:nvPr/>
        </p:nvGrpSpPr>
        <p:grpSpPr>
          <a:xfrm>
            <a:off x="1442137" y="4740083"/>
            <a:ext cx="1082593" cy="870670"/>
            <a:chOff x="4029075" y="3494088"/>
            <a:chExt cx="673100" cy="541337"/>
          </a:xfrm>
          <a:solidFill>
            <a:schemeClr val="bg1"/>
          </a:solidFill>
        </p:grpSpPr>
        <p:sp>
          <p:nvSpPr>
            <p:cNvPr id="13" name="Freeform 90"/>
            <p:cNvSpPr>
              <a:spLocks noEditPoints="1"/>
            </p:cNvSpPr>
            <p:nvPr/>
          </p:nvSpPr>
          <p:spPr bwMode="auto">
            <a:xfrm>
              <a:off x="4029075" y="3840163"/>
              <a:ext cx="673100" cy="195262"/>
            </a:xfrm>
            <a:custGeom>
              <a:avLst/>
              <a:gdLst>
                <a:gd name="T0" fmla="*/ 2147483646 w 200"/>
                <a:gd name="T1" fmla="*/ 2147483646 h 58"/>
                <a:gd name="T2" fmla="*/ 2147483646 w 200"/>
                <a:gd name="T3" fmla="*/ 2147483646 h 58"/>
                <a:gd name="T4" fmla="*/ 2147483646 w 200"/>
                <a:gd name="T5" fmla="*/ 0 h 58"/>
                <a:gd name="T6" fmla="*/ 2147483646 w 200"/>
                <a:gd name="T7" fmla="*/ 0 h 58"/>
                <a:gd name="T8" fmla="*/ 2147483646 w 200"/>
                <a:gd name="T9" fmla="*/ 2147483646 h 58"/>
                <a:gd name="T10" fmla="*/ 2147483646 w 200"/>
                <a:gd name="T11" fmla="*/ 2147483646 h 58"/>
                <a:gd name="T12" fmla="*/ 2147483646 w 200"/>
                <a:gd name="T13" fmla="*/ 2147483646 h 58"/>
                <a:gd name="T14" fmla="*/ 2147483646 w 200"/>
                <a:gd name="T15" fmla="*/ 2147483646 h 58"/>
                <a:gd name="T16" fmla="*/ 2147483646 w 200"/>
                <a:gd name="T17" fmla="*/ 2147483646 h 58"/>
                <a:gd name="T18" fmla="*/ 2147483646 w 200"/>
                <a:gd name="T19" fmla="*/ 2147483646 h 58"/>
                <a:gd name="T20" fmla="*/ 2147483646 w 200"/>
                <a:gd name="T21" fmla="*/ 2147483646 h 58"/>
                <a:gd name="T22" fmla="*/ 2147483646 w 200"/>
                <a:gd name="T23" fmla="*/ 2147483646 h 58"/>
                <a:gd name="T24" fmla="*/ 2147483646 w 200"/>
                <a:gd name="T25" fmla="*/ 2147483646 h 58"/>
                <a:gd name="T26" fmla="*/ 2147483646 w 200"/>
                <a:gd name="T27" fmla="*/ 2147483646 h 58"/>
                <a:gd name="T28" fmla="*/ 2147483646 w 200"/>
                <a:gd name="T29" fmla="*/ 2147483646 h 58"/>
                <a:gd name="T30" fmla="*/ 2147483646 w 200"/>
                <a:gd name="T31" fmla="*/ 2147483646 h 58"/>
                <a:gd name="T32" fmla="*/ 2147483646 w 200"/>
                <a:gd name="T33" fmla="*/ 2147483646 h 58"/>
                <a:gd name="T34" fmla="*/ 2147483646 w 200"/>
                <a:gd name="T35" fmla="*/ 2147483646 h 58"/>
                <a:gd name="T36" fmla="*/ 2147483646 w 200"/>
                <a:gd name="T37" fmla="*/ 2147483646 h 58"/>
                <a:gd name="T38" fmla="*/ 2147483646 w 200"/>
                <a:gd name="T39" fmla="*/ 2147483646 h 58"/>
                <a:gd name="T40" fmla="*/ 2147483646 w 200"/>
                <a:gd name="T41" fmla="*/ 2147483646 h 58"/>
                <a:gd name="T42" fmla="*/ 2147483646 w 200"/>
                <a:gd name="T43" fmla="*/ 2147483646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0" h="58">
                  <a:moveTo>
                    <a:pt x="199" y="48"/>
                  </a:moveTo>
                  <a:cubicBezTo>
                    <a:pt x="198" y="42"/>
                    <a:pt x="177" y="11"/>
                    <a:pt x="171" y="1"/>
                  </a:cubicBezTo>
                  <a:cubicBezTo>
                    <a:pt x="170" y="0"/>
                    <a:pt x="170" y="0"/>
                    <a:pt x="169" y="0"/>
                  </a:cubicBezTo>
                  <a:cubicBezTo>
                    <a:pt x="32" y="0"/>
                    <a:pt x="32" y="0"/>
                    <a:pt x="32" y="0"/>
                  </a:cubicBezTo>
                  <a:cubicBezTo>
                    <a:pt x="31" y="0"/>
                    <a:pt x="30" y="0"/>
                    <a:pt x="29" y="1"/>
                  </a:cubicBezTo>
                  <a:cubicBezTo>
                    <a:pt x="23" y="11"/>
                    <a:pt x="2" y="42"/>
                    <a:pt x="1" y="48"/>
                  </a:cubicBezTo>
                  <a:cubicBezTo>
                    <a:pt x="0" y="51"/>
                    <a:pt x="1" y="53"/>
                    <a:pt x="1" y="54"/>
                  </a:cubicBezTo>
                  <a:cubicBezTo>
                    <a:pt x="3" y="57"/>
                    <a:pt x="7" y="58"/>
                    <a:pt x="14" y="58"/>
                  </a:cubicBezTo>
                  <a:cubicBezTo>
                    <a:pt x="187" y="58"/>
                    <a:pt x="187" y="58"/>
                    <a:pt x="187" y="58"/>
                  </a:cubicBezTo>
                  <a:cubicBezTo>
                    <a:pt x="193" y="58"/>
                    <a:pt x="197" y="57"/>
                    <a:pt x="199" y="54"/>
                  </a:cubicBezTo>
                  <a:cubicBezTo>
                    <a:pt x="200" y="53"/>
                    <a:pt x="200" y="51"/>
                    <a:pt x="199" y="48"/>
                  </a:cubicBezTo>
                  <a:close/>
                  <a:moveTo>
                    <a:pt x="195" y="51"/>
                  </a:moveTo>
                  <a:cubicBezTo>
                    <a:pt x="194" y="51"/>
                    <a:pt x="193" y="52"/>
                    <a:pt x="187" y="52"/>
                  </a:cubicBezTo>
                  <a:cubicBezTo>
                    <a:pt x="14" y="52"/>
                    <a:pt x="14" y="52"/>
                    <a:pt x="14" y="52"/>
                  </a:cubicBezTo>
                  <a:cubicBezTo>
                    <a:pt x="7" y="52"/>
                    <a:pt x="6" y="51"/>
                    <a:pt x="6" y="51"/>
                  </a:cubicBezTo>
                  <a:cubicBezTo>
                    <a:pt x="6" y="51"/>
                    <a:pt x="6" y="51"/>
                    <a:pt x="6" y="50"/>
                  </a:cubicBezTo>
                  <a:cubicBezTo>
                    <a:pt x="6" y="50"/>
                    <a:pt x="6" y="50"/>
                    <a:pt x="6" y="50"/>
                  </a:cubicBezTo>
                  <a:cubicBezTo>
                    <a:pt x="6" y="47"/>
                    <a:pt x="14" y="35"/>
                    <a:pt x="23" y="21"/>
                  </a:cubicBezTo>
                  <a:cubicBezTo>
                    <a:pt x="177" y="21"/>
                    <a:pt x="177" y="21"/>
                    <a:pt x="177" y="21"/>
                  </a:cubicBezTo>
                  <a:cubicBezTo>
                    <a:pt x="186" y="35"/>
                    <a:pt x="194" y="47"/>
                    <a:pt x="194" y="50"/>
                  </a:cubicBezTo>
                  <a:cubicBezTo>
                    <a:pt x="194" y="50"/>
                    <a:pt x="194" y="50"/>
                    <a:pt x="194" y="50"/>
                  </a:cubicBezTo>
                  <a:cubicBezTo>
                    <a:pt x="195" y="51"/>
                    <a:pt x="195" y="51"/>
                    <a:pt x="195" y="5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4" name="Freeform 91"/>
            <p:cNvSpPr>
              <a:spLocks/>
            </p:cNvSpPr>
            <p:nvPr/>
          </p:nvSpPr>
          <p:spPr bwMode="auto">
            <a:xfrm>
              <a:off x="4329113" y="3930650"/>
              <a:ext cx="76200" cy="50800"/>
            </a:xfrm>
            <a:custGeom>
              <a:avLst/>
              <a:gdLst>
                <a:gd name="T0" fmla="*/ 2147483646 w 23"/>
                <a:gd name="T1" fmla="*/ 0 h 15"/>
                <a:gd name="T2" fmla="*/ 2147483646 w 23"/>
                <a:gd name="T3" fmla="*/ 0 h 15"/>
                <a:gd name="T4" fmla="*/ 0 w 23"/>
                <a:gd name="T5" fmla="*/ 2147483646 h 15"/>
                <a:gd name="T6" fmla="*/ 0 w 23"/>
                <a:gd name="T7" fmla="*/ 2147483646 h 15"/>
                <a:gd name="T8" fmla="*/ 2147483646 w 23"/>
                <a:gd name="T9" fmla="*/ 2147483646 h 15"/>
                <a:gd name="T10" fmla="*/ 2147483646 w 23"/>
                <a:gd name="T11" fmla="*/ 2147483646 h 15"/>
                <a:gd name="T12" fmla="*/ 2147483646 w 23"/>
                <a:gd name="T13" fmla="*/ 2147483646 h 15"/>
                <a:gd name="T14" fmla="*/ 2147483646 w 23"/>
                <a:gd name="T15" fmla="*/ 2147483646 h 15"/>
                <a:gd name="T16" fmla="*/ 2147483646 w 23"/>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 h="15">
                  <a:moveTo>
                    <a:pt x="21" y="0"/>
                  </a:moveTo>
                  <a:cubicBezTo>
                    <a:pt x="2" y="0"/>
                    <a:pt x="2" y="0"/>
                    <a:pt x="2" y="0"/>
                  </a:cubicBezTo>
                  <a:cubicBezTo>
                    <a:pt x="1" y="0"/>
                    <a:pt x="0" y="1"/>
                    <a:pt x="0" y="2"/>
                  </a:cubicBezTo>
                  <a:cubicBezTo>
                    <a:pt x="0" y="14"/>
                    <a:pt x="0" y="14"/>
                    <a:pt x="0" y="14"/>
                  </a:cubicBezTo>
                  <a:cubicBezTo>
                    <a:pt x="0" y="15"/>
                    <a:pt x="1" y="15"/>
                    <a:pt x="2" y="15"/>
                  </a:cubicBezTo>
                  <a:cubicBezTo>
                    <a:pt x="21" y="15"/>
                    <a:pt x="21" y="15"/>
                    <a:pt x="21" y="15"/>
                  </a:cubicBezTo>
                  <a:cubicBezTo>
                    <a:pt x="23" y="15"/>
                    <a:pt x="23" y="15"/>
                    <a:pt x="23" y="14"/>
                  </a:cubicBezTo>
                  <a:cubicBezTo>
                    <a:pt x="23" y="2"/>
                    <a:pt x="23" y="2"/>
                    <a:pt x="23" y="2"/>
                  </a:cubicBezTo>
                  <a:cubicBezTo>
                    <a:pt x="23" y="1"/>
                    <a:pt x="23" y="0"/>
                    <a:pt x="21"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5" name="Freeform 92"/>
            <p:cNvSpPr>
              <a:spLocks noEditPoints="1"/>
            </p:cNvSpPr>
            <p:nvPr/>
          </p:nvSpPr>
          <p:spPr bwMode="auto">
            <a:xfrm>
              <a:off x="4133850" y="3494088"/>
              <a:ext cx="463550" cy="325437"/>
            </a:xfrm>
            <a:custGeom>
              <a:avLst/>
              <a:gdLst>
                <a:gd name="T0" fmla="*/ 2147483646 w 138"/>
                <a:gd name="T1" fmla="*/ 2147483646 h 97"/>
                <a:gd name="T2" fmla="*/ 2147483646 w 138"/>
                <a:gd name="T3" fmla="*/ 2147483646 h 97"/>
                <a:gd name="T4" fmla="*/ 2147483646 w 138"/>
                <a:gd name="T5" fmla="*/ 2147483646 h 97"/>
                <a:gd name="T6" fmla="*/ 2147483646 w 138"/>
                <a:gd name="T7" fmla="*/ 2147483646 h 97"/>
                <a:gd name="T8" fmla="*/ 2147483646 w 138"/>
                <a:gd name="T9" fmla="*/ 2147483646 h 97"/>
                <a:gd name="T10" fmla="*/ 2147483646 w 138"/>
                <a:gd name="T11" fmla="*/ 0 h 97"/>
                <a:gd name="T12" fmla="*/ 2147483646 w 138"/>
                <a:gd name="T13" fmla="*/ 0 h 97"/>
                <a:gd name="T14" fmla="*/ 0 w 138"/>
                <a:gd name="T15" fmla="*/ 2147483646 h 97"/>
                <a:gd name="T16" fmla="*/ 0 w 138"/>
                <a:gd name="T17" fmla="*/ 2147483646 h 97"/>
                <a:gd name="T18" fmla="*/ 0 w 138"/>
                <a:gd name="T19" fmla="*/ 2147483646 h 97"/>
                <a:gd name="T20" fmla="*/ 0 w 138"/>
                <a:gd name="T21" fmla="*/ 2147483646 h 97"/>
                <a:gd name="T22" fmla="*/ 2147483646 w 138"/>
                <a:gd name="T23" fmla="*/ 2147483646 h 97"/>
                <a:gd name="T24" fmla="*/ 2147483646 w 138"/>
                <a:gd name="T25" fmla="*/ 2147483646 h 97"/>
                <a:gd name="T26" fmla="*/ 2147483646 w 138"/>
                <a:gd name="T27" fmla="*/ 2147483646 h 97"/>
                <a:gd name="T28" fmla="*/ 2147483646 w 138"/>
                <a:gd name="T29" fmla="*/ 2147483646 h 97"/>
                <a:gd name="T30" fmla="*/ 2147483646 w 138"/>
                <a:gd name="T31" fmla="*/ 2147483646 h 97"/>
                <a:gd name="T32" fmla="*/ 2147483646 w 138"/>
                <a:gd name="T33" fmla="*/ 2147483646 h 97"/>
                <a:gd name="T34" fmla="*/ 2147483646 w 138"/>
                <a:gd name="T35" fmla="*/ 2147483646 h 9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8" h="97">
                  <a:moveTo>
                    <a:pt x="129" y="97"/>
                  </a:moveTo>
                  <a:cubicBezTo>
                    <a:pt x="138" y="97"/>
                    <a:pt x="138" y="97"/>
                    <a:pt x="138" y="97"/>
                  </a:cubicBezTo>
                  <a:cubicBezTo>
                    <a:pt x="138" y="87"/>
                    <a:pt x="138" y="87"/>
                    <a:pt x="138" y="87"/>
                  </a:cubicBezTo>
                  <a:cubicBezTo>
                    <a:pt x="138" y="87"/>
                    <a:pt x="138" y="87"/>
                    <a:pt x="138" y="87"/>
                  </a:cubicBezTo>
                  <a:cubicBezTo>
                    <a:pt x="138" y="9"/>
                    <a:pt x="138" y="9"/>
                    <a:pt x="138" y="9"/>
                  </a:cubicBezTo>
                  <a:cubicBezTo>
                    <a:pt x="138" y="4"/>
                    <a:pt x="134" y="0"/>
                    <a:pt x="129" y="0"/>
                  </a:cubicBezTo>
                  <a:cubicBezTo>
                    <a:pt x="9" y="0"/>
                    <a:pt x="9" y="0"/>
                    <a:pt x="9" y="0"/>
                  </a:cubicBezTo>
                  <a:cubicBezTo>
                    <a:pt x="4" y="0"/>
                    <a:pt x="0" y="4"/>
                    <a:pt x="0" y="9"/>
                  </a:cubicBezTo>
                  <a:cubicBezTo>
                    <a:pt x="0" y="87"/>
                    <a:pt x="0" y="87"/>
                    <a:pt x="0" y="87"/>
                  </a:cubicBezTo>
                  <a:cubicBezTo>
                    <a:pt x="0" y="87"/>
                    <a:pt x="0" y="87"/>
                    <a:pt x="0" y="87"/>
                  </a:cubicBezTo>
                  <a:cubicBezTo>
                    <a:pt x="0" y="97"/>
                    <a:pt x="0" y="97"/>
                    <a:pt x="0" y="97"/>
                  </a:cubicBezTo>
                  <a:cubicBezTo>
                    <a:pt x="9" y="97"/>
                    <a:pt x="9" y="97"/>
                    <a:pt x="9" y="97"/>
                  </a:cubicBezTo>
                  <a:lnTo>
                    <a:pt x="129" y="97"/>
                  </a:lnTo>
                  <a:close/>
                  <a:moveTo>
                    <a:pt x="7" y="6"/>
                  </a:moveTo>
                  <a:cubicBezTo>
                    <a:pt x="131" y="6"/>
                    <a:pt x="131" y="6"/>
                    <a:pt x="131" y="6"/>
                  </a:cubicBezTo>
                  <a:cubicBezTo>
                    <a:pt x="131" y="87"/>
                    <a:pt x="131" y="87"/>
                    <a:pt x="131" y="87"/>
                  </a:cubicBezTo>
                  <a:cubicBezTo>
                    <a:pt x="7" y="87"/>
                    <a:pt x="7" y="87"/>
                    <a:pt x="7" y="87"/>
                  </a:cubicBezTo>
                  <a:lnTo>
                    <a:pt x="7" y="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17" name="矩形 16"/>
          <p:cNvSpPr/>
          <p:nvPr/>
        </p:nvSpPr>
        <p:spPr>
          <a:xfrm>
            <a:off x="4340064" y="1966899"/>
            <a:ext cx="3147272" cy="2246769"/>
          </a:xfrm>
          <a:prstGeom prst="rect">
            <a:avLst/>
          </a:prstGeom>
        </p:spPr>
        <p:txBody>
          <a:bodyPr wrap="none">
            <a:spAutoFit/>
          </a:bodyPr>
          <a:lstStyle/>
          <a:p>
            <a:r>
              <a:rPr lang="en-US" altLang="zh-CN" sz="2800" dirty="0" smtClean="0">
                <a:solidFill>
                  <a:schemeClr val="bg1"/>
                </a:solidFill>
              </a:rPr>
              <a:t>Text something here</a:t>
            </a:r>
          </a:p>
          <a:p>
            <a:r>
              <a:rPr lang="en-US" altLang="zh-CN" sz="2800" dirty="0">
                <a:solidFill>
                  <a:schemeClr val="bg1"/>
                </a:solidFill>
              </a:rPr>
              <a:t>Text something here</a:t>
            </a:r>
            <a:endParaRPr lang="zh-CN" altLang="en-US" sz="2800" dirty="0">
              <a:solidFill>
                <a:schemeClr val="bg1"/>
              </a:solidFill>
            </a:endParaRPr>
          </a:p>
          <a:p>
            <a:r>
              <a:rPr lang="en-US" altLang="zh-CN" sz="2800" dirty="0">
                <a:solidFill>
                  <a:schemeClr val="bg1"/>
                </a:solidFill>
              </a:rPr>
              <a:t>Text something </a:t>
            </a:r>
            <a:r>
              <a:rPr lang="en-US" altLang="zh-CN" sz="2800" dirty="0" smtClean="0">
                <a:solidFill>
                  <a:schemeClr val="bg1"/>
                </a:solidFill>
              </a:rPr>
              <a:t>here</a:t>
            </a:r>
          </a:p>
          <a:p>
            <a:r>
              <a:rPr lang="en-US" altLang="zh-CN" sz="2800" dirty="0">
                <a:solidFill>
                  <a:schemeClr val="bg1"/>
                </a:solidFill>
              </a:rPr>
              <a:t>Text something here</a:t>
            </a:r>
            <a:endParaRPr lang="zh-CN" altLang="en-US" sz="2800" dirty="0">
              <a:solidFill>
                <a:schemeClr val="bg1"/>
              </a:solidFill>
            </a:endParaRPr>
          </a:p>
          <a:p>
            <a:endParaRPr lang="zh-CN" altLang="en-US" sz="2800" dirty="0">
              <a:solidFill>
                <a:schemeClr val="bg1"/>
              </a:solidFill>
            </a:endParaRPr>
          </a:p>
        </p:txBody>
      </p:sp>
      <p:sp>
        <p:nvSpPr>
          <p:cNvPr id="18" name="矩形 17"/>
          <p:cNvSpPr/>
          <p:nvPr/>
        </p:nvSpPr>
        <p:spPr>
          <a:xfrm>
            <a:off x="8096375" y="1966899"/>
            <a:ext cx="3147272" cy="2246769"/>
          </a:xfrm>
          <a:prstGeom prst="rect">
            <a:avLst/>
          </a:prstGeom>
        </p:spPr>
        <p:txBody>
          <a:bodyPr wrap="none">
            <a:spAutoFit/>
          </a:bodyPr>
          <a:lstStyle/>
          <a:p>
            <a:r>
              <a:rPr lang="en-US" altLang="zh-CN" sz="2800" dirty="0" smtClean="0">
                <a:solidFill>
                  <a:schemeClr val="bg1"/>
                </a:solidFill>
              </a:rPr>
              <a:t>Text something here</a:t>
            </a:r>
          </a:p>
          <a:p>
            <a:r>
              <a:rPr lang="en-US" altLang="zh-CN" sz="2800" dirty="0">
                <a:solidFill>
                  <a:schemeClr val="bg1"/>
                </a:solidFill>
              </a:rPr>
              <a:t>Text something here</a:t>
            </a:r>
            <a:endParaRPr lang="zh-CN" altLang="en-US" sz="2800" dirty="0">
              <a:solidFill>
                <a:schemeClr val="bg1"/>
              </a:solidFill>
            </a:endParaRPr>
          </a:p>
          <a:p>
            <a:r>
              <a:rPr lang="en-US" altLang="zh-CN" sz="2800" dirty="0">
                <a:solidFill>
                  <a:schemeClr val="bg1"/>
                </a:solidFill>
              </a:rPr>
              <a:t>Text something </a:t>
            </a:r>
            <a:r>
              <a:rPr lang="en-US" altLang="zh-CN" sz="2800" dirty="0" smtClean="0">
                <a:solidFill>
                  <a:schemeClr val="bg1"/>
                </a:solidFill>
              </a:rPr>
              <a:t>here</a:t>
            </a:r>
          </a:p>
          <a:p>
            <a:r>
              <a:rPr lang="en-US" altLang="zh-CN" sz="2800" dirty="0">
                <a:solidFill>
                  <a:schemeClr val="bg1"/>
                </a:solidFill>
              </a:rPr>
              <a:t>Text something here</a:t>
            </a:r>
            <a:endParaRPr lang="zh-CN" altLang="en-US" sz="2800" dirty="0">
              <a:solidFill>
                <a:schemeClr val="bg1"/>
              </a:solidFill>
            </a:endParaRPr>
          </a:p>
          <a:p>
            <a:endParaRPr lang="zh-CN" altLang="en-US" sz="2800" dirty="0">
              <a:solidFill>
                <a:schemeClr val="bg1"/>
              </a:solidFill>
            </a:endParaRPr>
          </a:p>
        </p:txBody>
      </p:sp>
      <p:sp>
        <p:nvSpPr>
          <p:cNvPr id="19" name="矩形 18"/>
          <p:cNvSpPr/>
          <p:nvPr/>
        </p:nvSpPr>
        <p:spPr>
          <a:xfrm>
            <a:off x="3215640" y="413709"/>
            <a:ext cx="3147272" cy="523220"/>
          </a:xfrm>
          <a:prstGeom prst="rect">
            <a:avLst/>
          </a:prstGeom>
        </p:spPr>
        <p:txBody>
          <a:bodyPr wrap="none">
            <a:spAutoFit/>
          </a:bodyPr>
          <a:lstStyle/>
          <a:p>
            <a:r>
              <a:rPr lang="en-US" altLang="zh-CN" sz="2800" dirty="0" smtClean="0">
                <a:solidFill>
                  <a:schemeClr val="bg1"/>
                </a:solidFill>
              </a:rPr>
              <a:t>Text something here</a:t>
            </a:r>
          </a:p>
        </p:txBody>
      </p:sp>
    </p:spTree>
    <p:extLst>
      <p:ext uri="{BB962C8B-B14F-4D97-AF65-F5344CB8AC3E}">
        <p14:creationId xmlns:p14="http://schemas.microsoft.com/office/powerpoint/2010/main" xmlns="" val="1226559110"/>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par>
                                <p:cTn id="8" presetID="53" presetClass="entr" presetSubtype="16"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fltVal val="0"/>
                                          </p:val>
                                        </p:tav>
                                        <p:tav tm="100000">
                                          <p:val>
                                            <p:strVal val="#ppt_w"/>
                                          </p:val>
                                        </p:tav>
                                      </p:tavLst>
                                    </p:anim>
                                    <p:anim calcmode="lin" valueType="num">
                                      <p:cBhvr>
                                        <p:cTn id="11" dur="500" fill="hold"/>
                                        <p:tgtEl>
                                          <p:spTgt spid="12"/>
                                        </p:tgtEl>
                                        <p:attrNameLst>
                                          <p:attrName>ppt_h</p:attrName>
                                        </p:attrNameLst>
                                      </p:cBhvr>
                                      <p:tavLst>
                                        <p:tav tm="0">
                                          <p:val>
                                            <p:fltVal val="0"/>
                                          </p:val>
                                        </p:tav>
                                        <p:tav tm="100000">
                                          <p:val>
                                            <p:strVal val="#ppt_h"/>
                                          </p:val>
                                        </p:tav>
                                      </p:tavLst>
                                    </p:anim>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1000"/>
                                        <p:tgtEl>
                                          <p:spTgt spid="4"/>
                                        </p:tgtEl>
                                      </p:cBhvr>
                                    </p:animEffect>
                                  </p:childTnLst>
                                </p:cTn>
                              </p:par>
                              <p:par>
                                <p:cTn id="18" presetID="53" presetClass="entr" presetSubtype="16"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heel(1)">
                                      <p:cBhvr>
                                        <p:cTn id="27" dur="1000"/>
                                        <p:tgtEl>
                                          <p:spTgt spid="6"/>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Graphic spid="2" grpId="0">
        <p:bldAsOne/>
      </p:bldGraphic>
      <p:bldGraphic spid="4" grpId="0">
        <p:bldAsOne/>
      </p:bldGraphic>
      <p:bldGraphic spid="6" grpId="0">
        <p:bldAsOne/>
      </p:bldGraphic>
      <p:bldP spid="11" grpId="0" animBg="1"/>
      <p:bldP spid="17"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277064"/>
            <a:ext cx="3154680" cy="756510"/>
            <a:chOff x="0" y="277064"/>
            <a:chExt cx="3154680" cy="756510"/>
          </a:xfrm>
        </p:grpSpPr>
        <p:sp>
          <p:nvSpPr>
            <p:cNvPr id="2" name="任意多边形 1"/>
            <p:cNvSpPr/>
            <p:nvPr/>
          </p:nvSpPr>
          <p:spPr>
            <a:xfrm flipV="1">
              <a:off x="0" y="458707"/>
              <a:ext cx="1706880" cy="196612"/>
            </a:xfrm>
            <a:custGeom>
              <a:avLst/>
              <a:gdLst>
                <a:gd name="connsiteX0" fmla="*/ 0 w 7386637"/>
                <a:gd name="connsiteY0" fmla="*/ 0 h 0"/>
                <a:gd name="connsiteX1" fmla="*/ 7386637 w 7386637"/>
                <a:gd name="connsiteY1" fmla="*/ 0 h 0"/>
              </a:gdLst>
              <a:ahLst/>
              <a:cxnLst>
                <a:cxn ang="0">
                  <a:pos x="connsiteX0" y="connsiteY0"/>
                </a:cxn>
                <a:cxn ang="0">
                  <a:pos x="connsiteX1" y="connsiteY1"/>
                </a:cxn>
              </a:cxnLst>
              <a:rect l="l" t="t" r="r" b="b"/>
              <a:pathLst>
                <a:path w="7386637">
                  <a:moveTo>
                    <a:pt x="0" y="0"/>
                  </a:moveTo>
                  <a:lnTo>
                    <a:pt x="7386637" y="0"/>
                  </a:ln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767840" y="277064"/>
              <a:ext cx="756510" cy="756510"/>
              <a:chOff x="135425" y="1275748"/>
              <a:chExt cx="3464332" cy="3464332"/>
            </a:xfrm>
          </p:grpSpPr>
          <p:sp>
            <p:nvSpPr>
              <p:cNvPr id="4" name="新月形 3"/>
              <p:cNvSpPr/>
              <p:nvPr/>
            </p:nvSpPr>
            <p:spPr>
              <a:xfrm rot="16200000">
                <a:off x="2312192" y="2561134"/>
                <a:ext cx="842963" cy="1732166"/>
              </a:xfrm>
              <a:prstGeom prst="moon">
                <a:avLst>
                  <a:gd name="adj" fmla="val 39831"/>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新月形 4"/>
              <p:cNvSpPr/>
              <p:nvPr/>
            </p:nvSpPr>
            <p:spPr>
              <a:xfrm>
                <a:off x="1001507" y="3007914"/>
                <a:ext cx="842963" cy="1732166"/>
              </a:xfrm>
              <a:prstGeom prst="moon">
                <a:avLst>
                  <a:gd name="adj" fmla="val 39831"/>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新月形 5"/>
              <p:cNvSpPr/>
              <p:nvPr/>
            </p:nvSpPr>
            <p:spPr>
              <a:xfrm flipH="1">
                <a:off x="1867590" y="1275748"/>
                <a:ext cx="842963" cy="1732166"/>
              </a:xfrm>
              <a:prstGeom prst="moon">
                <a:avLst>
                  <a:gd name="adj" fmla="val 39831"/>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新月形 6"/>
              <p:cNvSpPr/>
              <p:nvPr/>
            </p:nvSpPr>
            <p:spPr>
              <a:xfrm rot="5400000" flipV="1">
                <a:off x="580026" y="1697229"/>
                <a:ext cx="842963" cy="1732166"/>
              </a:xfrm>
              <a:prstGeom prst="moon">
                <a:avLst>
                  <a:gd name="adj" fmla="val 3983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任意多边形 7"/>
            <p:cNvSpPr/>
            <p:nvPr/>
          </p:nvSpPr>
          <p:spPr>
            <a:xfrm flipV="1">
              <a:off x="2585310" y="438540"/>
              <a:ext cx="569370" cy="211730"/>
            </a:xfrm>
            <a:custGeom>
              <a:avLst/>
              <a:gdLst>
                <a:gd name="connsiteX0" fmla="*/ 0 w 7386637"/>
                <a:gd name="connsiteY0" fmla="*/ 0 h 0"/>
                <a:gd name="connsiteX1" fmla="*/ 7386637 w 7386637"/>
                <a:gd name="connsiteY1" fmla="*/ 0 h 0"/>
              </a:gdLst>
              <a:ahLst/>
              <a:cxnLst>
                <a:cxn ang="0">
                  <a:pos x="connsiteX0" y="connsiteY0"/>
                </a:cxn>
                <a:cxn ang="0">
                  <a:pos x="connsiteX1" y="connsiteY1"/>
                </a:cxn>
              </a:cxnLst>
              <a:rect l="l" t="t" r="r" b="b"/>
              <a:pathLst>
                <a:path w="7386637">
                  <a:moveTo>
                    <a:pt x="0" y="0"/>
                  </a:moveTo>
                  <a:lnTo>
                    <a:pt x="7386637" y="0"/>
                  </a:ln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3215640" y="413709"/>
            <a:ext cx="3147272" cy="523220"/>
          </a:xfrm>
          <a:prstGeom prst="rect">
            <a:avLst/>
          </a:prstGeom>
        </p:spPr>
        <p:txBody>
          <a:bodyPr wrap="none">
            <a:spAutoFit/>
          </a:bodyPr>
          <a:lstStyle/>
          <a:p>
            <a:r>
              <a:rPr lang="en-US" altLang="zh-CN" sz="2800" dirty="0" smtClean="0">
                <a:solidFill>
                  <a:schemeClr val="bg1"/>
                </a:solidFill>
              </a:rPr>
              <a:t>Text something here</a:t>
            </a:r>
          </a:p>
        </p:txBody>
      </p:sp>
      <p:graphicFrame>
        <p:nvGraphicFramePr>
          <p:cNvPr id="15" name="图表 14"/>
          <p:cNvGraphicFramePr/>
          <p:nvPr>
            <p:extLst>
              <p:ext uri="{D42A27DB-BD31-4B8C-83A1-F6EECF244321}">
                <p14:modId xmlns:p14="http://schemas.microsoft.com/office/powerpoint/2010/main" xmlns="" val="4019188905"/>
              </p:ext>
            </p:extLst>
          </p:nvPr>
        </p:nvGraphicFramePr>
        <p:xfrm>
          <a:off x="5609228" y="1678863"/>
          <a:ext cx="7112000" cy="5010573"/>
        </p:xfrm>
        <a:graphic>
          <a:graphicData uri="http://schemas.openxmlformats.org/drawingml/2006/chart">
            <c:chart xmlns:c="http://schemas.openxmlformats.org/drawingml/2006/chart" xmlns:r="http://schemas.openxmlformats.org/officeDocument/2006/relationships" r:id="rId2"/>
          </a:graphicData>
        </a:graphic>
      </p:graphicFrame>
      <p:grpSp>
        <p:nvGrpSpPr>
          <p:cNvPr id="33" name="组合 32"/>
          <p:cNvGrpSpPr/>
          <p:nvPr/>
        </p:nvGrpSpPr>
        <p:grpSpPr>
          <a:xfrm>
            <a:off x="2721882" y="2257464"/>
            <a:ext cx="5212080" cy="960641"/>
            <a:chOff x="2721883" y="2257462"/>
            <a:chExt cx="5212080" cy="960641"/>
          </a:xfrm>
        </p:grpSpPr>
        <p:grpSp>
          <p:nvGrpSpPr>
            <p:cNvPr id="29" name="组合 28"/>
            <p:cNvGrpSpPr/>
            <p:nvPr/>
          </p:nvGrpSpPr>
          <p:grpSpPr>
            <a:xfrm>
              <a:off x="2721883" y="2303703"/>
              <a:ext cx="5212080" cy="914400"/>
              <a:chOff x="2721883" y="2303703"/>
              <a:chExt cx="5212080" cy="914400"/>
            </a:xfrm>
          </p:grpSpPr>
          <p:sp>
            <p:nvSpPr>
              <p:cNvPr id="11" name="任意多边形 10"/>
              <p:cNvSpPr/>
              <p:nvPr/>
            </p:nvSpPr>
            <p:spPr>
              <a:xfrm>
                <a:off x="3636283" y="2760903"/>
                <a:ext cx="4297680" cy="0"/>
              </a:xfrm>
              <a:custGeom>
                <a:avLst/>
                <a:gdLst>
                  <a:gd name="connsiteX0" fmla="*/ 4297680 w 4297680"/>
                  <a:gd name="connsiteY0" fmla="*/ 0 h 0"/>
                  <a:gd name="connsiteX1" fmla="*/ 0 w 4297680"/>
                  <a:gd name="connsiteY1" fmla="*/ 0 h 0"/>
                </a:gdLst>
                <a:ahLst/>
                <a:cxnLst>
                  <a:cxn ang="0">
                    <a:pos x="connsiteX0" y="connsiteY0"/>
                  </a:cxn>
                  <a:cxn ang="0">
                    <a:pos x="connsiteX1" y="connsiteY1"/>
                  </a:cxn>
                </a:cxnLst>
                <a:rect l="l" t="t" r="r" b="b"/>
                <a:pathLst>
                  <a:path w="4297680">
                    <a:moveTo>
                      <a:pt x="4297680" y="0"/>
                    </a:moveTo>
                    <a:lnTo>
                      <a:pt x="0" y="0"/>
                    </a:lnTo>
                  </a:path>
                </a:pathLst>
              </a:cu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21883" y="2303703"/>
                <a:ext cx="914400"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40"/>
              <p:cNvSpPr txBox="1"/>
              <p:nvPr/>
            </p:nvSpPr>
            <p:spPr>
              <a:xfrm>
                <a:off x="2954293" y="2468515"/>
                <a:ext cx="956310" cy="58477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3200" b="1" dirty="0" smtClean="0">
                    <a:solidFill>
                      <a:schemeClr val="bg1"/>
                    </a:solidFill>
                  </a:rPr>
                  <a:t>1</a:t>
                </a:r>
                <a:endParaRPr lang="zh-CN" altLang="en-US" sz="3200" b="1" dirty="0">
                  <a:solidFill>
                    <a:schemeClr val="bg1"/>
                  </a:solidFill>
                </a:endParaRPr>
              </a:p>
            </p:txBody>
          </p:sp>
        </p:grpSp>
        <p:sp>
          <p:nvSpPr>
            <p:cNvPr id="24" name="矩形 23"/>
            <p:cNvSpPr/>
            <p:nvPr/>
          </p:nvSpPr>
          <p:spPr>
            <a:xfrm>
              <a:off x="3699707" y="2257462"/>
              <a:ext cx="3354380" cy="400110"/>
            </a:xfrm>
            <a:prstGeom prst="rect">
              <a:avLst/>
            </a:prstGeom>
          </p:spPr>
          <p:txBody>
            <a:bodyPr wrap="none">
              <a:spAutoFit/>
            </a:bodyPr>
            <a:lstStyle/>
            <a:p>
              <a:r>
                <a:rPr lang="en-US" altLang="zh-CN" sz="2000" dirty="0">
                  <a:solidFill>
                    <a:schemeClr val="bg1"/>
                  </a:solidFill>
                </a:rPr>
                <a:t>while friendship is the shadow</a:t>
              </a:r>
              <a:endParaRPr lang="zh-CN" altLang="en-US" sz="2000" dirty="0">
                <a:solidFill>
                  <a:schemeClr val="bg1"/>
                </a:solidFill>
              </a:endParaRPr>
            </a:p>
          </p:txBody>
        </p:sp>
      </p:grpSp>
      <p:grpSp>
        <p:nvGrpSpPr>
          <p:cNvPr id="34" name="组合 33"/>
          <p:cNvGrpSpPr/>
          <p:nvPr/>
        </p:nvGrpSpPr>
        <p:grpSpPr>
          <a:xfrm>
            <a:off x="1365523" y="3210481"/>
            <a:ext cx="5882640" cy="914400"/>
            <a:chOff x="1365523" y="3210481"/>
            <a:chExt cx="5882640" cy="914400"/>
          </a:xfrm>
        </p:grpSpPr>
        <p:grpSp>
          <p:nvGrpSpPr>
            <p:cNvPr id="30" name="组合 29"/>
            <p:cNvGrpSpPr/>
            <p:nvPr/>
          </p:nvGrpSpPr>
          <p:grpSpPr>
            <a:xfrm>
              <a:off x="1365523" y="3210481"/>
              <a:ext cx="5882640" cy="914400"/>
              <a:chOff x="1365523" y="3210481"/>
              <a:chExt cx="5882640" cy="914400"/>
            </a:xfrm>
          </p:grpSpPr>
          <p:sp>
            <p:nvSpPr>
              <p:cNvPr id="12" name="任意多边形 11"/>
              <p:cNvSpPr/>
              <p:nvPr/>
            </p:nvSpPr>
            <p:spPr>
              <a:xfrm flipV="1">
                <a:off x="2264683" y="3644822"/>
                <a:ext cx="4983480" cy="45719"/>
              </a:xfrm>
              <a:custGeom>
                <a:avLst/>
                <a:gdLst>
                  <a:gd name="connsiteX0" fmla="*/ 4297680 w 4297680"/>
                  <a:gd name="connsiteY0" fmla="*/ 0 h 0"/>
                  <a:gd name="connsiteX1" fmla="*/ 0 w 4297680"/>
                  <a:gd name="connsiteY1" fmla="*/ 0 h 0"/>
                </a:gdLst>
                <a:ahLst/>
                <a:cxnLst>
                  <a:cxn ang="0">
                    <a:pos x="connsiteX0" y="connsiteY0"/>
                  </a:cxn>
                  <a:cxn ang="0">
                    <a:pos x="connsiteX1" y="connsiteY1"/>
                  </a:cxn>
                </a:cxnLst>
                <a:rect l="l" t="t" r="r" b="b"/>
                <a:pathLst>
                  <a:path w="4297680">
                    <a:moveTo>
                      <a:pt x="4297680" y="0"/>
                    </a:moveTo>
                    <a:lnTo>
                      <a:pt x="0" y="0"/>
                    </a:ln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365523" y="3210481"/>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40"/>
              <p:cNvSpPr txBox="1"/>
              <p:nvPr/>
            </p:nvSpPr>
            <p:spPr>
              <a:xfrm>
                <a:off x="1620793" y="3346720"/>
                <a:ext cx="956310" cy="58477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3200" b="1" dirty="0" smtClean="0">
                    <a:solidFill>
                      <a:schemeClr val="bg1"/>
                    </a:solidFill>
                  </a:rPr>
                  <a:t>2</a:t>
                </a:r>
                <a:endParaRPr lang="zh-CN" altLang="en-US" sz="3200" b="1" dirty="0">
                  <a:solidFill>
                    <a:schemeClr val="bg1"/>
                  </a:solidFill>
                </a:endParaRPr>
              </a:p>
            </p:txBody>
          </p:sp>
        </p:grpSp>
        <p:sp>
          <p:nvSpPr>
            <p:cNvPr id="25" name="矩形 24"/>
            <p:cNvSpPr/>
            <p:nvPr/>
          </p:nvSpPr>
          <p:spPr>
            <a:xfrm>
              <a:off x="2535194" y="3259952"/>
              <a:ext cx="3354380" cy="400110"/>
            </a:xfrm>
            <a:prstGeom prst="rect">
              <a:avLst/>
            </a:prstGeom>
          </p:spPr>
          <p:txBody>
            <a:bodyPr wrap="none">
              <a:spAutoFit/>
            </a:bodyPr>
            <a:lstStyle/>
            <a:p>
              <a:r>
                <a:rPr lang="en-US" altLang="zh-CN" sz="2000" dirty="0">
                  <a:solidFill>
                    <a:schemeClr val="bg1"/>
                  </a:solidFill>
                </a:rPr>
                <a:t>while friendship is the shadow</a:t>
              </a:r>
              <a:endParaRPr lang="zh-CN" altLang="en-US" sz="2000" dirty="0">
                <a:solidFill>
                  <a:schemeClr val="bg1"/>
                </a:solidFill>
              </a:endParaRPr>
            </a:p>
          </p:txBody>
        </p:sp>
      </p:grpSp>
      <p:grpSp>
        <p:nvGrpSpPr>
          <p:cNvPr id="35" name="组合 34"/>
          <p:cNvGrpSpPr/>
          <p:nvPr/>
        </p:nvGrpSpPr>
        <p:grpSpPr>
          <a:xfrm>
            <a:off x="2721883" y="4145834"/>
            <a:ext cx="4419600" cy="914400"/>
            <a:chOff x="2721883" y="4145834"/>
            <a:chExt cx="4419600" cy="914400"/>
          </a:xfrm>
        </p:grpSpPr>
        <p:grpSp>
          <p:nvGrpSpPr>
            <p:cNvPr id="31" name="组合 30"/>
            <p:cNvGrpSpPr/>
            <p:nvPr/>
          </p:nvGrpSpPr>
          <p:grpSpPr>
            <a:xfrm>
              <a:off x="2721883" y="4145834"/>
              <a:ext cx="4419600" cy="914400"/>
              <a:chOff x="2721883" y="4145834"/>
              <a:chExt cx="4419600" cy="914400"/>
            </a:xfrm>
          </p:grpSpPr>
          <p:sp>
            <p:nvSpPr>
              <p:cNvPr id="13" name="任意多边形 12"/>
              <p:cNvSpPr/>
              <p:nvPr/>
            </p:nvSpPr>
            <p:spPr>
              <a:xfrm flipV="1">
                <a:off x="3301003" y="4574459"/>
                <a:ext cx="3840480" cy="57150"/>
              </a:xfrm>
              <a:custGeom>
                <a:avLst/>
                <a:gdLst>
                  <a:gd name="connsiteX0" fmla="*/ 4297680 w 4297680"/>
                  <a:gd name="connsiteY0" fmla="*/ 0 h 0"/>
                  <a:gd name="connsiteX1" fmla="*/ 0 w 4297680"/>
                  <a:gd name="connsiteY1" fmla="*/ 0 h 0"/>
                </a:gdLst>
                <a:ahLst/>
                <a:cxnLst>
                  <a:cxn ang="0">
                    <a:pos x="connsiteX0" y="connsiteY0"/>
                  </a:cxn>
                  <a:cxn ang="0">
                    <a:pos x="connsiteX1" y="connsiteY1"/>
                  </a:cxn>
                </a:cxnLst>
                <a:rect l="l" t="t" r="r" b="b"/>
                <a:pathLst>
                  <a:path w="4297680">
                    <a:moveTo>
                      <a:pt x="4297680" y="0"/>
                    </a:moveTo>
                    <a:lnTo>
                      <a:pt x="0" y="0"/>
                    </a:lnTo>
                  </a:path>
                </a:pathLst>
              </a:cu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721883" y="4145834"/>
                <a:ext cx="914400" cy="914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40"/>
              <p:cNvSpPr txBox="1"/>
              <p:nvPr/>
            </p:nvSpPr>
            <p:spPr>
              <a:xfrm>
                <a:off x="2954293" y="4339221"/>
                <a:ext cx="956310" cy="58477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3200" b="1" dirty="0" smtClean="0">
                    <a:solidFill>
                      <a:schemeClr val="bg1"/>
                    </a:solidFill>
                  </a:rPr>
                  <a:t>3</a:t>
                </a:r>
                <a:endParaRPr lang="zh-CN" altLang="en-US" sz="3200" b="1" dirty="0">
                  <a:solidFill>
                    <a:schemeClr val="bg1"/>
                  </a:solidFill>
                </a:endParaRPr>
              </a:p>
            </p:txBody>
          </p:sp>
        </p:grpSp>
        <p:sp>
          <p:nvSpPr>
            <p:cNvPr id="26" name="矩形 25"/>
            <p:cNvSpPr/>
            <p:nvPr/>
          </p:nvSpPr>
          <p:spPr>
            <a:xfrm>
              <a:off x="3629098" y="4227591"/>
              <a:ext cx="2714974" cy="338554"/>
            </a:xfrm>
            <a:prstGeom prst="rect">
              <a:avLst/>
            </a:prstGeom>
          </p:spPr>
          <p:txBody>
            <a:bodyPr wrap="none">
              <a:spAutoFit/>
            </a:bodyPr>
            <a:lstStyle/>
            <a:p>
              <a:r>
                <a:rPr lang="en-US" altLang="zh-CN" sz="1600" dirty="0">
                  <a:solidFill>
                    <a:schemeClr val="bg1"/>
                  </a:solidFill>
                </a:rPr>
                <a:t>while friendship is the shadow</a:t>
              </a:r>
              <a:endParaRPr lang="zh-CN" altLang="en-US" sz="1600" dirty="0">
                <a:solidFill>
                  <a:schemeClr val="bg1"/>
                </a:solidFill>
              </a:endParaRPr>
            </a:p>
          </p:txBody>
        </p:sp>
      </p:grpSp>
      <p:grpSp>
        <p:nvGrpSpPr>
          <p:cNvPr id="36" name="组合 35"/>
          <p:cNvGrpSpPr/>
          <p:nvPr/>
        </p:nvGrpSpPr>
        <p:grpSpPr>
          <a:xfrm>
            <a:off x="1365523" y="5008799"/>
            <a:ext cx="6278880" cy="914400"/>
            <a:chOff x="1365523" y="5008799"/>
            <a:chExt cx="6278880" cy="914400"/>
          </a:xfrm>
        </p:grpSpPr>
        <p:grpSp>
          <p:nvGrpSpPr>
            <p:cNvPr id="32" name="组合 31"/>
            <p:cNvGrpSpPr/>
            <p:nvPr/>
          </p:nvGrpSpPr>
          <p:grpSpPr>
            <a:xfrm>
              <a:off x="1365523" y="5008799"/>
              <a:ext cx="6278880" cy="914400"/>
              <a:chOff x="1365523" y="5008799"/>
              <a:chExt cx="6278880" cy="914400"/>
            </a:xfrm>
          </p:grpSpPr>
          <p:sp>
            <p:nvSpPr>
              <p:cNvPr id="14" name="任意多边形 13"/>
              <p:cNvSpPr/>
              <p:nvPr/>
            </p:nvSpPr>
            <p:spPr>
              <a:xfrm>
                <a:off x="2264683" y="5469808"/>
                <a:ext cx="5379720" cy="45719"/>
              </a:xfrm>
              <a:custGeom>
                <a:avLst/>
                <a:gdLst>
                  <a:gd name="connsiteX0" fmla="*/ 4297680 w 4297680"/>
                  <a:gd name="connsiteY0" fmla="*/ 0 h 0"/>
                  <a:gd name="connsiteX1" fmla="*/ 0 w 4297680"/>
                  <a:gd name="connsiteY1" fmla="*/ 0 h 0"/>
                </a:gdLst>
                <a:ahLst/>
                <a:cxnLst>
                  <a:cxn ang="0">
                    <a:pos x="connsiteX0" y="connsiteY0"/>
                  </a:cxn>
                  <a:cxn ang="0">
                    <a:pos x="connsiteX1" y="connsiteY1"/>
                  </a:cxn>
                </a:cxnLst>
                <a:rect l="l" t="t" r="r" b="b"/>
                <a:pathLst>
                  <a:path w="4297680">
                    <a:moveTo>
                      <a:pt x="4297680" y="0"/>
                    </a:moveTo>
                    <a:lnTo>
                      <a:pt x="0" y="0"/>
                    </a:lnTo>
                  </a:path>
                </a:pathLst>
              </a:cu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365523" y="5008799"/>
                <a:ext cx="914400" cy="91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40"/>
              <p:cNvSpPr txBox="1"/>
              <p:nvPr/>
            </p:nvSpPr>
            <p:spPr>
              <a:xfrm>
                <a:off x="1620793" y="5200279"/>
                <a:ext cx="956310" cy="58477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3200" b="1" dirty="0" smtClean="0">
                    <a:solidFill>
                      <a:schemeClr val="bg1"/>
                    </a:solidFill>
                  </a:rPr>
                  <a:t>4</a:t>
                </a:r>
                <a:endParaRPr lang="zh-CN" altLang="en-US" sz="3200" b="1" dirty="0">
                  <a:solidFill>
                    <a:schemeClr val="bg1"/>
                  </a:solidFill>
                </a:endParaRPr>
              </a:p>
            </p:txBody>
          </p:sp>
        </p:grpSp>
        <p:sp>
          <p:nvSpPr>
            <p:cNvPr id="27" name="矩形 26"/>
            <p:cNvSpPr/>
            <p:nvPr/>
          </p:nvSpPr>
          <p:spPr>
            <a:xfrm>
              <a:off x="2535194" y="5067048"/>
              <a:ext cx="3040319" cy="369332"/>
            </a:xfrm>
            <a:prstGeom prst="rect">
              <a:avLst/>
            </a:prstGeom>
          </p:spPr>
          <p:txBody>
            <a:bodyPr wrap="none">
              <a:spAutoFit/>
            </a:bodyPr>
            <a:lstStyle/>
            <a:p>
              <a:r>
                <a:rPr lang="en-US" altLang="zh-CN" dirty="0">
                  <a:solidFill>
                    <a:schemeClr val="bg1"/>
                  </a:solidFill>
                </a:rPr>
                <a:t>while friendship is the shadow</a:t>
              </a:r>
              <a:endParaRPr lang="zh-CN" altLang="en-US" dirty="0">
                <a:solidFill>
                  <a:schemeClr val="bg1"/>
                </a:solidFill>
              </a:endParaRPr>
            </a:p>
          </p:txBody>
        </p:sp>
      </p:grpSp>
      <p:sp>
        <p:nvSpPr>
          <p:cNvPr id="28" name="文本框 27"/>
          <p:cNvSpPr txBox="1"/>
          <p:nvPr/>
        </p:nvSpPr>
        <p:spPr>
          <a:xfrm>
            <a:off x="8550954" y="3940008"/>
            <a:ext cx="2221231" cy="461665"/>
          </a:xfrm>
          <a:prstGeom prst="rect">
            <a:avLst/>
          </a:prstGeom>
          <a:noFill/>
        </p:spPr>
        <p:txBody>
          <a:bodyPr wrap="square" rtlCol="0">
            <a:spAutoFit/>
          </a:bodyPr>
          <a:lstStyle/>
          <a:p>
            <a:r>
              <a:rPr lang="zh-CN" altLang="en-US" sz="2400" b="1" dirty="0" smtClean="0">
                <a:solidFill>
                  <a:schemeClr val="bg1"/>
                </a:solidFill>
              </a:rPr>
              <a:t>输入文字</a:t>
            </a:r>
            <a:endParaRPr lang="zh-CN" altLang="en-US" sz="2400" b="1" dirty="0">
              <a:solidFill>
                <a:schemeClr val="bg1"/>
              </a:solidFill>
            </a:endParaRPr>
          </a:p>
        </p:txBody>
      </p:sp>
    </p:spTree>
    <p:extLst>
      <p:ext uri="{BB962C8B-B14F-4D97-AF65-F5344CB8AC3E}">
        <p14:creationId xmlns:p14="http://schemas.microsoft.com/office/powerpoint/2010/main" xmlns="" val="746984577"/>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175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1000" fill="hold"/>
                                        <p:tgtEl>
                                          <p:spTgt spid="33"/>
                                        </p:tgtEl>
                                        <p:attrNameLst>
                                          <p:attrName>ppt_x</p:attrName>
                                        </p:attrNameLst>
                                      </p:cBhvr>
                                      <p:tavLst>
                                        <p:tav tm="0">
                                          <p:val>
                                            <p:strVal val="0-#ppt_w/2"/>
                                          </p:val>
                                        </p:tav>
                                        <p:tav tm="100000">
                                          <p:val>
                                            <p:strVal val="#ppt_x"/>
                                          </p:val>
                                        </p:tav>
                                      </p:tavLst>
                                    </p:anim>
                                    <p:anim calcmode="lin" valueType="num">
                                      <p:cBhvr additive="base">
                                        <p:cTn id="13" dur="10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1000" fill="hold"/>
                                        <p:tgtEl>
                                          <p:spTgt spid="34"/>
                                        </p:tgtEl>
                                        <p:attrNameLst>
                                          <p:attrName>ppt_x</p:attrName>
                                        </p:attrNameLst>
                                      </p:cBhvr>
                                      <p:tavLst>
                                        <p:tav tm="0">
                                          <p:val>
                                            <p:strVal val="0-#ppt_w/2"/>
                                          </p:val>
                                        </p:tav>
                                        <p:tav tm="100000">
                                          <p:val>
                                            <p:strVal val="#ppt_x"/>
                                          </p:val>
                                        </p:tav>
                                      </p:tavLst>
                                    </p:anim>
                                    <p:anim calcmode="lin" valueType="num">
                                      <p:cBhvr additive="base">
                                        <p:cTn id="19" dur="10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1000" fill="hold"/>
                                        <p:tgtEl>
                                          <p:spTgt spid="35"/>
                                        </p:tgtEl>
                                        <p:attrNameLst>
                                          <p:attrName>ppt_x</p:attrName>
                                        </p:attrNameLst>
                                      </p:cBhvr>
                                      <p:tavLst>
                                        <p:tav tm="0">
                                          <p:val>
                                            <p:strVal val="0-#ppt_w/2"/>
                                          </p:val>
                                        </p:tav>
                                        <p:tav tm="100000">
                                          <p:val>
                                            <p:strVal val="#ppt_x"/>
                                          </p:val>
                                        </p:tav>
                                      </p:tavLst>
                                    </p:anim>
                                    <p:anim calcmode="lin" valueType="num">
                                      <p:cBhvr additive="base">
                                        <p:cTn id="25" dur="10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anim calcmode="lin" valueType="num">
                                      <p:cBhvr additive="base">
                                        <p:cTn id="30" dur="1000" fill="hold"/>
                                        <p:tgtEl>
                                          <p:spTgt spid="36"/>
                                        </p:tgtEl>
                                        <p:attrNameLst>
                                          <p:attrName>ppt_x</p:attrName>
                                        </p:attrNameLst>
                                      </p:cBhvr>
                                      <p:tavLst>
                                        <p:tav tm="0">
                                          <p:val>
                                            <p:strVal val="0-#ppt_w/2"/>
                                          </p:val>
                                        </p:tav>
                                        <p:tav tm="100000">
                                          <p:val>
                                            <p:strVal val="#ppt_x"/>
                                          </p:val>
                                        </p:tav>
                                      </p:tavLst>
                                    </p:anim>
                                    <p:anim calcmode="lin" valueType="num">
                                      <p:cBhvr additive="base">
                                        <p:cTn id="31" dur="10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07886" y="1863100"/>
            <a:ext cx="3298601" cy="3298601"/>
            <a:chOff x="135425" y="1275748"/>
            <a:chExt cx="3464332" cy="3464332"/>
          </a:xfrm>
        </p:grpSpPr>
        <p:sp>
          <p:nvSpPr>
            <p:cNvPr id="5" name="新月形 4"/>
            <p:cNvSpPr/>
            <p:nvPr/>
          </p:nvSpPr>
          <p:spPr>
            <a:xfrm rot="16200000">
              <a:off x="2312192" y="2561134"/>
              <a:ext cx="842963" cy="1732166"/>
            </a:xfrm>
            <a:prstGeom prst="moon">
              <a:avLst>
                <a:gd name="adj" fmla="val 39831"/>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新月形 5"/>
            <p:cNvSpPr/>
            <p:nvPr/>
          </p:nvSpPr>
          <p:spPr>
            <a:xfrm>
              <a:off x="1001507" y="3007914"/>
              <a:ext cx="842963" cy="1732166"/>
            </a:xfrm>
            <a:prstGeom prst="moon">
              <a:avLst>
                <a:gd name="adj" fmla="val 39831"/>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新月形 6"/>
            <p:cNvSpPr/>
            <p:nvPr/>
          </p:nvSpPr>
          <p:spPr>
            <a:xfrm flipH="1">
              <a:off x="1867590" y="1275748"/>
              <a:ext cx="842963" cy="1732166"/>
            </a:xfrm>
            <a:prstGeom prst="moon">
              <a:avLst>
                <a:gd name="adj" fmla="val 39831"/>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新月形 7"/>
            <p:cNvSpPr/>
            <p:nvPr/>
          </p:nvSpPr>
          <p:spPr>
            <a:xfrm rot="5400000" flipV="1">
              <a:off x="580026" y="1697229"/>
              <a:ext cx="842963" cy="1732166"/>
            </a:xfrm>
            <a:prstGeom prst="moon">
              <a:avLst>
                <a:gd name="adj" fmla="val 3983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6711505" y="1987888"/>
            <a:ext cx="3115140" cy="923330"/>
          </a:xfrm>
          <a:prstGeom prst="rect">
            <a:avLst/>
          </a:prstGeom>
          <a:noFill/>
        </p:spPr>
        <p:txBody>
          <a:bodyPr wrap="square" rtlCol="0">
            <a:spAutoFit/>
          </a:bodyPr>
          <a:lstStyle/>
          <a:p>
            <a:r>
              <a:rPr lang="en-US" altLang="zh-CN" sz="5400" dirty="0" smtClean="0">
                <a:solidFill>
                  <a:schemeClr val="accent1"/>
                </a:solidFill>
              </a:rPr>
              <a:t>P</a:t>
            </a:r>
            <a:r>
              <a:rPr lang="en-US" altLang="zh-CN" sz="5400" dirty="0" smtClean="0">
                <a:solidFill>
                  <a:schemeClr val="accent2"/>
                </a:solidFill>
              </a:rPr>
              <a:t>a</a:t>
            </a:r>
            <a:r>
              <a:rPr lang="en-US" altLang="zh-CN" sz="5400" dirty="0" smtClean="0">
                <a:solidFill>
                  <a:schemeClr val="accent3"/>
                </a:solidFill>
              </a:rPr>
              <a:t>r</a:t>
            </a:r>
            <a:r>
              <a:rPr lang="en-US" altLang="zh-CN" sz="5400" dirty="0" smtClean="0">
                <a:solidFill>
                  <a:schemeClr val="accent6"/>
                </a:solidFill>
              </a:rPr>
              <a:t>t</a:t>
            </a:r>
            <a:r>
              <a:rPr lang="en-US" altLang="zh-CN" sz="5400" dirty="0" smtClean="0">
                <a:solidFill>
                  <a:schemeClr val="bg1"/>
                </a:solidFill>
              </a:rPr>
              <a:t> three</a:t>
            </a:r>
            <a:endParaRPr lang="zh-CN" altLang="en-US" sz="5400" dirty="0">
              <a:solidFill>
                <a:schemeClr val="bg1"/>
              </a:solidFill>
            </a:endParaRPr>
          </a:p>
        </p:txBody>
      </p:sp>
      <p:sp>
        <p:nvSpPr>
          <p:cNvPr id="10" name="任意多边形 9"/>
          <p:cNvSpPr/>
          <p:nvPr/>
        </p:nvSpPr>
        <p:spPr>
          <a:xfrm flipV="1">
            <a:off x="5636030" y="3171431"/>
            <a:ext cx="4815244" cy="80761"/>
          </a:xfrm>
          <a:custGeom>
            <a:avLst/>
            <a:gdLst>
              <a:gd name="connsiteX0" fmla="*/ 0 w 7386637"/>
              <a:gd name="connsiteY0" fmla="*/ 0 h 0"/>
              <a:gd name="connsiteX1" fmla="*/ 7386637 w 7386637"/>
              <a:gd name="connsiteY1" fmla="*/ 0 h 0"/>
            </a:gdLst>
            <a:ahLst/>
            <a:cxnLst>
              <a:cxn ang="0">
                <a:pos x="connsiteX0" y="connsiteY0"/>
              </a:cxn>
              <a:cxn ang="0">
                <a:pos x="connsiteX1" y="connsiteY1"/>
              </a:cxn>
            </a:cxnLst>
            <a:rect l="l" t="t" r="r" b="b"/>
            <a:pathLst>
              <a:path w="7386637">
                <a:moveTo>
                  <a:pt x="0" y="0"/>
                </a:moveTo>
                <a:lnTo>
                  <a:pt x="7386637"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636030" y="3512401"/>
            <a:ext cx="4998124" cy="1569660"/>
          </a:xfrm>
          <a:prstGeom prst="rect">
            <a:avLst/>
          </a:prstGeom>
          <a:noFill/>
        </p:spPr>
        <p:txBody>
          <a:bodyPr wrap="square" rtlCol="0">
            <a:spAutoFit/>
          </a:bodyPr>
          <a:lstStyle/>
          <a:p>
            <a:pPr>
              <a:lnSpc>
                <a:spcPct val="200000"/>
              </a:lnSpc>
            </a:pPr>
            <a:r>
              <a:rPr lang="en-US" altLang="zh-CN" sz="2400" dirty="0" smtClean="0">
                <a:solidFill>
                  <a:schemeClr val="bg1"/>
                </a:solidFill>
              </a:rPr>
              <a:t>having </a:t>
            </a:r>
            <a:r>
              <a:rPr lang="en-US" altLang="zh-CN" sz="2400" dirty="0">
                <a:solidFill>
                  <a:schemeClr val="bg1"/>
                </a:solidFill>
              </a:rPr>
              <a:t>something to eat when you are </a:t>
            </a:r>
            <a:r>
              <a:rPr lang="en-US" altLang="zh-CN" sz="2400" dirty="0" smtClean="0">
                <a:solidFill>
                  <a:schemeClr val="bg1"/>
                </a:solidFill>
              </a:rPr>
              <a:t>hungry</a:t>
            </a:r>
            <a:endParaRPr lang="zh-CN" altLang="en-US" sz="2400" dirty="0">
              <a:solidFill>
                <a:schemeClr val="bg1"/>
              </a:solidFill>
            </a:endParaRPr>
          </a:p>
        </p:txBody>
      </p:sp>
    </p:spTree>
    <p:extLst>
      <p:ext uri="{BB962C8B-B14F-4D97-AF65-F5344CB8AC3E}">
        <p14:creationId xmlns:p14="http://schemas.microsoft.com/office/powerpoint/2010/main" xmlns="" val="2101021906"/>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fltVal val="0"/>
                                          </p:val>
                                        </p:tav>
                                        <p:tav tm="100000">
                                          <p:val>
                                            <p:strVal val="#ppt_w"/>
                                          </p:val>
                                        </p:tav>
                                      </p:tavLst>
                                    </p:anim>
                                    <p:anim calcmode="lin" valueType="num">
                                      <p:cBhvr>
                                        <p:cTn id="16" dur="1000" fill="hold"/>
                                        <p:tgtEl>
                                          <p:spTgt spid="9"/>
                                        </p:tgtEl>
                                        <p:attrNameLst>
                                          <p:attrName>ppt_h</p:attrName>
                                        </p:attrNameLst>
                                      </p:cBhvr>
                                      <p:tavLst>
                                        <p:tav tm="0">
                                          <p:val>
                                            <p:fltVal val="0"/>
                                          </p:val>
                                        </p:tav>
                                        <p:tav tm="100000">
                                          <p:val>
                                            <p:strVal val="#ppt_h"/>
                                          </p:val>
                                        </p:tav>
                                      </p:tavLst>
                                    </p:anim>
                                    <p:anim calcmode="lin" valueType="num">
                                      <p:cBhvr>
                                        <p:cTn id="17" dur="1000" fill="hold"/>
                                        <p:tgtEl>
                                          <p:spTgt spid="9"/>
                                        </p:tgtEl>
                                        <p:attrNameLst>
                                          <p:attrName>style.rotation</p:attrName>
                                        </p:attrNameLst>
                                      </p:cBhvr>
                                      <p:tavLst>
                                        <p:tav tm="0">
                                          <p:val>
                                            <p:fltVal val="90"/>
                                          </p:val>
                                        </p:tav>
                                        <p:tav tm="100000">
                                          <p:val>
                                            <p:fltVal val="0"/>
                                          </p:val>
                                        </p:tav>
                                      </p:tavLst>
                                    </p:anim>
                                    <p:animEffect transition="in" filter="fade">
                                      <p:cBhvr>
                                        <p:cTn id="18" dur="1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1000" fill="hold"/>
                                        <p:tgtEl>
                                          <p:spTgt spid="10"/>
                                        </p:tgtEl>
                                        <p:attrNameLst>
                                          <p:attrName>ppt_w</p:attrName>
                                        </p:attrNameLst>
                                      </p:cBhvr>
                                      <p:tavLst>
                                        <p:tav tm="0">
                                          <p:val>
                                            <p:fltVal val="0"/>
                                          </p:val>
                                        </p:tav>
                                        <p:tav tm="100000">
                                          <p:val>
                                            <p:strVal val="#ppt_w"/>
                                          </p:val>
                                        </p:tav>
                                      </p:tavLst>
                                    </p:anim>
                                    <p:anim calcmode="lin" valueType="num">
                                      <p:cBhvr>
                                        <p:cTn id="24" dur="1000" fill="hold"/>
                                        <p:tgtEl>
                                          <p:spTgt spid="10"/>
                                        </p:tgtEl>
                                        <p:attrNameLst>
                                          <p:attrName>ppt_h</p:attrName>
                                        </p:attrNameLst>
                                      </p:cBhvr>
                                      <p:tavLst>
                                        <p:tav tm="0">
                                          <p:val>
                                            <p:fltVal val="0"/>
                                          </p:val>
                                        </p:tav>
                                        <p:tav tm="100000">
                                          <p:val>
                                            <p:strVal val="#ppt_h"/>
                                          </p:val>
                                        </p:tav>
                                      </p:tavLst>
                                    </p:anim>
                                    <p:anim calcmode="lin" valueType="num">
                                      <p:cBhvr>
                                        <p:cTn id="25" dur="1000" fill="hold"/>
                                        <p:tgtEl>
                                          <p:spTgt spid="10"/>
                                        </p:tgtEl>
                                        <p:attrNameLst>
                                          <p:attrName>style.rotation</p:attrName>
                                        </p:attrNameLst>
                                      </p:cBhvr>
                                      <p:tavLst>
                                        <p:tav tm="0">
                                          <p:val>
                                            <p:fltVal val="90"/>
                                          </p:val>
                                        </p:tav>
                                        <p:tav tm="100000">
                                          <p:val>
                                            <p:fltVal val="0"/>
                                          </p:val>
                                        </p:tav>
                                      </p:tavLst>
                                    </p:anim>
                                    <p:animEffect transition="in" filter="fade">
                                      <p:cBhvr>
                                        <p:cTn id="26" dur="10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1000" fill="hold"/>
                                        <p:tgtEl>
                                          <p:spTgt spid="11"/>
                                        </p:tgtEl>
                                        <p:attrNameLst>
                                          <p:attrName>ppt_w</p:attrName>
                                        </p:attrNameLst>
                                      </p:cBhvr>
                                      <p:tavLst>
                                        <p:tav tm="0">
                                          <p:val>
                                            <p:fltVal val="0"/>
                                          </p:val>
                                        </p:tav>
                                        <p:tav tm="100000">
                                          <p:val>
                                            <p:strVal val="#ppt_w"/>
                                          </p:val>
                                        </p:tav>
                                      </p:tavLst>
                                    </p:anim>
                                    <p:anim calcmode="lin" valueType="num">
                                      <p:cBhvr>
                                        <p:cTn id="32" dur="1000" fill="hold"/>
                                        <p:tgtEl>
                                          <p:spTgt spid="11"/>
                                        </p:tgtEl>
                                        <p:attrNameLst>
                                          <p:attrName>ppt_h</p:attrName>
                                        </p:attrNameLst>
                                      </p:cBhvr>
                                      <p:tavLst>
                                        <p:tav tm="0">
                                          <p:val>
                                            <p:fltVal val="0"/>
                                          </p:val>
                                        </p:tav>
                                        <p:tav tm="100000">
                                          <p:val>
                                            <p:strVal val="#ppt_h"/>
                                          </p:val>
                                        </p:tav>
                                      </p:tavLst>
                                    </p:anim>
                                    <p:anim calcmode="lin" valueType="num">
                                      <p:cBhvr>
                                        <p:cTn id="33" dur="1000" fill="hold"/>
                                        <p:tgtEl>
                                          <p:spTgt spid="11"/>
                                        </p:tgtEl>
                                        <p:attrNameLst>
                                          <p:attrName>style.rotation</p:attrName>
                                        </p:attrNameLst>
                                      </p:cBhvr>
                                      <p:tavLst>
                                        <p:tav tm="0">
                                          <p:val>
                                            <p:fltVal val="90"/>
                                          </p:val>
                                        </p:tav>
                                        <p:tav tm="100000">
                                          <p:val>
                                            <p:fltVal val="0"/>
                                          </p:val>
                                        </p:tav>
                                      </p:tavLst>
                                    </p:anim>
                                    <p:animEffect transition="in" filter="fade">
                                      <p:cBhvr>
                                        <p:cTn id="3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154109" y="1808820"/>
            <a:ext cx="5562863" cy="5049180"/>
            <a:chOff x="6154107" y="1808820"/>
            <a:chExt cx="5562863" cy="5049180"/>
          </a:xfrm>
          <a:effectLst>
            <a:outerShdw blurRad="50800" dist="38100" dir="2700000" algn="tl" rotWithShape="0">
              <a:prstClr val="black">
                <a:alpha val="40000"/>
              </a:prstClr>
            </a:outerShdw>
          </a:effectLst>
        </p:grpSpPr>
        <p:grpSp>
          <p:nvGrpSpPr>
            <p:cNvPr id="3" name="组合 2"/>
            <p:cNvGrpSpPr/>
            <p:nvPr/>
          </p:nvGrpSpPr>
          <p:grpSpPr>
            <a:xfrm>
              <a:off x="6348028" y="2887812"/>
              <a:ext cx="5170920" cy="3970188"/>
              <a:chOff x="7200950" y="2888940"/>
              <a:chExt cx="5170920" cy="3970188"/>
            </a:xfrm>
          </p:grpSpPr>
          <p:grpSp>
            <p:nvGrpSpPr>
              <p:cNvPr id="20" name="组合 19"/>
              <p:cNvGrpSpPr/>
              <p:nvPr/>
            </p:nvGrpSpPr>
            <p:grpSpPr>
              <a:xfrm>
                <a:off x="10020436" y="3465004"/>
                <a:ext cx="936104" cy="3392996"/>
                <a:chOff x="10020436" y="3465004"/>
                <a:chExt cx="936104" cy="3392996"/>
              </a:xfrm>
            </p:grpSpPr>
            <p:sp>
              <p:nvSpPr>
                <p:cNvPr id="30" name="矩形 29"/>
                <p:cNvSpPr/>
                <p:nvPr/>
              </p:nvSpPr>
              <p:spPr>
                <a:xfrm>
                  <a:off x="10020436" y="3465004"/>
                  <a:ext cx="468052" cy="339299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0488488" y="3465004"/>
                  <a:ext cx="468052" cy="339299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8616280" y="4113076"/>
                <a:ext cx="936104" cy="2744924"/>
                <a:chOff x="10020436" y="3465004"/>
                <a:chExt cx="936104" cy="3392996"/>
              </a:xfrm>
            </p:grpSpPr>
            <p:sp>
              <p:nvSpPr>
                <p:cNvPr id="28" name="矩形 27"/>
                <p:cNvSpPr/>
                <p:nvPr/>
              </p:nvSpPr>
              <p:spPr>
                <a:xfrm>
                  <a:off x="10020436" y="3465004"/>
                  <a:ext cx="468052" cy="33929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0488488" y="3465004"/>
                  <a:ext cx="468052" cy="33929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7200950" y="4869160"/>
                <a:ext cx="936104" cy="1988840"/>
                <a:chOff x="10020436" y="3465004"/>
                <a:chExt cx="936104" cy="3392996"/>
              </a:xfrm>
            </p:grpSpPr>
            <p:sp>
              <p:nvSpPr>
                <p:cNvPr id="26" name="矩形 25"/>
                <p:cNvSpPr/>
                <p:nvPr/>
              </p:nvSpPr>
              <p:spPr>
                <a:xfrm>
                  <a:off x="10020436" y="3465004"/>
                  <a:ext cx="468052" cy="339299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0488488" y="3465004"/>
                  <a:ext cx="468052" cy="33929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11435766" y="2888940"/>
                <a:ext cx="936104" cy="3970188"/>
                <a:chOff x="10020436" y="3465004"/>
                <a:chExt cx="936104" cy="3392996"/>
              </a:xfrm>
            </p:grpSpPr>
            <p:sp>
              <p:nvSpPr>
                <p:cNvPr id="24" name="矩形 23"/>
                <p:cNvSpPr/>
                <p:nvPr/>
              </p:nvSpPr>
              <p:spPr>
                <a:xfrm>
                  <a:off x="10020436" y="3465004"/>
                  <a:ext cx="468052" cy="33929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0488488" y="3465004"/>
                  <a:ext cx="468052" cy="33929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 name="组合 3"/>
            <p:cNvGrpSpPr/>
            <p:nvPr/>
          </p:nvGrpSpPr>
          <p:grpSpPr>
            <a:xfrm>
              <a:off x="10384822" y="1808820"/>
              <a:ext cx="1332148" cy="1332148"/>
              <a:chOff x="10384822" y="1808820"/>
              <a:chExt cx="1332148" cy="1332148"/>
            </a:xfrm>
          </p:grpSpPr>
          <p:sp>
            <p:nvSpPr>
              <p:cNvPr id="17" name="椭圆 16"/>
              <p:cNvSpPr/>
              <p:nvPr/>
            </p:nvSpPr>
            <p:spPr>
              <a:xfrm>
                <a:off x="10384822" y="1808820"/>
                <a:ext cx="1332148" cy="13321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0461022" y="1885020"/>
                <a:ext cx="1179748" cy="11797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0656871" y="2080869"/>
                <a:ext cx="788050" cy="7880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8976474" y="2398694"/>
              <a:ext cx="1332148" cy="1332148"/>
              <a:chOff x="10384822" y="1808820"/>
              <a:chExt cx="1332148" cy="1332148"/>
            </a:xfrm>
          </p:grpSpPr>
          <p:sp>
            <p:nvSpPr>
              <p:cNvPr id="14" name="椭圆 13"/>
              <p:cNvSpPr/>
              <p:nvPr/>
            </p:nvSpPr>
            <p:spPr>
              <a:xfrm>
                <a:off x="10384822" y="1808820"/>
                <a:ext cx="1332148" cy="13321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461022" y="1885020"/>
                <a:ext cx="1179748" cy="11797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656871" y="2080869"/>
                <a:ext cx="788050" cy="7880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7559749" y="2988568"/>
              <a:ext cx="1332148" cy="1332148"/>
              <a:chOff x="10384822" y="1808820"/>
              <a:chExt cx="1332148" cy="1332148"/>
            </a:xfrm>
          </p:grpSpPr>
          <p:sp>
            <p:nvSpPr>
              <p:cNvPr id="11" name="椭圆 10"/>
              <p:cNvSpPr/>
              <p:nvPr/>
            </p:nvSpPr>
            <p:spPr>
              <a:xfrm>
                <a:off x="10384822" y="1808820"/>
                <a:ext cx="1332148" cy="13321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0461022" y="1885020"/>
                <a:ext cx="1179748" cy="11797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0656871" y="2080869"/>
                <a:ext cx="788050" cy="7880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6154107" y="3733322"/>
              <a:ext cx="1332148" cy="1332148"/>
              <a:chOff x="10384822" y="1808820"/>
              <a:chExt cx="1332148" cy="1332148"/>
            </a:xfrm>
          </p:grpSpPr>
          <p:sp>
            <p:nvSpPr>
              <p:cNvPr id="8" name="椭圆 7"/>
              <p:cNvSpPr/>
              <p:nvPr/>
            </p:nvSpPr>
            <p:spPr>
              <a:xfrm>
                <a:off x="10384822" y="1808820"/>
                <a:ext cx="1332148" cy="13321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461022" y="1885020"/>
                <a:ext cx="1179748" cy="11797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656871" y="2080869"/>
                <a:ext cx="788050" cy="7880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2" name="文本框 31"/>
          <p:cNvSpPr txBox="1"/>
          <p:nvPr/>
        </p:nvSpPr>
        <p:spPr>
          <a:xfrm>
            <a:off x="10656871" y="2103727"/>
            <a:ext cx="864096" cy="707886"/>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000" b="1" dirty="0" smtClean="0">
                <a:solidFill>
                  <a:schemeClr val="bg1"/>
                </a:solidFill>
              </a:rPr>
              <a:t>04</a:t>
            </a:r>
            <a:endParaRPr lang="zh-CN" altLang="en-US" sz="4000" b="1" dirty="0">
              <a:solidFill>
                <a:schemeClr val="bg1"/>
              </a:solidFill>
            </a:endParaRPr>
          </a:p>
        </p:txBody>
      </p:sp>
      <p:sp>
        <p:nvSpPr>
          <p:cNvPr id="33" name="文本框 32"/>
          <p:cNvSpPr txBox="1"/>
          <p:nvPr/>
        </p:nvSpPr>
        <p:spPr>
          <a:xfrm>
            <a:off x="9262803" y="2710826"/>
            <a:ext cx="864096" cy="707886"/>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000" b="1" dirty="0" smtClean="0">
                <a:solidFill>
                  <a:schemeClr val="bg1"/>
                </a:solidFill>
              </a:rPr>
              <a:t>03</a:t>
            </a:r>
            <a:endParaRPr lang="zh-CN" altLang="en-US" sz="4000" b="1" dirty="0">
              <a:solidFill>
                <a:schemeClr val="bg1"/>
              </a:solidFill>
            </a:endParaRPr>
          </a:p>
        </p:txBody>
      </p:sp>
      <p:sp>
        <p:nvSpPr>
          <p:cNvPr id="34" name="文本框 33"/>
          <p:cNvSpPr txBox="1"/>
          <p:nvPr/>
        </p:nvSpPr>
        <p:spPr>
          <a:xfrm>
            <a:off x="7869611" y="3290529"/>
            <a:ext cx="864096" cy="707886"/>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000" b="1" dirty="0" smtClean="0">
                <a:solidFill>
                  <a:schemeClr val="bg1"/>
                </a:solidFill>
              </a:rPr>
              <a:t>02</a:t>
            </a:r>
            <a:endParaRPr lang="zh-CN" altLang="en-US" sz="4000" b="1" dirty="0">
              <a:solidFill>
                <a:schemeClr val="bg1"/>
              </a:solidFill>
            </a:endParaRPr>
          </a:p>
        </p:txBody>
      </p:sp>
      <p:sp>
        <p:nvSpPr>
          <p:cNvPr id="35" name="文本框 34"/>
          <p:cNvSpPr txBox="1"/>
          <p:nvPr/>
        </p:nvSpPr>
        <p:spPr>
          <a:xfrm>
            <a:off x="6438197" y="4040948"/>
            <a:ext cx="864096" cy="707886"/>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000" b="1" dirty="0" smtClean="0">
                <a:solidFill>
                  <a:schemeClr val="bg1"/>
                </a:solidFill>
              </a:rPr>
              <a:t>01</a:t>
            </a:r>
            <a:endParaRPr lang="zh-CN" altLang="en-US" sz="4000" b="1" dirty="0">
              <a:solidFill>
                <a:schemeClr val="bg1"/>
              </a:solidFill>
            </a:endParaRPr>
          </a:p>
        </p:txBody>
      </p:sp>
      <p:grpSp>
        <p:nvGrpSpPr>
          <p:cNvPr id="36" name="组合 35"/>
          <p:cNvGrpSpPr/>
          <p:nvPr/>
        </p:nvGrpSpPr>
        <p:grpSpPr>
          <a:xfrm>
            <a:off x="321173" y="865748"/>
            <a:ext cx="6848121" cy="5730191"/>
            <a:chOff x="518652" y="275872"/>
            <a:chExt cx="6848121" cy="5730191"/>
          </a:xfrm>
        </p:grpSpPr>
        <p:sp>
          <p:nvSpPr>
            <p:cNvPr id="37" name="文本框 36"/>
            <p:cNvSpPr txBox="1"/>
            <p:nvPr/>
          </p:nvSpPr>
          <p:spPr>
            <a:xfrm>
              <a:off x="1534125" y="1754502"/>
              <a:ext cx="5832648" cy="1323439"/>
            </a:xfrm>
            <a:prstGeom prst="rect">
              <a:avLst/>
            </a:prstGeom>
            <a:noFill/>
            <a:effectLst>
              <a:outerShdw blurRad="50800" dist="38100" dir="2700000" algn="tl" rotWithShape="0">
                <a:prstClr val="black">
                  <a:alpha val="40000"/>
                </a:prstClr>
              </a:outerShdw>
            </a:effectLst>
          </p:spPr>
          <p:txBody>
            <a:bodyPr wrap="square" rtlCol="0">
              <a:spAutoFit/>
            </a:bodyPr>
            <a:lstStyle/>
            <a:p>
              <a:pPr>
                <a:lnSpc>
                  <a:spcPct val="200000"/>
                </a:lnSpc>
              </a:pPr>
              <a:r>
                <a:rPr lang="en-US" altLang="zh-CN" sz="2000" dirty="0">
                  <a:solidFill>
                    <a:schemeClr val="bg1"/>
                  </a:solidFill>
                </a:rPr>
                <a:t>Happiness is not about being immortal nor having food or rights in one's </a:t>
              </a:r>
              <a:r>
                <a:rPr lang="en-US" altLang="zh-CN" sz="2000" dirty="0" smtClean="0">
                  <a:solidFill>
                    <a:schemeClr val="bg1"/>
                  </a:solidFill>
                </a:rPr>
                <a:t>hand</a:t>
              </a:r>
              <a:endParaRPr lang="zh-CN" altLang="en-US" sz="2000" dirty="0">
                <a:solidFill>
                  <a:schemeClr val="bg1"/>
                </a:solidFill>
              </a:endParaRPr>
            </a:p>
          </p:txBody>
        </p:sp>
        <p:grpSp>
          <p:nvGrpSpPr>
            <p:cNvPr id="38" name="组合 37"/>
            <p:cNvGrpSpPr/>
            <p:nvPr/>
          </p:nvGrpSpPr>
          <p:grpSpPr>
            <a:xfrm>
              <a:off x="518652" y="275872"/>
              <a:ext cx="6609516" cy="5730191"/>
              <a:chOff x="490413" y="156699"/>
              <a:chExt cx="6957303" cy="6031709"/>
            </a:xfrm>
          </p:grpSpPr>
          <p:sp>
            <p:nvSpPr>
              <p:cNvPr id="39" name="文本框 38"/>
              <p:cNvSpPr txBox="1"/>
              <p:nvPr/>
            </p:nvSpPr>
            <p:spPr>
              <a:xfrm>
                <a:off x="1615068" y="156699"/>
                <a:ext cx="5832648" cy="1393077"/>
              </a:xfrm>
              <a:prstGeom prst="rect">
                <a:avLst/>
              </a:prstGeom>
              <a:noFill/>
              <a:effectLst>
                <a:outerShdw blurRad="50800" dist="38100" dir="2700000" algn="tl" rotWithShape="0">
                  <a:prstClr val="black">
                    <a:alpha val="40000"/>
                  </a:prstClr>
                </a:outerShdw>
              </a:effectLst>
            </p:spPr>
            <p:txBody>
              <a:bodyPr wrap="square" rtlCol="0">
                <a:spAutoFit/>
              </a:bodyPr>
              <a:lstStyle/>
              <a:p>
                <a:pPr>
                  <a:lnSpc>
                    <a:spcPct val="200000"/>
                  </a:lnSpc>
                </a:pPr>
                <a:r>
                  <a:rPr lang="en-US" altLang="zh-CN" sz="2000" dirty="0">
                    <a:solidFill>
                      <a:schemeClr val="bg1"/>
                    </a:solidFill>
                  </a:rPr>
                  <a:t>Happiness is not about being immortal nor having food or rights in one's </a:t>
                </a:r>
                <a:r>
                  <a:rPr lang="en-US" altLang="zh-CN" sz="2000" dirty="0" smtClean="0">
                    <a:solidFill>
                      <a:schemeClr val="bg1"/>
                    </a:solidFill>
                  </a:rPr>
                  <a:t>hand</a:t>
                </a:r>
                <a:endParaRPr lang="zh-CN" altLang="en-US" sz="2000" dirty="0">
                  <a:solidFill>
                    <a:schemeClr val="bg1"/>
                  </a:solidFill>
                </a:endParaRPr>
              </a:p>
            </p:txBody>
          </p:sp>
          <p:sp>
            <p:nvSpPr>
              <p:cNvPr id="40" name="文本框 39"/>
              <p:cNvSpPr txBox="1"/>
              <p:nvPr/>
            </p:nvSpPr>
            <p:spPr>
              <a:xfrm>
                <a:off x="1489144" y="3178534"/>
                <a:ext cx="4735820" cy="1393077"/>
              </a:xfrm>
              <a:prstGeom prst="rect">
                <a:avLst/>
              </a:prstGeom>
              <a:noFill/>
              <a:effectLst>
                <a:outerShdw blurRad="50800" dist="38100" dir="2700000" algn="tl" rotWithShape="0">
                  <a:prstClr val="black">
                    <a:alpha val="40000"/>
                  </a:prstClr>
                </a:outerShdw>
              </a:effectLst>
            </p:spPr>
            <p:txBody>
              <a:bodyPr wrap="square" rtlCol="0">
                <a:spAutoFit/>
              </a:bodyPr>
              <a:lstStyle/>
              <a:p>
                <a:pPr>
                  <a:lnSpc>
                    <a:spcPct val="200000"/>
                  </a:lnSpc>
                </a:pPr>
                <a:r>
                  <a:rPr lang="en-US" altLang="zh-CN" sz="2000" dirty="0">
                    <a:solidFill>
                      <a:schemeClr val="bg1"/>
                    </a:solidFill>
                  </a:rPr>
                  <a:t>Happiness is not about being immortal nor having food </a:t>
                </a:r>
                <a:r>
                  <a:rPr lang="en-US" altLang="zh-CN" sz="2000" dirty="0" smtClean="0">
                    <a:solidFill>
                      <a:schemeClr val="bg1"/>
                    </a:solidFill>
                  </a:rPr>
                  <a:t>or</a:t>
                </a:r>
                <a:endParaRPr lang="zh-CN" altLang="en-US" sz="2000" dirty="0">
                  <a:solidFill>
                    <a:schemeClr val="bg1"/>
                  </a:solidFill>
                </a:endParaRPr>
              </a:p>
            </p:txBody>
          </p:sp>
          <p:sp>
            <p:nvSpPr>
              <p:cNvPr id="41" name="文本框 40"/>
              <p:cNvSpPr txBox="1"/>
              <p:nvPr/>
            </p:nvSpPr>
            <p:spPr>
              <a:xfrm>
                <a:off x="1431408" y="4745606"/>
                <a:ext cx="4855714" cy="1393077"/>
              </a:xfrm>
              <a:prstGeom prst="rect">
                <a:avLst/>
              </a:prstGeom>
              <a:noFill/>
              <a:effectLst>
                <a:outerShdw blurRad="50800" dist="38100" dir="2700000" algn="tl" rotWithShape="0">
                  <a:prstClr val="black">
                    <a:alpha val="40000"/>
                  </a:prstClr>
                </a:outerShdw>
              </a:effectLst>
            </p:spPr>
            <p:txBody>
              <a:bodyPr wrap="square" rtlCol="0">
                <a:spAutoFit/>
              </a:bodyPr>
              <a:lstStyle/>
              <a:p>
                <a:pPr>
                  <a:lnSpc>
                    <a:spcPct val="200000"/>
                  </a:lnSpc>
                </a:pPr>
                <a:r>
                  <a:rPr lang="en-US" altLang="zh-CN" sz="2000" dirty="0">
                    <a:solidFill>
                      <a:schemeClr val="bg1"/>
                    </a:solidFill>
                  </a:rPr>
                  <a:t>Happiness is not about being immortal nor having </a:t>
                </a:r>
                <a:r>
                  <a:rPr lang="en-US" altLang="zh-CN" sz="2000" dirty="0" smtClean="0">
                    <a:solidFill>
                      <a:schemeClr val="bg1"/>
                    </a:solidFill>
                  </a:rPr>
                  <a:t>food</a:t>
                </a:r>
                <a:endParaRPr lang="zh-CN" altLang="en-US" sz="2000" dirty="0">
                  <a:solidFill>
                    <a:schemeClr val="bg1"/>
                  </a:solidFill>
                </a:endParaRPr>
              </a:p>
            </p:txBody>
          </p:sp>
          <p:sp>
            <p:nvSpPr>
              <p:cNvPr id="42" name="任意多边形 41"/>
              <p:cNvSpPr/>
              <p:nvPr/>
            </p:nvSpPr>
            <p:spPr>
              <a:xfrm>
                <a:off x="814388" y="1085850"/>
                <a:ext cx="6200775" cy="571500"/>
              </a:xfrm>
              <a:custGeom>
                <a:avLst/>
                <a:gdLst>
                  <a:gd name="connsiteX0" fmla="*/ 0 w 6200775"/>
                  <a:gd name="connsiteY0" fmla="*/ 0 h 571500"/>
                  <a:gd name="connsiteX1" fmla="*/ 0 w 6200775"/>
                  <a:gd name="connsiteY1" fmla="*/ 571500 h 571500"/>
                  <a:gd name="connsiteX2" fmla="*/ 6200775 w 6200775"/>
                  <a:gd name="connsiteY2" fmla="*/ 571500 h 571500"/>
                </a:gdLst>
                <a:ahLst/>
                <a:cxnLst>
                  <a:cxn ang="0">
                    <a:pos x="connsiteX0" y="connsiteY0"/>
                  </a:cxn>
                  <a:cxn ang="0">
                    <a:pos x="connsiteX1" y="connsiteY1"/>
                  </a:cxn>
                  <a:cxn ang="0">
                    <a:pos x="connsiteX2" y="connsiteY2"/>
                  </a:cxn>
                </a:cxnLst>
                <a:rect l="l" t="t" r="r" b="b"/>
                <a:pathLst>
                  <a:path w="6200775" h="571500">
                    <a:moveTo>
                      <a:pt x="0" y="0"/>
                    </a:moveTo>
                    <a:lnTo>
                      <a:pt x="0" y="571500"/>
                    </a:lnTo>
                    <a:lnTo>
                      <a:pt x="6200775" y="571500"/>
                    </a:lnTo>
                  </a:path>
                </a:pathLst>
              </a:custGeom>
              <a:noFill/>
              <a:ln w="38100">
                <a:solidFill>
                  <a:schemeClr val="accent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781696" y="2654442"/>
                <a:ext cx="6200775" cy="571500"/>
              </a:xfrm>
              <a:custGeom>
                <a:avLst/>
                <a:gdLst>
                  <a:gd name="connsiteX0" fmla="*/ 0 w 6200775"/>
                  <a:gd name="connsiteY0" fmla="*/ 0 h 571500"/>
                  <a:gd name="connsiteX1" fmla="*/ 0 w 6200775"/>
                  <a:gd name="connsiteY1" fmla="*/ 571500 h 571500"/>
                  <a:gd name="connsiteX2" fmla="*/ 6200775 w 6200775"/>
                  <a:gd name="connsiteY2" fmla="*/ 571500 h 571500"/>
                </a:gdLst>
                <a:ahLst/>
                <a:cxnLst>
                  <a:cxn ang="0">
                    <a:pos x="connsiteX0" y="connsiteY0"/>
                  </a:cxn>
                  <a:cxn ang="0">
                    <a:pos x="connsiteX1" y="connsiteY1"/>
                  </a:cxn>
                  <a:cxn ang="0">
                    <a:pos x="connsiteX2" y="connsiteY2"/>
                  </a:cxn>
                </a:cxnLst>
                <a:rect l="l" t="t" r="r" b="b"/>
                <a:pathLst>
                  <a:path w="6200775" h="571500">
                    <a:moveTo>
                      <a:pt x="0" y="0"/>
                    </a:moveTo>
                    <a:lnTo>
                      <a:pt x="0" y="571500"/>
                    </a:lnTo>
                    <a:lnTo>
                      <a:pt x="6200775" y="571500"/>
                    </a:lnTo>
                  </a:path>
                </a:pathLst>
              </a:custGeom>
              <a:noFill/>
              <a:ln w="381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778753" y="4125882"/>
                <a:ext cx="5351485" cy="565558"/>
              </a:xfrm>
              <a:custGeom>
                <a:avLst/>
                <a:gdLst>
                  <a:gd name="connsiteX0" fmla="*/ 0 w 6200775"/>
                  <a:gd name="connsiteY0" fmla="*/ 0 h 571500"/>
                  <a:gd name="connsiteX1" fmla="*/ 0 w 6200775"/>
                  <a:gd name="connsiteY1" fmla="*/ 571500 h 571500"/>
                  <a:gd name="connsiteX2" fmla="*/ 6200775 w 6200775"/>
                  <a:gd name="connsiteY2" fmla="*/ 571500 h 571500"/>
                </a:gdLst>
                <a:ahLst/>
                <a:cxnLst>
                  <a:cxn ang="0">
                    <a:pos x="connsiteX0" y="connsiteY0"/>
                  </a:cxn>
                  <a:cxn ang="0">
                    <a:pos x="connsiteX1" y="connsiteY1"/>
                  </a:cxn>
                  <a:cxn ang="0">
                    <a:pos x="connsiteX2" y="connsiteY2"/>
                  </a:cxn>
                </a:cxnLst>
                <a:rect l="l" t="t" r="r" b="b"/>
                <a:pathLst>
                  <a:path w="6200775" h="571500">
                    <a:moveTo>
                      <a:pt x="0" y="0"/>
                    </a:moveTo>
                    <a:lnTo>
                      <a:pt x="0" y="571500"/>
                    </a:lnTo>
                    <a:lnTo>
                      <a:pt x="6200775" y="571500"/>
                    </a:lnTo>
                  </a:path>
                </a:pathLst>
              </a:custGeom>
              <a:noFill/>
              <a:ln w="38100">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762544" y="5663968"/>
                <a:ext cx="5441889" cy="524440"/>
              </a:xfrm>
              <a:custGeom>
                <a:avLst/>
                <a:gdLst>
                  <a:gd name="connsiteX0" fmla="*/ 0 w 6200775"/>
                  <a:gd name="connsiteY0" fmla="*/ 0 h 571500"/>
                  <a:gd name="connsiteX1" fmla="*/ 0 w 6200775"/>
                  <a:gd name="connsiteY1" fmla="*/ 571500 h 571500"/>
                  <a:gd name="connsiteX2" fmla="*/ 6200775 w 6200775"/>
                  <a:gd name="connsiteY2" fmla="*/ 571500 h 571500"/>
                </a:gdLst>
                <a:ahLst/>
                <a:cxnLst>
                  <a:cxn ang="0">
                    <a:pos x="connsiteX0" y="connsiteY0"/>
                  </a:cxn>
                  <a:cxn ang="0">
                    <a:pos x="connsiteX1" y="connsiteY1"/>
                  </a:cxn>
                  <a:cxn ang="0">
                    <a:pos x="connsiteX2" y="connsiteY2"/>
                  </a:cxn>
                </a:cxnLst>
                <a:rect l="l" t="t" r="r" b="b"/>
                <a:pathLst>
                  <a:path w="6200775" h="571500">
                    <a:moveTo>
                      <a:pt x="0" y="0"/>
                    </a:moveTo>
                    <a:lnTo>
                      <a:pt x="0" y="571500"/>
                    </a:lnTo>
                    <a:lnTo>
                      <a:pt x="6200775" y="571500"/>
                    </a:lnTo>
                  </a:path>
                </a:pathLst>
              </a:custGeom>
              <a:noFill/>
              <a:ln w="38100">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28638" y="676050"/>
                <a:ext cx="571500" cy="571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95946" y="2265598"/>
                <a:ext cx="571500" cy="5715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93343" y="3855146"/>
                <a:ext cx="571500" cy="5715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90413" y="5444694"/>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0" name="矩形 49"/>
          <p:cNvSpPr/>
          <p:nvPr/>
        </p:nvSpPr>
        <p:spPr>
          <a:xfrm>
            <a:off x="5935232" y="336863"/>
            <a:ext cx="3147272" cy="523220"/>
          </a:xfrm>
          <a:prstGeom prst="rect">
            <a:avLst/>
          </a:prstGeom>
        </p:spPr>
        <p:txBody>
          <a:bodyPr wrap="none">
            <a:spAutoFit/>
          </a:bodyPr>
          <a:lstStyle/>
          <a:p>
            <a:r>
              <a:rPr lang="en-US" altLang="zh-CN" sz="2800" dirty="0" smtClean="0">
                <a:solidFill>
                  <a:schemeClr val="bg1"/>
                </a:solidFill>
              </a:rPr>
              <a:t>Text something here</a:t>
            </a:r>
          </a:p>
        </p:txBody>
      </p:sp>
    </p:spTree>
    <p:extLst>
      <p:ext uri="{BB962C8B-B14F-4D97-AF65-F5344CB8AC3E}">
        <p14:creationId xmlns:p14="http://schemas.microsoft.com/office/powerpoint/2010/main" xmlns="" val="1133881235"/>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ppt_x"/>
                                          </p:val>
                                        </p:tav>
                                        <p:tav tm="100000">
                                          <p:val>
                                            <p:strVal val="#ppt_x"/>
                                          </p:val>
                                        </p:tav>
                                      </p:tavLst>
                                    </p:anim>
                                    <p:anim calcmode="lin" valueType="num">
                                      <p:cBhvr additive="base">
                                        <p:cTn id="14" dur="500" fill="hold"/>
                                        <p:tgtEl>
                                          <p:spTgt spid="3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500" fill="hold"/>
                                        <p:tgtEl>
                                          <p:spTgt spid="33"/>
                                        </p:tgtEl>
                                        <p:attrNameLst>
                                          <p:attrName>ppt_x</p:attrName>
                                        </p:attrNameLst>
                                      </p:cBhvr>
                                      <p:tavLst>
                                        <p:tav tm="0">
                                          <p:val>
                                            <p:strVal val="#ppt_x"/>
                                          </p:val>
                                        </p:tav>
                                        <p:tav tm="100000">
                                          <p:val>
                                            <p:strVal val="#ppt_x"/>
                                          </p:val>
                                        </p:tav>
                                      </p:tavLst>
                                    </p:anim>
                                    <p:anim calcmode="lin" valueType="num">
                                      <p:cBhvr additive="base">
                                        <p:cTn id="18" dur="500" fill="hold"/>
                                        <p:tgtEl>
                                          <p:spTgt spid="3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fill="hold"/>
                                        <p:tgtEl>
                                          <p:spTgt spid="34"/>
                                        </p:tgtEl>
                                        <p:attrNameLst>
                                          <p:attrName>ppt_x</p:attrName>
                                        </p:attrNameLst>
                                      </p:cBhvr>
                                      <p:tavLst>
                                        <p:tav tm="0">
                                          <p:val>
                                            <p:strVal val="#ppt_x"/>
                                          </p:val>
                                        </p:tav>
                                        <p:tav tm="100000">
                                          <p:val>
                                            <p:strVal val="#ppt_x"/>
                                          </p:val>
                                        </p:tav>
                                      </p:tavLst>
                                    </p:anim>
                                    <p:anim calcmode="lin" valueType="num">
                                      <p:cBhvr additive="base">
                                        <p:cTn id="22" dur="500" fill="hold"/>
                                        <p:tgtEl>
                                          <p:spTgt spid="3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ppt_x"/>
                                          </p:val>
                                        </p:tav>
                                        <p:tav tm="100000">
                                          <p:val>
                                            <p:strVal val="#ppt_x"/>
                                          </p:val>
                                        </p:tav>
                                      </p:tavLst>
                                    </p:anim>
                                    <p:anim calcmode="lin" valueType="num">
                                      <p:cBhvr additive="base">
                                        <p:cTn id="2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1000" fill="hold"/>
                                        <p:tgtEl>
                                          <p:spTgt spid="36"/>
                                        </p:tgtEl>
                                        <p:attrNameLst>
                                          <p:attrName>ppt_x</p:attrName>
                                        </p:attrNameLst>
                                      </p:cBhvr>
                                      <p:tavLst>
                                        <p:tav tm="0">
                                          <p:val>
                                            <p:strVal val="0-#ppt_w/2"/>
                                          </p:val>
                                        </p:tav>
                                        <p:tav tm="100000">
                                          <p:val>
                                            <p:strVal val="#ppt_x"/>
                                          </p:val>
                                        </p:tav>
                                      </p:tavLst>
                                    </p:anim>
                                    <p:anim calcmode="lin" valueType="num">
                                      <p:cBhvr additive="base">
                                        <p:cTn id="32" dur="10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63471" y="365438"/>
            <a:ext cx="3147272" cy="523220"/>
          </a:xfrm>
          <a:prstGeom prst="rect">
            <a:avLst/>
          </a:prstGeom>
        </p:spPr>
        <p:txBody>
          <a:bodyPr wrap="none">
            <a:spAutoFit/>
          </a:bodyPr>
          <a:lstStyle/>
          <a:p>
            <a:r>
              <a:rPr lang="en-US" altLang="zh-CN" sz="2800" dirty="0" smtClean="0">
                <a:solidFill>
                  <a:schemeClr val="bg1"/>
                </a:solidFill>
              </a:rPr>
              <a:t>Text something here</a:t>
            </a:r>
          </a:p>
        </p:txBody>
      </p:sp>
      <p:grpSp>
        <p:nvGrpSpPr>
          <p:cNvPr id="55" name="组合 54"/>
          <p:cNvGrpSpPr/>
          <p:nvPr/>
        </p:nvGrpSpPr>
        <p:grpSpPr>
          <a:xfrm>
            <a:off x="882975" y="1153773"/>
            <a:ext cx="10343939" cy="1300164"/>
            <a:chOff x="882975" y="1153773"/>
            <a:chExt cx="10343938" cy="1300164"/>
          </a:xfrm>
        </p:grpSpPr>
        <p:grpSp>
          <p:nvGrpSpPr>
            <p:cNvPr id="38" name="组合 37"/>
            <p:cNvGrpSpPr/>
            <p:nvPr/>
          </p:nvGrpSpPr>
          <p:grpSpPr>
            <a:xfrm>
              <a:off x="882975" y="1153773"/>
              <a:ext cx="1398662" cy="1300164"/>
              <a:chOff x="2257426" y="2114550"/>
              <a:chExt cx="1398662" cy="1300164"/>
            </a:xfrm>
          </p:grpSpPr>
          <p:sp>
            <p:nvSpPr>
              <p:cNvPr id="3" name="梯形 2"/>
              <p:cNvSpPr/>
              <p:nvPr/>
            </p:nvSpPr>
            <p:spPr>
              <a:xfrm>
                <a:off x="2257426" y="2114550"/>
                <a:ext cx="1398662" cy="1300164"/>
              </a:xfrm>
              <a:prstGeom prst="trapezoid">
                <a:avLst>
                  <a:gd name="adj" fmla="val 537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2621000" y="2553496"/>
                <a:ext cx="671513" cy="612775"/>
                <a:chOff x="527050" y="328613"/>
                <a:chExt cx="671513" cy="612775"/>
              </a:xfrm>
              <a:solidFill>
                <a:schemeClr val="bg1"/>
              </a:solidFill>
            </p:grpSpPr>
            <p:sp>
              <p:nvSpPr>
                <p:cNvPr id="9" name="Freeform 220"/>
                <p:cNvSpPr>
                  <a:spLocks noEditPoints="1"/>
                </p:cNvSpPr>
                <p:nvPr/>
              </p:nvSpPr>
              <p:spPr bwMode="auto">
                <a:xfrm>
                  <a:off x="695325" y="328613"/>
                  <a:ext cx="334963" cy="246062"/>
                </a:xfrm>
                <a:custGeom>
                  <a:avLst/>
                  <a:gdLst>
                    <a:gd name="T0" fmla="*/ 2147483646 w 100"/>
                    <a:gd name="T1" fmla="*/ 2147483646 h 73"/>
                    <a:gd name="T2" fmla="*/ 2147483646 w 100"/>
                    <a:gd name="T3" fmla="*/ 2147483646 h 73"/>
                    <a:gd name="T4" fmla="*/ 2147483646 w 100"/>
                    <a:gd name="T5" fmla="*/ 2147483646 h 73"/>
                    <a:gd name="T6" fmla="*/ 2147483646 w 100"/>
                    <a:gd name="T7" fmla="*/ 2147483646 h 73"/>
                    <a:gd name="T8" fmla="*/ 2147483646 w 100"/>
                    <a:gd name="T9" fmla="*/ 2147483646 h 73"/>
                    <a:gd name="T10" fmla="*/ 2147483646 w 100"/>
                    <a:gd name="T11" fmla="*/ 2147483646 h 73"/>
                    <a:gd name="T12" fmla="*/ 2147483646 w 100"/>
                    <a:gd name="T13" fmla="*/ 0 h 73"/>
                    <a:gd name="T14" fmla="*/ 2147483646 w 100"/>
                    <a:gd name="T15" fmla="*/ 0 h 73"/>
                    <a:gd name="T16" fmla="*/ 2147483646 w 100"/>
                    <a:gd name="T17" fmla="*/ 2147483646 h 73"/>
                    <a:gd name="T18" fmla="*/ 0 w 100"/>
                    <a:gd name="T19" fmla="*/ 2147483646 h 73"/>
                    <a:gd name="T20" fmla="*/ 0 w 100"/>
                    <a:gd name="T21" fmla="*/ 2147483646 h 73"/>
                    <a:gd name="T22" fmla="*/ 2147483646 w 100"/>
                    <a:gd name="T23" fmla="*/ 2147483646 h 73"/>
                    <a:gd name="T24" fmla="*/ 2147483646 w 100"/>
                    <a:gd name="T25" fmla="*/ 2147483646 h 73"/>
                    <a:gd name="T26" fmla="*/ 2147483646 w 100"/>
                    <a:gd name="T27" fmla="*/ 2147483646 h 73"/>
                    <a:gd name="T28" fmla="*/ 2147483646 w 100"/>
                    <a:gd name="T29" fmla="*/ 2147483646 h 73"/>
                    <a:gd name="T30" fmla="*/ 2147483646 w 100"/>
                    <a:gd name="T31" fmla="*/ 2147483646 h 73"/>
                    <a:gd name="T32" fmla="*/ 2147483646 w 100"/>
                    <a:gd name="T33" fmla="*/ 2147483646 h 73"/>
                    <a:gd name="T34" fmla="*/ 2147483646 w 100"/>
                    <a:gd name="T35" fmla="*/ 2147483646 h 7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0" h="73">
                      <a:moveTo>
                        <a:pt x="5" y="73"/>
                      </a:moveTo>
                      <a:cubicBezTo>
                        <a:pt x="95" y="73"/>
                        <a:pt x="95" y="73"/>
                        <a:pt x="95" y="73"/>
                      </a:cubicBezTo>
                      <a:cubicBezTo>
                        <a:pt x="97" y="73"/>
                        <a:pt x="98" y="73"/>
                        <a:pt x="99" y="72"/>
                      </a:cubicBezTo>
                      <a:cubicBezTo>
                        <a:pt x="100" y="71"/>
                        <a:pt x="100" y="70"/>
                        <a:pt x="100" y="68"/>
                      </a:cubicBezTo>
                      <a:cubicBezTo>
                        <a:pt x="100" y="5"/>
                        <a:pt x="100" y="5"/>
                        <a:pt x="100" y="5"/>
                      </a:cubicBezTo>
                      <a:cubicBezTo>
                        <a:pt x="100" y="3"/>
                        <a:pt x="100" y="2"/>
                        <a:pt x="99" y="1"/>
                      </a:cubicBezTo>
                      <a:cubicBezTo>
                        <a:pt x="98" y="0"/>
                        <a:pt x="97" y="0"/>
                        <a:pt x="95" y="0"/>
                      </a:cubicBezTo>
                      <a:cubicBezTo>
                        <a:pt x="5" y="0"/>
                        <a:pt x="5" y="0"/>
                        <a:pt x="5" y="0"/>
                      </a:cubicBezTo>
                      <a:cubicBezTo>
                        <a:pt x="4" y="0"/>
                        <a:pt x="2" y="0"/>
                        <a:pt x="1" y="1"/>
                      </a:cubicBezTo>
                      <a:cubicBezTo>
                        <a:pt x="1" y="2"/>
                        <a:pt x="0" y="3"/>
                        <a:pt x="0" y="5"/>
                      </a:cubicBezTo>
                      <a:cubicBezTo>
                        <a:pt x="0" y="68"/>
                        <a:pt x="0" y="68"/>
                        <a:pt x="0" y="68"/>
                      </a:cubicBezTo>
                      <a:cubicBezTo>
                        <a:pt x="0" y="70"/>
                        <a:pt x="1" y="71"/>
                        <a:pt x="1" y="72"/>
                      </a:cubicBezTo>
                      <a:cubicBezTo>
                        <a:pt x="2" y="73"/>
                        <a:pt x="4" y="73"/>
                        <a:pt x="5" y="73"/>
                      </a:cubicBezTo>
                      <a:close/>
                      <a:moveTo>
                        <a:pt x="10" y="10"/>
                      </a:moveTo>
                      <a:cubicBezTo>
                        <a:pt x="91" y="10"/>
                        <a:pt x="91" y="10"/>
                        <a:pt x="91" y="10"/>
                      </a:cubicBezTo>
                      <a:cubicBezTo>
                        <a:pt x="91" y="64"/>
                        <a:pt x="91" y="64"/>
                        <a:pt x="91" y="64"/>
                      </a:cubicBezTo>
                      <a:cubicBezTo>
                        <a:pt x="10" y="64"/>
                        <a:pt x="10" y="64"/>
                        <a:pt x="10" y="64"/>
                      </a:cubicBezTo>
                      <a:lnTo>
                        <a:pt x="10"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0" name="Freeform 221"/>
                <p:cNvSpPr>
                  <a:spLocks noEditPoints="1"/>
                </p:cNvSpPr>
                <p:nvPr/>
              </p:nvSpPr>
              <p:spPr bwMode="auto">
                <a:xfrm>
                  <a:off x="527050" y="788988"/>
                  <a:ext cx="190500" cy="152400"/>
                </a:xfrm>
                <a:custGeom>
                  <a:avLst/>
                  <a:gdLst>
                    <a:gd name="T0" fmla="*/ 2147483646 w 57"/>
                    <a:gd name="T1" fmla="*/ 0 h 45"/>
                    <a:gd name="T2" fmla="*/ 2147483646 w 57"/>
                    <a:gd name="T3" fmla="*/ 0 h 45"/>
                    <a:gd name="T4" fmla="*/ 2147483646 w 57"/>
                    <a:gd name="T5" fmla="*/ 2147483646 h 45"/>
                    <a:gd name="T6" fmla="*/ 0 w 57"/>
                    <a:gd name="T7" fmla="*/ 2147483646 h 45"/>
                    <a:gd name="T8" fmla="*/ 0 w 57"/>
                    <a:gd name="T9" fmla="*/ 2147483646 h 45"/>
                    <a:gd name="T10" fmla="*/ 2147483646 w 57"/>
                    <a:gd name="T11" fmla="*/ 2147483646 h 45"/>
                    <a:gd name="T12" fmla="*/ 2147483646 w 57"/>
                    <a:gd name="T13" fmla="*/ 2147483646 h 45"/>
                    <a:gd name="T14" fmla="*/ 2147483646 w 57"/>
                    <a:gd name="T15" fmla="*/ 2147483646 h 45"/>
                    <a:gd name="T16" fmla="*/ 2147483646 w 57"/>
                    <a:gd name="T17" fmla="*/ 2147483646 h 45"/>
                    <a:gd name="T18" fmla="*/ 2147483646 w 57"/>
                    <a:gd name="T19" fmla="*/ 2147483646 h 45"/>
                    <a:gd name="T20" fmla="*/ 2147483646 w 57"/>
                    <a:gd name="T21" fmla="*/ 2147483646 h 45"/>
                    <a:gd name="T22" fmla="*/ 2147483646 w 57"/>
                    <a:gd name="T23" fmla="*/ 2147483646 h 45"/>
                    <a:gd name="T24" fmla="*/ 2147483646 w 57"/>
                    <a:gd name="T25" fmla="*/ 0 h 45"/>
                    <a:gd name="T26" fmla="*/ 2147483646 w 57"/>
                    <a:gd name="T27" fmla="*/ 2147483646 h 45"/>
                    <a:gd name="T28" fmla="*/ 2147483646 w 57"/>
                    <a:gd name="T29" fmla="*/ 2147483646 h 45"/>
                    <a:gd name="T30" fmla="*/ 2147483646 w 57"/>
                    <a:gd name="T31" fmla="*/ 2147483646 h 45"/>
                    <a:gd name="T32" fmla="*/ 2147483646 w 57"/>
                    <a:gd name="T33" fmla="*/ 2147483646 h 45"/>
                    <a:gd name="T34" fmla="*/ 2147483646 w 57"/>
                    <a:gd name="T35" fmla="*/ 2147483646 h 4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7" h="45">
                      <a:moveTo>
                        <a:pt x="52" y="0"/>
                      </a:moveTo>
                      <a:cubicBezTo>
                        <a:pt x="5" y="0"/>
                        <a:pt x="5" y="0"/>
                        <a:pt x="5" y="0"/>
                      </a:cubicBezTo>
                      <a:cubicBezTo>
                        <a:pt x="4" y="0"/>
                        <a:pt x="2" y="1"/>
                        <a:pt x="2" y="2"/>
                      </a:cubicBezTo>
                      <a:cubicBezTo>
                        <a:pt x="1" y="3"/>
                        <a:pt x="0" y="4"/>
                        <a:pt x="0" y="5"/>
                      </a:cubicBezTo>
                      <a:cubicBezTo>
                        <a:pt x="0" y="40"/>
                        <a:pt x="0" y="40"/>
                        <a:pt x="0" y="40"/>
                      </a:cubicBezTo>
                      <a:cubicBezTo>
                        <a:pt x="0" y="42"/>
                        <a:pt x="1" y="43"/>
                        <a:pt x="2" y="44"/>
                      </a:cubicBezTo>
                      <a:cubicBezTo>
                        <a:pt x="2" y="45"/>
                        <a:pt x="4" y="45"/>
                        <a:pt x="5" y="45"/>
                      </a:cubicBezTo>
                      <a:cubicBezTo>
                        <a:pt x="52" y="45"/>
                        <a:pt x="52" y="45"/>
                        <a:pt x="52" y="45"/>
                      </a:cubicBezTo>
                      <a:cubicBezTo>
                        <a:pt x="54" y="45"/>
                        <a:pt x="55" y="45"/>
                        <a:pt x="56" y="44"/>
                      </a:cubicBezTo>
                      <a:cubicBezTo>
                        <a:pt x="57" y="43"/>
                        <a:pt x="57" y="42"/>
                        <a:pt x="57" y="40"/>
                      </a:cubicBezTo>
                      <a:cubicBezTo>
                        <a:pt x="57" y="5"/>
                        <a:pt x="57" y="5"/>
                        <a:pt x="57" y="5"/>
                      </a:cubicBezTo>
                      <a:cubicBezTo>
                        <a:pt x="57" y="4"/>
                        <a:pt x="57" y="3"/>
                        <a:pt x="56" y="2"/>
                      </a:cubicBezTo>
                      <a:cubicBezTo>
                        <a:pt x="55" y="1"/>
                        <a:pt x="54" y="0"/>
                        <a:pt x="52" y="0"/>
                      </a:cubicBezTo>
                      <a:close/>
                      <a:moveTo>
                        <a:pt x="47" y="35"/>
                      </a:moveTo>
                      <a:cubicBezTo>
                        <a:pt x="10" y="35"/>
                        <a:pt x="10" y="35"/>
                        <a:pt x="10" y="35"/>
                      </a:cubicBezTo>
                      <a:cubicBezTo>
                        <a:pt x="10" y="10"/>
                        <a:pt x="10" y="10"/>
                        <a:pt x="10" y="10"/>
                      </a:cubicBezTo>
                      <a:cubicBezTo>
                        <a:pt x="47" y="10"/>
                        <a:pt x="47" y="10"/>
                        <a:pt x="47" y="10"/>
                      </a:cubicBezTo>
                      <a:lnTo>
                        <a:pt x="47" y="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1" name="Freeform 222"/>
                <p:cNvSpPr>
                  <a:spLocks noEditPoints="1"/>
                </p:cNvSpPr>
                <p:nvPr/>
              </p:nvSpPr>
              <p:spPr bwMode="auto">
                <a:xfrm>
                  <a:off x="768350" y="788988"/>
                  <a:ext cx="192088" cy="152400"/>
                </a:xfrm>
                <a:custGeom>
                  <a:avLst/>
                  <a:gdLst>
                    <a:gd name="T0" fmla="*/ 2147483646 w 57"/>
                    <a:gd name="T1" fmla="*/ 0 h 45"/>
                    <a:gd name="T2" fmla="*/ 2147483646 w 57"/>
                    <a:gd name="T3" fmla="*/ 0 h 45"/>
                    <a:gd name="T4" fmla="*/ 2147483646 w 57"/>
                    <a:gd name="T5" fmla="*/ 2147483646 h 45"/>
                    <a:gd name="T6" fmla="*/ 0 w 57"/>
                    <a:gd name="T7" fmla="*/ 2147483646 h 45"/>
                    <a:gd name="T8" fmla="*/ 0 w 57"/>
                    <a:gd name="T9" fmla="*/ 2147483646 h 45"/>
                    <a:gd name="T10" fmla="*/ 2147483646 w 57"/>
                    <a:gd name="T11" fmla="*/ 2147483646 h 45"/>
                    <a:gd name="T12" fmla="*/ 2147483646 w 57"/>
                    <a:gd name="T13" fmla="*/ 2147483646 h 45"/>
                    <a:gd name="T14" fmla="*/ 2147483646 w 57"/>
                    <a:gd name="T15" fmla="*/ 2147483646 h 45"/>
                    <a:gd name="T16" fmla="*/ 2147483646 w 57"/>
                    <a:gd name="T17" fmla="*/ 2147483646 h 45"/>
                    <a:gd name="T18" fmla="*/ 2147483646 w 57"/>
                    <a:gd name="T19" fmla="*/ 2147483646 h 45"/>
                    <a:gd name="T20" fmla="*/ 2147483646 w 57"/>
                    <a:gd name="T21" fmla="*/ 2147483646 h 45"/>
                    <a:gd name="T22" fmla="*/ 2147483646 w 57"/>
                    <a:gd name="T23" fmla="*/ 2147483646 h 45"/>
                    <a:gd name="T24" fmla="*/ 2147483646 w 57"/>
                    <a:gd name="T25" fmla="*/ 0 h 45"/>
                    <a:gd name="T26" fmla="*/ 2147483646 w 57"/>
                    <a:gd name="T27" fmla="*/ 2147483646 h 45"/>
                    <a:gd name="T28" fmla="*/ 2147483646 w 57"/>
                    <a:gd name="T29" fmla="*/ 2147483646 h 45"/>
                    <a:gd name="T30" fmla="*/ 2147483646 w 57"/>
                    <a:gd name="T31" fmla="*/ 2147483646 h 45"/>
                    <a:gd name="T32" fmla="*/ 2147483646 w 57"/>
                    <a:gd name="T33" fmla="*/ 2147483646 h 45"/>
                    <a:gd name="T34" fmla="*/ 2147483646 w 57"/>
                    <a:gd name="T35" fmla="*/ 2147483646 h 4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7" h="45">
                      <a:moveTo>
                        <a:pt x="52" y="0"/>
                      </a:moveTo>
                      <a:cubicBezTo>
                        <a:pt x="5" y="0"/>
                        <a:pt x="5" y="0"/>
                        <a:pt x="5" y="0"/>
                      </a:cubicBezTo>
                      <a:cubicBezTo>
                        <a:pt x="3" y="0"/>
                        <a:pt x="2" y="1"/>
                        <a:pt x="1" y="2"/>
                      </a:cubicBezTo>
                      <a:cubicBezTo>
                        <a:pt x="0" y="3"/>
                        <a:pt x="0" y="4"/>
                        <a:pt x="0" y="5"/>
                      </a:cubicBezTo>
                      <a:cubicBezTo>
                        <a:pt x="0" y="40"/>
                        <a:pt x="0" y="40"/>
                        <a:pt x="0" y="40"/>
                      </a:cubicBezTo>
                      <a:cubicBezTo>
                        <a:pt x="0" y="42"/>
                        <a:pt x="0" y="43"/>
                        <a:pt x="1" y="44"/>
                      </a:cubicBezTo>
                      <a:cubicBezTo>
                        <a:pt x="2" y="45"/>
                        <a:pt x="3" y="45"/>
                        <a:pt x="5" y="45"/>
                      </a:cubicBezTo>
                      <a:cubicBezTo>
                        <a:pt x="52" y="45"/>
                        <a:pt x="52" y="45"/>
                        <a:pt x="52" y="45"/>
                      </a:cubicBezTo>
                      <a:cubicBezTo>
                        <a:pt x="53" y="45"/>
                        <a:pt x="54" y="45"/>
                        <a:pt x="55" y="44"/>
                      </a:cubicBezTo>
                      <a:cubicBezTo>
                        <a:pt x="56" y="43"/>
                        <a:pt x="57" y="42"/>
                        <a:pt x="57" y="40"/>
                      </a:cubicBezTo>
                      <a:cubicBezTo>
                        <a:pt x="57" y="5"/>
                        <a:pt x="57" y="5"/>
                        <a:pt x="57" y="5"/>
                      </a:cubicBezTo>
                      <a:cubicBezTo>
                        <a:pt x="57" y="4"/>
                        <a:pt x="56" y="3"/>
                        <a:pt x="55" y="2"/>
                      </a:cubicBezTo>
                      <a:cubicBezTo>
                        <a:pt x="54" y="1"/>
                        <a:pt x="53" y="0"/>
                        <a:pt x="52" y="0"/>
                      </a:cubicBezTo>
                      <a:close/>
                      <a:moveTo>
                        <a:pt x="9" y="35"/>
                      </a:moveTo>
                      <a:cubicBezTo>
                        <a:pt x="9" y="10"/>
                        <a:pt x="9" y="10"/>
                        <a:pt x="9" y="10"/>
                      </a:cubicBezTo>
                      <a:cubicBezTo>
                        <a:pt x="47" y="10"/>
                        <a:pt x="47" y="10"/>
                        <a:pt x="47" y="10"/>
                      </a:cubicBezTo>
                      <a:cubicBezTo>
                        <a:pt x="47" y="35"/>
                        <a:pt x="47" y="35"/>
                        <a:pt x="47" y="35"/>
                      </a:cubicBezTo>
                      <a:lnTo>
                        <a:pt x="9" y="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2" name="Freeform 223"/>
                <p:cNvSpPr>
                  <a:spLocks noEditPoints="1"/>
                </p:cNvSpPr>
                <p:nvPr/>
              </p:nvSpPr>
              <p:spPr bwMode="auto">
                <a:xfrm>
                  <a:off x="1006475" y="788988"/>
                  <a:ext cx="192088" cy="152400"/>
                </a:xfrm>
                <a:custGeom>
                  <a:avLst/>
                  <a:gdLst>
                    <a:gd name="T0" fmla="*/ 2147483646 w 57"/>
                    <a:gd name="T1" fmla="*/ 2147483646 h 45"/>
                    <a:gd name="T2" fmla="*/ 2147483646 w 57"/>
                    <a:gd name="T3" fmla="*/ 0 h 45"/>
                    <a:gd name="T4" fmla="*/ 2147483646 w 57"/>
                    <a:gd name="T5" fmla="*/ 0 h 45"/>
                    <a:gd name="T6" fmla="*/ 2147483646 w 57"/>
                    <a:gd name="T7" fmla="*/ 2147483646 h 45"/>
                    <a:gd name="T8" fmla="*/ 0 w 57"/>
                    <a:gd name="T9" fmla="*/ 2147483646 h 45"/>
                    <a:gd name="T10" fmla="*/ 0 w 57"/>
                    <a:gd name="T11" fmla="*/ 2147483646 h 45"/>
                    <a:gd name="T12" fmla="*/ 2147483646 w 57"/>
                    <a:gd name="T13" fmla="*/ 2147483646 h 45"/>
                    <a:gd name="T14" fmla="*/ 2147483646 w 57"/>
                    <a:gd name="T15" fmla="*/ 2147483646 h 45"/>
                    <a:gd name="T16" fmla="*/ 2147483646 w 57"/>
                    <a:gd name="T17" fmla="*/ 2147483646 h 45"/>
                    <a:gd name="T18" fmla="*/ 2147483646 w 57"/>
                    <a:gd name="T19" fmla="*/ 2147483646 h 45"/>
                    <a:gd name="T20" fmla="*/ 2147483646 w 57"/>
                    <a:gd name="T21" fmla="*/ 2147483646 h 45"/>
                    <a:gd name="T22" fmla="*/ 2147483646 w 57"/>
                    <a:gd name="T23" fmla="*/ 2147483646 h 45"/>
                    <a:gd name="T24" fmla="*/ 2147483646 w 57"/>
                    <a:gd name="T25" fmla="*/ 2147483646 h 45"/>
                    <a:gd name="T26" fmla="*/ 2147483646 w 57"/>
                    <a:gd name="T27" fmla="*/ 2147483646 h 45"/>
                    <a:gd name="T28" fmla="*/ 2147483646 w 57"/>
                    <a:gd name="T29" fmla="*/ 2147483646 h 45"/>
                    <a:gd name="T30" fmla="*/ 2147483646 w 57"/>
                    <a:gd name="T31" fmla="*/ 2147483646 h 45"/>
                    <a:gd name="T32" fmla="*/ 2147483646 w 57"/>
                    <a:gd name="T33" fmla="*/ 2147483646 h 45"/>
                    <a:gd name="T34" fmla="*/ 2147483646 w 57"/>
                    <a:gd name="T35" fmla="*/ 2147483646 h 4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7" h="45">
                      <a:moveTo>
                        <a:pt x="56" y="2"/>
                      </a:moveTo>
                      <a:cubicBezTo>
                        <a:pt x="55" y="1"/>
                        <a:pt x="54" y="0"/>
                        <a:pt x="52" y="0"/>
                      </a:cubicBezTo>
                      <a:cubicBezTo>
                        <a:pt x="5" y="0"/>
                        <a:pt x="5" y="0"/>
                        <a:pt x="5" y="0"/>
                      </a:cubicBezTo>
                      <a:cubicBezTo>
                        <a:pt x="4" y="0"/>
                        <a:pt x="3" y="1"/>
                        <a:pt x="2" y="2"/>
                      </a:cubicBezTo>
                      <a:cubicBezTo>
                        <a:pt x="1" y="3"/>
                        <a:pt x="0" y="4"/>
                        <a:pt x="0" y="5"/>
                      </a:cubicBezTo>
                      <a:cubicBezTo>
                        <a:pt x="0" y="40"/>
                        <a:pt x="0" y="40"/>
                        <a:pt x="0" y="40"/>
                      </a:cubicBezTo>
                      <a:cubicBezTo>
                        <a:pt x="0" y="42"/>
                        <a:pt x="1" y="43"/>
                        <a:pt x="2" y="44"/>
                      </a:cubicBezTo>
                      <a:cubicBezTo>
                        <a:pt x="3" y="45"/>
                        <a:pt x="4" y="45"/>
                        <a:pt x="5" y="45"/>
                      </a:cubicBezTo>
                      <a:cubicBezTo>
                        <a:pt x="52" y="45"/>
                        <a:pt x="52" y="45"/>
                        <a:pt x="52" y="45"/>
                      </a:cubicBezTo>
                      <a:cubicBezTo>
                        <a:pt x="54" y="45"/>
                        <a:pt x="55" y="45"/>
                        <a:pt x="56" y="44"/>
                      </a:cubicBezTo>
                      <a:cubicBezTo>
                        <a:pt x="57" y="43"/>
                        <a:pt x="57" y="42"/>
                        <a:pt x="57" y="40"/>
                      </a:cubicBezTo>
                      <a:cubicBezTo>
                        <a:pt x="57" y="5"/>
                        <a:pt x="57" y="5"/>
                        <a:pt x="57" y="5"/>
                      </a:cubicBezTo>
                      <a:cubicBezTo>
                        <a:pt x="57" y="4"/>
                        <a:pt x="57" y="3"/>
                        <a:pt x="56" y="2"/>
                      </a:cubicBezTo>
                      <a:close/>
                      <a:moveTo>
                        <a:pt x="47" y="35"/>
                      </a:moveTo>
                      <a:cubicBezTo>
                        <a:pt x="10" y="35"/>
                        <a:pt x="10" y="35"/>
                        <a:pt x="10" y="35"/>
                      </a:cubicBezTo>
                      <a:cubicBezTo>
                        <a:pt x="10" y="10"/>
                        <a:pt x="10" y="10"/>
                        <a:pt x="10" y="10"/>
                      </a:cubicBezTo>
                      <a:cubicBezTo>
                        <a:pt x="47" y="10"/>
                        <a:pt x="47" y="10"/>
                        <a:pt x="47" y="10"/>
                      </a:cubicBezTo>
                      <a:lnTo>
                        <a:pt x="47" y="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3" name="Freeform 224"/>
                <p:cNvSpPr>
                  <a:spLocks/>
                </p:cNvSpPr>
                <p:nvPr/>
              </p:nvSpPr>
              <p:spPr bwMode="auto">
                <a:xfrm>
                  <a:off x="560388" y="608013"/>
                  <a:ext cx="598487" cy="147637"/>
                </a:xfrm>
                <a:custGeom>
                  <a:avLst/>
                  <a:gdLst>
                    <a:gd name="T0" fmla="*/ 2147483646 w 178"/>
                    <a:gd name="T1" fmla="*/ 2147483646 h 44"/>
                    <a:gd name="T2" fmla="*/ 2147483646 w 178"/>
                    <a:gd name="T3" fmla="*/ 2147483646 h 44"/>
                    <a:gd name="T4" fmla="*/ 2147483646 w 178"/>
                    <a:gd name="T5" fmla="*/ 2147483646 h 44"/>
                    <a:gd name="T6" fmla="*/ 2147483646 w 178"/>
                    <a:gd name="T7" fmla="*/ 2147483646 h 44"/>
                    <a:gd name="T8" fmla="*/ 2147483646 w 178"/>
                    <a:gd name="T9" fmla="*/ 2147483646 h 44"/>
                    <a:gd name="T10" fmla="*/ 2147483646 w 178"/>
                    <a:gd name="T11" fmla="*/ 2147483646 h 44"/>
                    <a:gd name="T12" fmla="*/ 2147483646 w 178"/>
                    <a:gd name="T13" fmla="*/ 2147483646 h 44"/>
                    <a:gd name="T14" fmla="*/ 2147483646 w 178"/>
                    <a:gd name="T15" fmla="*/ 2147483646 h 44"/>
                    <a:gd name="T16" fmla="*/ 2147483646 w 178"/>
                    <a:gd name="T17" fmla="*/ 2147483646 h 44"/>
                    <a:gd name="T18" fmla="*/ 2147483646 w 178"/>
                    <a:gd name="T19" fmla="*/ 2147483646 h 44"/>
                    <a:gd name="T20" fmla="*/ 2147483646 w 178"/>
                    <a:gd name="T21" fmla="*/ 2147483646 h 44"/>
                    <a:gd name="T22" fmla="*/ 2147483646 w 178"/>
                    <a:gd name="T23" fmla="*/ 2147483646 h 44"/>
                    <a:gd name="T24" fmla="*/ 2147483646 w 178"/>
                    <a:gd name="T25" fmla="*/ 2147483646 h 44"/>
                    <a:gd name="T26" fmla="*/ 2147483646 w 178"/>
                    <a:gd name="T27" fmla="*/ 2147483646 h 44"/>
                    <a:gd name="T28" fmla="*/ 2147483646 w 178"/>
                    <a:gd name="T29" fmla="*/ 2147483646 h 44"/>
                    <a:gd name="T30" fmla="*/ 2147483646 w 178"/>
                    <a:gd name="T31" fmla="*/ 2147483646 h 44"/>
                    <a:gd name="T32" fmla="*/ 2147483646 w 178"/>
                    <a:gd name="T33" fmla="*/ 2147483646 h 44"/>
                    <a:gd name="T34" fmla="*/ 2147483646 w 178"/>
                    <a:gd name="T35" fmla="*/ 2147483646 h 44"/>
                    <a:gd name="T36" fmla="*/ 2147483646 w 178"/>
                    <a:gd name="T37" fmla="*/ 0 h 44"/>
                    <a:gd name="T38" fmla="*/ 2147483646 w 178"/>
                    <a:gd name="T39" fmla="*/ 2147483646 h 44"/>
                    <a:gd name="T40" fmla="*/ 2147483646 w 178"/>
                    <a:gd name="T41" fmla="*/ 2147483646 h 44"/>
                    <a:gd name="T42" fmla="*/ 2147483646 w 178"/>
                    <a:gd name="T43" fmla="*/ 2147483646 h 44"/>
                    <a:gd name="T44" fmla="*/ 0 w 178"/>
                    <a:gd name="T45" fmla="*/ 2147483646 h 44"/>
                    <a:gd name="T46" fmla="*/ 0 w 178"/>
                    <a:gd name="T47" fmla="*/ 2147483646 h 44"/>
                    <a:gd name="T48" fmla="*/ 2147483646 w 178"/>
                    <a:gd name="T49" fmla="*/ 2147483646 h 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78" h="44">
                      <a:moveTo>
                        <a:pt x="4" y="43"/>
                      </a:moveTo>
                      <a:cubicBezTo>
                        <a:pt x="7" y="43"/>
                        <a:pt x="9" y="41"/>
                        <a:pt x="9" y="38"/>
                      </a:cubicBezTo>
                      <a:cubicBezTo>
                        <a:pt x="9" y="29"/>
                        <a:pt x="9" y="29"/>
                        <a:pt x="9" y="29"/>
                      </a:cubicBezTo>
                      <a:cubicBezTo>
                        <a:pt x="84" y="28"/>
                        <a:pt x="84" y="28"/>
                        <a:pt x="84" y="28"/>
                      </a:cubicBezTo>
                      <a:cubicBezTo>
                        <a:pt x="84" y="39"/>
                        <a:pt x="84" y="39"/>
                        <a:pt x="84" y="39"/>
                      </a:cubicBezTo>
                      <a:cubicBezTo>
                        <a:pt x="84" y="41"/>
                        <a:pt x="86" y="44"/>
                        <a:pt x="89" y="44"/>
                      </a:cubicBezTo>
                      <a:cubicBezTo>
                        <a:pt x="91" y="44"/>
                        <a:pt x="94" y="41"/>
                        <a:pt x="94" y="39"/>
                      </a:cubicBezTo>
                      <a:cubicBezTo>
                        <a:pt x="94" y="28"/>
                        <a:pt x="94" y="28"/>
                        <a:pt x="94" y="28"/>
                      </a:cubicBezTo>
                      <a:cubicBezTo>
                        <a:pt x="168" y="29"/>
                        <a:pt x="168" y="29"/>
                        <a:pt x="168" y="29"/>
                      </a:cubicBezTo>
                      <a:cubicBezTo>
                        <a:pt x="168" y="38"/>
                        <a:pt x="168" y="38"/>
                        <a:pt x="168" y="38"/>
                      </a:cubicBezTo>
                      <a:cubicBezTo>
                        <a:pt x="168" y="41"/>
                        <a:pt x="170" y="43"/>
                        <a:pt x="173" y="43"/>
                      </a:cubicBezTo>
                      <a:cubicBezTo>
                        <a:pt x="176" y="43"/>
                        <a:pt x="178" y="41"/>
                        <a:pt x="178" y="38"/>
                      </a:cubicBezTo>
                      <a:cubicBezTo>
                        <a:pt x="178" y="24"/>
                        <a:pt x="178" y="24"/>
                        <a:pt x="178" y="24"/>
                      </a:cubicBezTo>
                      <a:cubicBezTo>
                        <a:pt x="178" y="21"/>
                        <a:pt x="176" y="19"/>
                        <a:pt x="173" y="19"/>
                      </a:cubicBezTo>
                      <a:cubicBezTo>
                        <a:pt x="94" y="19"/>
                        <a:pt x="94" y="19"/>
                        <a:pt x="94" y="19"/>
                      </a:cubicBezTo>
                      <a:cubicBezTo>
                        <a:pt x="94" y="7"/>
                        <a:pt x="94" y="7"/>
                        <a:pt x="94" y="7"/>
                      </a:cubicBezTo>
                      <a:cubicBezTo>
                        <a:pt x="94" y="7"/>
                        <a:pt x="94" y="7"/>
                        <a:pt x="94" y="7"/>
                      </a:cubicBezTo>
                      <a:cubicBezTo>
                        <a:pt x="94" y="5"/>
                        <a:pt x="94" y="5"/>
                        <a:pt x="94" y="5"/>
                      </a:cubicBezTo>
                      <a:cubicBezTo>
                        <a:pt x="94" y="2"/>
                        <a:pt x="92" y="0"/>
                        <a:pt x="89" y="0"/>
                      </a:cubicBezTo>
                      <a:cubicBezTo>
                        <a:pt x="86" y="0"/>
                        <a:pt x="84" y="2"/>
                        <a:pt x="84" y="5"/>
                      </a:cubicBezTo>
                      <a:cubicBezTo>
                        <a:pt x="84" y="19"/>
                        <a:pt x="84" y="19"/>
                        <a:pt x="84" y="19"/>
                      </a:cubicBezTo>
                      <a:cubicBezTo>
                        <a:pt x="4" y="19"/>
                        <a:pt x="4" y="19"/>
                        <a:pt x="4" y="19"/>
                      </a:cubicBezTo>
                      <a:cubicBezTo>
                        <a:pt x="2" y="19"/>
                        <a:pt x="0" y="21"/>
                        <a:pt x="0" y="24"/>
                      </a:cubicBezTo>
                      <a:cubicBezTo>
                        <a:pt x="0" y="38"/>
                        <a:pt x="0" y="38"/>
                        <a:pt x="0" y="38"/>
                      </a:cubicBezTo>
                      <a:cubicBezTo>
                        <a:pt x="0" y="41"/>
                        <a:pt x="2" y="43"/>
                        <a:pt x="4"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
          <p:nvSpPr>
            <p:cNvPr id="42" name="矩形 41"/>
            <p:cNvSpPr/>
            <p:nvPr/>
          </p:nvSpPr>
          <p:spPr>
            <a:xfrm>
              <a:off x="2859200" y="1203691"/>
              <a:ext cx="8367713" cy="1200329"/>
            </a:xfrm>
            <a:prstGeom prst="rect">
              <a:avLst/>
            </a:prstGeom>
          </p:spPr>
          <p:txBody>
            <a:bodyPr wrap="square">
              <a:spAutoFit/>
            </a:bodyPr>
            <a:lstStyle/>
            <a:p>
              <a:r>
                <a:rPr lang="en-US" altLang="zh-CN" sz="2400" dirty="0">
                  <a:solidFill>
                    <a:schemeClr val="bg1"/>
                  </a:solidFill>
                </a:rPr>
                <a:t>Happiness is not about being immortal nor having food or rights in one's hand. It’s about having each tiny wish come true, or having </a:t>
              </a:r>
              <a:endParaRPr lang="zh-CN" altLang="en-US" sz="2400" dirty="0"/>
            </a:p>
          </p:txBody>
        </p:sp>
      </p:grpSp>
      <p:grpSp>
        <p:nvGrpSpPr>
          <p:cNvPr id="56" name="组合 55"/>
          <p:cNvGrpSpPr/>
          <p:nvPr/>
        </p:nvGrpSpPr>
        <p:grpSpPr>
          <a:xfrm>
            <a:off x="882976" y="2524373"/>
            <a:ext cx="9666525" cy="1422244"/>
            <a:chOff x="882975" y="2524373"/>
            <a:chExt cx="9666525" cy="1422244"/>
          </a:xfrm>
        </p:grpSpPr>
        <p:grpSp>
          <p:nvGrpSpPr>
            <p:cNvPr id="39" name="组合 38"/>
            <p:cNvGrpSpPr/>
            <p:nvPr/>
          </p:nvGrpSpPr>
          <p:grpSpPr>
            <a:xfrm>
              <a:off x="882975" y="2646453"/>
              <a:ext cx="1398662" cy="1300164"/>
              <a:chOff x="4212321" y="2114550"/>
              <a:chExt cx="1398662" cy="1300164"/>
            </a:xfrm>
          </p:grpSpPr>
          <p:sp>
            <p:nvSpPr>
              <p:cNvPr id="4" name="梯形 3"/>
              <p:cNvSpPr/>
              <p:nvPr/>
            </p:nvSpPr>
            <p:spPr>
              <a:xfrm flipV="1">
                <a:off x="4212321" y="2114550"/>
                <a:ext cx="1398662" cy="1300164"/>
              </a:xfrm>
              <a:prstGeom prst="trapezoid">
                <a:avLst>
                  <a:gd name="adj" fmla="val 537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191"/>
              <p:cNvSpPr>
                <a:spLocks noEditPoints="1"/>
              </p:cNvSpPr>
              <p:nvPr/>
            </p:nvSpPr>
            <p:spPr bwMode="auto">
              <a:xfrm>
                <a:off x="4571927" y="2311088"/>
                <a:ext cx="679450" cy="631825"/>
              </a:xfrm>
              <a:custGeom>
                <a:avLst/>
                <a:gdLst>
                  <a:gd name="T0" fmla="*/ 2147483646 w 202"/>
                  <a:gd name="T1" fmla="*/ 2147483646 h 188"/>
                  <a:gd name="T2" fmla="*/ 2147483646 w 202"/>
                  <a:gd name="T3" fmla="*/ 2147483646 h 188"/>
                  <a:gd name="T4" fmla="*/ 2147483646 w 202"/>
                  <a:gd name="T5" fmla="*/ 2147483646 h 188"/>
                  <a:gd name="T6" fmla="*/ 2147483646 w 202"/>
                  <a:gd name="T7" fmla="*/ 2147483646 h 188"/>
                  <a:gd name="T8" fmla="*/ 2147483646 w 202"/>
                  <a:gd name="T9" fmla="*/ 2147483646 h 188"/>
                  <a:gd name="T10" fmla="*/ 2147483646 w 202"/>
                  <a:gd name="T11" fmla="*/ 2147483646 h 188"/>
                  <a:gd name="T12" fmla="*/ 2147483646 w 202"/>
                  <a:gd name="T13" fmla="*/ 2147483646 h 188"/>
                  <a:gd name="T14" fmla="*/ 2147483646 w 202"/>
                  <a:gd name="T15" fmla="*/ 2147483646 h 188"/>
                  <a:gd name="T16" fmla="*/ 2147483646 w 202"/>
                  <a:gd name="T17" fmla="*/ 0 h 188"/>
                  <a:gd name="T18" fmla="*/ 2147483646 w 202"/>
                  <a:gd name="T19" fmla="*/ 2147483646 h 188"/>
                  <a:gd name="T20" fmla="*/ 2147483646 w 202"/>
                  <a:gd name="T21" fmla="*/ 2147483646 h 188"/>
                  <a:gd name="T22" fmla="*/ 2147483646 w 202"/>
                  <a:gd name="T23" fmla="*/ 2147483646 h 188"/>
                  <a:gd name="T24" fmla="*/ 2147483646 w 202"/>
                  <a:gd name="T25" fmla="*/ 2147483646 h 188"/>
                  <a:gd name="T26" fmla="*/ 2147483646 w 202"/>
                  <a:gd name="T27" fmla="*/ 2147483646 h 188"/>
                  <a:gd name="T28" fmla="*/ 2147483646 w 202"/>
                  <a:gd name="T29" fmla="*/ 2147483646 h 188"/>
                  <a:gd name="T30" fmla="*/ 2147483646 w 202"/>
                  <a:gd name="T31" fmla="*/ 2147483646 h 188"/>
                  <a:gd name="T32" fmla="*/ 2147483646 w 202"/>
                  <a:gd name="T33" fmla="*/ 2147483646 h 188"/>
                  <a:gd name="T34" fmla="*/ 2147483646 w 202"/>
                  <a:gd name="T35" fmla="*/ 2147483646 h 188"/>
                  <a:gd name="T36" fmla="*/ 2147483646 w 202"/>
                  <a:gd name="T37" fmla="*/ 2147483646 h 188"/>
                  <a:gd name="T38" fmla="*/ 2147483646 w 202"/>
                  <a:gd name="T39" fmla="*/ 2147483646 h 188"/>
                  <a:gd name="T40" fmla="*/ 2147483646 w 202"/>
                  <a:gd name="T41" fmla="*/ 2147483646 h 188"/>
                  <a:gd name="T42" fmla="*/ 2147483646 w 202"/>
                  <a:gd name="T43" fmla="*/ 2147483646 h 188"/>
                  <a:gd name="T44" fmla="*/ 2147483646 w 202"/>
                  <a:gd name="T45" fmla="*/ 2147483646 h 188"/>
                  <a:gd name="T46" fmla="*/ 2147483646 w 202"/>
                  <a:gd name="T47" fmla="*/ 2147483646 h 188"/>
                  <a:gd name="T48" fmla="*/ 2147483646 w 202"/>
                  <a:gd name="T49" fmla="*/ 2147483646 h 188"/>
                  <a:gd name="T50" fmla="*/ 2147483646 w 202"/>
                  <a:gd name="T51" fmla="*/ 2147483646 h 188"/>
                  <a:gd name="T52" fmla="*/ 2147483646 w 202"/>
                  <a:gd name="T53" fmla="*/ 2147483646 h 188"/>
                  <a:gd name="T54" fmla="*/ 2147483646 w 202"/>
                  <a:gd name="T55" fmla="*/ 2147483646 h 188"/>
                  <a:gd name="T56" fmla="*/ 2147483646 w 202"/>
                  <a:gd name="T57" fmla="*/ 2147483646 h 188"/>
                  <a:gd name="T58" fmla="*/ 2147483646 w 202"/>
                  <a:gd name="T59" fmla="*/ 2147483646 h 188"/>
                  <a:gd name="T60" fmla="*/ 2147483646 w 202"/>
                  <a:gd name="T61" fmla="*/ 2147483646 h 188"/>
                  <a:gd name="T62" fmla="*/ 2147483646 w 202"/>
                  <a:gd name="T63" fmla="*/ 2147483646 h 188"/>
                  <a:gd name="T64" fmla="*/ 2147483646 w 202"/>
                  <a:gd name="T65" fmla="*/ 2147483646 h 188"/>
                  <a:gd name="T66" fmla="*/ 2147483646 w 202"/>
                  <a:gd name="T67" fmla="*/ 2147483646 h 188"/>
                  <a:gd name="T68" fmla="*/ 2147483646 w 202"/>
                  <a:gd name="T69" fmla="*/ 2147483646 h 188"/>
                  <a:gd name="T70" fmla="*/ 2147483646 w 202"/>
                  <a:gd name="T71" fmla="*/ 2147483646 h 188"/>
                  <a:gd name="T72" fmla="*/ 2147483646 w 202"/>
                  <a:gd name="T73" fmla="*/ 2147483646 h 188"/>
                  <a:gd name="T74" fmla="*/ 2147483646 w 202"/>
                  <a:gd name="T75" fmla="*/ 2147483646 h 188"/>
                  <a:gd name="T76" fmla="*/ 2147483646 w 202"/>
                  <a:gd name="T77" fmla="*/ 2147483646 h 188"/>
                  <a:gd name="T78" fmla="*/ 2147483646 w 202"/>
                  <a:gd name="T79" fmla="*/ 2147483646 h 188"/>
                  <a:gd name="T80" fmla="*/ 2147483646 w 202"/>
                  <a:gd name="T81" fmla="*/ 2147483646 h 188"/>
                  <a:gd name="T82" fmla="*/ 2147483646 w 202"/>
                  <a:gd name="T83" fmla="*/ 2147483646 h 188"/>
                  <a:gd name="T84" fmla="*/ 2147483646 w 202"/>
                  <a:gd name="T85" fmla="*/ 2147483646 h 188"/>
                  <a:gd name="T86" fmla="*/ 2147483646 w 202"/>
                  <a:gd name="T87" fmla="*/ 2147483646 h 188"/>
                  <a:gd name="T88" fmla="*/ 2147483646 w 202"/>
                  <a:gd name="T89" fmla="*/ 2147483646 h 188"/>
                  <a:gd name="T90" fmla="*/ 2147483646 w 202"/>
                  <a:gd name="T91" fmla="*/ 2147483646 h 188"/>
                  <a:gd name="T92" fmla="*/ 2147483646 w 202"/>
                  <a:gd name="T93" fmla="*/ 2147483646 h 188"/>
                  <a:gd name="T94" fmla="*/ 2147483646 w 202"/>
                  <a:gd name="T95" fmla="*/ 2147483646 h 1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2" h="188">
                    <a:moveTo>
                      <a:pt x="199" y="70"/>
                    </a:moveTo>
                    <a:cubicBezTo>
                      <a:pt x="157" y="38"/>
                      <a:pt x="157" y="38"/>
                      <a:pt x="157" y="38"/>
                    </a:cubicBezTo>
                    <a:cubicBezTo>
                      <a:pt x="157" y="11"/>
                      <a:pt x="157" y="11"/>
                      <a:pt x="157" y="11"/>
                    </a:cubicBezTo>
                    <a:cubicBezTo>
                      <a:pt x="157" y="9"/>
                      <a:pt x="156" y="8"/>
                      <a:pt x="155" y="8"/>
                    </a:cubicBezTo>
                    <a:cubicBezTo>
                      <a:pt x="142" y="8"/>
                      <a:pt x="142" y="8"/>
                      <a:pt x="142" y="8"/>
                    </a:cubicBezTo>
                    <a:cubicBezTo>
                      <a:pt x="142" y="8"/>
                      <a:pt x="141" y="9"/>
                      <a:pt x="141" y="11"/>
                    </a:cubicBezTo>
                    <a:cubicBezTo>
                      <a:pt x="141" y="26"/>
                      <a:pt x="141" y="26"/>
                      <a:pt x="141" y="26"/>
                    </a:cubicBezTo>
                    <a:cubicBezTo>
                      <a:pt x="113" y="4"/>
                      <a:pt x="113" y="4"/>
                      <a:pt x="113" y="4"/>
                    </a:cubicBezTo>
                    <a:cubicBezTo>
                      <a:pt x="110" y="1"/>
                      <a:pt x="106" y="0"/>
                      <a:pt x="101" y="0"/>
                    </a:cubicBezTo>
                    <a:cubicBezTo>
                      <a:pt x="97" y="0"/>
                      <a:pt x="93" y="1"/>
                      <a:pt x="90" y="4"/>
                    </a:cubicBezTo>
                    <a:cubicBezTo>
                      <a:pt x="4" y="70"/>
                      <a:pt x="4" y="70"/>
                      <a:pt x="4" y="70"/>
                    </a:cubicBezTo>
                    <a:cubicBezTo>
                      <a:pt x="1" y="72"/>
                      <a:pt x="0" y="76"/>
                      <a:pt x="2" y="78"/>
                    </a:cubicBezTo>
                    <a:cubicBezTo>
                      <a:pt x="4" y="80"/>
                      <a:pt x="5" y="81"/>
                      <a:pt x="7" y="81"/>
                    </a:cubicBezTo>
                    <a:cubicBezTo>
                      <a:pt x="8" y="81"/>
                      <a:pt x="10" y="80"/>
                      <a:pt x="11" y="79"/>
                    </a:cubicBezTo>
                    <a:cubicBezTo>
                      <a:pt x="23" y="70"/>
                      <a:pt x="23" y="70"/>
                      <a:pt x="23" y="70"/>
                    </a:cubicBezTo>
                    <a:cubicBezTo>
                      <a:pt x="23" y="171"/>
                      <a:pt x="23" y="171"/>
                      <a:pt x="23" y="171"/>
                    </a:cubicBezTo>
                    <a:cubicBezTo>
                      <a:pt x="23" y="180"/>
                      <a:pt x="31" y="188"/>
                      <a:pt x="41" y="188"/>
                    </a:cubicBezTo>
                    <a:cubicBezTo>
                      <a:pt x="163" y="188"/>
                      <a:pt x="163" y="188"/>
                      <a:pt x="163" y="188"/>
                    </a:cubicBezTo>
                    <a:cubicBezTo>
                      <a:pt x="173" y="188"/>
                      <a:pt x="181" y="180"/>
                      <a:pt x="181" y="171"/>
                    </a:cubicBezTo>
                    <a:cubicBezTo>
                      <a:pt x="181" y="71"/>
                      <a:pt x="181" y="71"/>
                      <a:pt x="181" y="71"/>
                    </a:cubicBezTo>
                    <a:cubicBezTo>
                      <a:pt x="192" y="79"/>
                      <a:pt x="192" y="79"/>
                      <a:pt x="192" y="79"/>
                    </a:cubicBezTo>
                    <a:cubicBezTo>
                      <a:pt x="194" y="81"/>
                      <a:pt x="198" y="81"/>
                      <a:pt x="200" y="78"/>
                    </a:cubicBezTo>
                    <a:cubicBezTo>
                      <a:pt x="202" y="76"/>
                      <a:pt x="202" y="72"/>
                      <a:pt x="199" y="70"/>
                    </a:cubicBezTo>
                    <a:close/>
                    <a:moveTo>
                      <a:pt x="122" y="176"/>
                    </a:moveTo>
                    <a:cubicBezTo>
                      <a:pt x="84" y="176"/>
                      <a:pt x="84" y="176"/>
                      <a:pt x="84" y="176"/>
                    </a:cubicBezTo>
                    <a:cubicBezTo>
                      <a:pt x="84" y="133"/>
                      <a:pt x="84" y="133"/>
                      <a:pt x="84" y="133"/>
                    </a:cubicBezTo>
                    <a:cubicBezTo>
                      <a:pt x="84" y="132"/>
                      <a:pt x="84" y="131"/>
                      <a:pt x="84" y="131"/>
                    </a:cubicBezTo>
                    <a:cubicBezTo>
                      <a:pt x="121" y="131"/>
                      <a:pt x="121" y="131"/>
                      <a:pt x="121" y="131"/>
                    </a:cubicBezTo>
                    <a:cubicBezTo>
                      <a:pt x="121" y="131"/>
                      <a:pt x="122" y="132"/>
                      <a:pt x="122" y="133"/>
                    </a:cubicBezTo>
                    <a:lnTo>
                      <a:pt x="122" y="176"/>
                    </a:lnTo>
                    <a:close/>
                    <a:moveTo>
                      <a:pt x="169" y="171"/>
                    </a:moveTo>
                    <a:cubicBezTo>
                      <a:pt x="169" y="173"/>
                      <a:pt x="166" y="176"/>
                      <a:pt x="163" y="176"/>
                    </a:cubicBezTo>
                    <a:cubicBezTo>
                      <a:pt x="127" y="176"/>
                      <a:pt x="127" y="176"/>
                      <a:pt x="127" y="176"/>
                    </a:cubicBezTo>
                    <a:cubicBezTo>
                      <a:pt x="127" y="133"/>
                      <a:pt x="127" y="133"/>
                      <a:pt x="127" y="133"/>
                    </a:cubicBezTo>
                    <a:cubicBezTo>
                      <a:pt x="127" y="129"/>
                      <a:pt x="124" y="126"/>
                      <a:pt x="121" y="126"/>
                    </a:cubicBezTo>
                    <a:cubicBezTo>
                      <a:pt x="84" y="126"/>
                      <a:pt x="84" y="126"/>
                      <a:pt x="84" y="126"/>
                    </a:cubicBezTo>
                    <a:cubicBezTo>
                      <a:pt x="81" y="126"/>
                      <a:pt x="78" y="129"/>
                      <a:pt x="78" y="133"/>
                    </a:cubicBezTo>
                    <a:cubicBezTo>
                      <a:pt x="78" y="176"/>
                      <a:pt x="78" y="176"/>
                      <a:pt x="78" y="176"/>
                    </a:cubicBezTo>
                    <a:cubicBezTo>
                      <a:pt x="41" y="176"/>
                      <a:pt x="41" y="176"/>
                      <a:pt x="41" y="176"/>
                    </a:cubicBezTo>
                    <a:cubicBezTo>
                      <a:pt x="38" y="176"/>
                      <a:pt x="35" y="173"/>
                      <a:pt x="35" y="171"/>
                    </a:cubicBezTo>
                    <a:cubicBezTo>
                      <a:pt x="35" y="61"/>
                      <a:pt x="35" y="61"/>
                      <a:pt x="35" y="61"/>
                    </a:cubicBezTo>
                    <a:cubicBezTo>
                      <a:pt x="97" y="14"/>
                      <a:pt x="97" y="14"/>
                      <a:pt x="97" y="14"/>
                    </a:cubicBezTo>
                    <a:cubicBezTo>
                      <a:pt x="97" y="13"/>
                      <a:pt x="98" y="13"/>
                      <a:pt x="98" y="13"/>
                    </a:cubicBezTo>
                    <a:cubicBezTo>
                      <a:pt x="99" y="12"/>
                      <a:pt x="100" y="12"/>
                      <a:pt x="101" y="12"/>
                    </a:cubicBezTo>
                    <a:cubicBezTo>
                      <a:pt x="103" y="12"/>
                      <a:pt x="104" y="12"/>
                      <a:pt x="105" y="13"/>
                    </a:cubicBezTo>
                    <a:cubicBezTo>
                      <a:pt x="105" y="13"/>
                      <a:pt x="105" y="13"/>
                      <a:pt x="105" y="14"/>
                    </a:cubicBezTo>
                    <a:cubicBezTo>
                      <a:pt x="169" y="62"/>
                      <a:pt x="169" y="62"/>
                      <a:pt x="169" y="62"/>
                    </a:cubicBezTo>
                    <a:lnTo>
                      <a:pt x="169" y="171"/>
                    </a:lnTo>
                    <a:close/>
                  </a:path>
                </a:pathLst>
              </a:custGeom>
              <a:solidFill>
                <a:schemeClr val="bg1"/>
              </a:solidFill>
              <a:ln>
                <a:noFill/>
              </a:ln>
            </p:spPr>
            <p:txBody>
              <a:bodyPr/>
              <a:lstStyle/>
              <a:p>
                <a:endParaRPr lang="zh-CN" altLang="en-US"/>
              </a:p>
            </p:txBody>
          </p:sp>
        </p:grpSp>
        <p:sp>
          <p:nvSpPr>
            <p:cNvPr id="43" name="矩形 42"/>
            <p:cNvSpPr/>
            <p:nvPr/>
          </p:nvSpPr>
          <p:spPr>
            <a:xfrm>
              <a:off x="2859200" y="2524373"/>
              <a:ext cx="7690300" cy="1200329"/>
            </a:xfrm>
            <a:prstGeom prst="rect">
              <a:avLst/>
            </a:prstGeom>
          </p:spPr>
          <p:txBody>
            <a:bodyPr wrap="square">
              <a:spAutoFit/>
            </a:bodyPr>
            <a:lstStyle/>
            <a:p>
              <a:r>
                <a:rPr lang="en-US" altLang="zh-CN" sz="2400" dirty="0">
                  <a:solidFill>
                    <a:schemeClr val="bg1"/>
                  </a:solidFill>
                </a:rPr>
                <a:t>Happiness is not about being immortal nor having food or rights in one's hand. It’s about having each tiny wish come true, or having </a:t>
              </a:r>
              <a:endParaRPr lang="zh-CN" altLang="en-US" sz="2400" dirty="0"/>
            </a:p>
          </p:txBody>
        </p:sp>
      </p:grpSp>
      <p:grpSp>
        <p:nvGrpSpPr>
          <p:cNvPr id="57" name="组合 56"/>
          <p:cNvGrpSpPr/>
          <p:nvPr/>
        </p:nvGrpSpPr>
        <p:grpSpPr>
          <a:xfrm>
            <a:off x="879799" y="3900661"/>
            <a:ext cx="9669701" cy="1369208"/>
            <a:chOff x="879799" y="3900661"/>
            <a:chExt cx="9669701" cy="1369208"/>
          </a:xfrm>
        </p:grpSpPr>
        <p:grpSp>
          <p:nvGrpSpPr>
            <p:cNvPr id="52" name="组合 51"/>
            <p:cNvGrpSpPr/>
            <p:nvPr/>
          </p:nvGrpSpPr>
          <p:grpSpPr>
            <a:xfrm>
              <a:off x="879799" y="3969705"/>
              <a:ext cx="1398662" cy="1300164"/>
              <a:chOff x="3048312" y="3865387"/>
              <a:chExt cx="1398662" cy="1300164"/>
            </a:xfrm>
          </p:grpSpPr>
          <p:sp>
            <p:nvSpPr>
              <p:cNvPr id="5" name="梯形 4"/>
              <p:cNvSpPr/>
              <p:nvPr/>
            </p:nvSpPr>
            <p:spPr>
              <a:xfrm flipH="1">
                <a:off x="3048312" y="3865387"/>
                <a:ext cx="1398662" cy="1300164"/>
              </a:xfrm>
              <a:prstGeom prst="trapezoid">
                <a:avLst>
                  <a:gd name="adj" fmla="val 537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3395214" y="4515469"/>
                <a:ext cx="673100" cy="450850"/>
                <a:chOff x="3214688" y="435725"/>
                <a:chExt cx="673100" cy="450850"/>
              </a:xfrm>
              <a:solidFill>
                <a:schemeClr val="bg1"/>
              </a:solidFill>
            </p:grpSpPr>
            <p:sp>
              <p:nvSpPr>
                <p:cNvPr id="15" name="Freeform 230"/>
                <p:cNvSpPr>
                  <a:spLocks noEditPoints="1"/>
                </p:cNvSpPr>
                <p:nvPr/>
              </p:nvSpPr>
              <p:spPr bwMode="auto">
                <a:xfrm>
                  <a:off x="3214688" y="435725"/>
                  <a:ext cx="673100" cy="450850"/>
                </a:xfrm>
                <a:custGeom>
                  <a:avLst/>
                  <a:gdLst>
                    <a:gd name="T0" fmla="*/ 2147483646 w 200"/>
                    <a:gd name="T1" fmla="*/ 0 h 134"/>
                    <a:gd name="T2" fmla="*/ 2147483646 w 200"/>
                    <a:gd name="T3" fmla="*/ 0 h 134"/>
                    <a:gd name="T4" fmla="*/ 2147483646 w 200"/>
                    <a:gd name="T5" fmla="*/ 2147483646 h 134"/>
                    <a:gd name="T6" fmla="*/ 2147483646 w 200"/>
                    <a:gd name="T7" fmla="*/ 2147483646 h 134"/>
                    <a:gd name="T8" fmla="*/ 2147483646 w 200"/>
                    <a:gd name="T9" fmla="*/ 2147483646 h 134"/>
                    <a:gd name="T10" fmla="*/ 2147483646 w 200"/>
                    <a:gd name="T11" fmla="*/ 2147483646 h 134"/>
                    <a:gd name="T12" fmla="*/ 2147483646 w 200"/>
                    <a:gd name="T13" fmla="*/ 2147483646 h 134"/>
                    <a:gd name="T14" fmla="*/ 0 w 200"/>
                    <a:gd name="T15" fmla="*/ 2147483646 h 134"/>
                    <a:gd name="T16" fmla="*/ 0 w 200"/>
                    <a:gd name="T17" fmla="*/ 2147483646 h 134"/>
                    <a:gd name="T18" fmla="*/ 2147483646 w 200"/>
                    <a:gd name="T19" fmla="*/ 2147483646 h 134"/>
                    <a:gd name="T20" fmla="*/ 2147483646 w 200"/>
                    <a:gd name="T21" fmla="*/ 2147483646 h 134"/>
                    <a:gd name="T22" fmla="*/ 2147483646 w 200"/>
                    <a:gd name="T23" fmla="*/ 2147483646 h 134"/>
                    <a:gd name="T24" fmla="*/ 2147483646 w 200"/>
                    <a:gd name="T25" fmla="*/ 2147483646 h 134"/>
                    <a:gd name="T26" fmla="*/ 2147483646 w 200"/>
                    <a:gd name="T27" fmla="*/ 0 h 134"/>
                    <a:gd name="T28" fmla="*/ 2147483646 w 200"/>
                    <a:gd name="T29" fmla="*/ 2147483646 h 134"/>
                    <a:gd name="T30" fmla="*/ 2147483646 w 200"/>
                    <a:gd name="T31" fmla="*/ 2147483646 h 134"/>
                    <a:gd name="T32" fmla="*/ 2147483646 w 200"/>
                    <a:gd name="T33" fmla="*/ 2147483646 h 134"/>
                    <a:gd name="T34" fmla="*/ 2147483646 w 200"/>
                    <a:gd name="T35" fmla="*/ 2147483646 h 134"/>
                    <a:gd name="T36" fmla="*/ 2147483646 w 200"/>
                    <a:gd name="T37" fmla="*/ 2147483646 h 134"/>
                    <a:gd name="T38" fmla="*/ 2147483646 w 200"/>
                    <a:gd name="T39" fmla="*/ 2147483646 h 134"/>
                    <a:gd name="T40" fmla="*/ 2147483646 w 200"/>
                    <a:gd name="T41" fmla="*/ 2147483646 h 134"/>
                    <a:gd name="T42" fmla="*/ 2147483646 w 200"/>
                    <a:gd name="T43" fmla="*/ 2147483646 h 134"/>
                    <a:gd name="T44" fmla="*/ 2147483646 w 200"/>
                    <a:gd name="T45" fmla="*/ 2147483646 h 134"/>
                    <a:gd name="T46" fmla="*/ 2147483646 w 200"/>
                    <a:gd name="T47" fmla="*/ 2147483646 h 134"/>
                    <a:gd name="T48" fmla="*/ 2147483646 w 200"/>
                    <a:gd name="T49" fmla="*/ 2147483646 h 134"/>
                    <a:gd name="T50" fmla="*/ 2147483646 w 200"/>
                    <a:gd name="T51" fmla="*/ 2147483646 h 134"/>
                    <a:gd name="T52" fmla="*/ 2147483646 w 200"/>
                    <a:gd name="T53" fmla="*/ 2147483646 h 134"/>
                    <a:gd name="T54" fmla="*/ 2147483646 w 200"/>
                    <a:gd name="T55" fmla="*/ 2147483646 h 134"/>
                    <a:gd name="T56" fmla="*/ 2147483646 w 200"/>
                    <a:gd name="T57" fmla="*/ 2147483646 h 134"/>
                    <a:gd name="T58" fmla="*/ 2147483646 w 200"/>
                    <a:gd name="T59" fmla="*/ 2147483646 h 1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00" h="134">
                      <a:moveTo>
                        <a:pt x="182" y="0"/>
                      </a:moveTo>
                      <a:cubicBezTo>
                        <a:pt x="27" y="0"/>
                        <a:pt x="27" y="0"/>
                        <a:pt x="27" y="0"/>
                      </a:cubicBezTo>
                      <a:cubicBezTo>
                        <a:pt x="24" y="0"/>
                        <a:pt x="21" y="2"/>
                        <a:pt x="21" y="5"/>
                      </a:cubicBezTo>
                      <a:cubicBezTo>
                        <a:pt x="21" y="12"/>
                        <a:pt x="21" y="12"/>
                        <a:pt x="21" y="12"/>
                      </a:cubicBezTo>
                      <a:cubicBezTo>
                        <a:pt x="5" y="12"/>
                        <a:pt x="5" y="12"/>
                        <a:pt x="5" y="12"/>
                      </a:cubicBezTo>
                      <a:cubicBezTo>
                        <a:pt x="5" y="12"/>
                        <a:pt x="5" y="12"/>
                        <a:pt x="5" y="12"/>
                      </a:cubicBezTo>
                      <a:cubicBezTo>
                        <a:pt x="4" y="12"/>
                        <a:pt x="3" y="13"/>
                        <a:pt x="2" y="14"/>
                      </a:cubicBezTo>
                      <a:cubicBezTo>
                        <a:pt x="1" y="15"/>
                        <a:pt x="0" y="16"/>
                        <a:pt x="0" y="17"/>
                      </a:cubicBezTo>
                      <a:cubicBezTo>
                        <a:pt x="0" y="116"/>
                        <a:pt x="0" y="116"/>
                        <a:pt x="0" y="116"/>
                      </a:cubicBezTo>
                      <a:cubicBezTo>
                        <a:pt x="0" y="121"/>
                        <a:pt x="2" y="134"/>
                        <a:pt x="21" y="134"/>
                      </a:cubicBezTo>
                      <a:cubicBezTo>
                        <a:pt x="182" y="134"/>
                        <a:pt x="182" y="134"/>
                        <a:pt x="182" y="134"/>
                      </a:cubicBezTo>
                      <a:cubicBezTo>
                        <a:pt x="192" y="134"/>
                        <a:pt x="200" y="126"/>
                        <a:pt x="200" y="116"/>
                      </a:cubicBezTo>
                      <a:cubicBezTo>
                        <a:pt x="200" y="17"/>
                        <a:pt x="200" y="17"/>
                        <a:pt x="200" y="17"/>
                      </a:cubicBezTo>
                      <a:cubicBezTo>
                        <a:pt x="200" y="7"/>
                        <a:pt x="192" y="0"/>
                        <a:pt x="182" y="0"/>
                      </a:cubicBezTo>
                      <a:close/>
                      <a:moveTo>
                        <a:pt x="11" y="23"/>
                      </a:moveTo>
                      <a:cubicBezTo>
                        <a:pt x="21" y="23"/>
                        <a:pt x="21" y="23"/>
                        <a:pt x="21" y="23"/>
                      </a:cubicBezTo>
                      <a:cubicBezTo>
                        <a:pt x="21" y="118"/>
                        <a:pt x="21" y="118"/>
                        <a:pt x="21" y="118"/>
                      </a:cubicBezTo>
                      <a:cubicBezTo>
                        <a:pt x="21" y="119"/>
                        <a:pt x="20" y="122"/>
                        <a:pt x="17" y="122"/>
                      </a:cubicBezTo>
                      <a:cubicBezTo>
                        <a:pt x="11" y="121"/>
                        <a:pt x="11" y="118"/>
                        <a:pt x="11" y="116"/>
                      </a:cubicBezTo>
                      <a:lnTo>
                        <a:pt x="11" y="23"/>
                      </a:lnTo>
                      <a:close/>
                      <a:moveTo>
                        <a:pt x="189" y="116"/>
                      </a:moveTo>
                      <a:cubicBezTo>
                        <a:pt x="189" y="120"/>
                        <a:pt x="186" y="123"/>
                        <a:pt x="182" y="123"/>
                      </a:cubicBezTo>
                      <a:cubicBezTo>
                        <a:pt x="31" y="123"/>
                        <a:pt x="31" y="123"/>
                        <a:pt x="31" y="123"/>
                      </a:cubicBezTo>
                      <a:cubicBezTo>
                        <a:pt x="32" y="122"/>
                        <a:pt x="32" y="121"/>
                        <a:pt x="32" y="120"/>
                      </a:cubicBezTo>
                      <a:cubicBezTo>
                        <a:pt x="32" y="119"/>
                        <a:pt x="32" y="119"/>
                        <a:pt x="32" y="119"/>
                      </a:cubicBezTo>
                      <a:cubicBezTo>
                        <a:pt x="32" y="18"/>
                        <a:pt x="32" y="18"/>
                        <a:pt x="32" y="18"/>
                      </a:cubicBezTo>
                      <a:cubicBezTo>
                        <a:pt x="32" y="10"/>
                        <a:pt x="32" y="10"/>
                        <a:pt x="32" y="10"/>
                      </a:cubicBezTo>
                      <a:cubicBezTo>
                        <a:pt x="182" y="10"/>
                        <a:pt x="182" y="10"/>
                        <a:pt x="182" y="10"/>
                      </a:cubicBezTo>
                      <a:cubicBezTo>
                        <a:pt x="186" y="10"/>
                        <a:pt x="189" y="13"/>
                        <a:pt x="189" y="17"/>
                      </a:cubicBezTo>
                      <a:lnTo>
                        <a:pt x="189" y="1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6" name="Freeform 231"/>
                <p:cNvSpPr>
                  <a:spLocks/>
                </p:cNvSpPr>
                <p:nvPr/>
              </p:nvSpPr>
              <p:spPr bwMode="auto">
                <a:xfrm>
                  <a:off x="3352800" y="544513"/>
                  <a:ext cx="104775" cy="153987"/>
                </a:xfrm>
                <a:custGeom>
                  <a:avLst/>
                  <a:gdLst>
                    <a:gd name="T0" fmla="*/ 2147483646 w 31"/>
                    <a:gd name="T1" fmla="*/ 0 h 46"/>
                    <a:gd name="T2" fmla="*/ 2147483646 w 31"/>
                    <a:gd name="T3" fmla="*/ 0 h 46"/>
                    <a:gd name="T4" fmla="*/ 0 w 31"/>
                    <a:gd name="T5" fmla="*/ 2147483646 h 46"/>
                    <a:gd name="T6" fmla="*/ 0 w 31"/>
                    <a:gd name="T7" fmla="*/ 2147483646 h 46"/>
                    <a:gd name="T8" fmla="*/ 2147483646 w 31"/>
                    <a:gd name="T9" fmla="*/ 2147483646 h 46"/>
                    <a:gd name="T10" fmla="*/ 2147483646 w 31"/>
                    <a:gd name="T11" fmla="*/ 2147483646 h 46"/>
                    <a:gd name="T12" fmla="*/ 2147483646 w 31"/>
                    <a:gd name="T13" fmla="*/ 2147483646 h 46"/>
                    <a:gd name="T14" fmla="*/ 2147483646 w 31"/>
                    <a:gd name="T15" fmla="*/ 2147483646 h 46"/>
                    <a:gd name="T16" fmla="*/ 2147483646 w 31"/>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 h="46">
                      <a:moveTo>
                        <a:pt x="29" y="0"/>
                      </a:moveTo>
                      <a:cubicBezTo>
                        <a:pt x="2" y="0"/>
                        <a:pt x="2" y="0"/>
                        <a:pt x="2" y="0"/>
                      </a:cubicBezTo>
                      <a:cubicBezTo>
                        <a:pt x="1" y="0"/>
                        <a:pt x="0" y="1"/>
                        <a:pt x="0" y="2"/>
                      </a:cubicBezTo>
                      <a:cubicBezTo>
                        <a:pt x="0" y="44"/>
                        <a:pt x="0" y="44"/>
                        <a:pt x="0" y="44"/>
                      </a:cubicBezTo>
                      <a:cubicBezTo>
                        <a:pt x="0" y="45"/>
                        <a:pt x="1" y="46"/>
                        <a:pt x="2" y="46"/>
                      </a:cubicBezTo>
                      <a:cubicBezTo>
                        <a:pt x="29" y="46"/>
                        <a:pt x="29" y="46"/>
                        <a:pt x="29" y="46"/>
                      </a:cubicBezTo>
                      <a:cubicBezTo>
                        <a:pt x="30" y="46"/>
                        <a:pt x="31" y="45"/>
                        <a:pt x="31" y="44"/>
                      </a:cubicBezTo>
                      <a:cubicBezTo>
                        <a:pt x="31" y="2"/>
                        <a:pt x="31" y="2"/>
                        <a:pt x="31" y="2"/>
                      </a:cubicBezTo>
                      <a:cubicBezTo>
                        <a:pt x="31" y="1"/>
                        <a:pt x="30" y="0"/>
                        <a:pt x="29"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7" name="Freeform 232"/>
                <p:cNvSpPr>
                  <a:spLocks/>
                </p:cNvSpPr>
                <p:nvPr/>
              </p:nvSpPr>
              <p:spPr bwMode="auto">
                <a:xfrm>
                  <a:off x="3484563" y="544513"/>
                  <a:ext cx="204787" cy="19050"/>
                </a:xfrm>
                <a:custGeom>
                  <a:avLst/>
                  <a:gdLst>
                    <a:gd name="T0" fmla="*/ 2147483646 w 61"/>
                    <a:gd name="T1" fmla="*/ 0 h 6"/>
                    <a:gd name="T2" fmla="*/ 2147483646 w 61"/>
                    <a:gd name="T3" fmla="*/ 0 h 6"/>
                    <a:gd name="T4" fmla="*/ 0 w 61"/>
                    <a:gd name="T5" fmla="*/ 2147483646 h 6"/>
                    <a:gd name="T6" fmla="*/ 0 w 61"/>
                    <a:gd name="T7" fmla="*/ 2147483646 h 6"/>
                    <a:gd name="T8" fmla="*/ 2147483646 w 61"/>
                    <a:gd name="T9" fmla="*/ 2147483646 h 6"/>
                    <a:gd name="T10" fmla="*/ 2147483646 w 61"/>
                    <a:gd name="T11" fmla="*/ 2147483646 h 6"/>
                    <a:gd name="T12" fmla="*/ 2147483646 w 61"/>
                    <a:gd name="T13" fmla="*/ 2147483646 h 6"/>
                    <a:gd name="T14" fmla="*/ 2147483646 w 61"/>
                    <a:gd name="T15" fmla="*/ 2147483646 h 6"/>
                    <a:gd name="T16" fmla="*/ 2147483646 w 61"/>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
                      <a:moveTo>
                        <a:pt x="59" y="0"/>
                      </a:moveTo>
                      <a:cubicBezTo>
                        <a:pt x="2" y="0"/>
                        <a:pt x="2" y="0"/>
                        <a:pt x="2" y="0"/>
                      </a:cubicBezTo>
                      <a:cubicBezTo>
                        <a:pt x="0" y="0"/>
                        <a:pt x="0" y="1"/>
                        <a:pt x="0" y="2"/>
                      </a:cubicBezTo>
                      <a:cubicBezTo>
                        <a:pt x="0" y="4"/>
                        <a:pt x="0" y="4"/>
                        <a:pt x="0" y="4"/>
                      </a:cubicBezTo>
                      <a:cubicBezTo>
                        <a:pt x="0" y="5"/>
                        <a:pt x="0" y="6"/>
                        <a:pt x="2" y="6"/>
                      </a:cubicBezTo>
                      <a:cubicBezTo>
                        <a:pt x="59" y="6"/>
                        <a:pt x="59" y="6"/>
                        <a:pt x="59" y="6"/>
                      </a:cubicBezTo>
                      <a:cubicBezTo>
                        <a:pt x="61" y="6"/>
                        <a:pt x="61" y="5"/>
                        <a:pt x="61" y="4"/>
                      </a:cubicBezTo>
                      <a:cubicBezTo>
                        <a:pt x="61" y="2"/>
                        <a:pt x="61" y="2"/>
                        <a:pt x="61" y="2"/>
                      </a:cubicBezTo>
                      <a:cubicBezTo>
                        <a:pt x="61" y="1"/>
                        <a:pt x="61" y="0"/>
                        <a:pt x="59"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8" name="Freeform 233"/>
                <p:cNvSpPr>
                  <a:spLocks/>
                </p:cNvSpPr>
                <p:nvPr/>
              </p:nvSpPr>
              <p:spPr bwMode="auto">
                <a:xfrm>
                  <a:off x="3484563" y="587375"/>
                  <a:ext cx="204787" cy="20638"/>
                </a:xfrm>
                <a:custGeom>
                  <a:avLst/>
                  <a:gdLst>
                    <a:gd name="T0" fmla="*/ 2147483646 w 61"/>
                    <a:gd name="T1" fmla="*/ 0 h 6"/>
                    <a:gd name="T2" fmla="*/ 2147483646 w 61"/>
                    <a:gd name="T3" fmla="*/ 0 h 6"/>
                    <a:gd name="T4" fmla="*/ 0 w 61"/>
                    <a:gd name="T5" fmla="*/ 2147483646 h 6"/>
                    <a:gd name="T6" fmla="*/ 0 w 61"/>
                    <a:gd name="T7" fmla="*/ 2147483646 h 6"/>
                    <a:gd name="T8" fmla="*/ 2147483646 w 61"/>
                    <a:gd name="T9" fmla="*/ 2147483646 h 6"/>
                    <a:gd name="T10" fmla="*/ 2147483646 w 61"/>
                    <a:gd name="T11" fmla="*/ 2147483646 h 6"/>
                    <a:gd name="T12" fmla="*/ 2147483646 w 61"/>
                    <a:gd name="T13" fmla="*/ 2147483646 h 6"/>
                    <a:gd name="T14" fmla="*/ 2147483646 w 61"/>
                    <a:gd name="T15" fmla="*/ 2147483646 h 6"/>
                    <a:gd name="T16" fmla="*/ 2147483646 w 61"/>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
                      <a:moveTo>
                        <a:pt x="59" y="0"/>
                      </a:moveTo>
                      <a:cubicBezTo>
                        <a:pt x="2" y="0"/>
                        <a:pt x="2" y="0"/>
                        <a:pt x="2" y="0"/>
                      </a:cubicBezTo>
                      <a:cubicBezTo>
                        <a:pt x="0" y="0"/>
                        <a:pt x="0" y="1"/>
                        <a:pt x="0" y="2"/>
                      </a:cubicBezTo>
                      <a:cubicBezTo>
                        <a:pt x="0" y="3"/>
                        <a:pt x="0" y="3"/>
                        <a:pt x="0" y="3"/>
                      </a:cubicBezTo>
                      <a:cubicBezTo>
                        <a:pt x="0" y="5"/>
                        <a:pt x="0" y="6"/>
                        <a:pt x="2" y="6"/>
                      </a:cubicBezTo>
                      <a:cubicBezTo>
                        <a:pt x="59" y="6"/>
                        <a:pt x="59" y="6"/>
                        <a:pt x="59" y="6"/>
                      </a:cubicBezTo>
                      <a:cubicBezTo>
                        <a:pt x="61" y="6"/>
                        <a:pt x="61" y="5"/>
                        <a:pt x="61" y="3"/>
                      </a:cubicBezTo>
                      <a:cubicBezTo>
                        <a:pt x="61" y="2"/>
                        <a:pt x="61" y="2"/>
                        <a:pt x="61" y="2"/>
                      </a:cubicBezTo>
                      <a:cubicBezTo>
                        <a:pt x="61" y="1"/>
                        <a:pt x="61" y="0"/>
                        <a:pt x="59"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9" name="Freeform 234"/>
                <p:cNvSpPr>
                  <a:spLocks/>
                </p:cNvSpPr>
                <p:nvPr/>
              </p:nvSpPr>
              <p:spPr bwMode="auto">
                <a:xfrm>
                  <a:off x="3484563" y="635000"/>
                  <a:ext cx="204787" cy="15875"/>
                </a:xfrm>
                <a:custGeom>
                  <a:avLst/>
                  <a:gdLst>
                    <a:gd name="T0" fmla="*/ 2147483646 w 61"/>
                    <a:gd name="T1" fmla="*/ 0 h 5"/>
                    <a:gd name="T2" fmla="*/ 2147483646 w 61"/>
                    <a:gd name="T3" fmla="*/ 0 h 5"/>
                    <a:gd name="T4" fmla="*/ 0 w 61"/>
                    <a:gd name="T5" fmla="*/ 2147483646 h 5"/>
                    <a:gd name="T6" fmla="*/ 0 w 61"/>
                    <a:gd name="T7" fmla="*/ 2147483646 h 5"/>
                    <a:gd name="T8" fmla="*/ 2147483646 w 61"/>
                    <a:gd name="T9" fmla="*/ 2147483646 h 5"/>
                    <a:gd name="T10" fmla="*/ 2147483646 w 61"/>
                    <a:gd name="T11" fmla="*/ 2147483646 h 5"/>
                    <a:gd name="T12" fmla="*/ 2147483646 w 61"/>
                    <a:gd name="T13" fmla="*/ 2147483646 h 5"/>
                    <a:gd name="T14" fmla="*/ 2147483646 w 61"/>
                    <a:gd name="T15" fmla="*/ 2147483646 h 5"/>
                    <a:gd name="T16" fmla="*/ 2147483646 w 61"/>
                    <a:gd name="T17" fmla="*/ 0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5">
                      <a:moveTo>
                        <a:pt x="59" y="0"/>
                      </a:moveTo>
                      <a:cubicBezTo>
                        <a:pt x="2" y="0"/>
                        <a:pt x="2" y="0"/>
                        <a:pt x="2" y="0"/>
                      </a:cubicBezTo>
                      <a:cubicBezTo>
                        <a:pt x="0" y="0"/>
                        <a:pt x="0" y="0"/>
                        <a:pt x="0" y="2"/>
                      </a:cubicBezTo>
                      <a:cubicBezTo>
                        <a:pt x="0" y="3"/>
                        <a:pt x="0" y="3"/>
                        <a:pt x="0" y="3"/>
                      </a:cubicBezTo>
                      <a:cubicBezTo>
                        <a:pt x="0" y="4"/>
                        <a:pt x="0" y="5"/>
                        <a:pt x="2" y="5"/>
                      </a:cubicBezTo>
                      <a:cubicBezTo>
                        <a:pt x="59" y="5"/>
                        <a:pt x="59" y="5"/>
                        <a:pt x="59" y="5"/>
                      </a:cubicBezTo>
                      <a:cubicBezTo>
                        <a:pt x="61" y="5"/>
                        <a:pt x="61" y="4"/>
                        <a:pt x="61" y="3"/>
                      </a:cubicBezTo>
                      <a:cubicBezTo>
                        <a:pt x="61" y="2"/>
                        <a:pt x="61" y="2"/>
                        <a:pt x="61" y="2"/>
                      </a:cubicBezTo>
                      <a:cubicBezTo>
                        <a:pt x="61" y="0"/>
                        <a:pt x="61" y="0"/>
                        <a:pt x="59"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 name="Freeform 235"/>
                <p:cNvSpPr>
                  <a:spLocks/>
                </p:cNvSpPr>
                <p:nvPr/>
              </p:nvSpPr>
              <p:spPr bwMode="auto">
                <a:xfrm>
                  <a:off x="3484563" y="677863"/>
                  <a:ext cx="204787" cy="20637"/>
                </a:xfrm>
                <a:custGeom>
                  <a:avLst/>
                  <a:gdLst>
                    <a:gd name="T0" fmla="*/ 2147483646 w 61"/>
                    <a:gd name="T1" fmla="*/ 0 h 6"/>
                    <a:gd name="T2" fmla="*/ 2147483646 w 61"/>
                    <a:gd name="T3" fmla="*/ 0 h 6"/>
                    <a:gd name="T4" fmla="*/ 0 w 61"/>
                    <a:gd name="T5" fmla="*/ 2147483646 h 6"/>
                    <a:gd name="T6" fmla="*/ 0 w 61"/>
                    <a:gd name="T7" fmla="*/ 2147483646 h 6"/>
                    <a:gd name="T8" fmla="*/ 2147483646 w 61"/>
                    <a:gd name="T9" fmla="*/ 2147483646 h 6"/>
                    <a:gd name="T10" fmla="*/ 2147483646 w 61"/>
                    <a:gd name="T11" fmla="*/ 2147483646 h 6"/>
                    <a:gd name="T12" fmla="*/ 2147483646 w 61"/>
                    <a:gd name="T13" fmla="*/ 2147483646 h 6"/>
                    <a:gd name="T14" fmla="*/ 2147483646 w 61"/>
                    <a:gd name="T15" fmla="*/ 2147483646 h 6"/>
                    <a:gd name="T16" fmla="*/ 2147483646 w 61"/>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
                      <a:moveTo>
                        <a:pt x="59" y="0"/>
                      </a:moveTo>
                      <a:cubicBezTo>
                        <a:pt x="2" y="0"/>
                        <a:pt x="2" y="0"/>
                        <a:pt x="2" y="0"/>
                      </a:cubicBezTo>
                      <a:cubicBezTo>
                        <a:pt x="0" y="0"/>
                        <a:pt x="0" y="1"/>
                        <a:pt x="0" y="2"/>
                      </a:cubicBezTo>
                      <a:cubicBezTo>
                        <a:pt x="0" y="4"/>
                        <a:pt x="0" y="4"/>
                        <a:pt x="0" y="4"/>
                      </a:cubicBezTo>
                      <a:cubicBezTo>
                        <a:pt x="0" y="5"/>
                        <a:pt x="0" y="6"/>
                        <a:pt x="2" y="6"/>
                      </a:cubicBezTo>
                      <a:cubicBezTo>
                        <a:pt x="59" y="6"/>
                        <a:pt x="59" y="6"/>
                        <a:pt x="59" y="6"/>
                      </a:cubicBezTo>
                      <a:cubicBezTo>
                        <a:pt x="61" y="6"/>
                        <a:pt x="61" y="5"/>
                        <a:pt x="61" y="4"/>
                      </a:cubicBezTo>
                      <a:cubicBezTo>
                        <a:pt x="61" y="2"/>
                        <a:pt x="61" y="2"/>
                        <a:pt x="61" y="2"/>
                      </a:cubicBezTo>
                      <a:cubicBezTo>
                        <a:pt x="61" y="1"/>
                        <a:pt x="61" y="0"/>
                        <a:pt x="59"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1" name="Freeform 236"/>
                <p:cNvSpPr>
                  <a:spLocks/>
                </p:cNvSpPr>
                <p:nvPr/>
              </p:nvSpPr>
              <p:spPr bwMode="auto">
                <a:xfrm>
                  <a:off x="3484563" y="725488"/>
                  <a:ext cx="204787" cy="20637"/>
                </a:xfrm>
                <a:custGeom>
                  <a:avLst/>
                  <a:gdLst>
                    <a:gd name="T0" fmla="*/ 2147483646 w 61"/>
                    <a:gd name="T1" fmla="*/ 0 h 6"/>
                    <a:gd name="T2" fmla="*/ 2147483646 w 61"/>
                    <a:gd name="T3" fmla="*/ 0 h 6"/>
                    <a:gd name="T4" fmla="*/ 0 w 61"/>
                    <a:gd name="T5" fmla="*/ 2147483646 h 6"/>
                    <a:gd name="T6" fmla="*/ 0 w 61"/>
                    <a:gd name="T7" fmla="*/ 2147483646 h 6"/>
                    <a:gd name="T8" fmla="*/ 2147483646 w 61"/>
                    <a:gd name="T9" fmla="*/ 2147483646 h 6"/>
                    <a:gd name="T10" fmla="*/ 2147483646 w 61"/>
                    <a:gd name="T11" fmla="*/ 2147483646 h 6"/>
                    <a:gd name="T12" fmla="*/ 2147483646 w 61"/>
                    <a:gd name="T13" fmla="*/ 2147483646 h 6"/>
                    <a:gd name="T14" fmla="*/ 2147483646 w 61"/>
                    <a:gd name="T15" fmla="*/ 2147483646 h 6"/>
                    <a:gd name="T16" fmla="*/ 2147483646 w 61"/>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
                      <a:moveTo>
                        <a:pt x="59" y="0"/>
                      </a:moveTo>
                      <a:cubicBezTo>
                        <a:pt x="2" y="0"/>
                        <a:pt x="2" y="0"/>
                        <a:pt x="2" y="0"/>
                      </a:cubicBezTo>
                      <a:cubicBezTo>
                        <a:pt x="0" y="0"/>
                        <a:pt x="0" y="1"/>
                        <a:pt x="0" y="2"/>
                      </a:cubicBezTo>
                      <a:cubicBezTo>
                        <a:pt x="0" y="4"/>
                        <a:pt x="0" y="4"/>
                        <a:pt x="0" y="4"/>
                      </a:cubicBezTo>
                      <a:cubicBezTo>
                        <a:pt x="0" y="5"/>
                        <a:pt x="0" y="6"/>
                        <a:pt x="2" y="6"/>
                      </a:cubicBezTo>
                      <a:cubicBezTo>
                        <a:pt x="59" y="6"/>
                        <a:pt x="59" y="6"/>
                        <a:pt x="59" y="6"/>
                      </a:cubicBezTo>
                      <a:cubicBezTo>
                        <a:pt x="61" y="6"/>
                        <a:pt x="61" y="5"/>
                        <a:pt x="61" y="4"/>
                      </a:cubicBezTo>
                      <a:cubicBezTo>
                        <a:pt x="61" y="2"/>
                        <a:pt x="61" y="2"/>
                        <a:pt x="61" y="2"/>
                      </a:cubicBezTo>
                      <a:cubicBezTo>
                        <a:pt x="61" y="1"/>
                        <a:pt x="61" y="0"/>
                        <a:pt x="59"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2" name="Freeform 237"/>
                <p:cNvSpPr>
                  <a:spLocks/>
                </p:cNvSpPr>
                <p:nvPr/>
              </p:nvSpPr>
              <p:spPr bwMode="auto">
                <a:xfrm>
                  <a:off x="3484563" y="773113"/>
                  <a:ext cx="204787" cy="19050"/>
                </a:xfrm>
                <a:custGeom>
                  <a:avLst/>
                  <a:gdLst>
                    <a:gd name="T0" fmla="*/ 2147483646 w 61"/>
                    <a:gd name="T1" fmla="*/ 0 h 6"/>
                    <a:gd name="T2" fmla="*/ 2147483646 w 61"/>
                    <a:gd name="T3" fmla="*/ 0 h 6"/>
                    <a:gd name="T4" fmla="*/ 0 w 61"/>
                    <a:gd name="T5" fmla="*/ 2147483646 h 6"/>
                    <a:gd name="T6" fmla="*/ 0 w 61"/>
                    <a:gd name="T7" fmla="*/ 2147483646 h 6"/>
                    <a:gd name="T8" fmla="*/ 2147483646 w 61"/>
                    <a:gd name="T9" fmla="*/ 2147483646 h 6"/>
                    <a:gd name="T10" fmla="*/ 2147483646 w 61"/>
                    <a:gd name="T11" fmla="*/ 2147483646 h 6"/>
                    <a:gd name="T12" fmla="*/ 2147483646 w 61"/>
                    <a:gd name="T13" fmla="*/ 2147483646 h 6"/>
                    <a:gd name="T14" fmla="*/ 2147483646 w 61"/>
                    <a:gd name="T15" fmla="*/ 2147483646 h 6"/>
                    <a:gd name="T16" fmla="*/ 2147483646 w 61"/>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
                      <a:moveTo>
                        <a:pt x="59" y="0"/>
                      </a:moveTo>
                      <a:cubicBezTo>
                        <a:pt x="2" y="0"/>
                        <a:pt x="2" y="0"/>
                        <a:pt x="2" y="0"/>
                      </a:cubicBezTo>
                      <a:cubicBezTo>
                        <a:pt x="0" y="0"/>
                        <a:pt x="0" y="1"/>
                        <a:pt x="0" y="2"/>
                      </a:cubicBezTo>
                      <a:cubicBezTo>
                        <a:pt x="0" y="4"/>
                        <a:pt x="0" y="4"/>
                        <a:pt x="0" y="4"/>
                      </a:cubicBezTo>
                      <a:cubicBezTo>
                        <a:pt x="0" y="5"/>
                        <a:pt x="0" y="6"/>
                        <a:pt x="2" y="6"/>
                      </a:cubicBezTo>
                      <a:cubicBezTo>
                        <a:pt x="59" y="6"/>
                        <a:pt x="59" y="6"/>
                        <a:pt x="59" y="6"/>
                      </a:cubicBezTo>
                      <a:cubicBezTo>
                        <a:pt x="61" y="6"/>
                        <a:pt x="61" y="5"/>
                        <a:pt x="61" y="4"/>
                      </a:cubicBezTo>
                      <a:cubicBezTo>
                        <a:pt x="61" y="2"/>
                        <a:pt x="61" y="2"/>
                        <a:pt x="61" y="2"/>
                      </a:cubicBezTo>
                      <a:cubicBezTo>
                        <a:pt x="61" y="1"/>
                        <a:pt x="61" y="0"/>
                        <a:pt x="59"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3" name="Freeform 238"/>
                <p:cNvSpPr>
                  <a:spLocks/>
                </p:cNvSpPr>
                <p:nvPr/>
              </p:nvSpPr>
              <p:spPr bwMode="auto">
                <a:xfrm>
                  <a:off x="3713163" y="544513"/>
                  <a:ext cx="100012" cy="19050"/>
                </a:xfrm>
                <a:custGeom>
                  <a:avLst/>
                  <a:gdLst>
                    <a:gd name="T0" fmla="*/ 2147483646 w 30"/>
                    <a:gd name="T1" fmla="*/ 0 h 6"/>
                    <a:gd name="T2" fmla="*/ 2147483646 w 30"/>
                    <a:gd name="T3" fmla="*/ 0 h 6"/>
                    <a:gd name="T4" fmla="*/ 0 w 30"/>
                    <a:gd name="T5" fmla="*/ 2147483646 h 6"/>
                    <a:gd name="T6" fmla="*/ 0 w 30"/>
                    <a:gd name="T7" fmla="*/ 2147483646 h 6"/>
                    <a:gd name="T8" fmla="*/ 2147483646 w 30"/>
                    <a:gd name="T9" fmla="*/ 2147483646 h 6"/>
                    <a:gd name="T10" fmla="*/ 2147483646 w 30"/>
                    <a:gd name="T11" fmla="*/ 2147483646 h 6"/>
                    <a:gd name="T12" fmla="*/ 2147483646 w 30"/>
                    <a:gd name="T13" fmla="*/ 2147483646 h 6"/>
                    <a:gd name="T14" fmla="*/ 2147483646 w 30"/>
                    <a:gd name="T15" fmla="*/ 2147483646 h 6"/>
                    <a:gd name="T16" fmla="*/ 2147483646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 h="6">
                      <a:moveTo>
                        <a:pt x="28" y="0"/>
                      </a:moveTo>
                      <a:cubicBezTo>
                        <a:pt x="2" y="0"/>
                        <a:pt x="2" y="0"/>
                        <a:pt x="2" y="0"/>
                      </a:cubicBezTo>
                      <a:cubicBezTo>
                        <a:pt x="1" y="0"/>
                        <a:pt x="0" y="1"/>
                        <a:pt x="0" y="2"/>
                      </a:cubicBezTo>
                      <a:cubicBezTo>
                        <a:pt x="0" y="4"/>
                        <a:pt x="0" y="4"/>
                        <a:pt x="0" y="4"/>
                      </a:cubicBezTo>
                      <a:cubicBezTo>
                        <a:pt x="0" y="5"/>
                        <a:pt x="1" y="6"/>
                        <a:pt x="2" y="6"/>
                      </a:cubicBezTo>
                      <a:cubicBezTo>
                        <a:pt x="28" y="6"/>
                        <a:pt x="28" y="6"/>
                        <a:pt x="28" y="6"/>
                      </a:cubicBezTo>
                      <a:cubicBezTo>
                        <a:pt x="29" y="6"/>
                        <a:pt x="30" y="5"/>
                        <a:pt x="30" y="4"/>
                      </a:cubicBezTo>
                      <a:cubicBezTo>
                        <a:pt x="30" y="2"/>
                        <a:pt x="30" y="2"/>
                        <a:pt x="30" y="2"/>
                      </a:cubicBezTo>
                      <a:cubicBezTo>
                        <a:pt x="30" y="1"/>
                        <a:pt x="29" y="0"/>
                        <a:pt x="2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4" name="Freeform 239"/>
                <p:cNvSpPr>
                  <a:spLocks/>
                </p:cNvSpPr>
                <p:nvPr/>
              </p:nvSpPr>
              <p:spPr bwMode="auto">
                <a:xfrm>
                  <a:off x="3713163" y="587375"/>
                  <a:ext cx="100012" cy="20638"/>
                </a:xfrm>
                <a:custGeom>
                  <a:avLst/>
                  <a:gdLst>
                    <a:gd name="T0" fmla="*/ 2147483646 w 30"/>
                    <a:gd name="T1" fmla="*/ 0 h 6"/>
                    <a:gd name="T2" fmla="*/ 2147483646 w 30"/>
                    <a:gd name="T3" fmla="*/ 0 h 6"/>
                    <a:gd name="T4" fmla="*/ 0 w 30"/>
                    <a:gd name="T5" fmla="*/ 2147483646 h 6"/>
                    <a:gd name="T6" fmla="*/ 0 w 30"/>
                    <a:gd name="T7" fmla="*/ 2147483646 h 6"/>
                    <a:gd name="T8" fmla="*/ 2147483646 w 30"/>
                    <a:gd name="T9" fmla="*/ 2147483646 h 6"/>
                    <a:gd name="T10" fmla="*/ 2147483646 w 30"/>
                    <a:gd name="T11" fmla="*/ 2147483646 h 6"/>
                    <a:gd name="T12" fmla="*/ 2147483646 w 30"/>
                    <a:gd name="T13" fmla="*/ 2147483646 h 6"/>
                    <a:gd name="T14" fmla="*/ 2147483646 w 30"/>
                    <a:gd name="T15" fmla="*/ 2147483646 h 6"/>
                    <a:gd name="T16" fmla="*/ 2147483646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 h="6">
                      <a:moveTo>
                        <a:pt x="28" y="0"/>
                      </a:moveTo>
                      <a:cubicBezTo>
                        <a:pt x="2" y="0"/>
                        <a:pt x="2" y="0"/>
                        <a:pt x="2" y="0"/>
                      </a:cubicBezTo>
                      <a:cubicBezTo>
                        <a:pt x="1" y="0"/>
                        <a:pt x="0" y="1"/>
                        <a:pt x="0" y="2"/>
                      </a:cubicBezTo>
                      <a:cubicBezTo>
                        <a:pt x="0" y="3"/>
                        <a:pt x="0" y="3"/>
                        <a:pt x="0" y="3"/>
                      </a:cubicBezTo>
                      <a:cubicBezTo>
                        <a:pt x="0" y="5"/>
                        <a:pt x="1" y="6"/>
                        <a:pt x="2" y="6"/>
                      </a:cubicBezTo>
                      <a:cubicBezTo>
                        <a:pt x="28" y="6"/>
                        <a:pt x="28" y="6"/>
                        <a:pt x="28" y="6"/>
                      </a:cubicBezTo>
                      <a:cubicBezTo>
                        <a:pt x="29" y="6"/>
                        <a:pt x="30" y="5"/>
                        <a:pt x="30" y="3"/>
                      </a:cubicBezTo>
                      <a:cubicBezTo>
                        <a:pt x="30" y="2"/>
                        <a:pt x="30" y="2"/>
                        <a:pt x="30" y="2"/>
                      </a:cubicBezTo>
                      <a:cubicBezTo>
                        <a:pt x="30" y="1"/>
                        <a:pt x="29" y="0"/>
                        <a:pt x="2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5" name="Freeform 240"/>
                <p:cNvSpPr>
                  <a:spLocks/>
                </p:cNvSpPr>
                <p:nvPr/>
              </p:nvSpPr>
              <p:spPr bwMode="auto">
                <a:xfrm>
                  <a:off x="3713163" y="635000"/>
                  <a:ext cx="100012" cy="15875"/>
                </a:xfrm>
                <a:custGeom>
                  <a:avLst/>
                  <a:gdLst>
                    <a:gd name="T0" fmla="*/ 2147483646 w 30"/>
                    <a:gd name="T1" fmla="*/ 0 h 5"/>
                    <a:gd name="T2" fmla="*/ 2147483646 w 30"/>
                    <a:gd name="T3" fmla="*/ 0 h 5"/>
                    <a:gd name="T4" fmla="*/ 0 w 30"/>
                    <a:gd name="T5" fmla="*/ 2147483646 h 5"/>
                    <a:gd name="T6" fmla="*/ 0 w 30"/>
                    <a:gd name="T7" fmla="*/ 2147483646 h 5"/>
                    <a:gd name="T8" fmla="*/ 2147483646 w 30"/>
                    <a:gd name="T9" fmla="*/ 2147483646 h 5"/>
                    <a:gd name="T10" fmla="*/ 2147483646 w 30"/>
                    <a:gd name="T11" fmla="*/ 2147483646 h 5"/>
                    <a:gd name="T12" fmla="*/ 2147483646 w 30"/>
                    <a:gd name="T13" fmla="*/ 2147483646 h 5"/>
                    <a:gd name="T14" fmla="*/ 2147483646 w 30"/>
                    <a:gd name="T15" fmla="*/ 2147483646 h 5"/>
                    <a:gd name="T16" fmla="*/ 2147483646 w 30"/>
                    <a:gd name="T17" fmla="*/ 0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 h="5">
                      <a:moveTo>
                        <a:pt x="28" y="0"/>
                      </a:moveTo>
                      <a:cubicBezTo>
                        <a:pt x="2" y="0"/>
                        <a:pt x="2" y="0"/>
                        <a:pt x="2" y="0"/>
                      </a:cubicBezTo>
                      <a:cubicBezTo>
                        <a:pt x="1" y="0"/>
                        <a:pt x="0" y="0"/>
                        <a:pt x="0" y="2"/>
                      </a:cubicBezTo>
                      <a:cubicBezTo>
                        <a:pt x="0" y="3"/>
                        <a:pt x="0" y="3"/>
                        <a:pt x="0" y="3"/>
                      </a:cubicBezTo>
                      <a:cubicBezTo>
                        <a:pt x="0" y="4"/>
                        <a:pt x="1" y="5"/>
                        <a:pt x="2" y="5"/>
                      </a:cubicBezTo>
                      <a:cubicBezTo>
                        <a:pt x="28" y="5"/>
                        <a:pt x="28" y="5"/>
                        <a:pt x="28" y="5"/>
                      </a:cubicBezTo>
                      <a:cubicBezTo>
                        <a:pt x="29" y="5"/>
                        <a:pt x="30" y="4"/>
                        <a:pt x="30" y="3"/>
                      </a:cubicBezTo>
                      <a:cubicBezTo>
                        <a:pt x="30" y="2"/>
                        <a:pt x="30" y="2"/>
                        <a:pt x="30" y="2"/>
                      </a:cubicBezTo>
                      <a:cubicBezTo>
                        <a:pt x="30" y="0"/>
                        <a:pt x="29" y="0"/>
                        <a:pt x="2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6" name="Freeform 241"/>
                <p:cNvSpPr>
                  <a:spLocks/>
                </p:cNvSpPr>
                <p:nvPr/>
              </p:nvSpPr>
              <p:spPr bwMode="auto">
                <a:xfrm>
                  <a:off x="3713163" y="677863"/>
                  <a:ext cx="100012" cy="20637"/>
                </a:xfrm>
                <a:custGeom>
                  <a:avLst/>
                  <a:gdLst>
                    <a:gd name="T0" fmla="*/ 2147483646 w 30"/>
                    <a:gd name="T1" fmla="*/ 0 h 6"/>
                    <a:gd name="T2" fmla="*/ 2147483646 w 30"/>
                    <a:gd name="T3" fmla="*/ 0 h 6"/>
                    <a:gd name="T4" fmla="*/ 0 w 30"/>
                    <a:gd name="T5" fmla="*/ 2147483646 h 6"/>
                    <a:gd name="T6" fmla="*/ 0 w 30"/>
                    <a:gd name="T7" fmla="*/ 2147483646 h 6"/>
                    <a:gd name="T8" fmla="*/ 2147483646 w 30"/>
                    <a:gd name="T9" fmla="*/ 2147483646 h 6"/>
                    <a:gd name="T10" fmla="*/ 2147483646 w 30"/>
                    <a:gd name="T11" fmla="*/ 2147483646 h 6"/>
                    <a:gd name="T12" fmla="*/ 2147483646 w 30"/>
                    <a:gd name="T13" fmla="*/ 2147483646 h 6"/>
                    <a:gd name="T14" fmla="*/ 2147483646 w 30"/>
                    <a:gd name="T15" fmla="*/ 2147483646 h 6"/>
                    <a:gd name="T16" fmla="*/ 2147483646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 h="6">
                      <a:moveTo>
                        <a:pt x="28" y="0"/>
                      </a:moveTo>
                      <a:cubicBezTo>
                        <a:pt x="2" y="0"/>
                        <a:pt x="2" y="0"/>
                        <a:pt x="2" y="0"/>
                      </a:cubicBezTo>
                      <a:cubicBezTo>
                        <a:pt x="1" y="0"/>
                        <a:pt x="0" y="1"/>
                        <a:pt x="0" y="2"/>
                      </a:cubicBezTo>
                      <a:cubicBezTo>
                        <a:pt x="0" y="4"/>
                        <a:pt x="0" y="4"/>
                        <a:pt x="0" y="4"/>
                      </a:cubicBezTo>
                      <a:cubicBezTo>
                        <a:pt x="0" y="5"/>
                        <a:pt x="1" y="6"/>
                        <a:pt x="2" y="6"/>
                      </a:cubicBezTo>
                      <a:cubicBezTo>
                        <a:pt x="28" y="6"/>
                        <a:pt x="28" y="6"/>
                        <a:pt x="28" y="6"/>
                      </a:cubicBezTo>
                      <a:cubicBezTo>
                        <a:pt x="29" y="6"/>
                        <a:pt x="30" y="5"/>
                        <a:pt x="30" y="4"/>
                      </a:cubicBezTo>
                      <a:cubicBezTo>
                        <a:pt x="30" y="2"/>
                        <a:pt x="30" y="2"/>
                        <a:pt x="30" y="2"/>
                      </a:cubicBezTo>
                      <a:cubicBezTo>
                        <a:pt x="30" y="1"/>
                        <a:pt x="29" y="0"/>
                        <a:pt x="2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7" name="Freeform 242"/>
                <p:cNvSpPr>
                  <a:spLocks/>
                </p:cNvSpPr>
                <p:nvPr/>
              </p:nvSpPr>
              <p:spPr bwMode="auto">
                <a:xfrm>
                  <a:off x="3713163" y="725488"/>
                  <a:ext cx="100012" cy="20637"/>
                </a:xfrm>
                <a:custGeom>
                  <a:avLst/>
                  <a:gdLst>
                    <a:gd name="T0" fmla="*/ 2147483646 w 30"/>
                    <a:gd name="T1" fmla="*/ 0 h 6"/>
                    <a:gd name="T2" fmla="*/ 2147483646 w 30"/>
                    <a:gd name="T3" fmla="*/ 0 h 6"/>
                    <a:gd name="T4" fmla="*/ 0 w 30"/>
                    <a:gd name="T5" fmla="*/ 2147483646 h 6"/>
                    <a:gd name="T6" fmla="*/ 0 w 30"/>
                    <a:gd name="T7" fmla="*/ 2147483646 h 6"/>
                    <a:gd name="T8" fmla="*/ 2147483646 w 30"/>
                    <a:gd name="T9" fmla="*/ 2147483646 h 6"/>
                    <a:gd name="T10" fmla="*/ 2147483646 w 30"/>
                    <a:gd name="T11" fmla="*/ 2147483646 h 6"/>
                    <a:gd name="T12" fmla="*/ 2147483646 w 30"/>
                    <a:gd name="T13" fmla="*/ 2147483646 h 6"/>
                    <a:gd name="T14" fmla="*/ 2147483646 w 30"/>
                    <a:gd name="T15" fmla="*/ 2147483646 h 6"/>
                    <a:gd name="T16" fmla="*/ 2147483646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 h="6">
                      <a:moveTo>
                        <a:pt x="28" y="0"/>
                      </a:moveTo>
                      <a:cubicBezTo>
                        <a:pt x="2" y="0"/>
                        <a:pt x="2" y="0"/>
                        <a:pt x="2" y="0"/>
                      </a:cubicBezTo>
                      <a:cubicBezTo>
                        <a:pt x="1" y="0"/>
                        <a:pt x="0" y="1"/>
                        <a:pt x="0" y="2"/>
                      </a:cubicBezTo>
                      <a:cubicBezTo>
                        <a:pt x="0" y="4"/>
                        <a:pt x="0" y="4"/>
                        <a:pt x="0" y="4"/>
                      </a:cubicBezTo>
                      <a:cubicBezTo>
                        <a:pt x="0" y="5"/>
                        <a:pt x="1" y="6"/>
                        <a:pt x="2" y="6"/>
                      </a:cubicBezTo>
                      <a:cubicBezTo>
                        <a:pt x="28" y="6"/>
                        <a:pt x="28" y="6"/>
                        <a:pt x="28" y="6"/>
                      </a:cubicBezTo>
                      <a:cubicBezTo>
                        <a:pt x="29" y="6"/>
                        <a:pt x="30" y="5"/>
                        <a:pt x="30" y="4"/>
                      </a:cubicBezTo>
                      <a:cubicBezTo>
                        <a:pt x="30" y="2"/>
                        <a:pt x="30" y="2"/>
                        <a:pt x="30" y="2"/>
                      </a:cubicBezTo>
                      <a:cubicBezTo>
                        <a:pt x="30" y="1"/>
                        <a:pt x="29" y="0"/>
                        <a:pt x="2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8" name="Freeform 243"/>
                <p:cNvSpPr>
                  <a:spLocks/>
                </p:cNvSpPr>
                <p:nvPr/>
              </p:nvSpPr>
              <p:spPr bwMode="auto">
                <a:xfrm>
                  <a:off x="3713163" y="773113"/>
                  <a:ext cx="100012" cy="19050"/>
                </a:xfrm>
                <a:custGeom>
                  <a:avLst/>
                  <a:gdLst>
                    <a:gd name="T0" fmla="*/ 2147483646 w 30"/>
                    <a:gd name="T1" fmla="*/ 0 h 6"/>
                    <a:gd name="T2" fmla="*/ 2147483646 w 30"/>
                    <a:gd name="T3" fmla="*/ 0 h 6"/>
                    <a:gd name="T4" fmla="*/ 0 w 30"/>
                    <a:gd name="T5" fmla="*/ 2147483646 h 6"/>
                    <a:gd name="T6" fmla="*/ 0 w 30"/>
                    <a:gd name="T7" fmla="*/ 2147483646 h 6"/>
                    <a:gd name="T8" fmla="*/ 2147483646 w 30"/>
                    <a:gd name="T9" fmla="*/ 2147483646 h 6"/>
                    <a:gd name="T10" fmla="*/ 2147483646 w 30"/>
                    <a:gd name="T11" fmla="*/ 2147483646 h 6"/>
                    <a:gd name="T12" fmla="*/ 2147483646 w 30"/>
                    <a:gd name="T13" fmla="*/ 2147483646 h 6"/>
                    <a:gd name="T14" fmla="*/ 2147483646 w 30"/>
                    <a:gd name="T15" fmla="*/ 2147483646 h 6"/>
                    <a:gd name="T16" fmla="*/ 2147483646 w 30"/>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 h="6">
                      <a:moveTo>
                        <a:pt x="28" y="0"/>
                      </a:moveTo>
                      <a:cubicBezTo>
                        <a:pt x="2" y="0"/>
                        <a:pt x="2" y="0"/>
                        <a:pt x="2" y="0"/>
                      </a:cubicBezTo>
                      <a:cubicBezTo>
                        <a:pt x="1" y="0"/>
                        <a:pt x="0" y="1"/>
                        <a:pt x="0" y="2"/>
                      </a:cubicBezTo>
                      <a:cubicBezTo>
                        <a:pt x="0" y="4"/>
                        <a:pt x="0" y="4"/>
                        <a:pt x="0" y="4"/>
                      </a:cubicBezTo>
                      <a:cubicBezTo>
                        <a:pt x="0" y="5"/>
                        <a:pt x="1" y="6"/>
                        <a:pt x="2" y="6"/>
                      </a:cubicBezTo>
                      <a:cubicBezTo>
                        <a:pt x="28" y="6"/>
                        <a:pt x="28" y="6"/>
                        <a:pt x="28" y="6"/>
                      </a:cubicBezTo>
                      <a:cubicBezTo>
                        <a:pt x="29" y="6"/>
                        <a:pt x="30" y="5"/>
                        <a:pt x="30" y="4"/>
                      </a:cubicBezTo>
                      <a:cubicBezTo>
                        <a:pt x="30" y="2"/>
                        <a:pt x="30" y="2"/>
                        <a:pt x="30" y="2"/>
                      </a:cubicBezTo>
                      <a:cubicBezTo>
                        <a:pt x="30" y="1"/>
                        <a:pt x="29" y="0"/>
                        <a:pt x="2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9" name="Freeform 244"/>
                <p:cNvSpPr>
                  <a:spLocks/>
                </p:cNvSpPr>
                <p:nvPr/>
              </p:nvSpPr>
              <p:spPr bwMode="auto">
                <a:xfrm>
                  <a:off x="3352800" y="725488"/>
                  <a:ext cx="104775" cy="20637"/>
                </a:xfrm>
                <a:custGeom>
                  <a:avLst/>
                  <a:gdLst>
                    <a:gd name="T0" fmla="*/ 2147483646 w 31"/>
                    <a:gd name="T1" fmla="*/ 0 h 6"/>
                    <a:gd name="T2" fmla="*/ 2147483646 w 31"/>
                    <a:gd name="T3" fmla="*/ 0 h 6"/>
                    <a:gd name="T4" fmla="*/ 0 w 31"/>
                    <a:gd name="T5" fmla="*/ 2147483646 h 6"/>
                    <a:gd name="T6" fmla="*/ 0 w 31"/>
                    <a:gd name="T7" fmla="*/ 2147483646 h 6"/>
                    <a:gd name="T8" fmla="*/ 2147483646 w 31"/>
                    <a:gd name="T9" fmla="*/ 2147483646 h 6"/>
                    <a:gd name="T10" fmla="*/ 2147483646 w 31"/>
                    <a:gd name="T11" fmla="*/ 2147483646 h 6"/>
                    <a:gd name="T12" fmla="*/ 2147483646 w 31"/>
                    <a:gd name="T13" fmla="*/ 2147483646 h 6"/>
                    <a:gd name="T14" fmla="*/ 2147483646 w 31"/>
                    <a:gd name="T15" fmla="*/ 2147483646 h 6"/>
                    <a:gd name="T16" fmla="*/ 2147483646 w 31"/>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 h="6">
                      <a:moveTo>
                        <a:pt x="29" y="0"/>
                      </a:moveTo>
                      <a:cubicBezTo>
                        <a:pt x="2" y="0"/>
                        <a:pt x="2" y="0"/>
                        <a:pt x="2" y="0"/>
                      </a:cubicBezTo>
                      <a:cubicBezTo>
                        <a:pt x="1" y="0"/>
                        <a:pt x="0" y="1"/>
                        <a:pt x="0" y="2"/>
                      </a:cubicBezTo>
                      <a:cubicBezTo>
                        <a:pt x="0" y="4"/>
                        <a:pt x="0" y="4"/>
                        <a:pt x="0" y="4"/>
                      </a:cubicBezTo>
                      <a:cubicBezTo>
                        <a:pt x="0" y="5"/>
                        <a:pt x="1" y="6"/>
                        <a:pt x="2" y="6"/>
                      </a:cubicBezTo>
                      <a:cubicBezTo>
                        <a:pt x="29" y="6"/>
                        <a:pt x="29" y="6"/>
                        <a:pt x="29" y="6"/>
                      </a:cubicBezTo>
                      <a:cubicBezTo>
                        <a:pt x="30" y="6"/>
                        <a:pt x="31" y="5"/>
                        <a:pt x="31" y="4"/>
                      </a:cubicBezTo>
                      <a:cubicBezTo>
                        <a:pt x="31" y="2"/>
                        <a:pt x="31" y="2"/>
                        <a:pt x="31" y="2"/>
                      </a:cubicBezTo>
                      <a:cubicBezTo>
                        <a:pt x="31" y="1"/>
                        <a:pt x="30" y="0"/>
                        <a:pt x="29"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0" name="Freeform 245"/>
                <p:cNvSpPr>
                  <a:spLocks/>
                </p:cNvSpPr>
                <p:nvPr/>
              </p:nvSpPr>
              <p:spPr bwMode="auto">
                <a:xfrm>
                  <a:off x="3352800" y="773113"/>
                  <a:ext cx="104775" cy="19050"/>
                </a:xfrm>
                <a:custGeom>
                  <a:avLst/>
                  <a:gdLst>
                    <a:gd name="T0" fmla="*/ 2147483646 w 31"/>
                    <a:gd name="T1" fmla="*/ 0 h 6"/>
                    <a:gd name="T2" fmla="*/ 2147483646 w 31"/>
                    <a:gd name="T3" fmla="*/ 0 h 6"/>
                    <a:gd name="T4" fmla="*/ 0 w 31"/>
                    <a:gd name="T5" fmla="*/ 2147483646 h 6"/>
                    <a:gd name="T6" fmla="*/ 0 w 31"/>
                    <a:gd name="T7" fmla="*/ 2147483646 h 6"/>
                    <a:gd name="T8" fmla="*/ 2147483646 w 31"/>
                    <a:gd name="T9" fmla="*/ 2147483646 h 6"/>
                    <a:gd name="T10" fmla="*/ 2147483646 w 31"/>
                    <a:gd name="T11" fmla="*/ 2147483646 h 6"/>
                    <a:gd name="T12" fmla="*/ 2147483646 w 31"/>
                    <a:gd name="T13" fmla="*/ 2147483646 h 6"/>
                    <a:gd name="T14" fmla="*/ 2147483646 w 31"/>
                    <a:gd name="T15" fmla="*/ 2147483646 h 6"/>
                    <a:gd name="T16" fmla="*/ 2147483646 w 31"/>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 h="6">
                      <a:moveTo>
                        <a:pt x="29" y="0"/>
                      </a:moveTo>
                      <a:cubicBezTo>
                        <a:pt x="2" y="0"/>
                        <a:pt x="2" y="0"/>
                        <a:pt x="2" y="0"/>
                      </a:cubicBezTo>
                      <a:cubicBezTo>
                        <a:pt x="1" y="0"/>
                        <a:pt x="0" y="1"/>
                        <a:pt x="0" y="2"/>
                      </a:cubicBezTo>
                      <a:cubicBezTo>
                        <a:pt x="0" y="4"/>
                        <a:pt x="0" y="4"/>
                        <a:pt x="0" y="4"/>
                      </a:cubicBezTo>
                      <a:cubicBezTo>
                        <a:pt x="0" y="5"/>
                        <a:pt x="1" y="6"/>
                        <a:pt x="2" y="6"/>
                      </a:cubicBezTo>
                      <a:cubicBezTo>
                        <a:pt x="29" y="6"/>
                        <a:pt x="29" y="6"/>
                        <a:pt x="29" y="6"/>
                      </a:cubicBezTo>
                      <a:cubicBezTo>
                        <a:pt x="30" y="6"/>
                        <a:pt x="31" y="5"/>
                        <a:pt x="31" y="4"/>
                      </a:cubicBezTo>
                      <a:cubicBezTo>
                        <a:pt x="31" y="2"/>
                        <a:pt x="31" y="2"/>
                        <a:pt x="31" y="2"/>
                      </a:cubicBezTo>
                      <a:cubicBezTo>
                        <a:pt x="31" y="1"/>
                        <a:pt x="30" y="0"/>
                        <a:pt x="29"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
          <p:nvSpPr>
            <p:cNvPr id="44" name="矩形 43"/>
            <p:cNvSpPr/>
            <p:nvPr/>
          </p:nvSpPr>
          <p:spPr>
            <a:xfrm>
              <a:off x="2859200" y="3900661"/>
              <a:ext cx="7690300" cy="1200329"/>
            </a:xfrm>
            <a:prstGeom prst="rect">
              <a:avLst/>
            </a:prstGeom>
          </p:spPr>
          <p:txBody>
            <a:bodyPr wrap="square">
              <a:spAutoFit/>
            </a:bodyPr>
            <a:lstStyle/>
            <a:p>
              <a:r>
                <a:rPr lang="en-US" altLang="zh-CN" sz="2400" dirty="0">
                  <a:solidFill>
                    <a:schemeClr val="bg1"/>
                  </a:solidFill>
                </a:rPr>
                <a:t>Happiness is not about being immortal nor having food or rights in one's hand. It’s about having each tiny wish come true, or having </a:t>
              </a:r>
              <a:endParaRPr lang="zh-CN" altLang="en-US" sz="2400" dirty="0"/>
            </a:p>
          </p:txBody>
        </p:sp>
      </p:grpSp>
      <p:grpSp>
        <p:nvGrpSpPr>
          <p:cNvPr id="58" name="组合 57"/>
          <p:cNvGrpSpPr/>
          <p:nvPr/>
        </p:nvGrpSpPr>
        <p:grpSpPr>
          <a:xfrm>
            <a:off x="863920" y="5276949"/>
            <a:ext cx="9669439" cy="1485600"/>
            <a:chOff x="863920" y="5276949"/>
            <a:chExt cx="9669438" cy="1485600"/>
          </a:xfrm>
        </p:grpSpPr>
        <p:grpSp>
          <p:nvGrpSpPr>
            <p:cNvPr id="53" name="组合 52"/>
            <p:cNvGrpSpPr/>
            <p:nvPr/>
          </p:nvGrpSpPr>
          <p:grpSpPr>
            <a:xfrm>
              <a:off x="863920" y="5462385"/>
              <a:ext cx="1398662" cy="1300164"/>
              <a:chOff x="4436844" y="5151444"/>
              <a:chExt cx="1398662" cy="1300164"/>
            </a:xfrm>
          </p:grpSpPr>
          <p:sp>
            <p:nvSpPr>
              <p:cNvPr id="6" name="梯形 5"/>
              <p:cNvSpPr/>
              <p:nvPr/>
            </p:nvSpPr>
            <p:spPr>
              <a:xfrm flipH="1" flipV="1">
                <a:off x="4436844" y="5151444"/>
                <a:ext cx="1398662" cy="1300164"/>
              </a:xfrm>
              <a:prstGeom prst="trapezoid">
                <a:avLst>
                  <a:gd name="adj" fmla="val 5378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4837106" y="5343960"/>
                <a:ext cx="669925" cy="466725"/>
                <a:chOff x="11280775" y="403225"/>
                <a:chExt cx="669925" cy="466725"/>
              </a:xfrm>
              <a:solidFill>
                <a:schemeClr val="bg1"/>
              </a:solidFill>
            </p:grpSpPr>
            <p:sp>
              <p:nvSpPr>
                <p:cNvPr id="32" name="Freeform 391"/>
                <p:cNvSpPr>
                  <a:spLocks/>
                </p:cNvSpPr>
                <p:nvPr/>
              </p:nvSpPr>
              <p:spPr bwMode="auto">
                <a:xfrm>
                  <a:off x="11301413" y="677863"/>
                  <a:ext cx="608012" cy="192087"/>
                </a:xfrm>
                <a:custGeom>
                  <a:avLst/>
                  <a:gdLst>
                    <a:gd name="T0" fmla="*/ 2147483646 w 181"/>
                    <a:gd name="T1" fmla="*/ 2147483646 h 57"/>
                    <a:gd name="T2" fmla="*/ 2147483646 w 181"/>
                    <a:gd name="T3" fmla="*/ 2147483646 h 57"/>
                    <a:gd name="T4" fmla="*/ 2147483646 w 181"/>
                    <a:gd name="T5" fmla="*/ 2147483646 h 57"/>
                    <a:gd name="T6" fmla="*/ 2147483646 w 181"/>
                    <a:gd name="T7" fmla="*/ 2147483646 h 57"/>
                    <a:gd name="T8" fmla="*/ 2147483646 w 181"/>
                    <a:gd name="T9" fmla="*/ 0 h 57"/>
                    <a:gd name="T10" fmla="*/ 0 w 181"/>
                    <a:gd name="T11" fmla="*/ 0 h 57"/>
                    <a:gd name="T12" fmla="*/ 0 w 181"/>
                    <a:gd name="T13" fmla="*/ 2147483646 h 57"/>
                    <a:gd name="T14" fmla="*/ 2147483646 w 181"/>
                    <a:gd name="T15" fmla="*/ 2147483646 h 57"/>
                    <a:gd name="T16" fmla="*/ 2147483646 w 181"/>
                    <a:gd name="T17" fmla="*/ 2147483646 h 57"/>
                    <a:gd name="T18" fmla="*/ 2147483646 w 181"/>
                    <a:gd name="T19" fmla="*/ 2147483646 h 57"/>
                    <a:gd name="T20" fmla="*/ 2147483646 w 181"/>
                    <a:gd name="T21" fmla="*/ 2147483646 h 57"/>
                    <a:gd name="T22" fmla="*/ 2147483646 w 181"/>
                    <a:gd name="T23" fmla="*/ 2147483646 h 57"/>
                    <a:gd name="T24" fmla="*/ 2147483646 w 181"/>
                    <a:gd name="T25" fmla="*/ 2147483646 h 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1" h="57">
                      <a:moveTo>
                        <a:pt x="169" y="39"/>
                      </a:moveTo>
                      <a:cubicBezTo>
                        <a:pt x="169" y="42"/>
                        <a:pt x="167" y="45"/>
                        <a:pt x="163" y="45"/>
                      </a:cubicBezTo>
                      <a:cubicBezTo>
                        <a:pt x="18" y="45"/>
                        <a:pt x="18" y="45"/>
                        <a:pt x="18" y="45"/>
                      </a:cubicBezTo>
                      <a:cubicBezTo>
                        <a:pt x="14" y="45"/>
                        <a:pt x="12" y="42"/>
                        <a:pt x="12" y="39"/>
                      </a:cubicBezTo>
                      <a:cubicBezTo>
                        <a:pt x="12" y="0"/>
                        <a:pt x="12" y="0"/>
                        <a:pt x="12" y="0"/>
                      </a:cubicBezTo>
                      <a:cubicBezTo>
                        <a:pt x="0" y="0"/>
                        <a:pt x="0" y="0"/>
                        <a:pt x="0" y="0"/>
                      </a:cubicBezTo>
                      <a:cubicBezTo>
                        <a:pt x="0" y="39"/>
                        <a:pt x="0" y="39"/>
                        <a:pt x="0" y="39"/>
                      </a:cubicBezTo>
                      <a:cubicBezTo>
                        <a:pt x="0" y="49"/>
                        <a:pt x="8" y="57"/>
                        <a:pt x="18" y="57"/>
                      </a:cubicBezTo>
                      <a:cubicBezTo>
                        <a:pt x="163" y="57"/>
                        <a:pt x="163" y="57"/>
                        <a:pt x="163" y="57"/>
                      </a:cubicBezTo>
                      <a:cubicBezTo>
                        <a:pt x="173" y="57"/>
                        <a:pt x="181" y="49"/>
                        <a:pt x="181" y="39"/>
                      </a:cubicBezTo>
                      <a:cubicBezTo>
                        <a:pt x="181" y="2"/>
                        <a:pt x="181" y="2"/>
                        <a:pt x="181" y="2"/>
                      </a:cubicBezTo>
                      <a:cubicBezTo>
                        <a:pt x="169" y="2"/>
                        <a:pt x="169" y="2"/>
                        <a:pt x="169" y="2"/>
                      </a:cubicBezTo>
                      <a:lnTo>
                        <a:pt x="169" y="3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3" name="Freeform 392"/>
                <p:cNvSpPr>
                  <a:spLocks noEditPoints="1"/>
                </p:cNvSpPr>
                <p:nvPr/>
              </p:nvSpPr>
              <p:spPr bwMode="auto">
                <a:xfrm>
                  <a:off x="11301413" y="403225"/>
                  <a:ext cx="608012" cy="217488"/>
                </a:xfrm>
                <a:custGeom>
                  <a:avLst/>
                  <a:gdLst>
                    <a:gd name="T0" fmla="*/ 2147483646 w 181"/>
                    <a:gd name="T1" fmla="*/ 2147483646 h 65"/>
                    <a:gd name="T2" fmla="*/ 2147483646 w 181"/>
                    <a:gd name="T3" fmla="*/ 2147483646 h 65"/>
                    <a:gd name="T4" fmla="*/ 2147483646 w 181"/>
                    <a:gd name="T5" fmla="*/ 2147483646 h 65"/>
                    <a:gd name="T6" fmla="*/ 2147483646 w 181"/>
                    <a:gd name="T7" fmla="*/ 2147483646 h 65"/>
                    <a:gd name="T8" fmla="*/ 2147483646 w 181"/>
                    <a:gd name="T9" fmla="*/ 2147483646 h 65"/>
                    <a:gd name="T10" fmla="*/ 2147483646 w 181"/>
                    <a:gd name="T11" fmla="*/ 2147483646 h 65"/>
                    <a:gd name="T12" fmla="*/ 2147483646 w 181"/>
                    <a:gd name="T13" fmla="*/ 2147483646 h 65"/>
                    <a:gd name="T14" fmla="*/ 2147483646 w 181"/>
                    <a:gd name="T15" fmla="*/ 2147483646 h 65"/>
                    <a:gd name="T16" fmla="*/ 2147483646 w 181"/>
                    <a:gd name="T17" fmla="*/ 2147483646 h 65"/>
                    <a:gd name="T18" fmla="*/ 2147483646 w 181"/>
                    <a:gd name="T19" fmla="*/ 2147483646 h 65"/>
                    <a:gd name="T20" fmla="*/ 2147483646 w 181"/>
                    <a:gd name="T21" fmla="*/ 2147483646 h 65"/>
                    <a:gd name="T22" fmla="*/ 2147483646 w 181"/>
                    <a:gd name="T23" fmla="*/ 2147483646 h 65"/>
                    <a:gd name="T24" fmla="*/ 2147483646 w 181"/>
                    <a:gd name="T25" fmla="*/ 0 h 65"/>
                    <a:gd name="T26" fmla="*/ 2147483646 w 181"/>
                    <a:gd name="T27" fmla="*/ 0 h 65"/>
                    <a:gd name="T28" fmla="*/ 0 w 181"/>
                    <a:gd name="T29" fmla="*/ 2147483646 h 65"/>
                    <a:gd name="T30" fmla="*/ 0 w 181"/>
                    <a:gd name="T31" fmla="*/ 2147483646 h 65"/>
                    <a:gd name="T32" fmla="*/ 2147483646 w 181"/>
                    <a:gd name="T33" fmla="*/ 2147483646 h 65"/>
                    <a:gd name="T34" fmla="*/ 2147483646 w 181"/>
                    <a:gd name="T35" fmla="*/ 2147483646 h 65"/>
                    <a:gd name="T36" fmla="*/ 2147483646 w 181"/>
                    <a:gd name="T37" fmla="*/ 2147483646 h 65"/>
                    <a:gd name="T38" fmla="*/ 2147483646 w 181"/>
                    <a:gd name="T39" fmla="*/ 2147483646 h 65"/>
                    <a:gd name="T40" fmla="*/ 2147483646 w 181"/>
                    <a:gd name="T41" fmla="*/ 2147483646 h 65"/>
                    <a:gd name="T42" fmla="*/ 2147483646 w 181"/>
                    <a:gd name="T43" fmla="*/ 2147483646 h 6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81" h="65">
                      <a:moveTo>
                        <a:pt x="12" y="18"/>
                      </a:moveTo>
                      <a:cubicBezTo>
                        <a:pt x="12" y="14"/>
                        <a:pt x="14" y="11"/>
                        <a:pt x="18" y="11"/>
                      </a:cubicBezTo>
                      <a:cubicBezTo>
                        <a:pt x="126" y="11"/>
                        <a:pt x="126" y="11"/>
                        <a:pt x="126" y="11"/>
                      </a:cubicBezTo>
                      <a:cubicBezTo>
                        <a:pt x="126" y="12"/>
                        <a:pt x="126" y="12"/>
                        <a:pt x="126" y="12"/>
                      </a:cubicBezTo>
                      <a:cubicBezTo>
                        <a:pt x="126" y="49"/>
                        <a:pt x="126" y="49"/>
                        <a:pt x="126" y="49"/>
                      </a:cubicBezTo>
                      <a:cubicBezTo>
                        <a:pt x="126" y="51"/>
                        <a:pt x="127" y="52"/>
                        <a:pt x="129" y="52"/>
                      </a:cubicBezTo>
                      <a:cubicBezTo>
                        <a:pt x="169" y="52"/>
                        <a:pt x="169" y="52"/>
                        <a:pt x="169" y="52"/>
                      </a:cubicBezTo>
                      <a:cubicBezTo>
                        <a:pt x="169" y="65"/>
                        <a:pt x="169" y="65"/>
                        <a:pt x="169" y="65"/>
                      </a:cubicBezTo>
                      <a:cubicBezTo>
                        <a:pt x="181" y="65"/>
                        <a:pt x="181" y="65"/>
                        <a:pt x="181" y="65"/>
                      </a:cubicBezTo>
                      <a:cubicBezTo>
                        <a:pt x="181" y="49"/>
                        <a:pt x="181" y="49"/>
                        <a:pt x="181" y="49"/>
                      </a:cubicBezTo>
                      <a:cubicBezTo>
                        <a:pt x="181" y="48"/>
                        <a:pt x="180" y="46"/>
                        <a:pt x="179" y="45"/>
                      </a:cubicBezTo>
                      <a:cubicBezTo>
                        <a:pt x="132" y="1"/>
                        <a:pt x="132" y="1"/>
                        <a:pt x="132" y="1"/>
                      </a:cubicBezTo>
                      <a:cubicBezTo>
                        <a:pt x="131" y="0"/>
                        <a:pt x="129" y="0"/>
                        <a:pt x="128" y="0"/>
                      </a:cubicBezTo>
                      <a:cubicBezTo>
                        <a:pt x="18" y="0"/>
                        <a:pt x="18" y="0"/>
                        <a:pt x="18" y="0"/>
                      </a:cubicBezTo>
                      <a:cubicBezTo>
                        <a:pt x="8" y="0"/>
                        <a:pt x="0" y="8"/>
                        <a:pt x="0" y="18"/>
                      </a:cubicBezTo>
                      <a:cubicBezTo>
                        <a:pt x="0" y="63"/>
                        <a:pt x="0" y="63"/>
                        <a:pt x="0" y="63"/>
                      </a:cubicBezTo>
                      <a:cubicBezTo>
                        <a:pt x="12" y="63"/>
                        <a:pt x="12" y="63"/>
                        <a:pt x="12" y="63"/>
                      </a:cubicBezTo>
                      <a:lnTo>
                        <a:pt x="12" y="18"/>
                      </a:lnTo>
                      <a:close/>
                      <a:moveTo>
                        <a:pt x="164" y="47"/>
                      </a:moveTo>
                      <a:cubicBezTo>
                        <a:pt x="131" y="47"/>
                        <a:pt x="131" y="47"/>
                        <a:pt x="131" y="47"/>
                      </a:cubicBezTo>
                      <a:cubicBezTo>
                        <a:pt x="131" y="17"/>
                        <a:pt x="131" y="17"/>
                        <a:pt x="131" y="17"/>
                      </a:cubicBezTo>
                      <a:lnTo>
                        <a:pt x="164" y="4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 name="Freeform 393"/>
                <p:cNvSpPr>
                  <a:spLocks/>
                </p:cNvSpPr>
                <p:nvPr/>
              </p:nvSpPr>
              <p:spPr bwMode="auto">
                <a:xfrm>
                  <a:off x="11280775" y="514350"/>
                  <a:ext cx="669925" cy="261938"/>
                </a:xfrm>
                <a:custGeom>
                  <a:avLst/>
                  <a:gdLst>
                    <a:gd name="T0" fmla="*/ 2147483646 w 199"/>
                    <a:gd name="T1" fmla="*/ 2147483646 h 78"/>
                    <a:gd name="T2" fmla="*/ 2147483646 w 199"/>
                    <a:gd name="T3" fmla="*/ 2147483646 h 78"/>
                    <a:gd name="T4" fmla="*/ 2147483646 w 199"/>
                    <a:gd name="T5" fmla="*/ 2147483646 h 78"/>
                    <a:gd name="T6" fmla="*/ 2147483646 w 199"/>
                    <a:gd name="T7" fmla="*/ 2147483646 h 78"/>
                    <a:gd name="T8" fmla="*/ 2147483646 w 199"/>
                    <a:gd name="T9" fmla="*/ 2147483646 h 78"/>
                    <a:gd name="T10" fmla="*/ 2147483646 w 199"/>
                    <a:gd name="T11" fmla="*/ 2147483646 h 78"/>
                    <a:gd name="T12" fmla="*/ 2147483646 w 199"/>
                    <a:gd name="T13" fmla="*/ 2147483646 h 78"/>
                    <a:gd name="T14" fmla="*/ 2147483646 w 199"/>
                    <a:gd name="T15" fmla="*/ 2147483646 h 78"/>
                    <a:gd name="T16" fmla="*/ 2147483646 w 199"/>
                    <a:gd name="T17" fmla="*/ 2147483646 h 78"/>
                    <a:gd name="T18" fmla="*/ 2147483646 w 199"/>
                    <a:gd name="T19" fmla="*/ 2147483646 h 78"/>
                    <a:gd name="T20" fmla="*/ 2147483646 w 199"/>
                    <a:gd name="T21" fmla="*/ 2147483646 h 78"/>
                    <a:gd name="T22" fmla="*/ 2147483646 w 199"/>
                    <a:gd name="T23" fmla="*/ 0 h 78"/>
                    <a:gd name="T24" fmla="*/ 2147483646 w 199"/>
                    <a:gd name="T25" fmla="*/ 2147483646 h 78"/>
                    <a:gd name="T26" fmla="*/ 2147483646 w 199"/>
                    <a:gd name="T27" fmla="*/ 2147483646 h 78"/>
                    <a:gd name="T28" fmla="*/ 2147483646 w 199"/>
                    <a:gd name="T29" fmla="*/ 2147483646 h 78"/>
                    <a:gd name="T30" fmla="*/ 2147483646 w 199"/>
                    <a:gd name="T31" fmla="*/ 2147483646 h 78"/>
                    <a:gd name="T32" fmla="*/ 2147483646 w 199"/>
                    <a:gd name="T33" fmla="*/ 2147483646 h 78"/>
                    <a:gd name="T34" fmla="*/ 0 w 199"/>
                    <a:gd name="T35" fmla="*/ 2147483646 h 78"/>
                    <a:gd name="T36" fmla="*/ 2147483646 w 199"/>
                    <a:gd name="T37" fmla="*/ 2147483646 h 78"/>
                    <a:gd name="T38" fmla="*/ 2147483646 w 199"/>
                    <a:gd name="T39" fmla="*/ 2147483646 h 78"/>
                    <a:gd name="T40" fmla="*/ 2147483646 w 199"/>
                    <a:gd name="T41" fmla="*/ 2147483646 h 78"/>
                    <a:gd name="T42" fmla="*/ 2147483646 w 199"/>
                    <a:gd name="T43" fmla="*/ 2147483646 h 78"/>
                    <a:gd name="T44" fmla="*/ 2147483646 w 199"/>
                    <a:gd name="T45" fmla="*/ 2147483646 h 78"/>
                    <a:gd name="T46" fmla="*/ 2147483646 w 199"/>
                    <a:gd name="T47" fmla="*/ 2147483646 h 78"/>
                    <a:gd name="T48" fmla="*/ 2147483646 w 199"/>
                    <a:gd name="T49" fmla="*/ 2147483646 h 78"/>
                    <a:gd name="T50" fmla="*/ 2147483646 w 199"/>
                    <a:gd name="T51" fmla="*/ 2147483646 h 78"/>
                    <a:gd name="T52" fmla="*/ 2147483646 w 199"/>
                    <a:gd name="T53" fmla="*/ 2147483646 h 78"/>
                    <a:gd name="T54" fmla="*/ 2147483646 w 199"/>
                    <a:gd name="T55" fmla="*/ 2147483646 h 78"/>
                    <a:gd name="T56" fmla="*/ 2147483646 w 199"/>
                    <a:gd name="T57" fmla="*/ 2147483646 h 78"/>
                    <a:gd name="T58" fmla="*/ 2147483646 w 199"/>
                    <a:gd name="T59" fmla="*/ 2147483646 h 78"/>
                    <a:gd name="T60" fmla="*/ 2147483646 w 199"/>
                    <a:gd name="T61" fmla="*/ 2147483646 h 78"/>
                    <a:gd name="T62" fmla="*/ 2147483646 w 199"/>
                    <a:gd name="T63" fmla="*/ 2147483646 h 78"/>
                    <a:gd name="T64" fmla="*/ 2147483646 w 199"/>
                    <a:gd name="T65" fmla="*/ 2147483646 h 78"/>
                    <a:gd name="T66" fmla="*/ 2147483646 w 199"/>
                    <a:gd name="T67" fmla="*/ 2147483646 h 78"/>
                    <a:gd name="T68" fmla="*/ 2147483646 w 199"/>
                    <a:gd name="T69" fmla="*/ 2147483646 h 78"/>
                    <a:gd name="T70" fmla="*/ 2147483646 w 199"/>
                    <a:gd name="T71" fmla="*/ 2147483646 h 78"/>
                    <a:gd name="T72" fmla="*/ 2147483646 w 199"/>
                    <a:gd name="T73" fmla="*/ 2147483646 h 78"/>
                    <a:gd name="T74" fmla="*/ 2147483646 w 199"/>
                    <a:gd name="T75" fmla="*/ 2147483646 h 7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9" h="78">
                      <a:moveTo>
                        <a:pt x="194" y="38"/>
                      </a:moveTo>
                      <a:cubicBezTo>
                        <a:pt x="187" y="38"/>
                        <a:pt x="187" y="38"/>
                        <a:pt x="187" y="38"/>
                      </a:cubicBezTo>
                      <a:cubicBezTo>
                        <a:pt x="175" y="38"/>
                        <a:pt x="175" y="38"/>
                        <a:pt x="175" y="38"/>
                      </a:cubicBezTo>
                      <a:cubicBezTo>
                        <a:pt x="149" y="38"/>
                        <a:pt x="149" y="38"/>
                        <a:pt x="149" y="38"/>
                      </a:cubicBezTo>
                      <a:cubicBezTo>
                        <a:pt x="148" y="38"/>
                        <a:pt x="147" y="38"/>
                        <a:pt x="146" y="39"/>
                      </a:cubicBezTo>
                      <a:cubicBezTo>
                        <a:pt x="139" y="47"/>
                        <a:pt x="139" y="47"/>
                        <a:pt x="139" y="47"/>
                      </a:cubicBezTo>
                      <a:cubicBezTo>
                        <a:pt x="113" y="26"/>
                        <a:pt x="113" y="26"/>
                        <a:pt x="113" y="26"/>
                      </a:cubicBezTo>
                      <a:cubicBezTo>
                        <a:pt x="112" y="25"/>
                        <a:pt x="111" y="24"/>
                        <a:pt x="109" y="25"/>
                      </a:cubicBezTo>
                      <a:cubicBezTo>
                        <a:pt x="108" y="25"/>
                        <a:pt x="106" y="26"/>
                        <a:pt x="106" y="27"/>
                      </a:cubicBezTo>
                      <a:cubicBezTo>
                        <a:pt x="90" y="62"/>
                        <a:pt x="90" y="62"/>
                        <a:pt x="90" y="62"/>
                      </a:cubicBezTo>
                      <a:cubicBezTo>
                        <a:pt x="69" y="3"/>
                        <a:pt x="69" y="3"/>
                        <a:pt x="69" y="3"/>
                      </a:cubicBezTo>
                      <a:cubicBezTo>
                        <a:pt x="68" y="1"/>
                        <a:pt x="66" y="0"/>
                        <a:pt x="65" y="0"/>
                      </a:cubicBezTo>
                      <a:cubicBezTo>
                        <a:pt x="63" y="0"/>
                        <a:pt x="61" y="1"/>
                        <a:pt x="60" y="2"/>
                      </a:cubicBezTo>
                      <a:cubicBezTo>
                        <a:pt x="44" y="36"/>
                        <a:pt x="44" y="36"/>
                        <a:pt x="44" y="36"/>
                      </a:cubicBezTo>
                      <a:cubicBezTo>
                        <a:pt x="18" y="36"/>
                        <a:pt x="18" y="36"/>
                        <a:pt x="18" y="36"/>
                      </a:cubicBezTo>
                      <a:cubicBezTo>
                        <a:pt x="6" y="36"/>
                        <a:pt x="6" y="36"/>
                        <a:pt x="6" y="36"/>
                      </a:cubicBezTo>
                      <a:cubicBezTo>
                        <a:pt x="4" y="36"/>
                        <a:pt x="4" y="36"/>
                        <a:pt x="4" y="36"/>
                      </a:cubicBezTo>
                      <a:cubicBezTo>
                        <a:pt x="2" y="36"/>
                        <a:pt x="0" y="37"/>
                        <a:pt x="0" y="39"/>
                      </a:cubicBezTo>
                      <a:cubicBezTo>
                        <a:pt x="0" y="41"/>
                        <a:pt x="2" y="43"/>
                        <a:pt x="4" y="43"/>
                      </a:cubicBezTo>
                      <a:cubicBezTo>
                        <a:pt x="6" y="43"/>
                        <a:pt x="6" y="43"/>
                        <a:pt x="6" y="43"/>
                      </a:cubicBezTo>
                      <a:cubicBezTo>
                        <a:pt x="18" y="43"/>
                        <a:pt x="18" y="43"/>
                        <a:pt x="18" y="43"/>
                      </a:cubicBezTo>
                      <a:cubicBezTo>
                        <a:pt x="47" y="43"/>
                        <a:pt x="47" y="43"/>
                        <a:pt x="47" y="43"/>
                      </a:cubicBezTo>
                      <a:cubicBezTo>
                        <a:pt x="49" y="43"/>
                        <a:pt x="50" y="42"/>
                        <a:pt x="51" y="41"/>
                      </a:cubicBezTo>
                      <a:cubicBezTo>
                        <a:pt x="63" y="14"/>
                        <a:pt x="63" y="14"/>
                        <a:pt x="63" y="14"/>
                      </a:cubicBezTo>
                      <a:cubicBezTo>
                        <a:pt x="86" y="76"/>
                        <a:pt x="86" y="76"/>
                        <a:pt x="86" y="76"/>
                      </a:cubicBezTo>
                      <a:cubicBezTo>
                        <a:pt x="87" y="77"/>
                        <a:pt x="89" y="78"/>
                        <a:pt x="91" y="78"/>
                      </a:cubicBezTo>
                      <a:cubicBezTo>
                        <a:pt x="91" y="78"/>
                        <a:pt x="91" y="78"/>
                        <a:pt x="91" y="78"/>
                      </a:cubicBezTo>
                      <a:cubicBezTo>
                        <a:pt x="92" y="78"/>
                        <a:pt x="94" y="77"/>
                        <a:pt x="95" y="76"/>
                      </a:cubicBezTo>
                      <a:cubicBezTo>
                        <a:pt x="112" y="35"/>
                        <a:pt x="112" y="35"/>
                        <a:pt x="112" y="35"/>
                      </a:cubicBezTo>
                      <a:cubicBezTo>
                        <a:pt x="136" y="55"/>
                        <a:pt x="136" y="55"/>
                        <a:pt x="136" y="55"/>
                      </a:cubicBezTo>
                      <a:cubicBezTo>
                        <a:pt x="137" y="56"/>
                        <a:pt x="138" y="57"/>
                        <a:pt x="140" y="57"/>
                      </a:cubicBezTo>
                      <a:cubicBezTo>
                        <a:pt x="141" y="56"/>
                        <a:pt x="142" y="56"/>
                        <a:pt x="143" y="55"/>
                      </a:cubicBezTo>
                      <a:cubicBezTo>
                        <a:pt x="152" y="45"/>
                        <a:pt x="152" y="45"/>
                        <a:pt x="152" y="45"/>
                      </a:cubicBezTo>
                      <a:cubicBezTo>
                        <a:pt x="175" y="45"/>
                        <a:pt x="175" y="45"/>
                        <a:pt x="175" y="45"/>
                      </a:cubicBezTo>
                      <a:cubicBezTo>
                        <a:pt x="187" y="45"/>
                        <a:pt x="187" y="45"/>
                        <a:pt x="187" y="45"/>
                      </a:cubicBezTo>
                      <a:cubicBezTo>
                        <a:pt x="194" y="45"/>
                        <a:pt x="194" y="45"/>
                        <a:pt x="194" y="45"/>
                      </a:cubicBezTo>
                      <a:cubicBezTo>
                        <a:pt x="197" y="45"/>
                        <a:pt x="199" y="44"/>
                        <a:pt x="199" y="42"/>
                      </a:cubicBezTo>
                      <a:cubicBezTo>
                        <a:pt x="199" y="40"/>
                        <a:pt x="197" y="38"/>
                        <a:pt x="194" y="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
          <p:nvSpPr>
            <p:cNvPr id="54" name="矩形 53"/>
            <p:cNvSpPr/>
            <p:nvPr/>
          </p:nvSpPr>
          <p:spPr>
            <a:xfrm>
              <a:off x="2843058" y="5276949"/>
              <a:ext cx="7690300" cy="1200329"/>
            </a:xfrm>
            <a:prstGeom prst="rect">
              <a:avLst/>
            </a:prstGeom>
          </p:spPr>
          <p:txBody>
            <a:bodyPr wrap="square">
              <a:spAutoFit/>
            </a:bodyPr>
            <a:lstStyle/>
            <a:p>
              <a:r>
                <a:rPr lang="en-US" altLang="zh-CN" sz="2400" dirty="0">
                  <a:solidFill>
                    <a:schemeClr val="bg1"/>
                  </a:solidFill>
                </a:rPr>
                <a:t>Happiness is not about being immortal nor having food or rights in one's hand. It’s about having each tiny wish come true, or having </a:t>
              </a:r>
              <a:endParaRPr lang="zh-CN" altLang="en-US" sz="2400" dirty="0"/>
            </a:p>
          </p:txBody>
        </p:sp>
      </p:grpSp>
    </p:spTree>
    <p:extLst>
      <p:ext uri="{BB962C8B-B14F-4D97-AF65-F5344CB8AC3E}">
        <p14:creationId xmlns:p14="http://schemas.microsoft.com/office/powerpoint/2010/main" xmlns="" val="3972785783"/>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1000" fill="hold"/>
                                        <p:tgtEl>
                                          <p:spTgt spid="55"/>
                                        </p:tgtEl>
                                        <p:attrNameLst>
                                          <p:attrName>ppt_x</p:attrName>
                                        </p:attrNameLst>
                                      </p:cBhvr>
                                      <p:tavLst>
                                        <p:tav tm="0">
                                          <p:val>
                                            <p:strVal val="0-#ppt_w/2"/>
                                          </p:val>
                                        </p:tav>
                                        <p:tav tm="100000">
                                          <p:val>
                                            <p:strVal val="#ppt_x"/>
                                          </p:val>
                                        </p:tav>
                                      </p:tavLst>
                                    </p:anim>
                                    <p:anim calcmode="lin" valueType="num">
                                      <p:cBhvr additive="base">
                                        <p:cTn id="8" dur="10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6"/>
                                        </p:tgtEl>
                                        <p:attrNameLst>
                                          <p:attrName>style.visibility</p:attrName>
                                        </p:attrNameLst>
                                      </p:cBhvr>
                                      <p:to>
                                        <p:strVal val="visible"/>
                                      </p:to>
                                    </p:set>
                                    <p:anim calcmode="lin" valueType="num">
                                      <p:cBhvr additive="base">
                                        <p:cTn id="13" dur="1000" fill="hold"/>
                                        <p:tgtEl>
                                          <p:spTgt spid="56"/>
                                        </p:tgtEl>
                                        <p:attrNameLst>
                                          <p:attrName>ppt_x</p:attrName>
                                        </p:attrNameLst>
                                      </p:cBhvr>
                                      <p:tavLst>
                                        <p:tav tm="0">
                                          <p:val>
                                            <p:strVal val="0-#ppt_w/2"/>
                                          </p:val>
                                        </p:tav>
                                        <p:tav tm="100000">
                                          <p:val>
                                            <p:strVal val="#ppt_x"/>
                                          </p:val>
                                        </p:tav>
                                      </p:tavLst>
                                    </p:anim>
                                    <p:anim calcmode="lin" valueType="num">
                                      <p:cBhvr additive="base">
                                        <p:cTn id="14" dur="10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1000" fill="hold"/>
                                        <p:tgtEl>
                                          <p:spTgt spid="57"/>
                                        </p:tgtEl>
                                        <p:attrNameLst>
                                          <p:attrName>ppt_x</p:attrName>
                                        </p:attrNameLst>
                                      </p:cBhvr>
                                      <p:tavLst>
                                        <p:tav tm="0">
                                          <p:val>
                                            <p:strVal val="0-#ppt_w/2"/>
                                          </p:val>
                                        </p:tav>
                                        <p:tav tm="100000">
                                          <p:val>
                                            <p:strVal val="#ppt_x"/>
                                          </p:val>
                                        </p:tav>
                                      </p:tavLst>
                                    </p:anim>
                                    <p:anim calcmode="lin" valueType="num">
                                      <p:cBhvr additive="base">
                                        <p:cTn id="20" dur="10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anim calcmode="lin" valueType="num">
                                      <p:cBhvr additive="base">
                                        <p:cTn id="25" dur="1000" fill="hold"/>
                                        <p:tgtEl>
                                          <p:spTgt spid="58"/>
                                        </p:tgtEl>
                                        <p:attrNameLst>
                                          <p:attrName>ppt_x</p:attrName>
                                        </p:attrNameLst>
                                      </p:cBhvr>
                                      <p:tavLst>
                                        <p:tav tm="0">
                                          <p:val>
                                            <p:strVal val="0-#ppt_w/2"/>
                                          </p:val>
                                        </p:tav>
                                        <p:tav tm="100000">
                                          <p:val>
                                            <p:strVal val="#ppt_x"/>
                                          </p:val>
                                        </p:tav>
                                      </p:tavLst>
                                    </p:anim>
                                    <p:anim calcmode="lin" valueType="num">
                                      <p:cBhvr additive="base">
                                        <p:cTn id="26" dur="10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15640" y="413709"/>
            <a:ext cx="3147272" cy="523220"/>
          </a:xfrm>
          <a:prstGeom prst="rect">
            <a:avLst/>
          </a:prstGeom>
        </p:spPr>
        <p:txBody>
          <a:bodyPr wrap="none">
            <a:spAutoFit/>
          </a:bodyPr>
          <a:lstStyle/>
          <a:p>
            <a:r>
              <a:rPr lang="en-US" altLang="zh-CN" sz="2800" dirty="0" smtClean="0">
                <a:solidFill>
                  <a:schemeClr val="bg1"/>
                </a:solidFill>
              </a:rPr>
              <a:t>Text something here</a:t>
            </a:r>
          </a:p>
        </p:txBody>
      </p:sp>
      <p:pic>
        <p:nvPicPr>
          <p:cNvPr id="3" name="图片 2"/>
          <p:cNvPicPr>
            <a:picLocks noChangeAspect="1"/>
          </p:cNvPicPr>
          <p:nvPr/>
        </p:nvPicPr>
        <p:blipFill>
          <a:blip r:embed="rId2" cstate="print">
            <a:duotone>
              <a:prstClr val="black"/>
              <a:schemeClr val="accent5">
                <a:tint val="45000"/>
                <a:satMod val="400000"/>
              </a:schemeClr>
            </a:duotone>
            <a:extLst>
              <a:ext uri="{28A0092B-C50C-407E-A947-70E740481C1C}">
                <a14:useLocalDpi xmlns:a14="http://schemas.microsoft.com/office/drawing/2010/main" xmlns="" val="0"/>
              </a:ext>
            </a:extLst>
          </a:blip>
          <a:stretch>
            <a:fillRect/>
          </a:stretch>
        </p:blipFill>
        <p:spPr>
          <a:xfrm>
            <a:off x="0" y="1828800"/>
            <a:ext cx="5104687" cy="3413760"/>
          </a:xfrm>
          <a:prstGeom prst="rect">
            <a:avLst/>
          </a:prstGeom>
        </p:spPr>
      </p:pic>
      <p:grpSp>
        <p:nvGrpSpPr>
          <p:cNvPr id="7" name="组合 6"/>
          <p:cNvGrpSpPr/>
          <p:nvPr/>
        </p:nvGrpSpPr>
        <p:grpSpPr>
          <a:xfrm>
            <a:off x="5104687" y="1828801"/>
            <a:ext cx="7087313" cy="4107478"/>
            <a:chOff x="5104687" y="1828800"/>
            <a:chExt cx="7087313" cy="4107478"/>
          </a:xfrm>
        </p:grpSpPr>
        <p:sp>
          <p:nvSpPr>
            <p:cNvPr id="5" name="矩形 4"/>
            <p:cNvSpPr/>
            <p:nvPr/>
          </p:nvSpPr>
          <p:spPr>
            <a:xfrm>
              <a:off x="5104687" y="1828800"/>
              <a:ext cx="7087313" cy="3413760"/>
            </a:xfrm>
            <a:prstGeom prst="rect">
              <a:avLst/>
            </a:prstGeom>
            <a:solidFill>
              <a:schemeClr val="bg1">
                <a:lumMod val="65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547360" y="1965960"/>
              <a:ext cx="6330182" cy="3970318"/>
            </a:xfrm>
            <a:prstGeom prst="rect">
              <a:avLst/>
            </a:prstGeom>
            <a:noFill/>
          </p:spPr>
          <p:txBody>
            <a:bodyPr wrap="square" rtlCol="0">
              <a:spAutoFit/>
            </a:bodyPr>
            <a:lstStyle/>
            <a:p>
              <a:pPr>
                <a:lnSpc>
                  <a:spcPct val="150000"/>
                </a:lnSpc>
              </a:pPr>
              <a:r>
                <a:rPr lang="en-US" altLang="zh-CN" sz="2400" dirty="0">
                  <a:solidFill>
                    <a:schemeClr val="bg1"/>
                  </a:solidFill>
                </a:rPr>
                <a:t>Happiness is not about being immortal nor having food or rights in one's hand. It’s about having each tiny wish come true, or having something to eat when you are hungry or having someone's love when you need love.</a:t>
              </a:r>
              <a:endParaRPr lang="zh-CN" altLang="en-US" sz="2400" dirty="0">
                <a:solidFill>
                  <a:schemeClr val="bg1"/>
                </a:solidFill>
              </a:endParaRPr>
            </a:p>
            <a:p>
              <a:pPr algn="ctr">
                <a:lnSpc>
                  <a:spcPct val="150000"/>
                </a:lnSpc>
              </a:pPr>
              <a:endParaRPr lang="zh-CN" altLang="en-US" sz="2400" dirty="0">
                <a:solidFill>
                  <a:schemeClr val="bg1"/>
                </a:solidFill>
              </a:endParaRPr>
            </a:p>
            <a:p>
              <a:pPr>
                <a:lnSpc>
                  <a:spcPct val="150000"/>
                </a:lnSpc>
              </a:pPr>
              <a:endParaRPr lang="zh-CN" altLang="en-US" sz="2400" dirty="0">
                <a:solidFill>
                  <a:schemeClr val="bg1"/>
                </a:solidFill>
              </a:endParaRPr>
            </a:p>
          </p:txBody>
        </p:sp>
      </p:grpSp>
    </p:spTree>
    <p:extLst>
      <p:ext uri="{BB962C8B-B14F-4D97-AF65-F5344CB8AC3E}">
        <p14:creationId xmlns:p14="http://schemas.microsoft.com/office/powerpoint/2010/main" xmlns="" val="3427440018"/>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xmlns="" val="737709839"/>
              </p:ext>
            </p:extLst>
          </p:nvPr>
        </p:nvGraphicFramePr>
        <p:xfrm>
          <a:off x="1674813" y="1971675"/>
          <a:ext cx="8128000" cy="33522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5935232" y="336863"/>
            <a:ext cx="3147272" cy="523220"/>
          </a:xfrm>
          <a:prstGeom prst="rect">
            <a:avLst/>
          </a:prstGeom>
        </p:spPr>
        <p:txBody>
          <a:bodyPr wrap="none">
            <a:spAutoFit/>
          </a:bodyPr>
          <a:lstStyle/>
          <a:p>
            <a:r>
              <a:rPr lang="en-US" altLang="zh-CN" sz="2800" dirty="0" smtClean="0">
                <a:solidFill>
                  <a:schemeClr val="bg1"/>
                </a:solidFill>
              </a:rPr>
              <a:t>Text something here</a:t>
            </a:r>
          </a:p>
        </p:txBody>
      </p:sp>
      <p:sp>
        <p:nvSpPr>
          <p:cNvPr id="4" name="任意多边形 3"/>
          <p:cNvSpPr/>
          <p:nvPr/>
        </p:nvSpPr>
        <p:spPr>
          <a:xfrm>
            <a:off x="2828927" y="3629025"/>
            <a:ext cx="0" cy="1128712"/>
          </a:xfrm>
          <a:custGeom>
            <a:avLst/>
            <a:gdLst>
              <a:gd name="connsiteX0" fmla="*/ 0 w 0"/>
              <a:gd name="connsiteY0" fmla="*/ 1128712 h 1128712"/>
              <a:gd name="connsiteX1" fmla="*/ 0 w 0"/>
              <a:gd name="connsiteY1" fmla="*/ 0 h 1128712"/>
            </a:gdLst>
            <a:ahLst/>
            <a:cxnLst>
              <a:cxn ang="0">
                <a:pos x="connsiteX0" y="connsiteY0"/>
              </a:cxn>
              <a:cxn ang="0">
                <a:pos x="connsiteX1" y="connsiteY1"/>
              </a:cxn>
            </a:cxnLst>
            <a:rect l="l" t="t" r="r" b="b"/>
            <a:pathLst>
              <a:path h="1128712">
                <a:moveTo>
                  <a:pt x="0" y="1128712"/>
                </a:moveTo>
                <a:lnTo>
                  <a:pt x="0" y="0"/>
                </a:ln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5343439" y="2500313"/>
            <a:ext cx="0" cy="1128712"/>
          </a:xfrm>
          <a:custGeom>
            <a:avLst/>
            <a:gdLst>
              <a:gd name="connsiteX0" fmla="*/ 0 w 0"/>
              <a:gd name="connsiteY0" fmla="*/ 1128712 h 1128712"/>
              <a:gd name="connsiteX1" fmla="*/ 0 w 0"/>
              <a:gd name="connsiteY1" fmla="*/ 0 h 1128712"/>
            </a:gdLst>
            <a:ahLst/>
            <a:cxnLst>
              <a:cxn ang="0">
                <a:pos x="connsiteX0" y="connsiteY0"/>
              </a:cxn>
              <a:cxn ang="0">
                <a:pos x="connsiteX1" y="connsiteY1"/>
              </a:cxn>
            </a:cxnLst>
            <a:rect l="l" t="t" r="r" b="b"/>
            <a:pathLst>
              <a:path h="1128712">
                <a:moveTo>
                  <a:pt x="0" y="1128712"/>
                </a:moveTo>
                <a:lnTo>
                  <a:pt x="0" y="0"/>
                </a:lnTo>
              </a:path>
            </a:pathLst>
          </a:cu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7820027" y="3729038"/>
            <a:ext cx="0" cy="1128712"/>
          </a:xfrm>
          <a:custGeom>
            <a:avLst/>
            <a:gdLst>
              <a:gd name="connsiteX0" fmla="*/ 0 w 0"/>
              <a:gd name="connsiteY0" fmla="*/ 1128712 h 1128712"/>
              <a:gd name="connsiteX1" fmla="*/ 0 w 0"/>
              <a:gd name="connsiteY1" fmla="*/ 0 h 1128712"/>
            </a:gdLst>
            <a:ahLst/>
            <a:cxnLst>
              <a:cxn ang="0">
                <a:pos x="connsiteX0" y="connsiteY0"/>
              </a:cxn>
              <a:cxn ang="0">
                <a:pos x="connsiteX1" y="connsiteY1"/>
              </a:cxn>
            </a:cxnLst>
            <a:rect l="l" t="t" r="r" b="b"/>
            <a:pathLst>
              <a:path h="1128712">
                <a:moveTo>
                  <a:pt x="0" y="1128712"/>
                </a:moveTo>
                <a:lnTo>
                  <a:pt x="0" y="0"/>
                </a:lnTo>
              </a:path>
            </a:pathLst>
          </a:cu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2496345" y="4857752"/>
            <a:ext cx="665163" cy="608013"/>
            <a:chOff x="4562475" y="5708650"/>
            <a:chExt cx="665163" cy="608013"/>
          </a:xfrm>
          <a:solidFill>
            <a:schemeClr val="accent2"/>
          </a:solidFill>
        </p:grpSpPr>
        <p:sp>
          <p:nvSpPr>
            <p:cNvPr id="7" name="Freeform 278"/>
            <p:cNvSpPr>
              <a:spLocks/>
            </p:cNvSpPr>
            <p:nvPr/>
          </p:nvSpPr>
          <p:spPr bwMode="auto">
            <a:xfrm>
              <a:off x="4562475" y="5708650"/>
              <a:ext cx="665163" cy="511175"/>
            </a:xfrm>
            <a:custGeom>
              <a:avLst/>
              <a:gdLst>
                <a:gd name="T0" fmla="*/ 2147483646 w 198"/>
                <a:gd name="T1" fmla="*/ 0 h 152"/>
                <a:gd name="T2" fmla="*/ 2147483646 w 198"/>
                <a:gd name="T3" fmla="*/ 0 h 152"/>
                <a:gd name="T4" fmla="*/ 2147483646 w 198"/>
                <a:gd name="T5" fmla="*/ 2147483646 h 152"/>
                <a:gd name="T6" fmla="*/ 0 w 198"/>
                <a:gd name="T7" fmla="*/ 2147483646 h 152"/>
                <a:gd name="T8" fmla="*/ 2147483646 w 198"/>
                <a:gd name="T9" fmla="*/ 2147483646 h 152"/>
                <a:gd name="T10" fmla="*/ 2147483646 w 198"/>
                <a:gd name="T11" fmla="*/ 2147483646 h 152"/>
                <a:gd name="T12" fmla="*/ 2147483646 w 198"/>
                <a:gd name="T13" fmla="*/ 2147483646 h 152"/>
                <a:gd name="T14" fmla="*/ 2147483646 w 198"/>
                <a:gd name="T15" fmla="*/ 2147483646 h 152"/>
                <a:gd name="T16" fmla="*/ 2147483646 w 198"/>
                <a:gd name="T17" fmla="*/ 2147483646 h 152"/>
                <a:gd name="T18" fmla="*/ 2147483646 w 198"/>
                <a:gd name="T19" fmla="*/ 2147483646 h 152"/>
                <a:gd name="T20" fmla="*/ 2147483646 w 198"/>
                <a:gd name="T21" fmla="*/ 2147483646 h 152"/>
                <a:gd name="T22" fmla="*/ 2147483646 w 198"/>
                <a:gd name="T23" fmla="*/ 2147483646 h 152"/>
                <a:gd name="T24" fmla="*/ 2147483646 w 198"/>
                <a:gd name="T25" fmla="*/ 2147483646 h 152"/>
                <a:gd name="T26" fmla="*/ 2147483646 w 198"/>
                <a:gd name="T27" fmla="*/ 2147483646 h 152"/>
                <a:gd name="T28" fmla="*/ 2147483646 w 198"/>
                <a:gd name="T29" fmla="*/ 2147483646 h 152"/>
                <a:gd name="T30" fmla="*/ 2147483646 w 198"/>
                <a:gd name="T31" fmla="*/ 2147483646 h 152"/>
                <a:gd name="T32" fmla="*/ 2147483646 w 198"/>
                <a:gd name="T33" fmla="*/ 0 h 1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98" h="152">
                  <a:moveTo>
                    <a:pt x="197" y="0"/>
                  </a:moveTo>
                  <a:cubicBezTo>
                    <a:pt x="196" y="0"/>
                    <a:pt x="195" y="0"/>
                    <a:pt x="195" y="0"/>
                  </a:cubicBezTo>
                  <a:cubicBezTo>
                    <a:pt x="1" y="99"/>
                    <a:pt x="1" y="99"/>
                    <a:pt x="1" y="99"/>
                  </a:cubicBezTo>
                  <a:cubicBezTo>
                    <a:pt x="0" y="99"/>
                    <a:pt x="0" y="100"/>
                    <a:pt x="0" y="101"/>
                  </a:cubicBezTo>
                  <a:cubicBezTo>
                    <a:pt x="0" y="102"/>
                    <a:pt x="0" y="103"/>
                    <a:pt x="1" y="103"/>
                  </a:cubicBezTo>
                  <a:cubicBezTo>
                    <a:pt x="66" y="123"/>
                    <a:pt x="66" y="123"/>
                    <a:pt x="66" y="123"/>
                  </a:cubicBezTo>
                  <a:cubicBezTo>
                    <a:pt x="67" y="124"/>
                    <a:pt x="67" y="124"/>
                    <a:pt x="68" y="123"/>
                  </a:cubicBezTo>
                  <a:cubicBezTo>
                    <a:pt x="158" y="42"/>
                    <a:pt x="158" y="42"/>
                    <a:pt x="158" y="42"/>
                  </a:cubicBezTo>
                  <a:cubicBezTo>
                    <a:pt x="86" y="127"/>
                    <a:pt x="86" y="127"/>
                    <a:pt x="86" y="127"/>
                  </a:cubicBezTo>
                  <a:cubicBezTo>
                    <a:pt x="86" y="128"/>
                    <a:pt x="85" y="128"/>
                    <a:pt x="86" y="129"/>
                  </a:cubicBezTo>
                  <a:cubicBezTo>
                    <a:pt x="86" y="129"/>
                    <a:pt x="86" y="130"/>
                    <a:pt x="87" y="130"/>
                  </a:cubicBezTo>
                  <a:cubicBezTo>
                    <a:pt x="159" y="152"/>
                    <a:pt x="159" y="152"/>
                    <a:pt x="159" y="152"/>
                  </a:cubicBezTo>
                  <a:cubicBezTo>
                    <a:pt x="159" y="152"/>
                    <a:pt x="159" y="152"/>
                    <a:pt x="160" y="152"/>
                  </a:cubicBezTo>
                  <a:cubicBezTo>
                    <a:pt x="160" y="152"/>
                    <a:pt x="160" y="152"/>
                    <a:pt x="161" y="152"/>
                  </a:cubicBezTo>
                  <a:cubicBezTo>
                    <a:pt x="161" y="152"/>
                    <a:pt x="161" y="151"/>
                    <a:pt x="162" y="151"/>
                  </a:cubicBezTo>
                  <a:cubicBezTo>
                    <a:pt x="198" y="2"/>
                    <a:pt x="198" y="2"/>
                    <a:pt x="198" y="2"/>
                  </a:cubicBezTo>
                  <a:cubicBezTo>
                    <a:pt x="198" y="1"/>
                    <a:pt x="198" y="1"/>
                    <a:pt x="19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 name="Freeform 279"/>
            <p:cNvSpPr>
              <a:spLocks/>
            </p:cNvSpPr>
            <p:nvPr/>
          </p:nvSpPr>
          <p:spPr bwMode="auto">
            <a:xfrm>
              <a:off x="4851400" y="6178550"/>
              <a:ext cx="80963" cy="138113"/>
            </a:xfrm>
            <a:custGeom>
              <a:avLst/>
              <a:gdLst>
                <a:gd name="T0" fmla="*/ 2147483646 w 24"/>
                <a:gd name="T1" fmla="*/ 2147483646 h 41"/>
                <a:gd name="T2" fmla="*/ 2147483646 w 24"/>
                <a:gd name="T3" fmla="*/ 0 h 41"/>
                <a:gd name="T4" fmla="*/ 0 w 24"/>
                <a:gd name="T5" fmla="*/ 0 h 41"/>
                <a:gd name="T6" fmla="*/ 0 w 24"/>
                <a:gd name="T7" fmla="*/ 2147483646 h 41"/>
                <a:gd name="T8" fmla="*/ 0 w 24"/>
                <a:gd name="T9" fmla="*/ 2147483646 h 41"/>
                <a:gd name="T10" fmla="*/ 2147483646 w 24"/>
                <a:gd name="T11" fmla="*/ 2147483646 h 41"/>
                <a:gd name="T12" fmla="*/ 2147483646 w 24"/>
                <a:gd name="T13" fmla="*/ 2147483646 h 41"/>
                <a:gd name="T14" fmla="*/ 2147483646 w 24"/>
                <a:gd name="T15" fmla="*/ 2147483646 h 41"/>
                <a:gd name="T16" fmla="*/ 2147483646 w 24"/>
                <a:gd name="T17" fmla="*/ 2147483646 h 41"/>
                <a:gd name="T18" fmla="*/ 2147483646 w 24"/>
                <a:gd name="T19" fmla="*/ 2147483646 h 41"/>
                <a:gd name="T20" fmla="*/ 2147483646 w 24"/>
                <a:gd name="T21" fmla="*/ 2147483646 h 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4" h="41">
                  <a:moveTo>
                    <a:pt x="22" y="6"/>
                  </a:moveTo>
                  <a:cubicBezTo>
                    <a:pt x="2" y="0"/>
                    <a:pt x="2" y="0"/>
                    <a:pt x="2" y="0"/>
                  </a:cubicBezTo>
                  <a:cubicBezTo>
                    <a:pt x="2" y="0"/>
                    <a:pt x="1" y="0"/>
                    <a:pt x="0" y="0"/>
                  </a:cubicBezTo>
                  <a:cubicBezTo>
                    <a:pt x="0" y="1"/>
                    <a:pt x="0" y="1"/>
                    <a:pt x="0" y="2"/>
                  </a:cubicBezTo>
                  <a:cubicBezTo>
                    <a:pt x="0" y="39"/>
                    <a:pt x="0" y="39"/>
                    <a:pt x="0" y="39"/>
                  </a:cubicBezTo>
                  <a:cubicBezTo>
                    <a:pt x="0" y="40"/>
                    <a:pt x="0" y="41"/>
                    <a:pt x="1" y="41"/>
                  </a:cubicBezTo>
                  <a:cubicBezTo>
                    <a:pt x="1" y="41"/>
                    <a:pt x="1" y="41"/>
                    <a:pt x="2" y="41"/>
                  </a:cubicBezTo>
                  <a:cubicBezTo>
                    <a:pt x="2" y="41"/>
                    <a:pt x="3" y="41"/>
                    <a:pt x="3" y="40"/>
                  </a:cubicBezTo>
                  <a:cubicBezTo>
                    <a:pt x="23" y="9"/>
                    <a:pt x="23" y="9"/>
                    <a:pt x="23" y="9"/>
                  </a:cubicBezTo>
                  <a:cubicBezTo>
                    <a:pt x="23" y="8"/>
                    <a:pt x="24" y="8"/>
                    <a:pt x="23" y="7"/>
                  </a:cubicBezTo>
                  <a:cubicBezTo>
                    <a:pt x="23" y="7"/>
                    <a:pt x="23" y="6"/>
                    <a:pt x="22"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nvGrpSpPr>
          <p:cNvPr id="18" name="组合 17"/>
          <p:cNvGrpSpPr/>
          <p:nvPr/>
        </p:nvGrpSpPr>
        <p:grpSpPr>
          <a:xfrm>
            <a:off x="4972052" y="1841501"/>
            <a:ext cx="676275" cy="658812"/>
            <a:chOff x="5903913" y="5681663"/>
            <a:chExt cx="676275" cy="658812"/>
          </a:xfrm>
          <a:solidFill>
            <a:schemeClr val="accent3"/>
          </a:solidFill>
        </p:grpSpPr>
        <p:sp>
          <p:nvSpPr>
            <p:cNvPr id="9" name="Freeform 401"/>
            <p:cNvSpPr>
              <a:spLocks/>
            </p:cNvSpPr>
            <p:nvPr/>
          </p:nvSpPr>
          <p:spPr bwMode="auto">
            <a:xfrm>
              <a:off x="6118225" y="5681663"/>
              <a:ext cx="77788" cy="138112"/>
            </a:xfrm>
            <a:custGeom>
              <a:avLst/>
              <a:gdLst>
                <a:gd name="T0" fmla="*/ 2147483646 w 23"/>
                <a:gd name="T1" fmla="*/ 2147483646 h 41"/>
                <a:gd name="T2" fmla="*/ 2147483646 w 23"/>
                <a:gd name="T3" fmla="*/ 2147483646 h 41"/>
                <a:gd name="T4" fmla="*/ 2147483646 w 23"/>
                <a:gd name="T5" fmla="*/ 2147483646 h 41"/>
                <a:gd name="T6" fmla="*/ 2147483646 w 23"/>
                <a:gd name="T7" fmla="*/ 2147483646 h 41"/>
                <a:gd name="T8" fmla="*/ 2147483646 w 23"/>
                <a:gd name="T9" fmla="*/ 2147483646 h 41"/>
                <a:gd name="T10" fmla="*/ 2147483646 w 2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41">
                  <a:moveTo>
                    <a:pt x="12" y="41"/>
                  </a:moveTo>
                  <a:cubicBezTo>
                    <a:pt x="15" y="39"/>
                    <a:pt x="19" y="38"/>
                    <a:pt x="23" y="38"/>
                  </a:cubicBezTo>
                  <a:cubicBezTo>
                    <a:pt x="13" y="5"/>
                    <a:pt x="13" y="5"/>
                    <a:pt x="13" y="5"/>
                  </a:cubicBezTo>
                  <a:cubicBezTo>
                    <a:pt x="12" y="1"/>
                    <a:pt x="8" y="0"/>
                    <a:pt x="5" y="1"/>
                  </a:cubicBezTo>
                  <a:cubicBezTo>
                    <a:pt x="2" y="2"/>
                    <a:pt x="0" y="5"/>
                    <a:pt x="1" y="8"/>
                  </a:cubicBezTo>
                  <a:lnTo>
                    <a:pt x="12" y="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0" name="Freeform 402"/>
            <p:cNvSpPr>
              <a:spLocks/>
            </p:cNvSpPr>
            <p:nvPr/>
          </p:nvSpPr>
          <p:spPr bwMode="auto">
            <a:xfrm>
              <a:off x="6283325" y="6199188"/>
              <a:ext cx="77788" cy="141287"/>
            </a:xfrm>
            <a:custGeom>
              <a:avLst/>
              <a:gdLst>
                <a:gd name="T0" fmla="*/ 2147483646 w 23"/>
                <a:gd name="T1" fmla="*/ 0 h 42"/>
                <a:gd name="T2" fmla="*/ 0 w 23"/>
                <a:gd name="T3" fmla="*/ 2147483646 h 42"/>
                <a:gd name="T4" fmla="*/ 2147483646 w 23"/>
                <a:gd name="T5" fmla="*/ 2147483646 h 42"/>
                <a:gd name="T6" fmla="*/ 2147483646 w 23"/>
                <a:gd name="T7" fmla="*/ 2147483646 h 42"/>
                <a:gd name="T8" fmla="*/ 2147483646 w 23"/>
                <a:gd name="T9" fmla="*/ 2147483646 h 42"/>
                <a:gd name="T10" fmla="*/ 2147483646 w 23"/>
                <a:gd name="T11" fmla="*/ 2147483646 h 42"/>
                <a:gd name="T12" fmla="*/ 2147483646 w 23"/>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 h="42">
                  <a:moveTo>
                    <a:pt x="11" y="0"/>
                  </a:moveTo>
                  <a:cubicBezTo>
                    <a:pt x="8" y="2"/>
                    <a:pt x="4" y="3"/>
                    <a:pt x="0" y="4"/>
                  </a:cubicBezTo>
                  <a:cubicBezTo>
                    <a:pt x="11" y="38"/>
                    <a:pt x="11" y="38"/>
                    <a:pt x="11" y="38"/>
                  </a:cubicBezTo>
                  <a:cubicBezTo>
                    <a:pt x="12" y="40"/>
                    <a:pt x="14" y="42"/>
                    <a:pt x="16" y="42"/>
                  </a:cubicBezTo>
                  <a:cubicBezTo>
                    <a:pt x="17" y="42"/>
                    <a:pt x="18" y="42"/>
                    <a:pt x="18" y="42"/>
                  </a:cubicBezTo>
                  <a:cubicBezTo>
                    <a:pt x="21" y="41"/>
                    <a:pt x="23" y="37"/>
                    <a:pt x="22" y="34"/>
                  </a:cubicBezTo>
                  <a:lnTo>
                    <a:pt x="1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1" name="Freeform 403"/>
            <p:cNvSpPr>
              <a:spLocks/>
            </p:cNvSpPr>
            <p:nvPr/>
          </p:nvSpPr>
          <p:spPr bwMode="auto">
            <a:xfrm>
              <a:off x="5903913" y="5919788"/>
              <a:ext cx="134937" cy="63500"/>
            </a:xfrm>
            <a:custGeom>
              <a:avLst/>
              <a:gdLst>
                <a:gd name="T0" fmla="*/ 2147483646 w 40"/>
                <a:gd name="T1" fmla="*/ 2147483646 h 19"/>
                <a:gd name="T2" fmla="*/ 2147483646 w 40"/>
                <a:gd name="T3" fmla="*/ 0 h 19"/>
                <a:gd name="T4" fmla="*/ 0 w 40"/>
                <a:gd name="T5" fmla="*/ 2147483646 h 19"/>
                <a:gd name="T6" fmla="*/ 2147483646 w 40"/>
                <a:gd name="T7" fmla="*/ 2147483646 h 19"/>
                <a:gd name="T8" fmla="*/ 2147483646 w 40"/>
                <a:gd name="T9" fmla="*/ 2147483646 h 19"/>
                <a:gd name="T10" fmla="*/ 2147483646 w 40"/>
                <a:gd name="T11" fmla="*/ 2147483646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9">
                  <a:moveTo>
                    <a:pt x="40" y="8"/>
                  </a:moveTo>
                  <a:cubicBezTo>
                    <a:pt x="7" y="0"/>
                    <a:pt x="7" y="0"/>
                    <a:pt x="7" y="0"/>
                  </a:cubicBezTo>
                  <a:cubicBezTo>
                    <a:pt x="4" y="0"/>
                    <a:pt x="1" y="2"/>
                    <a:pt x="0" y="5"/>
                  </a:cubicBezTo>
                  <a:cubicBezTo>
                    <a:pt x="0" y="8"/>
                    <a:pt x="2" y="11"/>
                    <a:pt x="5" y="12"/>
                  </a:cubicBezTo>
                  <a:cubicBezTo>
                    <a:pt x="38" y="19"/>
                    <a:pt x="38" y="19"/>
                    <a:pt x="38" y="19"/>
                  </a:cubicBezTo>
                  <a:cubicBezTo>
                    <a:pt x="38" y="15"/>
                    <a:pt x="39" y="11"/>
                    <a:pt x="40"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2" name="Freeform 404"/>
            <p:cNvSpPr>
              <a:spLocks/>
            </p:cNvSpPr>
            <p:nvPr/>
          </p:nvSpPr>
          <p:spPr bwMode="auto">
            <a:xfrm>
              <a:off x="6434138" y="6034088"/>
              <a:ext cx="146050" cy="66675"/>
            </a:xfrm>
            <a:custGeom>
              <a:avLst/>
              <a:gdLst>
                <a:gd name="T0" fmla="*/ 2147483646 w 43"/>
                <a:gd name="T1" fmla="*/ 2147483646 h 20"/>
                <a:gd name="T2" fmla="*/ 2147483646 w 43"/>
                <a:gd name="T3" fmla="*/ 0 h 20"/>
                <a:gd name="T4" fmla="*/ 0 w 43"/>
                <a:gd name="T5" fmla="*/ 2147483646 h 20"/>
                <a:gd name="T6" fmla="*/ 2147483646 w 43"/>
                <a:gd name="T7" fmla="*/ 2147483646 h 20"/>
                <a:gd name="T8" fmla="*/ 2147483646 w 43"/>
                <a:gd name="T9" fmla="*/ 2147483646 h 20"/>
                <a:gd name="T10" fmla="*/ 2147483646 w 43"/>
                <a:gd name="T11" fmla="*/ 2147483646 h 20"/>
                <a:gd name="T12" fmla="*/ 2147483646 w 43"/>
                <a:gd name="T13" fmla="*/ 2147483646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 h="20">
                  <a:moveTo>
                    <a:pt x="38" y="8"/>
                  </a:moveTo>
                  <a:cubicBezTo>
                    <a:pt x="2" y="0"/>
                    <a:pt x="2" y="0"/>
                    <a:pt x="2" y="0"/>
                  </a:cubicBezTo>
                  <a:cubicBezTo>
                    <a:pt x="2" y="4"/>
                    <a:pt x="1" y="8"/>
                    <a:pt x="0" y="12"/>
                  </a:cubicBezTo>
                  <a:cubicBezTo>
                    <a:pt x="35" y="20"/>
                    <a:pt x="35" y="20"/>
                    <a:pt x="35" y="20"/>
                  </a:cubicBezTo>
                  <a:cubicBezTo>
                    <a:pt x="35" y="20"/>
                    <a:pt x="36" y="20"/>
                    <a:pt x="36" y="20"/>
                  </a:cubicBezTo>
                  <a:cubicBezTo>
                    <a:pt x="39" y="20"/>
                    <a:pt x="41" y="18"/>
                    <a:pt x="42" y="15"/>
                  </a:cubicBezTo>
                  <a:cubicBezTo>
                    <a:pt x="43" y="12"/>
                    <a:pt x="41" y="9"/>
                    <a:pt x="38"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3" name="Freeform 405"/>
            <p:cNvSpPr>
              <a:spLocks/>
            </p:cNvSpPr>
            <p:nvPr/>
          </p:nvSpPr>
          <p:spPr bwMode="auto">
            <a:xfrm>
              <a:off x="6364288" y="5748338"/>
              <a:ext cx="117475" cy="125412"/>
            </a:xfrm>
            <a:custGeom>
              <a:avLst/>
              <a:gdLst>
                <a:gd name="T0" fmla="*/ 2147483646 w 35"/>
                <a:gd name="T1" fmla="*/ 2147483646 h 37"/>
                <a:gd name="T2" fmla="*/ 2147483646 w 35"/>
                <a:gd name="T3" fmla="*/ 2147483646 h 37"/>
                <a:gd name="T4" fmla="*/ 2147483646 w 35"/>
                <a:gd name="T5" fmla="*/ 2147483646 h 37"/>
                <a:gd name="T6" fmla="*/ 2147483646 w 35"/>
                <a:gd name="T7" fmla="*/ 2147483646 h 37"/>
                <a:gd name="T8" fmla="*/ 0 w 35"/>
                <a:gd name="T9" fmla="*/ 2147483646 h 37"/>
                <a:gd name="T10" fmla="*/ 2147483646 w 35"/>
                <a:gd name="T11" fmla="*/ 2147483646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37">
                  <a:moveTo>
                    <a:pt x="8" y="37"/>
                  </a:moveTo>
                  <a:cubicBezTo>
                    <a:pt x="32" y="11"/>
                    <a:pt x="32" y="11"/>
                    <a:pt x="32" y="11"/>
                  </a:cubicBezTo>
                  <a:cubicBezTo>
                    <a:pt x="35" y="8"/>
                    <a:pt x="34" y="5"/>
                    <a:pt x="32" y="2"/>
                  </a:cubicBezTo>
                  <a:cubicBezTo>
                    <a:pt x="30" y="0"/>
                    <a:pt x="26" y="0"/>
                    <a:pt x="24" y="3"/>
                  </a:cubicBezTo>
                  <a:cubicBezTo>
                    <a:pt x="0" y="29"/>
                    <a:pt x="0" y="29"/>
                    <a:pt x="0" y="29"/>
                  </a:cubicBezTo>
                  <a:cubicBezTo>
                    <a:pt x="3" y="32"/>
                    <a:pt x="6" y="34"/>
                    <a:pt x="8" y="3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4" name="Freeform 407"/>
            <p:cNvSpPr>
              <a:spLocks/>
            </p:cNvSpPr>
            <p:nvPr/>
          </p:nvSpPr>
          <p:spPr bwMode="auto">
            <a:xfrm>
              <a:off x="6000750" y="6151563"/>
              <a:ext cx="114300" cy="117475"/>
            </a:xfrm>
            <a:custGeom>
              <a:avLst/>
              <a:gdLst>
                <a:gd name="T0" fmla="*/ 2147483646 w 34"/>
                <a:gd name="T1" fmla="*/ 2147483646 h 35"/>
                <a:gd name="T2" fmla="*/ 2147483646 w 34"/>
                <a:gd name="T3" fmla="*/ 2147483646 h 35"/>
                <a:gd name="T4" fmla="*/ 2147483646 w 34"/>
                <a:gd name="T5" fmla="*/ 2147483646 h 35"/>
                <a:gd name="T6" fmla="*/ 2147483646 w 34"/>
                <a:gd name="T7" fmla="*/ 2147483646 h 35"/>
                <a:gd name="T8" fmla="*/ 2147483646 w 34"/>
                <a:gd name="T9" fmla="*/ 2147483646 h 35"/>
                <a:gd name="T10" fmla="*/ 2147483646 w 34"/>
                <a:gd name="T11" fmla="*/ 0 h 35"/>
                <a:gd name="T12" fmla="*/ 2147483646 w 34"/>
                <a:gd name="T13" fmla="*/ 2147483646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35">
                  <a:moveTo>
                    <a:pt x="2" y="25"/>
                  </a:moveTo>
                  <a:cubicBezTo>
                    <a:pt x="0" y="28"/>
                    <a:pt x="0" y="32"/>
                    <a:pt x="2" y="34"/>
                  </a:cubicBezTo>
                  <a:cubicBezTo>
                    <a:pt x="4" y="35"/>
                    <a:pt x="5" y="35"/>
                    <a:pt x="6" y="35"/>
                  </a:cubicBezTo>
                  <a:cubicBezTo>
                    <a:pt x="8" y="35"/>
                    <a:pt x="10" y="35"/>
                    <a:pt x="11" y="33"/>
                  </a:cubicBezTo>
                  <a:cubicBezTo>
                    <a:pt x="34" y="8"/>
                    <a:pt x="34" y="8"/>
                    <a:pt x="34" y="8"/>
                  </a:cubicBezTo>
                  <a:cubicBezTo>
                    <a:pt x="30" y="6"/>
                    <a:pt x="27" y="3"/>
                    <a:pt x="25" y="0"/>
                  </a:cubicBezTo>
                  <a:lnTo>
                    <a:pt x="2"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5" name="Freeform 408"/>
            <p:cNvSpPr>
              <a:spLocks noEditPoints="1"/>
            </p:cNvSpPr>
            <p:nvPr/>
          </p:nvSpPr>
          <p:spPr bwMode="auto">
            <a:xfrm>
              <a:off x="6054725" y="5829300"/>
              <a:ext cx="363538" cy="363538"/>
            </a:xfrm>
            <a:custGeom>
              <a:avLst/>
              <a:gdLst>
                <a:gd name="T0" fmla="*/ 2147483646 w 108"/>
                <a:gd name="T1" fmla="*/ 0 h 108"/>
                <a:gd name="T2" fmla="*/ 0 w 108"/>
                <a:gd name="T3" fmla="*/ 2147483646 h 108"/>
                <a:gd name="T4" fmla="*/ 2147483646 w 108"/>
                <a:gd name="T5" fmla="*/ 2147483646 h 108"/>
                <a:gd name="T6" fmla="*/ 2147483646 w 108"/>
                <a:gd name="T7" fmla="*/ 2147483646 h 108"/>
                <a:gd name="T8" fmla="*/ 2147483646 w 108"/>
                <a:gd name="T9" fmla="*/ 0 h 108"/>
                <a:gd name="T10" fmla="*/ 2147483646 w 108"/>
                <a:gd name="T11" fmla="*/ 2147483646 h 108"/>
                <a:gd name="T12" fmla="*/ 2147483646 w 108"/>
                <a:gd name="T13" fmla="*/ 2147483646 h 108"/>
                <a:gd name="T14" fmla="*/ 2147483646 w 108"/>
                <a:gd name="T15" fmla="*/ 2147483646 h 108"/>
                <a:gd name="T16" fmla="*/ 2147483646 w 108"/>
                <a:gd name="T17" fmla="*/ 2147483646 h 108"/>
                <a:gd name="T18" fmla="*/ 2147483646 w 108"/>
                <a:gd name="T19" fmla="*/ 2147483646 h 1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108">
                  <a:moveTo>
                    <a:pt x="54" y="0"/>
                  </a:moveTo>
                  <a:cubicBezTo>
                    <a:pt x="24" y="0"/>
                    <a:pt x="0" y="24"/>
                    <a:pt x="0" y="54"/>
                  </a:cubicBezTo>
                  <a:cubicBezTo>
                    <a:pt x="0" y="84"/>
                    <a:pt x="24" y="108"/>
                    <a:pt x="54" y="108"/>
                  </a:cubicBezTo>
                  <a:cubicBezTo>
                    <a:pt x="84" y="108"/>
                    <a:pt x="108" y="84"/>
                    <a:pt x="108" y="54"/>
                  </a:cubicBezTo>
                  <a:cubicBezTo>
                    <a:pt x="108" y="24"/>
                    <a:pt x="84" y="0"/>
                    <a:pt x="54" y="0"/>
                  </a:cubicBezTo>
                  <a:close/>
                  <a:moveTo>
                    <a:pt x="54" y="96"/>
                  </a:moveTo>
                  <a:cubicBezTo>
                    <a:pt x="31" y="96"/>
                    <a:pt x="12" y="77"/>
                    <a:pt x="12" y="54"/>
                  </a:cubicBezTo>
                  <a:cubicBezTo>
                    <a:pt x="12" y="31"/>
                    <a:pt x="31" y="12"/>
                    <a:pt x="54" y="12"/>
                  </a:cubicBezTo>
                  <a:cubicBezTo>
                    <a:pt x="77" y="12"/>
                    <a:pt x="96" y="31"/>
                    <a:pt x="96" y="54"/>
                  </a:cubicBezTo>
                  <a:cubicBezTo>
                    <a:pt x="96" y="77"/>
                    <a:pt x="77" y="96"/>
                    <a:pt x="54" y="9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16" name="Freeform 409"/>
          <p:cNvSpPr>
            <a:spLocks noEditPoints="1"/>
          </p:cNvSpPr>
          <p:nvPr/>
        </p:nvSpPr>
        <p:spPr bwMode="auto">
          <a:xfrm>
            <a:off x="7484272" y="4881562"/>
            <a:ext cx="671513" cy="463550"/>
          </a:xfrm>
          <a:custGeom>
            <a:avLst/>
            <a:gdLst>
              <a:gd name="T0" fmla="*/ 2147483646 w 200"/>
              <a:gd name="T1" fmla="*/ 2147483646 h 138"/>
              <a:gd name="T2" fmla="*/ 2147483646 w 200"/>
              <a:gd name="T3" fmla="*/ 2147483646 h 138"/>
              <a:gd name="T4" fmla="*/ 2147483646 w 200"/>
              <a:gd name="T5" fmla="*/ 2147483646 h 138"/>
              <a:gd name="T6" fmla="*/ 0 w 200"/>
              <a:gd name="T7" fmla="*/ 2147483646 h 138"/>
              <a:gd name="T8" fmla="*/ 2147483646 w 200"/>
              <a:gd name="T9" fmla="*/ 2147483646 h 138"/>
              <a:gd name="T10" fmla="*/ 2147483646 w 200"/>
              <a:gd name="T11" fmla="*/ 2147483646 h 138"/>
              <a:gd name="T12" fmla="*/ 2147483646 w 200"/>
              <a:gd name="T13" fmla="*/ 0 h 138"/>
              <a:gd name="T14" fmla="*/ 2147483646 w 200"/>
              <a:gd name="T15" fmla="*/ 2147483646 h 138"/>
              <a:gd name="T16" fmla="*/ 2147483646 w 200"/>
              <a:gd name="T17" fmla="*/ 2147483646 h 138"/>
              <a:gd name="T18" fmla="*/ 2147483646 w 200"/>
              <a:gd name="T19" fmla="*/ 2147483646 h 138"/>
              <a:gd name="T20" fmla="*/ 2147483646 w 200"/>
              <a:gd name="T21" fmla="*/ 2147483646 h 138"/>
              <a:gd name="T22" fmla="*/ 2147483646 w 200"/>
              <a:gd name="T23" fmla="*/ 2147483646 h 138"/>
              <a:gd name="T24" fmla="*/ 2147483646 w 200"/>
              <a:gd name="T25" fmla="*/ 2147483646 h 138"/>
              <a:gd name="T26" fmla="*/ 2147483646 w 200"/>
              <a:gd name="T27" fmla="*/ 2147483646 h 138"/>
              <a:gd name="T28" fmla="*/ 2147483646 w 200"/>
              <a:gd name="T29" fmla="*/ 2147483646 h 138"/>
              <a:gd name="T30" fmla="*/ 2147483646 w 200"/>
              <a:gd name="T31" fmla="*/ 2147483646 h 138"/>
              <a:gd name="T32" fmla="*/ 2147483646 w 200"/>
              <a:gd name="T33" fmla="*/ 2147483646 h 138"/>
              <a:gd name="T34" fmla="*/ 2147483646 w 200"/>
              <a:gd name="T35" fmla="*/ 2147483646 h 138"/>
              <a:gd name="T36" fmla="*/ 2147483646 w 200"/>
              <a:gd name="T37" fmla="*/ 2147483646 h 138"/>
              <a:gd name="T38" fmla="*/ 2147483646 w 200"/>
              <a:gd name="T39" fmla="*/ 2147483646 h 138"/>
              <a:gd name="T40" fmla="*/ 2147483646 w 200"/>
              <a:gd name="T41" fmla="*/ 2147483646 h 138"/>
              <a:gd name="T42" fmla="*/ 2147483646 w 200"/>
              <a:gd name="T43" fmla="*/ 2147483646 h 138"/>
              <a:gd name="T44" fmla="*/ 2147483646 w 200"/>
              <a:gd name="T45" fmla="*/ 2147483646 h 138"/>
              <a:gd name="T46" fmla="*/ 2147483646 w 200"/>
              <a:gd name="T47" fmla="*/ 2147483646 h 138"/>
              <a:gd name="T48" fmla="*/ 2147483646 w 200"/>
              <a:gd name="T49" fmla="*/ 2147483646 h 138"/>
              <a:gd name="T50" fmla="*/ 2147483646 w 200"/>
              <a:gd name="T51" fmla="*/ 2147483646 h 138"/>
              <a:gd name="T52" fmla="*/ 2147483646 w 200"/>
              <a:gd name="T53" fmla="*/ 2147483646 h 138"/>
              <a:gd name="T54" fmla="*/ 2147483646 w 200"/>
              <a:gd name="T55" fmla="*/ 2147483646 h 138"/>
              <a:gd name="T56" fmla="*/ 2147483646 w 200"/>
              <a:gd name="T57" fmla="*/ 2147483646 h 13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00" h="138">
                <a:moveTo>
                  <a:pt x="114" y="138"/>
                </a:moveTo>
                <a:cubicBezTo>
                  <a:pt x="105" y="138"/>
                  <a:pt x="95" y="133"/>
                  <a:pt x="87" y="128"/>
                </a:cubicBezTo>
                <a:cubicBezTo>
                  <a:pt x="51" y="128"/>
                  <a:pt x="51" y="128"/>
                  <a:pt x="51" y="128"/>
                </a:cubicBezTo>
                <a:cubicBezTo>
                  <a:pt x="22" y="128"/>
                  <a:pt x="0" y="108"/>
                  <a:pt x="0" y="82"/>
                </a:cubicBezTo>
                <a:cubicBezTo>
                  <a:pt x="0" y="56"/>
                  <a:pt x="23" y="35"/>
                  <a:pt x="51" y="35"/>
                </a:cubicBezTo>
                <a:cubicBezTo>
                  <a:pt x="53" y="35"/>
                  <a:pt x="55" y="35"/>
                  <a:pt x="57" y="35"/>
                </a:cubicBezTo>
                <a:cubicBezTo>
                  <a:pt x="62" y="14"/>
                  <a:pt x="82" y="0"/>
                  <a:pt x="106" y="0"/>
                </a:cubicBezTo>
                <a:cubicBezTo>
                  <a:pt x="128" y="0"/>
                  <a:pt x="148" y="13"/>
                  <a:pt x="154" y="33"/>
                </a:cubicBezTo>
                <a:cubicBezTo>
                  <a:pt x="180" y="35"/>
                  <a:pt x="200" y="56"/>
                  <a:pt x="200" y="80"/>
                </a:cubicBezTo>
                <a:cubicBezTo>
                  <a:pt x="200" y="106"/>
                  <a:pt x="177" y="128"/>
                  <a:pt x="149" y="128"/>
                </a:cubicBezTo>
                <a:cubicBezTo>
                  <a:pt x="147" y="128"/>
                  <a:pt x="144" y="128"/>
                  <a:pt x="142" y="127"/>
                </a:cubicBezTo>
                <a:cubicBezTo>
                  <a:pt x="135" y="133"/>
                  <a:pt x="126" y="138"/>
                  <a:pt x="114" y="138"/>
                </a:cubicBezTo>
                <a:close/>
                <a:moveTo>
                  <a:pt x="51" y="49"/>
                </a:moveTo>
                <a:cubicBezTo>
                  <a:pt x="31" y="49"/>
                  <a:pt x="14" y="64"/>
                  <a:pt x="14" y="82"/>
                </a:cubicBezTo>
                <a:cubicBezTo>
                  <a:pt x="14" y="101"/>
                  <a:pt x="30" y="114"/>
                  <a:pt x="51" y="114"/>
                </a:cubicBezTo>
                <a:cubicBezTo>
                  <a:pt x="89" y="114"/>
                  <a:pt x="89" y="114"/>
                  <a:pt x="89" y="114"/>
                </a:cubicBezTo>
                <a:cubicBezTo>
                  <a:pt x="91" y="114"/>
                  <a:pt x="92" y="115"/>
                  <a:pt x="93" y="115"/>
                </a:cubicBezTo>
                <a:cubicBezTo>
                  <a:pt x="99" y="119"/>
                  <a:pt x="108" y="124"/>
                  <a:pt x="114" y="124"/>
                </a:cubicBezTo>
                <a:cubicBezTo>
                  <a:pt x="123" y="124"/>
                  <a:pt x="129" y="119"/>
                  <a:pt x="136" y="114"/>
                </a:cubicBezTo>
                <a:cubicBezTo>
                  <a:pt x="137" y="113"/>
                  <a:pt x="140" y="113"/>
                  <a:pt x="142" y="113"/>
                </a:cubicBezTo>
                <a:cubicBezTo>
                  <a:pt x="144" y="113"/>
                  <a:pt x="147" y="114"/>
                  <a:pt x="149" y="114"/>
                </a:cubicBezTo>
                <a:cubicBezTo>
                  <a:pt x="169" y="114"/>
                  <a:pt x="186" y="99"/>
                  <a:pt x="186" y="80"/>
                </a:cubicBezTo>
                <a:cubicBezTo>
                  <a:pt x="186" y="62"/>
                  <a:pt x="169" y="47"/>
                  <a:pt x="149" y="47"/>
                </a:cubicBezTo>
                <a:cubicBezTo>
                  <a:pt x="146" y="47"/>
                  <a:pt x="143" y="44"/>
                  <a:pt x="142" y="41"/>
                </a:cubicBezTo>
                <a:cubicBezTo>
                  <a:pt x="139" y="25"/>
                  <a:pt x="123" y="14"/>
                  <a:pt x="106" y="14"/>
                </a:cubicBezTo>
                <a:cubicBezTo>
                  <a:pt x="87" y="14"/>
                  <a:pt x="71" y="27"/>
                  <a:pt x="69" y="44"/>
                </a:cubicBezTo>
                <a:cubicBezTo>
                  <a:pt x="69" y="46"/>
                  <a:pt x="68" y="48"/>
                  <a:pt x="66" y="49"/>
                </a:cubicBezTo>
                <a:cubicBezTo>
                  <a:pt x="65" y="50"/>
                  <a:pt x="62" y="51"/>
                  <a:pt x="60" y="50"/>
                </a:cubicBezTo>
                <a:cubicBezTo>
                  <a:pt x="57" y="49"/>
                  <a:pt x="54" y="49"/>
                  <a:pt x="51" y="49"/>
                </a:cubicBezTo>
                <a:close/>
              </a:path>
            </a:pathLst>
          </a:custGeom>
          <a:solidFill>
            <a:schemeClr val="accent6"/>
          </a:solidFill>
          <a:ln>
            <a:noFill/>
          </a:ln>
        </p:spPr>
        <p:txBody>
          <a:bodyPr/>
          <a:lstStyle/>
          <a:p>
            <a:endParaRPr lang="zh-CN" altLang="en-US"/>
          </a:p>
        </p:txBody>
      </p:sp>
      <p:sp>
        <p:nvSpPr>
          <p:cNvPr id="19" name="矩形 18"/>
          <p:cNvSpPr/>
          <p:nvPr/>
        </p:nvSpPr>
        <p:spPr>
          <a:xfrm>
            <a:off x="5859464" y="1679676"/>
            <a:ext cx="3147272" cy="1384995"/>
          </a:xfrm>
          <a:prstGeom prst="rect">
            <a:avLst/>
          </a:prstGeom>
        </p:spPr>
        <p:txBody>
          <a:bodyPr wrap="none">
            <a:spAutoFit/>
          </a:bodyPr>
          <a:lstStyle/>
          <a:p>
            <a:r>
              <a:rPr lang="en-US" altLang="zh-CN" sz="2800" dirty="0" smtClean="0">
                <a:solidFill>
                  <a:schemeClr val="bg1"/>
                </a:solidFill>
              </a:rPr>
              <a:t>Text something here</a:t>
            </a:r>
          </a:p>
          <a:p>
            <a:r>
              <a:rPr lang="en-US" altLang="zh-CN" sz="2800" dirty="0">
                <a:solidFill>
                  <a:schemeClr val="bg1"/>
                </a:solidFill>
              </a:rPr>
              <a:t>Text something here</a:t>
            </a:r>
            <a:endParaRPr lang="zh-CN" altLang="en-US" sz="2800" dirty="0">
              <a:solidFill>
                <a:schemeClr val="bg1"/>
              </a:solidFill>
            </a:endParaRPr>
          </a:p>
          <a:p>
            <a:endParaRPr lang="zh-CN" altLang="en-US" sz="2800" dirty="0">
              <a:solidFill>
                <a:schemeClr val="bg1"/>
              </a:solidFill>
            </a:endParaRPr>
          </a:p>
        </p:txBody>
      </p:sp>
      <p:sp>
        <p:nvSpPr>
          <p:cNvPr id="20" name="矩形 19"/>
          <p:cNvSpPr/>
          <p:nvPr/>
        </p:nvSpPr>
        <p:spPr>
          <a:xfrm>
            <a:off x="8283577" y="4676429"/>
            <a:ext cx="3147272" cy="1384995"/>
          </a:xfrm>
          <a:prstGeom prst="rect">
            <a:avLst/>
          </a:prstGeom>
        </p:spPr>
        <p:txBody>
          <a:bodyPr wrap="none">
            <a:spAutoFit/>
          </a:bodyPr>
          <a:lstStyle/>
          <a:p>
            <a:r>
              <a:rPr lang="en-US" altLang="zh-CN" sz="2800" dirty="0" smtClean="0">
                <a:solidFill>
                  <a:schemeClr val="bg1"/>
                </a:solidFill>
              </a:rPr>
              <a:t>Text something here</a:t>
            </a:r>
          </a:p>
          <a:p>
            <a:r>
              <a:rPr lang="en-US" altLang="zh-CN" sz="2800" dirty="0">
                <a:solidFill>
                  <a:schemeClr val="bg1"/>
                </a:solidFill>
              </a:rPr>
              <a:t>Text something here</a:t>
            </a:r>
            <a:endParaRPr lang="zh-CN" altLang="en-US" sz="2800" dirty="0">
              <a:solidFill>
                <a:schemeClr val="bg1"/>
              </a:solidFill>
            </a:endParaRPr>
          </a:p>
          <a:p>
            <a:endParaRPr lang="zh-CN" altLang="en-US" sz="2800" dirty="0">
              <a:solidFill>
                <a:schemeClr val="bg1"/>
              </a:solidFill>
            </a:endParaRPr>
          </a:p>
        </p:txBody>
      </p:sp>
      <p:sp>
        <p:nvSpPr>
          <p:cNvPr id="21" name="矩形 20"/>
          <p:cNvSpPr/>
          <p:nvPr/>
        </p:nvSpPr>
        <p:spPr>
          <a:xfrm>
            <a:off x="3388893" y="4676429"/>
            <a:ext cx="3147272" cy="1384995"/>
          </a:xfrm>
          <a:prstGeom prst="rect">
            <a:avLst/>
          </a:prstGeom>
        </p:spPr>
        <p:txBody>
          <a:bodyPr wrap="none">
            <a:spAutoFit/>
          </a:bodyPr>
          <a:lstStyle/>
          <a:p>
            <a:r>
              <a:rPr lang="en-US" altLang="zh-CN" sz="2800" dirty="0" smtClean="0">
                <a:solidFill>
                  <a:schemeClr val="bg1"/>
                </a:solidFill>
              </a:rPr>
              <a:t>Text something here</a:t>
            </a:r>
          </a:p>
          <a:p>
            <a:r>
              <a:rPr lang="en-US" altLang="zh-CN" sz="2800" dirty="0">
                <a:solidFill>
                  <a:schemeClr val="bg1"/>
                </a:solidFill>
              </a:rPr>
              <a:t>Text something here</a:t>
            </a:r>
            <a:endParaRPr lang="zh-CN" altLang="en-US" sz="2800" dirty="0">
              <a:solidFill>
                <a:schemeClr val="bg1"/>
              </a:solidFill>
            </a:endParaRPr>
          </a:p>
          <a:p>
            <a:endParaRPr lang="zh-CN" altLang="en-US" sz="2800" dirty="0">
              <a:solidFill>
                <a:schemeClr val="bg1"/>
              </a:solidFill>
            </a:endParaRPr>
          </a:p>
        </p:txBody>
      </p:sp>
    </p:spTree>
    <p:extLst>
      <p:ext uri="{BB962C8B-B14F-4D97-AF65-F5344CB8AC3E}">
        <p14:creationId xmlns:p14="http://schemas.microsoft.com/office/powerpoint/2010/main" xmlns="" val="2459539442"/>
      </p:ext>
    </p:extLst>
  </p:cSld>
  <p:clrMapOvr>
    <a:masterClrMapping/>
  </p:clrMapOvr>
  <p:transition spd="med">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17189" y="2270747"/>
            <a:ext cx="3479987" cy="3255900"/>
            <a:chOff x="8832850" y="1924050"/>
            <a:chExt cx="419100" cy="392113"/>
          </a:xfrm>
          <a:effectLst>
            <a:outerShdw blurRad="50800" dist="38100" dir="2700000" algn="tl" rotWithShape="0">
              <a:prstClr val="black">
                <a:alpha val="40000"/>
              </a:prstClr>
            </a:outerShdw>
          </a:effectLst>
        </p:grpSpPr>
        <p:sp>
          <p:nvSpPr>
            <p:cNvPr id="3" name="Freeform 892"/>
            <p:cNvSpPr>
              <a:spLocks/>
            </p:cNvSpPr>
            <p:nvPr/>
          </p:nvSpPr>
          <p:spPr bwMode="auto">
            <a:xfrm>
              <a:off x="8978900" y="2136775"/>
              <a:ext cx="153988" cy="179388"/>
            </a:xfrm>
            <a:custGeom>
              <a:avLst/>
              <a:gdLst>
                <a:gd name="T0" fmla="*/ 100402545 w 65"/>
                <a:gd name="T1" fmla="*/ 55796749 h 76"/>
                <a:gd name="T2" fmla="*/ 156181737 w 65"/>
                <a:gd name="T3" fmla="*/ 424059070 h 76"/>
                <a:gd name="T4" fmla="*/ 184072517 w 65"/>
                <a:gd name="T5" fmla="*/ 0 h 76"/>
                <a:gd name="T6" fmla="*/ 161760840 w 65"/>
                <a:gd name="T7" fmla="*/ 223189357 h 76"/>
                <a:gd name="T8" fmla="*/ 100402545 w 65"/>
                <a:gd name="T9" fmla="*/ 55796749 h 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76">
                  <a:moveTo>
                    <a:pt x="18" y="10"/>
                  </a:moveTo>
                  <a:cubicBezTo>
                    <a:pt x="18" y="10"/>
                    <a:pt x="0" y="52"/>
                    <a:pt x="28" y="76"/>
                  </a:cubicBezTo>
                  <a:cubicBezTo>
                    <a:pt x="28" y="76"/>
                    <a:pt x="65" y="40"/>
                    <a:pt x="33" y="0"/>
                  </a:cubicBezTo>
                  <a:cubicBezTo>
                    <a:pt x="33" y="0"/>
                    <a:pt x="38" y="23"/>
                    <a:pt x="29" y="40"/>
                  </a:cubicBezTo>
                  <a:cubicBezTo>
                    <a:pt x="29" y="40"/>
                    <a:pt x="27" y="18"/>
                    <a:pt x="18" y="10"/>
                  </a:cubicBezTo>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4" name="Freeform 893"/>
            <p:cNvSpPr>
              <a:spLocks/>
            </p:cNvSpPr>
            <p:nvPr/>
          </p:nvSpPr>
          <p:spPr bwMode="auto">
            <a:xfrm>
              <a:off x="9085263" y="2057400"/>
              <a:ext cx="166687" cy="146050"/>
            </a:xfrm>
            <a:custGeom>
              <a:avLst/>
              <a:gdLst>
                <a:gd name="T0" fmla="*/ 26016872 w 73"/>
                <a:gd name="T1" fmla="*/ 177469006 h 64"/>
                <a:gd name="T2" fmla="*/ 379843139 w 73"/>
                <a:gd name="T3" fmla="*/ 234884913 h 64"/>
                <a:gd name="T4" fmla="*/ 0 w 73"/>
                <a:gd name="T5" fmla="*/ 88734503 h 64"/>
                <a:gd name="T6" fmla="*/ 197727316 w 73"/>
                <a:gd name="T7" fmla="*/ 172250001 h 64"/>
                <a:gd name="T8" fmla="*/ 26016872 w 73"/>
                <a:gd name="T9" fmla="*/ 177469006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64">
                  <a:moveTo>
                    <a:pt x="5" y="34"/>
                  </a:moveTo>
                  <a:cubicBezTo>
                    <a:pt x="5" y="34"/>
                    <a:pt x="40" y="64"/>
                    <a:pt x="73" y="45"/>
                  </a:cubicBezTo>
                  <a:cubicBezTo>
                    <a:pt x="73" y="45"/>
                    <a:pt x="49" y="0"/>
                    <a:pt x="0" y="17"/>
                  </a:cubicBezTo>
                  <a:cubicBezTo>
                    <a:pt x="0" y="17"/>
                    <a:pt x="25" y="19"/>
                    <a:pt x="38" y="33"/>
                  </a:cubicBezTo>
                  <a:cubicBezTo>
                    <a:pt x="38" y="33"/>
                    <a:pt x="16" y="28"/>
                    <a:pt x="5" y="34"/>
                  </a:cubicBezTo>
                </a:path>
              </a:pathLst>
            </a:custGeom>
            <a:solidFill>
              <a:schemeClr val="bg2">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5" name="Freeform 894"/>
            <p:cNvSpPr>
              <a:spLocks/>
            </p:cNvSpPr>
            <p:nvPr/>
          </p:nvSpPr>
          <p:spPr bwMode="auto">
            <a:xfrm>
              <a:off x="9045575" y="1924050"/>
              <a:ext cx="139700" cy="139700"/>
            </a:xfrm>
            <a:custGeom>
              <a:avLst/>
              <a:gdLst>
                <a:gd name="T0" fmla="*/ 108449110 w 60"/>
                <a:gd name="T1" fmla="*/ 325349658 h 60"/>
                <a:gd name="T2" fmla="*/ 276547792 w 60"/>
                <a:gd name="T3" fmla="*/ 0 h 60"/>
                <a:gd name="T4" fmla="*/ 5422688 w 60"/>
                <a:gd name="T5" fmla="*/ 319926970 h 60"/>
                <a:gd name="T6" fmla="*/ 157253305 w 60"/>
                <a:gd name="T7" fmla="*/ 157253305 h 60"/>
                <a:gd name="T8" fmla="*/ 108449110 w 60"/>
                <a:gd name="T9" fmla="*/ 325349658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60">
                  <a:moveTo>
                    <a:pt x="20" y="60"/>
                  </a:moveTo>
                  <a:cubicBezTo>
                    <a:pt x="20" y="60"/>
                    <a:pt x="60" y="36"/>
                    <a:pt x="51" y="0"/>
                  </a:cubicBezTo>
                  <a:cubicBezTo>
                    <a:pt x="51" y="0"/>
                    <a:pt x="0" y="8"/>
                    <a:pt x="1" y="59"/>
                  </a:cubicBezTo>
                  <a:cubicBezTo>
                    <a:pt x="1" y="59"/>
                    <a:pt x="11" y="37"/>
                    <a:pt x="29" y="29"/>
                  </a:cubicBezTo>
                  <a:cubicBezTo>
                    <a:pt x="29" y="29"/>
                    <a:pt x="17" y="48"/>
                    <a:pt x="20" y="60"/>
                  </a:cubicBez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6" name="Freeform 895"/>
            <p:cNvSpPr>
              <a:spLocks/>
            </p:cNvSpPr>
            <p:nvPr/>
          </p:nvSpPr>
          <p:spPr bwMode="auto">
            <a:xfrm>
              <a:off x="8886825" y="1930400"/>
              <a:ext cx="131763" cy="146050"/>
            </a:xfrm>
            <a:custGeom>
              <a:avLst/>
              <a:gdLst>
                <a:gd name="T0" fmla="*/ 313123005 w 56"/>
                <a:gd name="T1" fmla="*/ 245325205 h 64"/>
                <a:gd name="T2" fmla="*/ 44731186 w 56"/>
                <a:gd name="T3" fmla="*/ 0 h 64"/>
                <a:gd name="T4" fmla="*/ 279575204 w 56"/>
                <a:gd name="T5" fmla="*/ 334059709 h 64"/>
                <a:gd name="T6" fmla="*/ 162153195 w 56"/>
                <a:gd name="T7" fmla="*/ 151371697 h 64"/>
                <a:gd name="T8" fmla="*/ 313123005 w 56"/>
                <a:gd name="T9" fmla="*/ 245325205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64">
                  <a:moveTo>
                    <a:pt x="56" y="47"/>
                  </a:moveTo>
                  <a:cubicBezTo>
                    <a:pt x="56" y="47"/>
                    <a:pt x="45" y="2"/>
                    <a:pt x="8" y="0"/>
                  </a:cubicBezTo>
                  <a:cubicBezTo>
                    <a:pt x="8" y="0"/>
                    <a:pt x="0" y="49"/>
                    <a:pt x="50" y="64"/>
                  </a:cubicBezTo>
                  <a:cubicBezTo>
                    <a:pt x="50" y="64"/>
                    <a:pt x="31" y="47"/>
                    <a:pt x="29" y="29"/>
                  </a:cubicBezTo>
                  <a:cubicBezTo>
                    <a:pt x="29" y="29"/>
                    <a:pt x="44" y="46"/>
                    <a:pt x="56" y="47"/>
                  </a:cubicBezTo>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7" name="Freeform 896"/>
            <p:cNvSpPr>
              <a:spLocks/>
            </p:cNvSpPr>
            <p:nvPr/>
          </p:nvSpPr>
          <p:spPr bwMode="auto">
            <a:xfrm>
              <a:off x="8832850" y="2090738"/>
              <a:ext cx="173038" cy="131762"/>
            </a:xfrm>
            <a:custGeom>
              <a:avLst/>
              <a:gdLst>
                <a:gd name="T0" fmla="*/ 316151810 w 76"/>
                <a:gd name="T1" fmla="*/ 21588163 h 57"/>
                <a:gd name="T2" fmla="*/ 0 w 76"/>
                <a:gd name="T3" fmla="*/ 183495922 h 57"/>
                <a:gd name="T4" fmla="*/ 393893685 w 76"/>
                <a:gd name="T5" fmla="*/ 80955035 h 57"/>
                <a:gd name="T6" fmla="*/ 181398468 w 76"/>
                <a:gd name="T7" fmla="*/ 129526669 h 57"/>
                <a:gd name="T8" fmla="*/ 316151810 w 76"/>
                <a:gd name="T9" fmla="*/ 21588163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57">
                  <a:moveTo>
                    <a:pt x="61" y="4"/>
                  </a:moveTo>
                  <a:cubicBezTo>
                    <a:pt x="61" y="4"/>
                    <a:pt x="15" y="0"/>
                    <a:pt x="0" y="34"/>
                  </a:cubicBezTo>
                  <a:cubicBezTo>
                    <a:pt x="0" y="34"/>
                    <a:pt x="46" y="57"/>
                    <a:pt x="76" y="15"/>
                  </a:cubicBezTo>
                  <a:cubicBezTo>
                    <a:pt x="76" y="15"/>
                    <a:pt x="54" y="27"/>
                    <a:pt x="35" y="24"/>
                  </a:cubicBezTo>
                  <a:cubicBezTo>
                    <a:pt x="35" y="24"/>
                    <a:pt x="57" y="15"/>
                    <a:pt x="61" y="4"/>
                  </a:cubicBezTo>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9" name="矩形 8"/>
          <p:cNvSpPr/>
          <p:nvPr/>
        </p:nvSpPr>
        <p:spPr>
          <a:xfrm>
            <a:off x="1012373" y="1545747"/>
            <a:ext cx="4323224" cy="954107"/>
          </a:xfrm>
          <a:prstGeom prst="rect">
            <a:avLst/>
          </a:prstGeom>
        </p:spPr>
        <p:txBody>
          <a:bodyPr wrap="square">
            <a:spAutoFit/>
          </a:bodyPr>
          <a:lstStyle/>
          <a:p>
            <a:r>
              <a:rPr lang="en-US" altLang="zh-CN" sz="2800" dirty="0">
                <a:solidFill>
                  <a:schemeClr val="bg1"/>
                </a:solidFill>
              </a:rPr>
              <a:t>It’s about having each tiny wish come true</a:t>
            </a:r>
            <a:endParaRPr lang="zh-CN" altLang="en-US" sz="2800" dirty="0">
              <a:solidFill>
                <a:schemeClr val="bg1"/>
              </a:solidFill>
            </a:endParaRPr>
          </a:p>
        </p:txBody>
      </p:sp>
      <p:sp>
        <p:nvSpPr>
          <p:cNvPr id="16" name="矩形 15"/>
          <p:cNvSpPr/>
          <p:nvPr/>
        </p:nvSpPr>
        <p:spPr>
          <a:xfrm>
            <a:off x="7749641" y="1463045"/>
            <a:ext cx="4323224" cy="954107"/>
          </a:xfrm>
          <a:prstGeom prst="rect">
            <a:avLst/>
          </a:prstGeom>
        </p:spPr>
        <p:txBody>
          <a:bodyPr wrap="square">
            <a:spAutoFit/>
          </a:bodyPr>
          <a:lstStyle/>
          <a:p>
            <a:r>
              <a:rPr lang="en-US" altLang="zh-CN" sz="2800" dirty="0">
                <a:solidFill>
                  <a:schemeClr val="bg1"/>
                </a:solidFill>
              </a:rPr>
              <a:t>It’s about having each tiny wish come true</a:t>
            </a:r>
            <a:endParaRPr lang="zh-CN" altLang="en-US" sz="2800" dirty="0">
              <a:solidFill>
                <a:schemeClr val="bg1"/>
              </a:solidFill>
            </a:endParaRPr>
          </a:p>
        </p:txBody>
      </p:sp>
      <p:sp>
        <p:nvSpPr>
          <p:cNvPr id="17" name="矩形 16"/>
          <p:cNvSpPr/>
          <p:nvPr/>
        </p:nvSpPr>
        <p:spPr>
          <a:xfrm>
            <a:off x="742147" y="3913453"/>
            <a:ext cx="4323224" cy="954107"/>
          </a:xfrm>
          <a:prstGeom prst="rect">
            <a:avLst/>
          </a:prstGeom>
        </p:spPr>
        <p:txBody>
          <a:bodyPr wrap="square">
            <a:spAutoFit/>
          </a:bodyPr>
          <a:lstStyle/>
          <a:p>
            <a:r>
              <a:rPr lang="en-US" altLang="zh-CN" sz="2800" dirty="0">
                <a:solidFill>
                  <a:schemeClr val="bg1"/>
                </a:solidFill>
              </a:rPr>
              <a:t>It’s about having each tiny wish come true</a:t>
            </a:r>
            <a:endParaRPr lang="zh-CN" altLang="en-US" sz="2800" dirty="0">
              <a:solidFill>
                <a:schemeClr val="bg1"/>
              </a:solidFill>
            </a:endParaRPr>
          </a:p>
        </p:txBody>
      </p:sp>
      <p:sp>
        <p:nvSpPr>
          <p:cNvPr id="18" name="矩形 17"/>
          <p:cNvSpPr/>
          <p:nvPr/>
        </p:nvSpPr>
        <p:spPr>
          <a:xfrm>
            <a:off x="4393109" y="5551604"/>
            <a:ext cx="4323224" cy="954107"/>
          </a:xfrm>
          <a:prstGeom prst="rect">
            <a:avLst/>
          </a:prstGeom>
        </p:spPr>
        <p:txBody>
          <a:bodyPr wrap="square">
            <a:spAutoFit/>
          </a:bodyPr>
          <a:lstStyle/>
          <a:p>
            <a:r>
              <a:rPr lang="en-US" altLang="zh-CN" sz="2800" dirty="0">
                <a:solidFill>
                  <a:schemeClr val="bg1"/>
                </a:solidFill>
              </a:rPr>
              <a:t>It’s about having each tiny wish come true</a:t>
            </a:r>
            <a:endParaRPr lang="zh-CN" altLang="en-US" sz="2800" dirty="0">
              <a:solidFill>
                <a:schemeClr val="bg1"/>
              </a:solidFill>
            </a:endParaRPr>
          </a:p>
        </p:txBody>
      </p:sp>
      <p:sp>
        <p:nvSpPr>
          <p:cNvPr id="19" name="矩形 18"/>
          <p:cNvSpPr/>
          <p:nvPr/>
        </p:nvSpPr>
        <p:spPr>
          <a:xfrm>
            <a:off x="8097176" y="3913452"/>
            <a:ext cx="4323224" cy="954107"/>
          </a:xfrm>
          <a:prstGeom prst="rect">
            <a:avLst/>
          </a:prstGeom>
        </p:spPr>
        <p:txBody>
          <a:bodyPr wrap="square">
            <a:spAutoFit/>
          </a:bodyPr>
          <a:lstStyle/>
          <a:p>
            <a:r>
              <a:rPr lang="en-US" altLang="zh-CN" sz="2800" dirty="0">
                <a:solidFill>
                  <a:schemeClr val="bg1"/>
                </a:solidFill>
              </a:rPr>
              <a:t>It’s about having each tiny wish come true</a:t>
            </a:r>
            <a:endParaRPr lang="zh-CN" altLang="en-US" sz="2800" dirty="0">
              <a:solidFill>
                <a:schemeClr val="bg1"/>
              </a:solidFill>
            </a:endParaRPr>
          </a:p>
        </p:txBody>
      </p:sp>
      <p:sp>
        <p:nvSpPr>
          <p:cNvPr id="21" name="矩形 20"/>
          <p:cNvSpPr/>
          <p:nvPr/>
        </p:nvSpPr>
        <p:spPr>
          <a:xfrm>
            <a:off x="3263471" y="365438"/>
            <a:ext cx="3147272" cy="523220"/>
          </a:xfrm>
          <a:prstGeom prst="rect">
            <a:avLst/>
          </a:prstGeom>
        </p:spPr>
        <p:txBody>
          <a:bodyPr wrap="none">
            <a:spAutoFit/>
          </a:bodyPr>
          <a:lstStyle/>
          <a:p>
            <a:r>
              <a:rPr lang="en-US" altLang="zh-CN" sz="2800" dirty="0" smtClean="0">
                <a:solidFill>
                  <a:schemeClr val="bg1"/>
                </a:solidFill>
              </a:rPr>
              <a:t>Text something here</a:t>
            </a:r>
          </a:p>
        </p:txBody>
      </p:sp>
    </p:spTree>
    <p:extLst>
      <p:ext uri="{BB962C8B-B14F-4D97-AF65-F5344CB8AC3E}">
        <p14:creationId xmlns:p14="http://schemas.microsoft.com/office/powerpoint/2010/main" xmlns="" val="2116238936"/>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1000" fill="hold"/>
                                        <p:tgtEl>
                                          <p:spTgt spid="9"/>
                                        </p:tgtEl>
                                        <p:attrNameLst>
                                          <p:attrName>ppt_w</p:attrName>
                                        </p:attrNameLst>
                                      </p:cBhvr>
                                      <p:tavLst>
                                        <p:tav tm="0">
                                          <p:val>
                                            <p:fltVal val="0"/>
                                          </p:val>
                                        </p:tav>
                                        <p:tav tm="100000">
                                          <p:val>
                                            <p:strVal val="#ppt_w"/>
                                          </p:val>
                                        </p:tav>
                                      </p:tavLst>
                                    </p:anim>
                                    <p:anim calcmode="lin" valueType="num">
                                      <p:cBhvr>
                                        <p:cTn id="15" dur="1000" fill="hold"/>
                                        <p:tgtEl>
                                          <p:spTgt spid="9"/>
                                        </p:tgtEl>
                                        <p:attrNameLst>
                                          <p:attrName>ppt_h</p:attrName>
                                        </p:attrNameLst>
                                      </p:cBhvr>
                                      <p:tavLst>
                                        <p:tav tm="0">
                                          <p:val>
                                            <p:fltVal val="0"/>
                                          </p:val>
                                        </p:tav>
                                        <p:tav tm="100000">
                                          <p:val>
                                            <p:strVal val="#ppt_h"/>
                                          </p:val>
                                        </p:tav>
                                      </p:tavLst>
                                    </p:anim>
                                    <p:animEffect transition="in" filter="fade">
                                      <p:cBhvr>
                                        <p:cTn id="16" dur="1000"/>
                                        <p:tgtEl>
                                          <p:spTgt spid="9"/>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000" fill="hold"/>
                                        <p:tgtEl>
                                          <p:spTgt spid="16"/>
                                        </p:tgtEl>
                                        <p:attrNameLst>
                                          <p:attrName>ppt_w</p:attrName>
                                        </p:attrNameLst>
                                      </p:cBhvr>
                                      <p:tavLst>
                                        <p:tav tm="0">
                                          <p:val>
                                            <p:fltVal val="0"/>
                                          </p:val>
                                        </p:tav>
                                        <p:tav tm="100000">
                                          <p:val>
                                            <p:strVal val="#ppt_w"/>
                                          </p:val>
                                        </p:tav>
                                      </p:tavLst>
                                    </p:anim>
                                    <p:anim calcmode="lin" valueType="num">
                                      <p:cBhvr>
                                        <p:cTn id="20" dur="1000" fill="hold"/>
                                        <p:tgtEl>
                                          <p:spTgt spid="16"/>
                                        </p:tgtEl>
                                        <p:attrNameLst>
                                          <p:attrName>ppt_h</p:attrName>
                                        </p:attrNameLst>
                                      </p:cBhvr>
                                      <p:tavLst>
                                        <p:tav tm="0">
                                          <p:val>
                                            <p:fltVal val="0"/>
                                          </p:val>
                                        </p:tav>
                                        <p:tav tm="100000">
                                          <p:val>
                                            <p:strVal val="#ppt_h"/>
                                          </p:val>
                                        </p:tav>
                                      </p:tavLst>
                                    </p:anim>
                                    <p:animEffect transition="in" filter="fade">
                                      <p:cBhvr>
                                        <p:cTn id="21" dur="1000"/>
                                        <p:tgtEl>
                                          <p:spTgt spid="1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p:cTn id="24" dur="1000" fill="hold"/>
                                        <p:tgtEl>
                                          <p:spTgt spid="19"/>
                                        </p:tgtEl>
                                        <p:attrNameLst>
                                          <p:attrName>ppt_w</p:attrName>
                                        </p:attrNameLst>
                                      </p:cBhvr>
                                      <p:tavLst>
                                        <p:tav tm="0">
                                          <p:val>
                                            <p:fltVal val="0"/>
                                          </p:val>
                                        </p:tav>
                                        <p:tav tm="100000">
                                          <p:val>
                                            <p:strVal val="#ppt_w"/>
                                          </p:val>
                                        </p:tav>
                                      </p:tavLst>
                                    </p:anim>
                                    <p:anim calcmode="lin" valueType="num">
                                      <p:cBhvr>
                                        <p:cTn id="25" dur="1000" fill="hold"/>
                                        <p:tgtEl>
                                          <p:spTgt spid="19"/>
                                        </p:tgtEl>
                                        <p:attrNameLst>
                                          <p:attrName>ppt_h</p:attrName>
                                        </p:attrNameLst>
                                      </p:cBhvr>
                                      <p:tavLst>
                                        <p:tav tm="0">
                                          <p:val>
                                            <p:fltVal val="0"/>
                                          </p:val>
                                        </p:tav>
                                        <p:tav tm="100000">
                                          <p:val>
                                            <p:strVal val="#ppt_h"/>
                                          </p:val>
                                        </p:tav>
                                      </p:tavLst>
                                    </p:anim>
                                    <p:animEffect transition="in" filter="fade">
                                      <p:cBhvr>
                                        <p:cTn id="26" dur="1000"/>
                                        <p:tgtEl>
                                          <p:spTgt spid="19"/>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1000" fill="hold"/>
                                        <p:tgtEl>
                                          <p:spTgt spid="17"/>
                                        </p:tgtEl>
                                        <p:attrNameLst>
                                          <p:attrName>ppt_w</p:attrName>
                                        </p:attrNameLst>
                                      </p:cBhvr>
                                      <p:tavLst>
                                        <p:tav tm="0">
                                          <p:val>
                                            <p:fltVal val="0"/>
                                          </p:val>
                                        </p:tav>
                                        <p:tav tm="100000">
                                          <p:val>
                                            <p:strVal val="#ppt_w"/>
                                          </p:val>
                                        </p:tav>
                                      </p:tavLst>
                                    </p:anim>
                                    <p:anim calcmode="lin" valueType="num">
                                      <p:cBhvr>
                                        <p:cTn id="30" dur="1000" fill="hold"/>
                                        <p:tgtEl>
                                          <p:spTgt spid="17"/>
                                        </p:tgtEl>
                                        <p:attrNameLst>
                                          <p:attrName>ppt_h</p:attrName>
                                        </p:attrNameLst>
                                      </p:cBhvr>
                                      <p:tavLst>
                                        <p:tav tm="0">
                                          <p:val>
                                            <p:fltVal val="0"/>
                                          </p:val>
                                        </p:tav>
                                        <p:tav tm="100000">
                                          <p:val>
                                            <p:strVal val="#ppt_h"/>
                                          </p:val>
                                        </p:tav>
                                      </p:tavLst>
                                    </p:anim>
                                    <p:animEffect transition="in" filter="fade">
                                      <p:cBhvr>
                                        <p:cTn id="31" dur="1000"/>
                                        <p:tgtEl>
                                          <p:spTgt spid="17"/>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1000" fill="hold"/>
                                        <p:tgtEl>
                                          <p:spTgt spid="18"/>
                                        </p:tgtEl>
                                        <p:attrNameLst>
                                          <p:attrName>ppt_w</p:attrName>
                                        </p:attrNameLst>
                                      </p:cBhvr>
                                      <p:tavLst>
                                        <p:tav tm="0">
                                          <p:val>
                                            <p:fltVal val="0"/>
                                          </p:val>
                                        </p:tav>
                                        <p:tav tm="100000">
                                          <p:val>
                                            <p:strVal val="#ppt_w"/>
                                          </p:val>
                                        </p:tav>
                                      </p:tavLst>
                                    </p:anim>
                                    <p:anim calcmode="lin" valueType="num">
                                      <p:cBhvr>
                                        <p:cTn id="35" dur="1000" fill="hold"/>
                                        <p:tgtEl>
                                          <p:spTgt spid="18"/>
                                        </p:tgtEl>
                                        <p:attrNameLst>
                                          <p:attrName>ppt_h</p:attrName>
                                        </p:attrNameLst>
                                      </p:cBhvr>
                                      <p:tavLst>
                                        <p:tav tm="0">
                                          <p:val>
                                            <p:fltVal val="0"/>
                                          </p:val>
                                        </p:tav>
                                        <p:tav tm="100000">
                                          <p:val>
                                            <p:strVal val="#ppt_h"/>
                                          </p:val>
                                        </p:tav>
                                      </p:tavLst>
                                    </p:anim>
                                    <p:animEffect transition="in" filter="fade">
                                      <p:cBhvr>
                                        <p:cTn id="36"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17" grpId="0"/>
      <p:bldP spid="18"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07886" y="1863100"/>
            <a:ext cx="3298601" cy="3298601"/>
            <a:chOff x="135425" y="1275748"/>
            <a:chExt cx="3464332" cy="3464332"/>
          </a:xfrm>
        </p:grpSpPr>
        <p:sp>
          <p:nvSpPr>
            <p:cNvPr id="5" name="新月形 4"/>
            <p:cNvSpPr/>
            <p:nvPr/>
          </p:nvSpPr>
          <p:spPr>
            <a:xfrm rot="16200000">
              <a:off x="2312192" y="2561134"/>
              <a:ext cx="842963" cy="1732166"/>
            </a:xfrm>
            <a:prstGeom prst="moon">
              <a:avLst>
                <a:gd name="adj" fmla="val 39831"/>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新月形 5"/>
            <p:cNvSpPr/>
            <p:nvPr/>
          </p:nvSpPr>
          <p:spPr>
            <a:xfrm>
              <a:off x="1001507" y="3007914"/>
              <a:ext cx="842963" cy="1732166"/>
            </a:xfrm>
            <a:prstGeom prst="moon">
              <a:avLst>
                <a:gd name="adj" fmla="val 39831"/>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新月形 6"/>
            <p:cNvSpPr/>
            <p:nvPr/>
          </p:nvSpPr>
          <p:spPr>
            <a:xfrm flipH="1">
              <a:off x="1867590" y="1275748"/>
              <a:ext cx="842963" cy="1732166"/>
            </a:xfrm>
            <a:prstGeom prst="moon">
              <a:avLst>
                <a:gd name="adj" fmla="val 39831"/>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新月形 7"/>
            <p:cNvSpPr/>
            <p:nvPr/>
          </p:nvSpPr>
          <p:spPr>
            <a:xfrm rot="5400000" flipV="1">
              <a:off x="580026" y="1697229"/>
              <a:ext cx="842963" cy="1732166"/>
            </a:xfrm>
            <a:prstGeom prst="moon">
              <a:avLst>
                <a:gd name="adj" fmla="val 3983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6711505" y="1987888"/>
            <a:ext cx="3115140" cy="923330"/>
          </a:xfrm>
          <a:prstGeom prst="rect">
            <a:avLst/>
          </a:prstGeom>
          <a:noFill/>
        </p:spPr>
        <p:txBody>
          <a:bodyPr wrap="square" rtlCol="0">
            <a:spAutoFit/>
          </a:bodyPr>
          <a:lstStyle/>
          <a:p>
            <a:r>
              <a:rPr lang="en-US" altLang="zh-CN" sz="5400" dirty="0" smtClean="0">
                <a:solidFill>
                  <a:schemeClr val="accent1"/>
                </a:solidFill>
              </a:rPr>
              <a:t>P</a:t>
            </a:r>
            <a:r>
              <a:rPr lang="en-US" altLang="zh-CN" sz="5400" dirty="0" smtClean="0">
                <a:solidFill>
                  <a:schemeClr val="accent2"/>
                </a:solidFill>
              </a:rPr>
              <a:t>a</a:t>
            </a:r>
            <a:r>
              <a:rPr lang="en-US" altLang="zh-CN" sz="5400" dirty="0" smtClean="0">
                <a:solidFill>
                  <a:schemeClr val="accent3"/>
                </a:solidFill>
              </a:rPr>
              <a:t>r</a:t>
            </a:r>
            <a:r>
              <a:rPr lang="en-US" altLang="zh-CN" sz="5400" dirty="0" smtClean="0">
                <a:solidFill>
                  <a:schemeClr val="accent6"/>
                </a:solidFill>
              </a:rPr>
              <a:t>t</a:t>
            </a:r>
            <a:r>
              <a:rPr lang="en-US" altLang="zh-CN" sz="5400" dirty="0" smtClean="0">
                <a:solidFill>
                  <a:schemeClr val="bg1"/>
                </a:solidFill>
              </a:rPr>
              <a:t> four</a:t>
            </a:r>
            <a:endParaRPr lang="zh-CN" altLang="en-US" sz="5400" dirty="0">
              <a:solidFill>
                <a:schemeClr val="bg1"/>
              </a:solidFill>
            </a:endParaRPr>
          </a:p>
        </p:txBody>
      </p:sp>
      <p:sp>
        <p:nvSpPr>
          <p:cNvPr id="10" name="任意多边形 9"/>
          <p:cNvSpPr/>
          <p:nvPr/>
        </p:nvSpPr>
        <p:spPr>
          <a:xfrm flipV="1">
            <a:off x="5636030" y="3171431"/>
            <a:ext cx="4815244" cy="80761"/>
          </a:xfrm>
          <a:custGeom>
            <a:avLst/>
            <a:gdLst>
              <a:gd name="connsiteX0" fmla="*/ 0 w 7386637"/>
              <a:gd name="connsiteY0" fmla="*/ 0 h 0"/>
              <a:gd name="connsiteX1" fmla="*/ 7386637 w 7386637"/>
              <a:gd name="connsiteY1" fmla="*/ 0 h 0"/>
            </a:gdLst>
            <a:ahLst/>
            <a:cxnLst>
              <a:cxn ang="0">
                <a:pos x="connsiteX0" y="connsiteY0"/>
              </a:cxn>
              <a:cxn ang="0">
                <a:pos x="connsiteX1" y="connsiteY1"/>
              </a:cxn>
            </a:cxnLst>
            <a:rect l="l" t="t" r="r" b="b"/>
            <a:pathLst>
              <a:path w="7386637">
                <a:moveTo>
                  <a:pt x="0" y="0"/>
                </a:moveTo>
                <a:lnTo>
                  <a:pt x="7386637"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636030" y="3512401"/>
            <a:ext cx="4998124" cy="1569660"/>
          </a:xfrm>
          <a:prstGeom prst="rect">
            <a:avLst/>
          </a:prstGeom>
          <a:noFill/>
        </p:spPr>
        <p:txBody>
          <a:bodyPr wrap="square" rtlCol="0">
            <a:spAutoFit/>
          </a:bodyPr>
          <a:lstStyle/>
          <a:p>
            <a:pPr>
              <a:lnSpc>
                <a:spcPct val="200000"/>
              </a:lnSpc>
            </a:pPr>
            <a:r>
              <a:rPr lang="en-US" altLang="zh-CN" sz="2400" dirty="0" smtClean="0">
                <a:solidFill>
                  <a:schemeClr val="bg1"/>
                </a:solidFill>
              </a:rPr>
              <a:t>having </a:t>
            </a:r>
            <a:r>
              <a:rPr lang="en-US" altLang="zh-CN" sz="2400" dirty="0">
                <a:solidFill>
                  <a:schemeClr val="bg1"/>
                </a:solidFill>
              </a:rPr>
              <a:t>something to eat when you are </a:t>
            </a:r>
            <a:r>
              <a:rPr lang="en-US" altLang="zh-CN" sz="2400" dirty="0" smtClean="0">
                <a:solidFill>
                  <a:schemeClr val="bg1"/>
                </a:solidFill>
              </a:rPr>
              <a:t>hungry</a:t>
            </a:r>
            <a:endParaRPr lang="zh-CN" altLang="en-US" sz="2400" dirty="0">
              <a:solidFill>
                <a:schemeClr val="bg1"/>
              </a:solidFill>
            </a:endParaRPr>
          </a:p>
        </p:txBody>
      </p:sp>
    </p:spTree>
    <p:extLst>
      <p:ext uri="{BB962C8B-B14F-4D97-AF65-F5344CB8AC3E}">
        <p14:creationId xmlns:p14="http://schemas.microsoft.com/office/powerpoint/2010/main" xmlns="" val="276783245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fltVal val="0"/>
                                          </p:val>
                                        </p:tav>
                                        <p:tav tm="100000">
                                          <p:val>
                                            <p:strVal val="#ppt_w"/>
                                          </p:val>
                                        </p:tav>
                                      </p:tavLst>
                                    </p:anim>
                                    <p:anim calcmode="lin" valueType="num">
                                      <p:cBhvr>
                                        <p:cTn id="16" dur="1000" fill="hold"/>
                                        <p:tgtEl>
                                          <p:spTgt spid="9"/>
                                        </p:tgtEl>
                                        <p:attrNameLst>
                                          <p:attrName>ppt_h</p:attrName>
                                        </p:attrNameLst>
                                      </p:cBhvr>
                                      <p:tavLst>
                                        <p:tav tm="0">
                                          <p:val>
                                            <p:fltVal val="0"/>
                                          </p:val>
                                        </p:tav>
                                        <p:tav tm="100000">
                                          <p:val>
                                            <p:strVal val="#ppt_h"/>
                                          </p:val>
                                        </p:tav>
                                      </p:tavLst>
                                    </p:anim>
                                    <p:anim calcmode="lin" valueType="num">
                                      <p:cBhvr>
                                        <p:cTn id="17" dur="1000" fill="hold"/>
                                        <p:tgtEl>
                                          <p:spTgt spid="9"/>
                                        </p:tgtEl>
                                        <p:attrNameLst>
                                          <p:attrName>style.rotation</p:attrName>
                                        </p:attrNameLst>
                                      </p:cBhvr>
                                      <p:tavLst>
                                        <p:tav tm="0">
                                          <p:val>
                                            <p:fltVal val="90"/>
                                          </p:val>
                                        </p:tav>
                                        <p:tav tm="100000">
                                          <p:val>
                                            <p:fltVal val="0"/>
                                          </p:val>
                                        </p:tav>
                                      </p:tavLst>
                                    </p:anim>
                                    <p:animEffect transition="in" filter="fade">
                                      <p:cBhvr>
                                        <p:cTn id="18" dur="1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1000" fill="hold"/>
                                        <p:tgtEl>
                                          <p:spTgt spid="10"/>
                                        </p:tgtEl>
                                        <p:attrNameLst>
                                          <p:attrName>ppt_w</p:attrName>
                                        </p:attrNameLst>
                                      </p:cBhvr>
                                      <p:tavLst>
                                        <p:tav tm="0">
                                          <p:val>
                                            <p:fltVal val="0"/>
                                          </p:val>
                                        </p:tav>
                                        <p:tav tm="100000">
                                          <p:val>
                                            <p:strVal val="#ppt_w"/>
                                          </p:val>
                                        </p:tav>
                                      </p:tavLst>
                                    </p:anim>
                                    <p:anim calcmode="lin" valueType="num">
                                      <p:cBhvr>
                                        <p:cTn id="24" dur="1000" fill="hold"/>
                                        <p:tgtEl>
                                          <p:spTgt spid="10"/>
                                        </p:tgtEl>
                                        <p:attrNameLst>
                                          <p:attrName>ppt_h</p:attrName>
                                        </p:attrNameLst>
                                      </p:cBhvr>
                                      <p:tavLst>
                                        <p:tav tm="0">
                                          <p:val>
                                            <p:fltVal val="0"/>
                                          </p:val>
                                        </p:tav>
                                        <p:tav tm="100000">
                                          <p:val>
                                            <p:strVal val="#ppt_h"/>
                                          </p:val>
                                        </p:tav>
                                      </p:tavLst>
                                    </p:anim>
                                    <p:anim calcmode="lin" valueType="num">
                                      <p:cBhvr>
                                        <p:cTn id="25" dur="1000" fill="hold"/>
                                        <p:tgtEl>
                                          <p:spTgt spid="10"/>
                                        </p:tgtEl>
                                        <p:attrNameLst>
                                          <p:attrName>style.rotation</p:attrName>
                                        </p:attrNameLst>
                                      </p:cBhvr>
                                      <p:tavLst>
                                        <p:tav tm="0">
                                          <p:val>
                                            <p:fltVal val="90"/>
                                          </p:val>
                                        </p:tav>
                                        <p:tav tm="100000">
                                          <p:val>
                                            <p:fltVal val="0"/>
                                          </p:val>
                                        </p:tav>
                                      </p:tavLst>
                                    </p:anim>
                                    <p:animEffect transition="in" filter="fade">
                                      <p:cBhvr>
                                        <p:cTn id="26" dur="10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1000" fill="hold"/>
                                        <p:tgtEl>
                                          <p:spTgt spid="11"/>
                                        </p:tgtEl>
                                        <p:attrNameLst>
                                          <p:attrName>ppt_w</p:attrName>
                                        </p:attrNameLst>
                                      </p:cBhvr>
                                      <p:tavLst>
                                        <p:tav tm="0">
                                          <p:val>
                                            <p:fltVal val="0"/>
                                          </p:val>
                                        </p:tav>
                                        <p:tav tm="100000">
                                          <p:val>
                                            <p:strVal val="#ppt_w"/>
                                          </p:val>
                                        </p:tav>
                                      </p:tavLst>
                                    </p:anim>
                                    <p:anim calcmode="lin" valueType="num">
                                      <p:cBhvr>
                                        <p:cTn id="32" dur="1000" fill="hold"/>
                                        <p:tgtEl>
                                          <p:spTgt spid="11"/>
                                        </p:tgtEl>
                                        <p:attrNameLst>
                                          <p:attrName>ppt_h</p:attrName>
                                        </p:attrNameLst>
                                      </p:cBhvr>
                                      <p:tavLst>
                                        <p:tav tm="0">
                                          <p:val>
                                            <p:fltVal val="0"/>
                                          </p:val>
                                        </p:tav>
                                        <p:tav tm="100000">
                                          <p:val>
                                            <p:strVal val="#ppt_h"/>
                                          </p:val>
                                        </p:tav>
                                      </p:tavLst>
                                    </p:anim>
                                    <p:anim calcmode="lin" valueType="num">
                                      <p:cBhvr>
                                        <p:cTn id="33" dur="1000" fill="hold"/>
                                        <p:tgtEl>
                                          <p:spTgt spid="11"/>
                                        </p:tgtEl>
                                        <p:attrNameLst>
                                          <p:attrName>style.rotation</p:attrName>
                                        </p:attrNameLst>
                                      </p:cBhvr>
                                      <p:tavLst>
                                        <p:tav tm="0">
                                          <p:val>
                                            <p:fltVal val="90"/>
                                          </p:val>
                                        </p:tav>
                                        <p:tav tm="100000">
                                          <p:val>
                                            <p:fltVal val="0"/>
                                          </p:val>
                                        </p:tav>
                                      </p:tavLst>
                                    </p:anim>
                                    <p:animEffect transition="in" filter="fade">
                                      <p:cBhvr>
                                        <p:cTn id="3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72656" y="2496217"/>
            <a:ext cx="4446759" cy="1078452"/>
            <a:chOff x="1572657" y="2496217"/>
            <a:chExt cx="4446758" cy="1078452"/>
          </a:xfrm>
        </p:grpSpPr>
        <p:grpSp>
          <p:nvGrpSpPr>
            <p:cNvPr id="5" name="组合 4"/>
            <p:cNvGrpSpPr/>
            <p:nvPr/>
          </p:nvGrpSpPr>
          <p:grpSpPr>
            <a:xfrm>
              <a:off x="1572657" y="2496217"/>
              <a:ext cx="1078452" cy="1078452"/>
              <a:chOff x="135425" y="1275748"/>
              <a:chExt cx="3464332" cy="3464332"/>
            </a:xfrm>
          </p:grpSpPr>
          <p:sp>
            <p:nvSpPr>
              <p:cNvPr id="6" name="新月形 5"/>
              <p:cNvSpPr/>
              <p:nvPr/>
            </p:nvSpPr>
            <p:spPr>
              <a:xfrm rot="16200000">
                <a:off x="2312192" y="2561134"/>
                <a:ext cx="842963" cy="1732166"/>
              </a:xfrm>
              <a:prstGeom prst="moon">
                <a:avLst>
                  <a:gd name="adj" fmla="val 39831"/>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新月形 6"/>
              <p:cNvSpPr/>
              <p:nvPr/>
            </p:nvSpPr>
            <p:spPr>
              <a:xfrm>
                <a:off x="1001507" y="3007914"/>
                <a:ext cx="842963" cy="1732166"/>
              </a:xfrm>
              <a:prstGeom prst="moon">
                <a:avLst>
                  <a:gd name="adj" fmla="val 39831"/>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新月形 7"/>
              <p:cNvSpPr/>
              <p:nvPr/>
            </p:nvSpPr>
            <p:spPr>
              <a:xfrm flipH="1">
                <a:off x="1867590" y="1275748"/>
                <a:ext cx="842963" cy="1732166"/>
              </a:xfrm>
              <a:prstGeom prst="moon">
                <a:avLst>
                  <a:gd name="adj" fmla="val 39831"/>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新月形 8"/>
              <p:cNvSpPr/>
              <p:nvPr/>
            </p:nvSpPr>
            <p:spPr>
              <a:xfrm rot="5400000" flipV="1">
                <a:off x="580026" y="1697229"/>
                <a:ext cx="842963" cy="1732166"/>
              </a:xfrm>
              <a:prstGeom prst="moon">
                <a:avLst>
                  <a:gd name="adj" fmla="val 3983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文本框 24"/>
            <p:cNvSpPr txBox="1"/>
            <p:nvPr/>
          </p:nvSpPr>
          <p:spPr>
            <a:xfrm>
              <a:off x="2904275" y="2549017"/>
              <a:ext cx="3115140" cy="923330"/>
            </a:xfrm>
            <a:prstGeom prst="rect">
              <a:avLst/>
            </a:prstGeom>
            <a:noFill/>
          </p:spPr>
          <p:txBody>
            <a:bodyPr wrap="square" rtlCol="0">
              <a:spAutoFit/>
            </a:bodyPr>
            <a:lstStyle/>
            <a:p>
              <a:r>
                <a:rPr lang="en-US" altLang="zh-CN" sz="5400" dirty="0" smtClean="0">
                  <a:solidFill>
                    <a:schemeClr val="bg1"/>
                  </a:solidFill>
                </a:rPr>
                <a:t>Part one</a:t>
              </a:r>
              <a:endParaRPr lang="zh-CN" altLang="en-US" sz="5400" dirty="0">
                <a:solidFill>
                  <a:schemeClr val="bg1"/>
                </a:solidFill>
              </a:endParaRPr>
            </a:p>
          </p:txBody>
        </p:sp>
      </p:grpSp>
      <p:grpSp>
        <p:nvGrpSpPr>
          <p:cNvPr id="3" name="组合 2"/>
          <p:cNvGrpSpPr/>
          <p:nvPr/>
        </p:nvGrpSpPr>
        <p:grpSpPr>
          <a:xfrm>
            <a:off x="6819004" y="2546962"/>
            <a:ext cx="5087925" cy="1078452"/>
            <a:chOff x="6819004" y="2546962"/>
            <a:chExt cx="5087925" cy="1078452"/>
          </a:xfrm>
        </p:grpSpPr>
        <p:grpSp>
          <p:nvGrpSpPr>
            <p:cNvPr id="20" name="组合 19"/>
            <p:cNvGrpSpPr/>
            <p:nvPr/>
          </p:nvGrpSpPr>
          <p:grpSpPr>
            <a:xfrm>
              <a:off x="6819004" y="2546962"/>
              <a:ext cx="1078452" cy="1078452"/>
              <a:chOff x="135425" y="1275748"/>
              <a:chExt cx="3464332" cy="3464332"/>
            </a:xfrm>
          </p:grpSpPr>
          <p:sp>
            <p:nvSpPr>
              <p:cNvPr id="21" name="新月形 20"/>
              <p:cNvSpPr/>
              <p:nvPr/>
            </p:nvSpPr>
            <p:spPr>
              <a:xfrm rot="16200000">
                <a:off x="2312192" y="2561134"/>
                <a:ext cx="842963" cy="1732166"/>
              </a:xfrm>
              <a:prstGeom prst="moon">
                <a:avLst>
                  <a:gd name="adj" fmla="val 39831"/>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新月形 21"/>
              <p:cNvSpPr/>
              <p:nvPr/>
            </p:nvSpPr>
            <p:spPr>
              <a:xfrm>
                <a:off x="1001507" y="3007914"/>
                <a:ext cx="842963" cy="1732166"/>
              </a:xfrm>
              <a:prstGeom prst="moon">
                <a:avLst>
                  <a:gd name="adj" fmla="val 39831"/>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新月形 22"/>
              <p:cNvSpPr/>
              <p:nvPr/>
            </p:nvSpPr>
            <p:spPr>
              <a:xfrm flipH="1">
                <a:off x="1867590" y="1275748"/>
                <a:ext cx="842963" cy="1732166"/>
              </a:xfrm>
              <a:prstGeom prst="moon">
                <a:avLst>
                  <a:gd name="adj" fmla="val 39831"/>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新月形 23"/>
              <p:cNvSpPr/>
              <p:nvPr/>
            </p:nvSpPr>
            <p:spPr>
              <a:xfrm rot="5400000" flipV="1">
                <a:off x="580026" y="1697229"/>
                <a:ext cx="842963" cy="1732166"/>
              </a:xfrm>
              <a:prstGeom prst="moon">
                <a:avLst>
                  <a:gd name="adj" fmla="val 3983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文本框 25"/>
            <p:cNvSpPr txBox="1"/>
            <p:nvPr/>
          </p:nvSpPr>
          <p:spPr>
            <a:xfrm>
              <a:off x="8153480" y="2623844"/>
              <a:ext cx="3753449" cy="923330"/>
            </a:xfrm>
            <a:prstGeom prst="rect">
              <a:avLst/>
            </a:prstGeom>
            <a:noFill/>
          </p:spPr>
          <p:txBody>
            <a:bodyPr wrap="square" rtlCol="0">
              <a:spAutoFit/>
            </a:bodyPr>
            <a:lstStyle/>
            <a:p>
              <a:r>
                <a:rPr lang="en-US" altLang="zh-CN" sz="5400" dirty="0">
                  <a:solidFill>
                    <a:schemeClr val="bg1"/>
                  </a:solidFill>
                </a:rPr>
                <a:t>Part two</a:t>
              </a:r>
              <a:endParaRPr lang="zh-CN" altLang="en-US" sz="5400" dirty="0">
                <a:solidFill>
                  <a:schemeClr val="bg1"/>
                </a:solidFill>
              </a:endParaRPr>
            </a:p>
          </p:txBody>
        </p:sp>
      </p:grpSp>
      <p:grpSp>
        <p:nvGrpSpPr>
          <p:cNvPr id="31" name="组合 30"/>
          <p:cNvGrpSpPr/>
          <p:nvPr/>
        </p:nvGrpSpPr>
        <p:grpSpPr>
          <a:xfrm>
            <a:off x="6819004" y="4695893"/>
            <a:ext cx="5013747" cy="1078452"/>
            <a:chOff x="6819004" y="4695893"/>
            <a:chExt cx="5013746" cy="1078452"/>
          </a:xfrm>
        </p:grpSpPr>
        <p:grpSp>
          <p:nvGrpSpPr>
            <p:cNvPr id="15" name="组合 14"/>
            <p:cNvGrpSpPr/>
            <p:nvPr/>
          </p:nvGrpSpPr>
          <p:grpSpPr>
            <a:xfrm>
              <a:off x="6819004" y="4695893"/>
              <a:ext cx="1078452" cy="1078452"/>
              <a:chOff x="135425" y="1275748"/>
              <a:chExt cx="3464332" cy="3464332"/>
            </a:xfrm>
          </p:grpSpPr>
          <p:sp>
            <p:nvSpPr>
              <p:cNvPr id="16" name="新月形 15"/>
              <p:cNvSpPr/>
              <p:nvPr/>
            </p:nvSpPr>
            <p:spPr>
              <a:xfrm rot="16200000">
                <a:off x="2312192" y="2561134"/>
                <a:ext cx="842963" cy="1732166"/>
              </a:xfrm>
              <a:prstGeom prst="moon">
                <a:avLst>
                  <a:gd name="adj" fmla="val 39831"/>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新月形 16"/>
              <p:cNvSpPr/>
              <p:nvPr/>
            </p:nvSpPr>
            <p:spPr>
              <a:xfrm>
                <a:off x="1001507" y="3007914"/>
                <a:ext cx="842963" cy="1732166"/>
              </a:xfrm>
              <a:prstGeom prst="moon">
                <a:avLst>
                  <a:gd name="adj" fmla="val 39831"/>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新月形 17"/>
              <p:cNvSpPr/>
              <p:nvPr/>
            </p:nvSpPr>
            <p:spPr>
              <a:xfrm flipH="1">
                <a:off x="1867590" y="1275748"/>
                <a:ext cx="842963" cy="1732166"/>
              </a:xfrm>
              <a:prstGeom prst="moon">
                <a:avLst>
                  <a:gd name="adj" fmla="val 39831"/>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新月形 18"/>
              <p:cNvSpPr/>
              <p:nvPr/>
            </p:nvSpPr>
            <p:spPr>
              <a:xfrm rot="5400000" flipV="1">
                <a:off x="580026" y="1697229"/>
                <a:ext cx="842963" cy="1732166"/>
              </a:xfrm>
              <a:prstGeom prst="moon">
                <a:avLst>
                  <a:gd name="adj" fmla="val 3983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8143610" y="4695893"/>
              <a:ext cx="3689140" cy="923330"/>
            </a:xfrm>
            <a:prstGeom prst="rect">
              <a:avLst/>
            </a:prstGeom>
            <a:noFill/>
          </p:spPr>
          <p:txBody>
            <a:bodyPr wrap="square" rtlCol="0">
              <a:spAutoFit/>
            </a:bodyPr>
            <a:lstStyle/>
            <a:p>
              <a:r>
                <a:rPr lang="en-US" altLang="zh-CN" sz="5400" dirty="0">
                  <a:solidFill>
                    <a:schemeClr val="bg1"/>
                  </a:solidFill>
                </a:rPr>
                <a:t>Part three</a:t>
              </a:r>
              <a:endParaRPr lang="zh-CN" altLang="en-US" sz="5400" dirty="0">
                <a:solidFill>
                  <a:schemeClr val="bg1"/>
                </a:solidFill>
              </a:endParaRPr>
            </a:p>
          </p:txBody>
        </p:sp>
      </p:grpSp>
      <p:grpSp>
        <p:nvGrpSpPr>
          <p:cNvPr id="4" name="组合 3"/>
          <p:cNvGrpSpPr/>
          <p:nvPr/>
        </p:nvGrpSpPr>
        <p:grpSpPr>
          <a:xfrm>
            <a:off x="1572657" y="4756738"/>
            <a:ext cx="4359645" cy="1078452"/>
            <a:chOff x="1572657" y="4756737"/>
            <a:chExt cx="4359645" cy="1078452"/>
          </a:xfrm>
        </p:grpSpPr>
        <p:grpSp>
          <p:nvGrpSpPr>
            <p:cNvPr id="10" name="组合 9"/>
            <p:cNvGrpSpPr/>
            <p:nvPr/>
          </p:nvGrpSpPr>
          <p:grpSpPr>
            <a:xfrm>
              <a:off x="1572657" y="4756737"/>
              <a:ext cx="1078452" cy="1078452"/>
              <a:chOff x="135425" y="1275748"/>
              <a:chExt cx="3464332" cy="3464332"/>
            </a:xfrm>
          </p:grpSpPr>
          <p:sp>
            <p:nvSpPr>
              <p:cNvPr id="11" name="新月形 10"/>
              <p:cNvSpPr/>
              <p:nvPr/>
            </p:nvSpPr>
            <p:spPr>
              <a:xfrm rot="16200000">
                <a:off x="2312192" y="2561134"/>
                <a:ext cx="842963" cy="1732166"/>
              </a:xfrm>
              <a:prstGeom prst="moon">
                <a:avLst>
                  <a:gd name="adj" fmla="val 39831"/>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新月形 11"/>
              <p:cNvSpPr/>
              <p:nvPr/>
            </p:nvSpPr>
            <p:spPr>
              <a:xfrm>
                <a:off x="1001507" y="3007914"/>
                <a:ext cx="842963" cy="1732166"/>
              </a:xfrm>
              <a:prstGeom prst="moon">
                <a:avLst>
                  <a:gd name="adj" fmla="val 39831"/>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新月形 12"/>
              <p:cNvSpPr/>
              <p:nvPr/>
            </p:nvSpPr>
            <p:spPr>
              <a:xfrm flipH="1">
                <a:off x="1867590" y="1275748"/>
                <a:ext cx="842963" cy="1732166"/>
              </a:xfrm>
              <a:prstGeom prst="moon">
                <a:avLst>
                  <a:gd name="adj" fmla="val 39831"/>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新月形 13"/>
              <p:cNvSpPr/>
              <p:nvPr/>
            </p:nvSpPr>
            <p:spPr>
              <a:xfrm rot="5400000" flipV="1">
                <a:off x="580026" y="1697229"/>
                <a:ext cx="842963" cy="1732166"/>
              </a:xfrm>
              <a:prstGeom prst="moon">
                <a:avLst>
                  <a:gd name="adj" fmla="val 3983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2797017" y="4845530"/>
              <a:ext cx="3135285" cy="923330"/>
            </a:xfrm>
            <a:prstGeom prst="rect">
              <a:avLst/>
            </a:prstGeom>
            <a:noFill/>
          </p:spPr>
          <p:txBody>
            <a:bodyPr wrap="square" rtlCol="0">
              <a:spAutoFit/>
            </a:bodyPr>
            <a:lstStyle/>
            <a:p>
              <a:r>
                <a:rPr lang="en-US" altLang="zh-CN" sz="5400" dirty="0">
                  <a:solidFill>
                    <a:schemeClr val="bg1"/>
                  </a:solidFill>
                </a:rPr>
                <a:t>Part four</a:t>
              </a:r>
              <a:endParaRPr lang="zh-CN" altLang="en-US" sz="5400" dirty="0">
                <a:solidFill>
                  <a:schemeClr val="bg1"/>
                </a:solidFill>
              </a:endParaRPr>
            </a:p>
          </p:txBody>
        </p:sp>
      </p:grpSp>
      <p:grpSp>
        <p:nvGrpSpPr>
          <p:cNvPr id="32" name="组合 31"/>
          <p:cNvGrpSpPr/>
          <p:nvPr/>
        </p:nvGrpSpPr>
        <p:grpSpPr>
          <a:xfrm>
            <a:off x="1572657" y="415646"/>
            <a:ext cx="9283765" cy="1290019"/>
            <a:chOff x="1572657" y="415645"/>
            <a:chExt cx="9283765" cy="1290019"/>
          </a:xfrm>
        </p:grpSpPr>
        <p:sp>
          <p:nvSpPr>
            <p:cNvPr id="29" name="任意多边形 28"/>
            <p:cNvSpPr/>
            <p:nvPr/>
          </p:nvSpPr>
          <p:spPr>
            <a:xfrm flipV="1">
              <a:off x="1572657" y="1659945"/>
              <a:ext cx="9283765" cy="45719"/>
            </a:xfrm>
            <a:custGeom>
              <a:avLst/>
              <a:gdLst>
                <a:gd name="connsiteX0" fmla="*/ 0 w 7386637"/>
                <a:gd name="connsiteY0" fmla="*/ 0 h 0"/>
                <a:gd name="connsiteX1" fmla="*/ 7386637 w 7386637"/>
                <a:gd name="connsiteY1" fmla="*/ 0 h 0"/>
              </a:gdLst>
              <a:ahLst/>
              <a:cxnLst>
                <a:cxn ang="0">
                  <a:pos x="connsiteX0" y="connsiteY0"/>
                </a:cxn>
                <a:cxn ang="0">
                  <a:pos x="connsiteX1" y="connsiteY1"/>
                </a:cxn>
              </a:cxnLst>
              <a:rect l="l" t="t" r="r" b="b"/>
              <a:pathLst>
                <a:path w="7386637">
                  <a:moveTo>
                    <a:pt x="0" y="0"/>
                  </a:moveTo>
                  <a:lnTo>
                    <a:pt x="7386637"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579812" y="415645"/>
              <a:ext cx="5269456" cy="830997"/>
            </a:xfrm>
            <a:prstGeom prst="rect">
              <a:avLst/>
            </a:prstGeom>
          </p:spPr>
          <p:txBody>
            <a:bodyPr wrap="none">
              <a:spAutoFit/>
            </a:bodyPr>
            <a:lstStyle/>
            <a:p>
              <a:r>
                <a:rPr lang="en-US" altLang="zh-CN" sz="4800" dirty="0" smtClean="0">
                  <a:solidFill>
                    <a:schemeClr val="bg1"/>
                  </a:solidFill>
                </a:rPr>
                <a:t>Text something here</a:t>
              </a:r>
            </a:p>
          </p:txBody>
        </p:sp>
      </p:grpSp>
    </p:spTree>
    <p:extLst>
      <p:ext uri="{BB962C8B-B14F-4D97-AF65-F5344CB8AC3E}">
        <p14:creationId xmlns:p14="http://schemas.microsoft.com/office/powerpoint/2010/main" xmlns="" val="2992817880"/>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1000"/>
                                        <p:tgtEl>
                                          <p:spTgt spid="31"/>
                                        </p:tgtEl>
                                      </p:cBhvr>
                                    </p:animEffect>
                                    <p:anim calcmode="lin" valueType="num">
                                      <p:cBhvr>
                                        <p:cTn id="36" dur="1000" fill="hold"/>
                                        <p:tgtEl>
                                          <p:spTgt spid="31"/>
                                        </p:tgtEl>
                                        <p:attrNameLst>
                                          <p:attrName>ppt_x</p:attrName>
                                        </p:attrNameLst>
                                      </p:cBhvr>
                                      <p:tavLst>
                                        <p:tav tm="0">
                                          <p:val>
                                            <p:strVal val="#ppt_x"/>
                                          </p:val>
                                        </p:tav>
                                        <p:tav tm="100000">
                                          <p:val>
                                            <p:strVal val="#ppt_x"/>
                                          </p:val>
                                        </p:tav>
                                      </p:tavLst>
                                    </p:anim>
                                    <p:anim calcmode="lin" valueType="num">
                                      <p:cBhvr>
                                        <p:cTn id="37"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106614" y="1235646"/>
            <a:ext cx="6157647" cy="4885275"/>
            <a:chOff x="-162405" y="1237422"/>
            <a:chExt cx="6831951" cy="5420246"/>
          </a:xfrm>
        </p:grpSpPr>
        <p:grpSp>
          <p:nvGrpSpPr>
            <p:cNvPr id="2" name="组合 1"/>
            <p:cNvGrpSpPr/>
            <p:nvPr/>
          </p:nvGrpSpPr>
          <p:grpSpPr>
            <a:xfrm rot="3230961">
              <a:off x="2733438" y="-869118"/>
              <a:ext cx="1040265" cy="6831951"/>
              <a:chOff x="5735959" y="188638"/>
              <a:chExt cx="1040265" cy="6831951"/>
            </a:xfrm>
          </p:grpSpPr>
          <p:sp>
            <p:nvSpPr>
              <p:cNvPr id="3" name="矩形 2"/>
              <p:cNvSpPr/>
              <p:nvPr/>
            </p:nvSpPr>
            <p:spPr>
              <a:xfrm>
                <a:off x="6014118" y="325711"/>
                <a:ext cx="396044" cy="612068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5735959" y="6057292"/>
                <a:ext cx="963297" cy="963297"/>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735959" y="188638"/>
                <a:ext cx="963297" cy="963297"/>
                <a:chOff x="5735959" y="188638"/>
                <a:chExt cx="963297" cy="963297"/>
              </a:xfrm>
              <a:effectLst>
                <a:outerShdw blurRad="50800" dist="38100" dir="2700000" algn="tl" rotWithShape="0">
                  <a:prstClr val="black">
                    <a:alpha val="40000"/>
                  </a:prstClr>
                </a:outerShdw>
              </a:effectLst>
            </p:grpSpPr>
            <p:sp>
              <p:nvSpPr>
                <p:cNvPr id="17" name="椭圆 16"/>
                <p:cNvSpPr/>
                <p:nvPr/>
              </p:nvSpPr>
              <p:spPr>
                <a:xfrm>
                  <a:off x="5735959" y="188638"/>
                  <a:ext cx="963297" cy="9632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820955" y="273636"/>
                  <a:ext cx="793303" cy="7933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椭圆 5"/>
              <p:cNvSpPr/>
              <p:nvPr/>
            </p:nvSpPr>
            <p:spPr>
              <a:xfrm>
                <a:off x="5820954" y="6142290"/>
                <a:ext cx="793303" cy="793303"/>
              </a:xfrm>
              <a:prstGeom prst="ellipse">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5735959" y="2096852"/>
                <a:ext cx="963297" cy="963297"/>
                <a:chOff x="5735959" y="188640"/>
                <a:chExt cx="963297" cy="963297"/>
              </a:xfrm>
              <a:effectLst>
                <a:outerShdw blurRad="50800" dist="38100" dir="2700000" algn="tl" rotWithShape="0">
                  <a:prstClr val="black">
                    <a:alpha val="40000"/>
                  </a:prstClr>
                </a:outerShdw>
              </a:effectLst>
            </p:grpSpPr>
            <p:sp>
              <p:nvSpPr>
                <p:cNvPr id="15" name="椭圆 14"/>
                <p:cNvSpPr/>
                <p:nvPr/>
              </p:nvSpPr>
              <p:spPr>
                <a:xfrm>
                  <a:off x="5735959" y="188640"/>
                  <a:ext cx="963297" cy="9632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820955" y="273637"/>
                  <a:ext cx="793303" cy="7933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735959" y="4005064"/>
                <a:ext cx="963297" cy="963297"/>
                <a:chOff x="5735959" y="188640"/>
                <a:chExt cx="963297" cy="963297"/>
              </a:xfrm>
              <a:effectLst>
                <a:outerShdw blurRad="50800" dist="38100" dir="2700000" algn="tl" rotWithShape="0">
                  <a:prstClr val="black">
                    <a:alpha val="40000"/>
                  </a:prstClr>
                </a:outerShdw>
              </a:effectLst>
            </p:grpSpPr>
            <p:sp>
              <p:nvSpPr>
                <p:cNvPr id="13" name="椭圆 12"/>
                <p:cNvSpPr/>
                <p:nvPr/>
              </p:nvSpPr>
              <p:spPr>
                <a:xfrm>
                  <a:off x="5735959" y="188640"/>
                  <a:ext cx="963297" cy="9632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818825" y="271400"/>
                  <a:ext cx="793303" cy="79330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5900090" y="308097"/>
                <a:ext cx="864097" cy="64881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3200" b="1" dirty="0" smtClean="0">
                    <a:solidFill>
                      <a:schemeClr val="bg1"/>
                    </a:solidFill>
                  </a:rPr>
                  <a:t>01</a:t>
                </a:r>
                <a:endParaRPr lang="zh-CN" altLang="en-US" sz="3200" b="1" dirty="0">
                  <a:solidFill>
                    <a:schemeClr val="bg1"/>
                  </a:solidFill>
                </a:endParaRPr>
              </a:p>
            </p:txBody>
          </p:sp>
          <p:sp>
            <p:nvSpPr>
              <p:cNvPr id="10" name="文本框 9"/>
              <p:cNvSpPr txBox="1"/>
              <p:nvPr/>
            </p:nvSpPr>
            <p:spPr>
              <a:xfrm>
                <a:off x="5912127" y="2208744"/>
                <a:ext cx="864097" cy="64881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3200" b="1" dirty="0" smtClean="0">
                    <a:solidFill>
                      <a:schemeClr val="bg1"/>
                    </a:solidFill>
                  </a:rPr>
                  <a:t>02</a:t>
                </a:r>
                <a:endParaRPr lang="zh-CN" altLang="en-US" sz="3200" b="1" dirty="0">
                  <a:solidFill>
                    <a:schemeClr val="bg1"/>
                  </a:solidFill>
                </a:endParaRPr>
              </a:p>
            </p:txBody>
          </p:sp>
          <p:sp>
            <p:nvSpPr>
              <p:cNvPr id="11" name="文本框 10"/>
              <p:cNvSpPr txBox="1"/>
              <p:nvPr/>
            </p:nvSpPr>
            <p:spPr>
              <a:xfrm>
                <a:off x="5893354" y="4124867"/>
                <a:ext cx="864097" cy="64881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3200" b="1" dirty="0" smtClean="0">
                    <a:solidFill>
                      <a:schemeClr val="bg1"/>
                    </a:solidFill>
                  </a:rPr>
                  <a:t>03</a:t>
                </a:r>
                <a:endParaRPr lang="zh-CN" altLang="en-US" sz="3200" b="1" dirty="0">
                  <a:solidFill>
                    <a:schemeClr val="bg1"/>
                  </a:solidFill>
                </a:endParaRPr>
              </a:p>
            </p:txBody>
          </p:sp>
          <p:sp>
            <p:nvSpPr>
              <p:cNvPr id="12" name="文本框 11"/>
              <p:cNvSpPr txBox="1"/>
              <p:nvPr/>
            </p:nvSpPr>
            <p:spPr>
              <a:xfrm>
                <a:off x="5886354" y="6183302"/>
                <a:ext cx="864097" cy="64881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3200" b="1" dirty="0" smtClean="0">
                    <a:solidFill>
                      <a:schemeClr val="bg1"/>
                    </a:solidFill>
                  </a:rPr>
                  <a:t>04</a:t>
                </a:r>
                <a:endParaRPr lang="zh-CN" altLang="en-US" sz="3200" b="1" dirty="0">
                  <a:solidFill>
                    <a:schemeClr val="bg1"/>
                  </a:solidFill>
                </a:endParaRPr>
              </a:p>
            </p:txBody>
          </p:sp>
        </p:grpSp>
        <p:sp>
          <p:nvSpPr>
            <p:cNvPr id="19" name="任意多边形 18"/>
            <p:cNvSpPr/>
            <p:nvPr/>
          </p:nvSpPr>
          <p:spPr>
            <a:xfrm>
              <a:off x="821589" y="4729232"/>
              <a:ext cx="0" cy="1066800"/>
            </a:xfrm>
            <a:custGeom>
              <a:avLst/>
              <a:gdLst>
                <a:gd name="connsiteX0" fmla="*/ 0 w 0"/>
                <a:gd name="connsiteY0" fmla="*/ 0 h 1066800"/>
                <a:gd name="connsiteX1" fmla="*/ 0 w 0"/>
                <a:gd name="connsiteY1" fmla="*/ 1066800 h 1066800"/>
              </a:gdLst>
              <a:ahLst/>
              <a:cxnLst>
                <a:cxn ang="0">
                  <a:pos x="connsiteX0" y="connsiteY0"/>
                </a:cxn>
                <a:cxn ang="0">
                  <a:pos x="connsiteX1" y="connsiteY1"/>
                </a:cxn>
              </a:cxnLst>
              <a:rect l="l" t="t" r="r" b="b"/>
              <a:pathLst>
                <a:path h="1066800">
                  <a:moveTo>
                    <a:pt x="0" y="0"/>
                  </a:moveTo>
                  <a:lnTo>
                    <a:pt x="0" y="1066800"/>
                  </a:lnTo>
                </a:path>
              </a:pathLst>
            </a:custGeom>
            <a:noFill/>
            <a:ln w="381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flipH="1">
              <a:off x="2445136" y="3493202"/>
              <a:ext cx="191581" cy="2302829"/>
            </a:xfrm>
            <a:custGeom>
              <a:avLst/>
              <a:gdLst>
                <a:gd name="connsiteX0" fmla="*/ 0 w 0"/>
                <a:gd name="connsiteY0" fmla="*/ 0 h 1066800"/>
                <a:gd name="connsiteX1" fmla="*/ 0 w 0"/>
                <a:gd name="connsiteY1" fmla="*/ 1066800 h 1066800"/>
              </a:gdLst>
              <a:ahLst/>
              <a:cxnLst>
                <a:cxn ang="0">
                  <a:pos x="connsiteX0" y="connsiteY0"/>
                </a:cxn>
                <a:cxn ang="0">
                  <a:pos x="connsiteX1" y="connsiteY1"/>
                </a:cxn>
              </a:cxnLst>
              <a:rect l="l" t="t" r="r" b="b"/>
              <a:pathLst>
                <a:path h="1066800">
                  <a:moveTo>
                    <a:pt x="0" y="0"/>
                  </a:moveTo>
                  <a:lnTo>
                    <a:pt x="0" y="1066800"/>
                  </a:lnTo>
                </a:path>
              </a:pathLst>
            </a:custGeom>
            <a:noFill/>
            <a:ln w="381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flipH="1">
              <a:off x="3952880" y="2363097"/>
              <a:ext cx="252826" cy="3365724"/>
            </a:xfrm>
            <a:custGeom>
              <a:avLst/>
              <a:gdLst>
                <a:gd name="connsiteX0" fmla="*/ 0 w 0"/>
                <a:gd name="connsiteY0" fmla="*/ 0 h 1066800"/>
                <a:gd name="connsiteX1" fmla="*/ 0 w 0"/>
                <a:gd name="connsiteY1" fmla="*/ 1066800 h 1066800"/>
              </a:gdLst>
              <a:ahLst/>
              <a:cxnLst>
                <a:cxn ang="0">
                  <a:pos x="connsiteX0" y="connsiteY0"/>
                </a:cxn>
                <a:cxn ang="0">
                  <a:pos x="connsiteX1" y="connsiteY1"/>
                </a:cxn>
              </a:cxnLst>
              <a:rect l="l" t="t" r="r" b="b"/>
              <a:pathLst>
                <a:path h="1066800">
                  <a:moveTo>
                    <a:pt x="0" y="0"/>
                  </a:moveTo>
                  <a:lnTo>
                    <a:pt x="0" y="1066800"/>
                  </a:lnTo>
                </a:path>
              </a:pathLst>
            </a:custGeom>
            <a:noFill/>
            <a:ln w="381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flipH="1">
              <a:off x="5460625" y="1237422"/>
              <a:ext cx="301216" cy="4424187"/>
            </a:xfrm>
            <a:custGeom>
              <a:avLst/>
              <a:gdLst>
                <a:gd name="connsiteX0" fmla="*/ 0 w 0"/>
                <a:gd name="connsiteY0" fmla="*/ 0 h 1066800"/>
                <a:gd name="connsiteX1" fmla="*/ 0 w 0"/>
                <a:gd name="connsiteY1" fmla="*/ 1066800 h 1066800"/>
              </a:gdLst>
              <a:ahLst/>
              <a:cxnLst>
                <a:cxn ang="0">
                  <a:pos x="connsiteX0" y="connsiteY0"/>
                </a:cxn>
                <a:cxn ang="0">
                  <a:pos x="connsiteX1" y="connsiteY1"/>
                </a:cxn>
              </a:cxnLst>
              <a:rect l="l" t="t" r="r" b="b"/>
              <a:pathLst>
                <a:path h="1066800">
                  <a:moveTo>
                    <a:pt x="0" y="0"/>
                  </a:moveTo>
                  <a:lnTo>
                    <a:pt x="0" y="1066800"/>
                  </a:lnTo>
                </a:path>
              </a:pathLst>
            </a:custGeom>
            <a:noFill/>
            <a:ln w="381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85361" y="5796031"/>
              <a:ext cx="861637" cy="861637"/>
            </a:xfrm>
            <a:prstGeom prst="ellipse">
              <a:avLst/>
            </a:prstGeom>
            <a:noFill/>
            <a:ln w="381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211786" y="5796030"/>
              <a:ext cx="861637" cy="861637"/>
            </a:xfrm>
            <a:prstGeom prst="ellipse">
              <a:avLst/>
            </a:prstGeom>
            <a:noFill/>
            <a:ln w="381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774887" y="5787802"/>
              <a:ext cx="861637" cy="861637"/>
            </a:xfrm>
            <a:prstGeom prst="ellipse">
              <a:avLst/>
            </a:prstGeom>
            <a:noFill/>
            <a:ln w="381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337988" y="5779574"/>
              <a:ext cx="861637" cy="861637"/>
            </a:xfrm>
            <a:prstGeom prst="ellipse">
              <a:avLst/>
            </a:prstGeom>
            <a:noFill/>
            <a:ln w="381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1063"/>
            <p:cNvSpPr>
              <a:spLocks noEditPoints="1"/>
            </p:cNvSpPr>
            <p:nvPr/>
          </p:nvSpPr>
          <p:spPr bwMode="auto">
            <a:xfrm>
              <a:off x="515245" y="5944293"/>
              <a:ext cx="601868" cy="604924"/>
            </a:xfrm>
            <a:custGeom>
              <a:avLst/>
              <a:gdLst>
                <a:gd name="T0" fmla="*/ 2147483646 w 144"/>
                <a:gd name="T1" fmla="*/ 0 h 144"/>
                <a:gd name="T2" fmla="*/ 0 w 144"/>
                <a:gd name="T3" fmla="*/ 2147483646 h 144"/>
                <a:gd name="T4" fmla="*/ 2147483646 w 144"/>
                <a:gd name="T5" fmla="*/ 2147483646 h 144"/>
                <a:gd name="T6" fmla="*/ 2147483646 w 144"/>
                <a:gd name="T7" fmla="*/ 2147483646 h 144"/>
                <a:gd name="T8" fmla="*/ 2147483646 w 144"/>
                <a:gd name="T9" fmla="*/ 0 h 144"/>
                <a:gd name="T10" fmla="*/ 2147483646 w 144"/>
                <a:gd name="T11" fmla="*/ 2147483646 h 144"/>
                <a:gd name="T12" fmla="*/ 2147483646 w 144"/>
                <a:gd name="T13" fmla="*/ 2147483646 h 144"/>
                <a:gd name="T14" fmla="*/ 2147483646 w 144"/>
                <a:gd name="T15" fmla="*/ 2147483646 h 144"/>
                <a:gd name="T16" fmla="*/ 2147483646 w 144"/>
                <a:gd name="T17" fmla="*/ 2147483646 h 144"/>
                <a:gd name="T18" fmla="*/ 2147483646 w 144"/>
                <a:gd name="T19" fmla="*/ 2147483646 h 144"/>
                <a:gd name="T20" fmla="*/ 2147483646 w 144"/>
                <a:gd name="T21" fmla="*/ 2147483646 h 144"/>
                <a:gd name="T22" fmla="*/ 2147483646 w 144"/>
                <a:gd name="T23" fmla="*/ 2147483646 h 1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44">
                  <a:moveTo>
                    <a:pt x="72" y="0"/>
                  </a:moveTo>
                  <a:cubicBezTo>
                    <a:pt x="32" y="0"/>
                    <a:pt x="0" y="32"/>
                    <a:pt x="0" y="72"/>
                  </a:cubicBezTo>
                  <a:cubicBezTo>
                    <a:pt x="0" y="112"/>
                    <a:pt x="32" y="144"/>
                    <a:pt x="72" y="144"/>
                  </a:cubicBezTo>
                  <a:cubicBezTo>
                    <a:pt x="112" y="144"/>
                    <a:pt x="144" y="112"/>
                    <a:pt x="144" y="72"/>
                  </a:cubicBezTo>
                  <a:cubicBezTo>
                    <a:pt x="144" y="32"/>
                    <a:pt x="112" y="0"/>
                    <a:pt x="72" y="0"/>
                  </a:cubicBezTo>
                  <a:moveTo>
                    <a:pt x="92" y="114"/>
                  </a:moveTo>
                  <a:cubicBezTo>
                    <a:pt x="63" y="89"/>
                    <a:pt x="63" y="89"/>
                    <a:pt x="63" y="89"/>
                  </a:cubicBezTo>
                  <a:cubicBezTo>
                    <a:pt x="43" y="89"/>
                    <a:pt x="43" y="89"/>
                    <a:pt x="43" y="89"/>
                  </a:cubicBezTo>
                  <a:cubicBezTo>
                    <a:pt x="43" y="55"/>
                    <a:pt x="43" y="55"/>
                    <a:pt x="43" y="55"/>
                  </a:cubicBezTo>
                  <a:cubicBezTo>
                    <a:pt x="63" y="55"/>
                    <a:pt x="63" y="55"/>
                    <a:pt x="63" y="55"/>
                  </a:cubicBezTo>
                  <a:cubicBezTo>
                    <a:pt x="92" y="30"/>
                    <a:pt x="92" y="30"/>
                    <a:pt x="92" y="30"/>
                  </a:cubicBezTo>
                  <a:lnTo>
                    <a:pt x="92" y="114"/>
                  </a:lnTo>
                  <a:close/>
                </a:path>
              </a:pathLst>
            </a:custGeom>
            <a:solidFill>
              <a:schemeClr val="bg1"/>
            </a:solidFill>
            <a:ln>
              <a:noFill/>
            </a:ln>
          </p:spPr>
          <p:txBody>
            <a:bodyPr/>
            <a:lstStyle/>
            <a:p>
              <a:endParaRPr lang="zh-CN" altLang="en-US"/>
            </a:p>
          </p:txBody>
        </p:sp>
        <p:sp>
          <p:nvSpPr>
            <p:cNvPr id="28" name="Freeform 1064"/>
            <p:cNvSpPr>
              <a:spLocks noEditPoints="1"/>
            </p:cNvSpPr>
            <p:nvPr/>
          </p:nvSpPr>
          <p:spPr bwMode="auto">
            <a:xfrm>
              <a:off x="2342333" y="5951540"/>
              <a:ext cx="601870" cy="604924"/>
            </a:xfrm>
            <a:custGeom>
              <a:avLst/>
              <a:gdLst>
                <a:gd name="T0" fmla="*/ 2147483646 w 144"/>
                <a:gd name="T1" fmla="*/ 0 h 144"/>
                <a:gd name="T2" fmla="*/ 0 w 144"/>
                <a:gd name="T3" fmla="*/ 2147483646 h 144"/>
                <a:gd name="T4" fmla="*/ 2147483646 w 144"/>
                <a:gd name="T5" fmla="*/ 2147483646 h 144"/>
                <a:gd name="T6" fmla="*/ 2147483646 w 144"/>
                <a:gd name="T7" fmla="*/ 2147483646 h 144"/>
                <a:gd name="T8" fmla="*/ 2147483646 w 144"/>
                <a:gd name="T9" fmla="*/ 0 h 144"/>
                <a:gd name="T10" fmla="*/ 2147483646 w 144"/>
                <a:gd name="T11" fmla="*/ 2147483646 h 144"/>
                <a:gd name="T12" fmla="*/ 2147483646 w 144"/>
                <a:gd name="T13" fmla="*/ 2147483646 h 144"/>
                <a:gd name="T14" fmla="*/ 2147483646 w 144"/>
                <a:gd name="T15" fmla="*/ 2147483646 h 144"/>
                <a:gd name="T16" fmla="*/ 2147483646 w 144"/>
                <a:gd name="T17" fmla="*/ 2147483646 h 144"/>
                <a:gd name="T18" fmla="*/ 2147483646 w 144"/>
                <a:gd name="T19" fmla="*/ 2147483646 h 144"/>
                <a:gd name="T20" fmla="*/ 2147483646 w 144"/>
                <a:gd name="T21" fmla="*/ 2147483646 h 144"/>
                <a:gd name="T22" fmla="*/ 2147483646 w 144"/>
                <a:gd name="T23" fmla="*/ 2147483646 h 144"/>
                <a:gd name="T24" fmla="*/ 2147483646 w 144"/>
                <a:gd name="T25" fmla="*/ 2147483646 h 144"/>
                <a:gd name="T26" fmla="*/ 2147483646 w 144"/>
                <a:gd name="T27" fmla="*/ 2147483646 h 144"/>
                <a:gd name="T28" fmla="*/ 2147483646 w 144"/>
                <a:gd name="T29" fmla="*/ 2147483646 h 144"/>
                <a:gd name="T30" fmla="*/ 2147483646 w 144"/>
                <a:gd name="T31" fmla="*/ 2147483646 h 144"/>
                <a:gd name="T32" fmla="*/ 2147483646 w 144"/>
                <a:gd name="T33" fmla="*/ 2147483646 h 144"/>
                <a:gd name="T34" fmla="*/ 2147483646 w 144"/>
                <a:gd name="T35" fmla="*/ 2147483646 h 144"/>
                <a:gd name="T36" fmla="*/ 2147483646 w 144"/>
                <a:gd name="T37" fmla="*/ 2147483646 h 144"/>
                <a:gd name="T38" fmla="*/ 2147483646 w 144"/>
                <a:gd name="T39" fmla="*/ 2147483646 h 144"/>
                <a:gd name="T40" fmla="*/ 2147483646 w 144"/>
                <a:gd name="T41" fmla="*/ 2147483646 h 144"/>
                <a:gd name="T42" fmla="*/ 2147483646 w 144"/>
                <a:gd name="T43" fmla="*/ 2147483646 h 144"/>
                <a:gd name="T44" fmla="*/ 2147483646 w 144"/>
                <a:gd name="T45" fmla="*/ 2147483646 h 144"/>
                <a:gd name="T46" fmla="*/ 2147483646 w 144"/>
                <a:gd name="T47" fmla="*/ 2147483646 h 144"/>
                <a:gd name="T48" fmla="*/ 2147483646 w 144"/>
                <a:gd name="T49" fmla="*/ 2147483646 h 144"/>
                <a:gd name="T50" fmla="*/ 2147483646 w 144"/>
                <a:gd name="T51" fmla="*/ 2147483646 h 144"/>
                <a:gd name="T52" fmla="*/ 2147483646 w 144"/>
                <a:gd name="T53" fmla="*/ 2147483646 h 144"/>
                <a:gd name="T54" fmla="*/ 2147483646 w 144"/>
                <a:gd name="T55" fmla="*/ 2147483646 h 144"/>
                <a:gd name="T56" fmla="*/ 2147483646 w 144"/>
                <a:gd name="T57" fmla="*/ 2147483646 h 144"/>
                <a:gd name="T58" fmla="*/ 2147483646 w 144"/>
                <a:gd name="T59" fmla="*/ 2147483646 h 144"/>
                <a:gd name="T60" fmla="*/ 2147483646 w 144"/>
                <a:gd name="T61" fmla="*/ 2147483646 h 144"/>
                <a:gd name="T62" fmla="*/ 2147483646 w 144"/>
                <a:gd name="T63" fmla="*/ 2147483646 h 144"/>
                <a:gd name="T64" fmla="*/ 2147483646 w 144"/>
                <a:gd name="T65" fmla="*/ 2147483646 h 144"/>
                <a:gd name="T66" fmla="*/ 2147483646 w 144"/>
                <a:gd name="T67" fmla="*/ 2147483646 h 144"/>
                <a:gd name="T68" fmla="*/ 2147483646 w 144"/>
                <a:gd name="T69" fmla="*/ 2147483646 h 144"/>
                <a:gd name="T70" fmla="*/ 2147483646 w 144"/>
                <a:gd name="T71" fmla="*/ 2147483646 h 144"/>
                <a:gd name="T72" fmla="*/ 2147483646 w 144"/>
                <a:gd name="T73" fmla="*/ 2147483646 h 144"/>
                <a:gd name="T74" fmla="*/ 2147483646 w 144"/>
                <a:gd name="T75" fmla="*/ 2147483646 h 144"/>
                <a:gd name="T76" fmla="*/ 2147483646 w 144"/>
                <a:gd name="T77" fmla="*/ 2147483646 h 14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44" h="144">
                  <a:moveTo>
                    <a:pt x="72" y="0"/>
                  </a:moveTo>
                  <a:cubicBezTo>
                    <a:pt x="32" y="0"/>
                    <a:pt x="0" y="32"/>
                    <a:pt x="0" y="72"/>
                  </a:cubicBezTo>
                  <a:cubicBezTo>
                    <a:pt x="0" y="112"/>
                    <a:pt x="32" y="144"/>
                    <a:pt x="72" y="144"/>
                  </a:cubicBezTo>
                  <a:cubicBezTo>
                    <a:pt x="112" y="144"/>
                    <a:pt x="144" y="112"/>
                    <a:pt x="144" y="72"/>
                  </a:cubicBezTo>
                  <a:cubicBezTo>
                    <a:pt x="144" y="32"/>
                    <a:pt x="112" y="0"/>
                    <a:pt x="72" y="0"/>
                  </a:cubicBezTo>
                  <a:moveTo>
                    <a:pt x="66" y="65"/>
                  </a:moveTo>
                  <a:cubicBezTo>
                    <a:pt x="66" y="65"/>
                    <a:pt x="63" y="66"/>
                    <a:pt x="63" y="74"/>
                  </a:cubicBezTo>
                  <a:cubicBezTo>
                    <a:pt x="63" y="121"/>
                    <a:pt x="63" y="121"/>
                    <a:pt x="63" y="121"/>
                  </a:cubicBezTo>
                  <a:cubicBezTo>
                    <a:pt x="63" y="124"/>
                    <a:pt x="61" y="127"/>
                    <a:pt x="58" y="127"/>
                  </a:cubicBezTo>
                  <a:cubicBezTo>
                    <a:pt x="55" y="127"/>
                    <a:pt x="53" y="124"/>
                    <a:pt x="53" y="121"/>
                  </a:cubicBezTo>
                  <a:cubicBezTo>
                    <a:pt x="53" y="74"/>
                    <a:pt x="53" y="74"/>
                    <a:pt x="53" y="74"/>
                  </a:cubicBezTo>
                  <a:cubicBezTo>
                    <a:pt x="53" y="66"/>
                    <a:pt x="49" y="65"/>
                    <a:pt x="49" y="65"/>
                  </a:cubicBezTo>
                  <a:cubicBezTo>
                    <a:pt x="49" y="65"/>
                    <a:pt x="49" y="65"/>
                    <a:pt x="49" y="65"/>
                  </a:cubicBezTo>
                  <a:cubicBezTo>
                    <a:pt x="45" y="63"/>
                    <a:pt x="44" y="59"/>
                    <a:pt x="44" y="53"/>
                  </a:cubicBezTo>
                  <a:cubicBezTo>
                    <a:pt x="46" y="26"/>
                    <a:pt x="46" y="26"/>
                    <a:pt x="46" y="26"/>
                  </a:cubicBezTo>
                  <a:cubicBezTo>
                    <a:pt x="51" y="26"/>
                    <a:pt x="51" y="26"/>
                    <a:pt x="51" y="26"/>
                  </a:cubicBezTo>
                  <a:cubicBezTo>
                    <a:pt x="51" y="49"/>
                    <a:pt x="51" y="49"/>
                    <a:pt x="51" y="49"/>
                  </a:cubicBezTo>
                  <a:cubicBezTo>
                    <a:pt x="51" y="50"/>
                    <a:pt x="52" y="51"/>
                    <a:pt x="53" y="51"/>
                  </a:cubicBezTo>
                  <a:cubicBezTo>
                    <a:pt x="54" y="51"/>
                    <a:pt x="55" y="50"/>
                    <a:pt x="55" y="49"/>
                  </a:cubicBezTo>
                  <a:cubicBezTo>
                    <a:pt x="55" y="26"/>
                    <a:pt x="55" y="26"/>
                    <a:pt x="55" y="26"/>
                  </a:cubicBezTo>
                  <a:cubicBezTo>
                    <a:pt x="61" y="26"/>
                    <a:pt x="61" y="26"/>
                    <a:pt x="61" y="26"/>
                  </a:cubicBezTo>
                  <a:cubicBezTo>
                    <a:pt x="61" y="49"/>
                    <a:pt x="61" y="49"/>
                    <a:pt x="61" y="49"/>
                  </a:cubicBezTo>
                  <a:cubicBezTo>
                    <a:pt x="61" y="50"/>
                    <a:pt x="62" y="51"/>
                    <a:pt x="63" y="51"/>
                  </a:cubicBezTo>
                  <a:cubicBezTo>
                    <a:pt x="64" y="51"/>
                    <a:pt x="65" y="50"/>
                    <a:pt x="65" y="49"/>
                  </a:cubicBezTo>
                  <a:cubicBezTo>
                    <a:pt x="65" y="26"/>
                    <a:pt x="65" y="26"/>
                    <a:pt x="65" y="26"/>
                  </a:cubicBezTo>
                  <a:cubicBezTo>
                    <a:pt x="71" y="26"/>
                    <a:pt x="71" y="26"/>
                    <a:pt x="71" y="26"/>
                  </a:cubicBezTo>
                  <a:cubicBezTo>
                    <a:pt x="72" y="53"/>
                    <a:pt x="72" y="53"/>
                    <a:pt x="72" y="53"/>
                  </a:cubicBezTo>
                  <a:cubicBezTo>
                    <a:pt x="72" y="59"/>
                    <a:pt x="70" y="63"/>
                    <a:pt x="66" y="65"/>
                  </a:cubicBezTo>
                  <a:close/>
                  <a:moveTo>
                    <a:pt x="85" y="127"/>
                  </a:moveTo>
                  <a:cubicBezTo>
                    <a:pt x="76" y="127"/>
                    <a:pt x="70" y="117"/>
                    <a:pt x="70" y="106"/>
                  </a:cubicBezTo>
                  <a:cubicBezTo>
                    <a:pt x="70" y="93"/>
                    <a:pt x="76" y="90"/>
                    <a:pt x="77" y="88"/>
                  </a:cubicBezTo>
                  <a:cubicBezTo>
                    <a:pt x="78" y="86"/>
                    <a:pt x="80" y="85"/>
                    <a:pt x="80" y="76"/>
                  </a:cubicBezTo>
                  <a:cubicBezTo>
                    <a:pt x="80" y="30"/>
                    <a:pt x="80" y="30"/>
                    <a:pt x="80" y="30"/>
                  </a:cubicBezTo>
                  <a:cubicBezTo>
                    <a:pt x="80" y="27"/>
                    <a:pt x="82" y="24"/>
                    <a:pt x="85" y="24"/>
                  </a:cubicBezTo>
                  <a:cubicBezTo>
                    <a:pt x="88" y="24"/>
                    <a:pt x="90" y="27"/>
                    <a:pt x="90" y="30"/>
                  </a:cubicBezTo>
                  <a:cubicBezTo>
                    <a:pt x="90" y="76"/>
                    <a:pt x="90" y="76"/>
                    <a:pt x="90" y="76"/>
                  </a:cubicBezTo>
                  <a:cubicBezTo>
                    <a:pt x="90" y="85"/>
                    <a:pt x="92" y="85"/>
                    <a:pt x="93" y="88"/>
                  </a:cubicBezTo>
                  <a:cubicBezTo>
                    <a:pt x="95" y="90"/>
                    <a:pt x="100" y="93"/>
                    <a:pt x="100" y="106"/>
                  </a:cubicBezTo>
                  <a:cubicBezTo>
                    <a:pt x="100" y="117"/>
                    <a:pt x="94" y="127"/>
                    <a:pt x="85" y="127"/>
                  </a:cubicBezTo>
                </a:path>
              </a:pathLst>
            </a:custGeom>
            <a:solidFill>
              <a:schemeClr val="bg1"/>
            </a:solidFill>
            <a:ln>
              <a:noFill/>
            </a:ln>
          </p:spPr>
          <p:txBody>
            <a:bodyPr/>
            <a:lstStyle/>
            <a:p>
              <a:endParaRPr lang="zh-CN" altLang="en-US"/>
            </a:p>
          </p:txBody>
        </p:sp>
        <p:grpSp>
          <p:nvGrpSpPr>
            <p:cNvPr id="29" name="组合 28"/>
            <p:cNvGrpSpPr/>
            <p:nvPr/>
          </p:nvGrpSpPr>
          <p:grpSpPr>
            <a:xfrm>
              <a:off x="3994898" y="5944293"/>
              <a:ext cx="421614" cy="604924"/>
              <a:chOff x="2940050" y="1131888"/>
              <a:chExt cx="219075" cy="314325"/>
            </a:xfrm>
          </p:grpSpPr>
          <p:sp>
            <p:nvSpPr>
              <p:cNvPr id="30" name="Oval 1065"/>
              <p:cNvSpPr>
                <a:spLocks noChangeArrowheads="1"/>
              </p:cNvSpPr>
              <p:nvPr/>
            </p:nvSpPr>
            <p:spPr bwMode="auto">
              <a:xfrm>
                <a:off x="3001963" y="1250950"/>
                <a:ext cx="19050" cy="25400"/>
              </a:xfrm>
              <a:prstGeom prst="ellipse">
                <a:avLst/>
              </a:prstGeom>
              <a:solidFill>
                <a:schemeClr val="bg1"/>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zh-CN" altLang="en-US" sz="1800">
                  <a:latin typeface="Arial" panose="020B0604020202020204" pitchFamily="34" charset="0"/>
                </a:endParaRPr>
              </a:p>
            </p:txBody>
          </p:sp>
          <p:sp>
            <p:nvSpPr>
              <p:cNvPr id="31" name="Freeform 1066"/>
              <p:cNvSpPr>
                <a:spLocks noEditPoints="1"/>
              </p:cNvSpPr>
              <p:nvPr/>
            </p:nvSpPr>
            <p:spPr bwMode="auto">
              <a:xfrm>
                <a:off x="2940050" y="1131888"/>
                <a:ext cx="219075" cy="314325"/>
              </a:xfrm>
              <a:custGeom>
                <a:avLst/>
                <a:gdLst>
                  <a:gd name="T0" fmla="*/ 2147483646 w 100"/>
                  <a:gd name="T1" fmla="*/ 2147483646 h 144"/>
                  <a:gd name="T2" fmla="*/ 2147483646 w 100"/>
                  <a:gd name="T3" fmla="*/ 2147483646 h 144"/>
                  <a:gd name="T4" fmla="*/ 2147483646 w 100"/>
                  <a:gd name="T5" fmla="*/ 2147483646 h 144"/>
                  <a:gd name="T6" fmla="*/ 2147483646 w 100"/>
                  <a:gd name="T7" fmla="*/ 0 h 144"/>
                  <a:gd name="T8" fmla="*/ 2147483646 w 100"/>
                  <a:gd name="T9" fmla="*/ 2147483646 h 144"/>
                  <a:gd name="T10" fmla="*/ 2147483646 w 100"/>
                  <a:gd name="T11" fmla="*/ 2147483646 h 144"/>
                  <a:gd name="T12" fmla="*/ 2147483646 w 100"/>
                  <a:gd name="T13" fmla="*/ 2147483646 h 144"/>
                  <a:gd name="T14" fmla="*/ 0 w 100"/>
                  <a:gd name="T15" fmla="*/ 2147483646 h 144"/>
                  <a:gd name="T16" fmla="*/ 0 w 100"/>
                  <a:gd name="T17" fmla="*/ 2147483646 h 144"/>
                  <a:gd name="T18" fmla="*/ 2147483646 w 100"/>
                  <a:gd name="T19" fmla="*/ 2147483646 h 144"/>
                  <a:gd name="T20" fmla="*/ 2147483646 w 100"/>
                  <a:gd name="T21" fmla="*/ 2147483646 h 144"/>
                  <a:gd name="T22" fmla="*/ 2147483646 w 100"/>
                  <a:gd name="T23" fmla="*/ 2147483646 h 144"/>
                  <a:gd name="T24" fmla="*/ 2147483646 w 100"/>
                  <a:gd name="T25" fmla="*/ 2147483646 h 144"/>
                  <a:gd name="T26" fmla="*/ 2147483646 w 100"/>
                  <a:gd name="T27" fmla="*/ 2147483646 h 144"/>
                  <a:gd name="T28" fmla="*/ 2147483646 w 100"/>
                  <a:gd name="T29" fmla="*/ 2147483646 h 144"/>
                  <a:gd name="T30" fmla="*/ 2147483646 w 100"/>
                  <a:gd name="T31" fmla="*/ 2147483646 h 144"/>
                  <a:gd name="T32" fmla="*/ 2147483646 w 100"/>
                  <a:gd name="T33" fmla="*/ 2147483646 h 144"/>
                  <a:gd name="T34" fmla="*/ 2147483646 w 100"/>
                  <a:gd name="T35" fmla="*/ 2147483646 h 144"/>
                  <a:gd name="T36" fmla="*/ 2147483646 w 100"/>
                  <a:gd name="T37" fmla="*/ 2147483646 h 144"/>
                  <a:gd name="T38" fmla="*/ 2147483646 w 100"/>
                  <a:gd name="T39" fmla="*/ 2147483646 h 144"/>
                  <a:gd name="T40" fmla="*/ 2147483646 w 100"/>
                  <a:gd name="T41" fmla="*/ 2147483646 h 144"/>
                  <a:gd name="T42" fmla="*/ 2147483646 w 100"/>
                  <a:gd name="T43" fmla="*/ 2147483646 h 144"/>
                  <a:gd name="T44" fmla="*/ 2147483646 w 100"/>
                  <a:gd name="T45" fmla="*/ 2147483646 h 144"/>
                  <a:gd name="T46" fmla="*/ 2147483646 w 100"/>
                  <a:gd name="T47" fmla="*/ 2147483646 h 14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0" h="144">
                    <a:moveTo>
                      <a:pt x="80" y="41"/>
                    </a:moveTo>
                    <a:cubicBezTo>
                      <a:pt x="80" y="36"/>
                      <a:pt x="80" y="36"/>
                      <a:pt x="80" y="36"/>
                    </a:cubicBezTo>
                    <a:cubicBezTo>
                      <a:pt x="80" y="25"/>
                      <a:pt x="77" y="16"/>
                      <a:pt x="72" y="10"/>
                    </a:cubicBezTo>
                    <a:cubicBezTo>
                      <a:pt x="66" y="4"/>
                      <a:pt x="58" y="0"/>
                      <a:pt x="50" y="0"/>
                    </a:cubicBezTo>
                    <a:cubicBezTo>
                      <a:pt x="42" y="0"/>
                      <a:pt x="34" y="4"/>
                      <a:pt x="28" y="10"/>
                    </a:cubicBezTo>
                    <a:cubicBezTo>
                      <a:pt x="23" y="16"/>
                      <a:pt x="20" y="25"/>
                      <a:pt x="20" y="36"/>
                    </a:cubicBezTo>
                    <a:cubicBezTo>
                      <a:pt x="20" y="41"/>
                      <a:pt x="20" y="41"/>
                      <a:pt x="20" y="41"/>
                    </a:cubicBezTo>
                    <a:cubicBezTo>
                      <a:pt x="0" y="41"/>
                      <a:pt x="0" y="41"/>
                      <a:pt x="0" y="41"/>
                    </a:cubicBezTo>
                    <a:cubicBezTo>
                      <a:pt x="0" y="144"/>
                      <a:pt x="0" y="144"/>
                      <a:pt x="0" y="144"/>
                    </a:cubicBezTo>
                    <a:cubicBezTo>
                      <a:pt x="100" y="144"/>
                      <a:pt x="100" y="144"/>
                      <a:pt x="100" y="144"/>
                    </a:cubicBezTo>
                    <a:cubicBezTo>
                      <a:pt x="100" y="41"/>
                      <a:pt x="100" y="41"/>
                      <a:pt x="100" y="41"/>
                    </a:cubicBezTo>
                    <a:lnTo>
                      <a:pt x="80" y="41"/>
                    </a:lnTo>
                    <a:close/>
                    <a:moveTo>
                      <a:pt x="35" y="101"/>
                    </a:moveTo>
                    <a:cubicBezTo>
                      <a:pt x="21" y="67"/>
                      <a:pt x="21" y="67"/>
                      <a:pt x="21" y="67"/>
                    </a:cubicBezTo>
                    <a:cubicBezTo>
                      <a:pt x="30" y="51"/>
                      <a:pt x="30" y="51"/>
                      <a:pt x="30" y="51"/>
                    </a:cubicBezTo>
                    <a:cubicBezTo>
                      <a:pt x="47" y="56"/>
                      <a:pt x="47" y="56"/>
                      <a:pt x="47" y="56"/>
                    </a:cubicBezTo>
                    <a:cubicBezTo>
                      <a:pt x="62" y="90"/>
                      <a:pt x="62" y="90"/>
                      <a:pt x="62" y="90"/>
                    </a:cubicBezTo>
                    <a:lnTo>
                      <a:pt x="35" y="101"/>
                    </a:lnTo>
                    <a:close/>
                    <a:moveTo>
                      <a:pt x="70" y="41"/>
                    </a:moveTo>
                    <a:cubicBezTo>
                      <a:pt x="30" y="41"/>
                      <a:pt x="30" y="41"/>
                      <a:pt x="30" y="41"/>
                    </a:cubicBezTo>
                    <a:cubicBezTo>
                      <a:pt x="30" y="36"/>
                      <a:pt x="30" y="36"/>
                      <a:pt x="30" y="36"/>
                    </a:cubicBezTo>
                    <a:cubicBezTo>
                      <a:pt x="30" y="19"/>
                      <a:pt x="39" y="10"/>
                      <a:pt x="50" y="10"/>
                    </a:cubicBezTo>
                    <a:cubicBezTo>
                      <a:pt x="61" y="10"/>
                      <a:pt x="70" y="19"/>
                      <a:pt x="70" y="36"/>
                    </a:cubicBezTo>
                    <a:lnTo>
                      <a:pt x="70" y="41"/>
                    </a:lnTo>
                    <a:close/>
                  </a:path>
                </a:pathLst>
              </a:custGeom>
              <a:solidFill>
                <a:schemeClr val="bg1"/>
              </a:solidFill>
              <a:ln>
                <a:noFill/>
              </a:ln>
            </p:spPr>
            <p:txBody>
              <a:bodyPr/>
              <a:lstStyle/>
              <a:p>
                <a:endParaRPr lang="zh-CN" altLang="en-US"/>
              </a:p>
            </p:txBody>
          </p:sp>
        </p:grpSp>
        <p:sp>
          <p:nvSpPr>
            <p:cNvPr id="32" name="Freeform 1067"/>
            <p:cNvSpPr>
              <a:spLocks noEditPoints="1"/>
            </p:cNvSpPr>
            <p:nvPr/>
          </p:nvSpPr>
          <p:spPr bwMode="auto">
            <a:xfrm>
              <a:off x="5488177" y="5924386"/>
              <a:ext cx="604924" cy="604924"/>
            </a:xfrm>
            <a:custGeom>
              <a:avLst/>
              <a:gdLst>
                <a:gd name="T0" fmla="*/ 2147483646 w 144"/>
                <a:gd name="T1" fmla="*/ 0 h 144"/>
                <a:gd name="T2" fmla="*/ 0 w 144"/>
                <a:gd name="T3" fmla="*/ 2147483646 h 144"/>
                <a:gd name="T4" fmla="*/ 2147483646 w 144"/>
                <a:gd name="T5" fmla="*/ 2147483646 h 144"/>
                <a:gd name="T6" fmla="*/ 2147483646 w 144"/>
                <a:gd name="T7" fmla="*/ 2147483646 h 144"/>
                <a:gd name="T8" fmla="*/ 2147483646 w 144"/>
                <a:gd name="T9" fmla="*/ 0 h 144"/>
                <a:gd name="T10" fmla="*/ 2147483646 w 144"/>
                <a:gd name="T11" fmla="*/ 2147483646 h 144"/>
                <a:gd name="T12" fmla="*/ 2147483646 w 144"/>
                <a:gd name="T13" fmla="*/ 2147483646 h 144"/>
                <a:gd name="T14" fmla="*/ 2147483646 w 144"/>
                <a:gd name="T15" fmla="*/ 2147483646 h 144"/>
                <a:gd name="T16" fmla="*/ 2147483646 w 144"/>
                <a:gd name="T17" fmla="*/ 2147483646 h 144"/>
                <a:gd name="T18" fmla="*/ 2147483646 w 144"/>
                <a:gd name="T19" fmla="*/ 2147483646 h 144"/>
                <a:gd name="T20" fmla="*/ 2147483646 w 144"/>
                <a:gd name="T21" fmla="*/ 2147483646 h 144"/>
                <a:gd name="T22" fmla="*/ 2147483646 w 144"/>
                <a:gd name="T23" fmla="*/ 2147483646 h 144"/>
                <a:gd name="T24" fmla="*/ 2147483646 w 144"/>
                <a:gd name="T25" fmla="*/ 2147483646 h 144"/>
                <a:gd name="T26" fmla="*/ 2147483646 w 144"/>
                <a:gd name="T27" fmla="*/ 2147483646 h 144"/>
                <a:gd name="T28" fmla="*/ 2147483646 w 144"/>
                <a:gd name="T29" fmla="*/ 2147483646 h 144"/>
                <a:gd name="T30" fmla="*/ 2147483646 w 144"/>
                <a:gd name="T31" fmla="*/ 2147483646 h 144"/>
                <a:gd name="T32" fmla="*/ 2147483646 w 144"/>
                <a:gd name="T33" fmla="*/ 2147483646 h 144"/>
                <a:gd name="T34" fmla="*/ 2147483646 w 144"/>
                <a:gd name="T35" fmla="*/ 2147483646 h 144"/>
                <a:gd name="T36" fmla="*/ 2147483646 w 144"/>
                <a:gd name="T37" fmla="*/ 2147483646 h 144"/>
                <a:gd name="T38" fmla="*/ 2147483646 w 144"/>
                <a:gd name="T39" fmla="*/ 2147483646 h 144"/>
                <a:gd name="T40" fmla="*/ 2147483646 w 144"/>
                <a:gd name="T41" fmla="*/ 2147483646 h 144"/>
                <a:gd name="T42" fmla="*/ 2147483646 w 144"/>
                <a:gd name="T43" fmla="*/ 2147483646 h 144"/>
                <a:gd name="T44" fmla="*/ 2147483646 w 144"/>
                <a:gd name="T45" fmla="*/ 2147483646 h 144"/>
                <a:gd name="T46" fmla="*/ 2147483646 w 144"/>
                <a:gd name="T47" fmla="*/ 2147483646 h 144"/>
                <a:gd name="T48" fmla="*/ 2147483646 w 144"/>
                <a:gd name="T49" fmla="*/ 2147483646 h 144"/>
                <a:gd name="T50" fmla="*/ 2147483646 w 144"/>
                <a:gd name="T51" fmla="*/ 2147483646 h 144"/>
                <a:gd name="T52" fmla="*/ 2147483646 w 144"/>
                <a:gd name="T53" fmla="*/ 2147483646 h 144"/>
                <a:gd name="T54" fmla="*/ 2147483646 w 144"/>
                <a:gd name="T55" fmla="*/ 2147483646 h 144"/>
                <a:gd name="T56" fmla="*/ 2147483646 w 144"/>
                <a:gd name="T57" fmla="*/ 2147483646 h 144"/>
                <a:gd name="T58" fmla="*/ 2147483646 w 144"/>
                <a:gd name="T59" fmla="*/ 2147483646 h 144"/>
                <a:gd name="T60" fmla="*/ 2147483646 w 144"/>
                <a:gd name="T61" fmla="*/ 2147483646 h 144"/>
                <a:gd name="T62" fmla="*/ 2147483646 w 144"/>
                <a:gd name="T63" fmla="*/ 2147483646 h 1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4" h="144">
                  <a:moveTo>
                    <a:pt x="72" y="0"/>
                  </a:moveTo>
                  <a:cubicBezTo>
                    <a:pt x="32" y="0"/>
                    <a:pt x="0" y="32"/>
                    <a:pt x="0" y="72"/>
                  </a:cubicBezTo>
                  <a:cubicBezTo>
                    <a:pt x="0" y="112"/>
                    <a:pt x="32" y="144"/>
                    <a:pt x="72" y="144"/>
                  </a:cubicBezTo>
                  <a:cubicBezTo>
                    <a:pt x="112" y="144"/>
                    <a:pt x="144" y="112"/>
                    <a:pt x="144" y="72"/>
                  </a:cubicBezTo>
                  <a:cubicBezTo>
                    <a:pt x="144" y="32"/>
                    <a:pt x="112" y="0"/>
                    <a:pt x="72" y="0"/>
                  </a:cubicBezTo>
                  <a:moveTo>
                    <a:pt x="50" y="107"/>
                  </a:moveTo>
                  <a:cubicBezTo>
                    <a:pt x="50" y="109"/>
                    <a:pt x="49" y="110"/>
                    <a:pt x="48" y="110"/>
                  </a:cubicBezTo>
                  <a:cubicBezTo>
                    <a:pt x="33" y="110"/>
                    <a:pt x="33" y="110"/>
                    <a:pt x="33" y="110"/>
                  </a:cubicBezTo>
                  <a:cubicBezTo>
                    <a:pt x="31" y="110"/>
                    <a:pt x="30" y="109"/>
                    <a:pt x="30" y="107"/>
                  </a:cubicBezTo>
                  <a:cubicBezTo>
                    <a:pt x="30" y="76"/>
                    <a:pt x="30" y="76"/>
                    <a:pt x="30" y="76"/>
                  </a:cubicBezTo>
                  <a:cubicBezTo>
                    <a:pt x="30" y="75"/>
                    <a:pt x="31" y="74"/>
                    <a:pt x="33" y="74"/>
                  </a:cubicBezTo>
                  <a:cubicBezTo>
                    <a:pt x="48" y="74"/>
                    <a:pt x="48" y="74"/>
                    <a:pt x="48" y="74"/>
                  </a:cubicBezTo>
                  <a:cubicBezTo>
                    <a:pt x="49" y="74"/>
                    <a:pt x="50" y="75"/>
                    <a:pt x="50" y="76"/>
                  </a:cubicBezTo>
                  <a:lnTo>
                    <a:pt x="50" y="107"/>
                  </a:lnTo>
                  <a:close/>
                  <a:moveTo>
                    <a:pt x="80" y="107"/>
                  </a:moveTo>
                  <a:cubicBezTo>
                    <a:pt x="80" y="109"/>
                    <a:pt x="79" y="110"/>
                    <a:pt x="77" y="110"/>
                  </a:cubicBezTo>
                  <a:cubicBezTo>
                    <a:pt x="63" y="110"/>
                    <a:pt x="63" y="110"/>
                    <a:pt x="63" y="110"/>
                  </a:cubicBezTo>
                  <a:cubicBezTo>
                    <a:pt x="61" y="110"/>
                    <a:pt x="60" y="109"/>
                    <a:pt x="60" y="107"/>
                  </a:cubicBezTo>
                  <a:cubicBezTo>
                    <a:pt x="60" y="55"/>
                    <a:pt x="60" y="55"/>
                    <a:pt x="60" y="55"/>
                  </a:cubicBezTo>
                  <a:cubicBezTo>
                    <a:pt x="60" y="53"/>
                    <a:pt x="61" y="52"/>
                    <a:pt x="63" y="52"/>
                  </a:cubicBezTo>
                  <a:cubicBezTo>
                    <a:pt x="77" y="52"/>
                    <a:pt x="77" y="52"/>
                    <a:pt x="77" y="52"/>
                  </a:cubicBezTo>
                  <a:cubicBezTo>
                    <a:pt x="79" y="52"/>
                    <a:pt x="80" y="53"/>
                    <a:pt x="80" y="55"/>
                  </a:cubicBezTo>
                  <a:lnTo>
                    <a:pt x="80" y="107"/>
                  </a:lnTo>
                  <a:close/>
                  <a:moveTo>
                    <a:pt x="110" y="107"/>
                  </a:moveTo>
                  <a:cubicBezTo>
                    <a:pt x="110" y="109"/>
                    <a:pt x="108" y="110"/>
                    <a:pt x="107" y="110"/>
                  </a:cubicBezTo>
                  <a:cubicBezTo>
                    <a:pt x="92" y="110"/>
                    <a:pt x="92" y="110"/>
                    <a:pt x="92" y="110"/>
                  </a:cubicBezTo>
                  <a:cubicBezTo>
                    <a:pt x="91" y="110"/>
                    <a:pt x="89" y="109"/>
                    <a:pt x="89" y="107"/>
                  </a:cubicBezTo>
                  <a:cubicBezTo>
                    <a:pt x="89" y="32"/>
                    <a:pt x="89" y="32"/>
                    <a:pt x="89" y="32"/>
                  </a:cubicBezTo>
                  <a:cubicBezTo>
                    <a:pt x="89" y="30"/>
                    <a:pt x="91" y="29"/>
                    <a:pt x="92" y="29"/>
                  </a:cubicBezTo>
                  <a:cubicBezTo>
                    <a:pt x="107" y="29"/>
                    <a:pt x="107" y="29"/>
                    <a:pt x="107" y="29"/>
                  </a:cubicBezTo>
                  <a:cubicBezTo>
                    <a:pt x="108" y="29"/>
                    <a:pt x="110" y="30"/>
                    <a:pt x="110" y="32"/>
                  </a:cubicBezTo>
                  <a:lnTo>
                    <a:pt x="110" y="107"/>
                  </a:lnTo>
                  <a:close/>
                </a:path>
              </a:pathLst>
            </a:custGeom>
            <a:solidFill>
              <a:schemeClr val="bg1"/>
            </a:solidFill>
            <a:ln>
              <a:noFill/>
            </a:ln>
          </p:spPr>
          <p:txBody>
            <a:bodyPr/>
            <a:lstStyle/>
            <a:p>
              <a:endParaRPr lang="zh-CN" altLang="en-US"/>
            </a:p>
          </p:txBody>
        </p:sp>
      </p:grpSp>
      <p:sp>
        <p:nvSpPr>
          <p:cNvPr id="33" name="文本框 32"/>
          <p:cNvSpPr txBox="1"/>
          <p:nvPr/>
        </p:nvSpPr>
        <p:spPr>
          <a:xfrm>
            <a:off x="6775027" y="1033544"/>
            <a:ext cx="1044116" cy="830997"/>
          </a:xfrm>
          <a:prstGeom prst="rect">
            <a:avLst/>
          </a:prstGeom>
          <a:noFill/>
        </p:spPr>
        <p:txBody>
          <a:bodyPr wrap="square" rtlCol="0">
            <a:spAutoFit/>
          </a:bodyPr>
          <a:lstStyle/>
          <a:p>
            <a:r>
              <a:rPr lang="en-US" altLang="zh-CN" sz="4800" b="1" dirty="0" smtClean="0">
                <a:solidFill>
                  <a:schemeClr val="accent1"/>
                </a:solidFill>
              </a:rPr>
              <a:t>01</a:t>
            </a:r>
            <a:endParaRPr lang="zh-CN" altLang="en-US" sz="4800" b="1" dirty="0">
              <a:solidFill>
                <a:schemeClr val="accent1"/>
              </a:solidFill>
            </a:endParaRPr>
          </a:p>
        </p:txBody>
      </p:sp>
      <p:sp>
        <p:nvSpPr>
          <p:cNvPr id="34" name="文本框 33"/>
          <p:cNvSpPr txBox="1"/>
          <p:nvPr/>
        </p:nvSpPr>
        <p:spPr>
          <a:xfrm>
            <a:off x="6816427" y="2473767"/>
            <a:ext cx="1044116" cy="830997"/>
          </a:xfrm>
          <a:prstGeom prst="rect">
            <a:avLst/>
          </a:prstGeom>
          <a:noFill/>
        </p:spPr>
        <p:txBody>
          <a:bodyPr wrap="square" rtlCol="0">
            <a:spAutoFit/>
          </a:bodyPr>
          <a:lstStyle/>
          <a:p>
            <a:r>
              <a:rPr lang="en-US" altLang="zh-CN" sz="4800" b="1" dirty="0" smtClean="0">
                <a:solidFill>
                  <a:schemeClr val="accent3"/>
                </a:solidFill>
              </a:rPr>
              <a:t>02</a:t>
            </a:r>
            <a:endParaRPr lang="zh-CN" altLang="en-US" sz="4800" b="1" dirty="0">
              <a:solidFill>
                <a:schemeClr val="accent3"/>
              </a:solidFill>
            </a:endParaRPr>
          </a:p>
        </p:txBody>
      </p:sp>
      <p:sp>
        <p:nvSpPr>
          <p:cNvPr id="35" name="文本框 34"/>
          <p:cNvSpPr txBox="1"/>
          <p:nvPr/>
        </p:nvSpPr>
        <p:spPr>
          <a:xfrm>
            <a:off x="6791967" y="3913862"/>
            <a:ext cx="1044116" cy="830997"/>
          </a:xfrm>
          <a:prstGeom prst="rect">
            <a:avLst/>
          </a:prstGeom>
          <a:noFill/>
        </p:spPr>
        <p:txBody>
          <a:bodyPr wrap="square" rtlCol="0">
            <a:spAutoFit/>
          </a:bodyPr>
          <a:lstStyle/>
          <a:p>
            <a:r>
              <a:rPr lang="en-US" altLang="zh-CN" sz="4800" b="1" dirty="0" smtClean="0">
                <a:solidFill>
                  <a:schemeClr val="accent2"/>
                </a:solidFill>
              </a:rPr>
              <a:t>03</a:t>
            </a:r>
            <a:endParaRPr lang="zh-CN" altLang="en-US" sz="4800" b="1" dirty="0">
              <a:solidFill>
                <a:schemeClr val="accent2"/>
              </a:solidFill>
            </a:endParaRPr>
          </a:p>
        </p:txBody>
      </p:sp>
      <p:sp>
        <p:nvSpPr>
          <p:cNvPr id="36" name="文本框 35"/>
          <p:cNvSpPr txBox="1"/>
          <p:nvPr/>
        </p:nvSpPr>
        <p:spPr>
          <a:xfrm>
            <a:off x="6793234" y="5354211"/>
            <a:ext cx="1044116" cy="830997"/>
          </a:xfrm>
          <a:prstGeom prst="rect">
            <a:avLst/>
          </a:prstGeom>
          <a:noFill/>
        </p:spPr>
        <p:txBody>
          <a:bodyPr wrap="square" rtlCol="0">
            <a:spAutoFit/>
          </a:bodyPr>
          <a:lstStyle/>
          <a:p>
            <a:r>
              <a:rPr lang="en-US" altLang="zh-CN" sz="4800" b="1" dirty="0" smtClean="0">
                <a:solidFill>
                  <a:schemeClr val="accent6"/>
                </a:solidFill>
              </a:rPr>
              <a:t>04</a:t>
            </a:r>
            <a:endParaRPr lang="zh-CN" altLang="en-US" sz="4800" b="1" dirty="0">
              <a:solidFill>
                <a:schemeClr val="accent6"/>
              </a:solidFill>
            </a:endParaRPr>
          </a:p>
        </p:txBody>
      </p:sp>
      <p:sp>
        <p:nvSpPr>
          <p:cNvPr id="37" name="文本框 36"/>
          <p:cNvSpPr txBox="1"/>
          <p:nvPr/>
        </p:nvSpPr>
        <p:spPr>
          <a:xfrm>
            <a:off x="7700368" y="1107263"/>
            <a:ext cx="4285355" cy="707886"/>
          </a:xfrm>
          <a:prstGeom prst="rect">
            <a:avLst/>
          </a:prstGeom>
          <a:noFill/>
        </p:spPr>
        <p:txBody>
          <a:bodyPr wrap="square" rtlCol="0">
            <a:spAutoFit/>
          </a:bodyPr>
          <a:lstStyle/>
          <a:p>
            <a:r>
              <a:rPr lang="en-US" altLang="zh-CN" sz="2000" dirty="0">
                <a:solidFill>
                  <a:schemeClr val="bg1"/>
                </a:solidFill>
              </a:rPr>
              <a:t>Happiness is not about being immortal nor having food or rights in one's </a:t>
            </a:r>
            <a:r>
              <a:rPr lang="en-US" altLang="zh-CN" sz="2000" dirty="0" smtClean="0">
                <a:solidFill>
                  <a:schemeClr val="bg1"/>
                </a:solidFill>
              </a:rPr>
              <a:t>hand</a:t>
            </a:r>
            <a:endParaRPr lang="zh-CN" altLang="en-US" sz="2000" dirty="0">
              <a:solidFill>
                <a:schemeClr val="bg1"/>
              </a:solidFill>
            </a:endParaRPr>
          </a:p>
        </p:txBody>
      </p:sp>
      <p:sp>
        <p:nvSpPr>
          <p:cNvPr id="38" name="文本框 37"/>
          <p:cNvSpPr txBox="1"/>
          <p:nvPr/>
        </p:nvSpPr>
        <p:spPr>
          <a:xfrm>
            <a:off x="7700368" y="2542520"/>
            <a:ext cx="4285355" cy="707886"/>
          </a:xfrm>
          <a:prstGeom prst="rect">
            <a:avLst/>
          </a:prstGeom>
          <a:noFill/>
        </p:spPr>
        <p:txBody>
          <a:bodyPr wrap="square" rtlCol="0">
            <a:spAutoFit/>
          </a:bodyPr>
          <a:lstStyle/>
          <a:p>
            <a:r>
              <a:rPr lang="en-US" altLang="zh-CN" sz="2000" dirty="0">
                <a:solidFill>
                  <a:schemeClr val="bg1"/>
                </a:solidFill>
              </a:rPr>
              <a:t>Happiness is not about being immortal nor having food or rights in one's </a:t>
            </a:r>
            <a:r>
              <a:rPr lang="en-US" altLang="zh-CN" sz="2000" dirty="0" smtClean="0">
                <a:solidFill>
                  <a:schemeClr val="bg1"/>
                </a:solidFill>
              </a:rPr>
              <a:t>hand</a:t>
            </a:r>
            <a:endParaRPr lang="zh-CN" altLang="en-US" sz="2000" dirty="0">
              <a:solidFill>
                <a:schemeClr val="bg1"/>
              </a:solidFill>
            </a:endParaRPr>
          </a:p>
        </p:txBody>
      </p:sp>
      <p:sp>
        <p:nvSpPr>
          <p:cNvPr id="39" name="文本框 38"/>
          <p:cNvSpPr txBox="1"/>
          <p:nvPr/>
        </p:nvSpPr>
        <p:spPr>
          <a:xfrm>
            <a:off x="7700368" y="3977777"/>
            <a:ext cx="4285355" cy="707886"/>
          </a:xfrm>
          <a:prstGeom prst="rect">
            <a:avLst/>
          </a:prstGeom>
          <a:noFill/>
        </p:spPr>
        <p:txBody>
          <a:bodyPr wrap="square" rtlCol="0">
            <a:spAutoFit/>
          </a:bodyPr>
          <a:lstStyle/>
          <a:p>
            <a:r>
              <a:rPr lang="en-US" altLang="zh-CN" sz="2000" dirty="0">
                <a:solidFill>
                  <a:schemeClr val="bg1"/>
                </a:solidFill>
              </a:rPr>
              <a:t>Happiness is not about being immortal nor having food or rights in one's </a:t>
            </a:r>
            <a:r>
              <a:rPr lang="en-US" altLang="zh-CN" sz="2000" dirty="0" smtClean="0">
                <a:solidFill>
                  <a:schemeClr val="bg1"/>
                </a:solidFill>
              </a:rPr>
              <a:t>hand</a:t>
            </a:r>
            <a:endParaRPr lang="zh-CN" altLang="en-US" sz="2000" dirty="0">
              <a:solidFill>
                <a:schemeClr val="bg1"/>
              </a:solidFill>
            </a:endParaRPr>
          </a:p>
        </p:txBody>
      </p:sp>
      <p:sp>
        <p:nvSpPr>
          <p:cNvPr id="40" name="文本框 39"/>
          <p:cNvSpPr txBox="1"/>
          <p:nvPr/>
        </p:nvSpPr>
        <p:spPr>
          <a:xfrm>
            <a:off x="7700368" y="5413034"/>
            <a:ext cx="4285355" cy="707886"/>
          </a:xfrm>
          <a:prstGeom prst="rect">
            <a:avLst/>
          </a:prstGeom>
          <a:noFill/>
        </p:spPr>
        <p:txBody>
          <a:bodyPr wrap="square" rtlCol="0">
            <a:spAutoFit/>
          </a:bodyPr>
          <a:lstStyle/>
          <a:p>
            <a:r>
              <a:rPr lang="en-US" altLang="zh-CN" sz="2000" dirty="0">
                <a:solidFill>
                  <a:schemeClr val="bg1"/>
                </a:solidFill>
              </a:rPr>
              <a:t>Happiness is not about being immortal nor having food or rights in one's </a:t>
            </a:r>
            <a:r>
              <a:rPr lang="en-US" altLang="zh-CN" sz="2000" dirty="0" smtClean="0">
                <a:solidFill>
                  <a:schemeClr val="bg1"/>
                </a:solidFill>
              </a:rPr>
              <a:t>hand</a:t>
            </a:r>
            <a:endParaRPr lang="zh-CN" altLang="en-US" sz="2000" dirty="0">
              <a:solidFill>
                <a:schemeClr val="bg1"/>
              </a:solidFill>
            </a:endParaRPr>
          </a:p>
        </p:txBody>
      </p:sp>
      <p:sp>
        <p:nvSpPr>
          <p:cNvPr id="41" name="矩形 40"/>
          <p:cNvSpPr/>
          <p:nvPr/>
        </p:nvSpPr>
        <p:spPr>
          <a:xfrm>
            <a:off x="5992071" y="334616"/>
            <a:ext cx="3147272" cy="523220"/>
          </a:xfrm>
          <a:prstGeom prst="rect">
            <a:avLst/>
          </a:prstGeom>
        </p:spPr>
        <p:txBody>
          <a:bodyPr wrap="none">
            <a:spAutoFit/>
          </a:bodyPr>
          <a:lstStyle/>
          <a:p>
            <a:r>
              <a:rPr lang="en-US" altLang="zh-CN" sz="2800" dirty="0" smtClean="0">
                <a:solidFill>
                  <a:schemeClr val="bg1"/>
                </a:solidFill>
              </a:rPr>
              <a:t>Text something here</a:t>
            </a:r>
          </a:p>
        </p:txBody>
      </p:sp>
    </p:spTree>
    <p:extLst>
      <p:ext uri="{BB962C8B-B14F-4D97-AF65-F5344CB8AC3E}">
        <p14:creationId xmlns:p14="http://schemas.microsoft.com/office/powerpoint/2010/main" xmlns="" val="1334571334"/>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1000" fill="hold"/>
                                        <p:tgtEl>
                                          <p:spTgt spid="43"/>
                                        </p:tgtEl>
                                        <p:attrNameLst>
                                          <p:attrName>ppt_x</p:attrName>
                                        </p:attrNameLst>
                                      </p:cBhvr>
                                      <p:tavLst>
                                        <p:tav tm="0">
                                          <p:val>
                                            <p:strVal val="#ppt_x"/>
                                          </p:val>
                                        </p:tav>
                                        <p:tav tm="100000">
                                          <p:val>
                                            <p:strVal val="#ppt_x"/>
                                          </p:val>
                                        </p:tav>
                                      </p:tavLst>
                                    </p:anim>
                                    <p:anim calcmode="lin" valueType="num">
                                      <p:cBhvr additive="base">
                                        <p:cTn id="8" dur="10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1000" fill="hold"/>
                                        <p:tgtEl>
                                          <p:spTgt spid="37"/>
                                        </p:tgtEl>
                                        <p:attrNameLst>
                                          <p:attrName>ppt_x</p:attrName>
                                        </p:attrNameLst>
                                      </p:cBhvr>
                                      <p:tavLst>
                                        <p:tav tm="0">
                                          <p:val>
                                            <p:strVal val="#ppt_x"/>
                                          </p:val>
                                        </p:tav>
                                        <p:tav tm="100000">
                                          <p:val>
                                            <p:strVal val="#ppt_x"/>
                                          </p:val>
                                        </p:tav>
                                      </p:tavLst>
                                    </p:anim>
                                    <p:anim calcmode="lin" valueType="num">
                                      <p:cBhvr additive="base">
                                        <p:cTn id="14" dur="1000" fill="hold"/>
                                        <p:tgtEl>
                                          <p:spTgt spid="37"/>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1000" fill="hold"/>
                                        <p:tgtEl>
                                          <p:spTgt spid="33"/>
                                        </p:tgtEl>
                                        <p:attrNameLst>
                                          <p:attrName>ppt_x</p:attrName>
                                        </p:attrNameLst>
                                      </p:cBhvr>
                                      <p:tavLst>
                                        <p:tav tm="0">
                                          <p:val>
                                            <p:strVal val="#ppt_x"/>
                                          </p:val>
                                        </p:tav>
                                        <p:tav tm="100000">
                                          <p:val>
                                            <p:strVal val="#ppt_x"/>
                                          </p:val>
                                        </p:tav>
                                      </p:tavLst>
                                    </p:anim>
                                    <p:anim calcmode="lin" valueType="num">
                                      <p:cBhvr additive="base">
                                        <p:cTn id="18" dur="1000" fill="hold"/>
                                        <p:tgtEl>
                                          <p:spTgt spid="33"/>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1000" fill="hold"/>
                                        <p:tgtEl>
                                          <p:spTgt spid="34"/>
                                        </p:tgtEl>
                                        <p:attrNameLst>
                                          <p:attrName>ppt_x</p:attrName>
                                        </p:attrNameLst>
                                      </p:cBhvr>
                                      <p:tavLst>
                                        <p:tav tm="0">
                                          <p:val>
                                            <p:strVal val="#ppt_x"/>
                                          </p:val>
                                        </p:tav>
                                        <p:tav tm="100000">
                                          <p:val>
                                            <p:strVal val="#ppt_x"/>
                                          </p:val>
                                        </p:tav>
                                      </p:tavLst>
                                    </p:anim>
                                    <p:anim calcmode="lin" valueType="num">
                                      <p:cBhvr additive="base">
                                        <p:cTn id="22" dur="1000" fill="hold"/>
                                        <p:tgtEl>
                                          <p:spTgt spid="34"/>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1000" fill="hold"/>
                                        <p:tgtEl>
                                          <p:spTgt spid="38"/>
                                        </p:tgtEl>
                                        <p:attrNameLst>
                                          <p:attrName>ppt_x</p:attrName>
                                        </p:attrNameLst>
                                      </p:cBhvr>
                                      <p:tavLst>
                                        <p:tav tm="0">
                                          <p:val>
                                            <p:strVal val="#ppt_x"/>
                                          </p:val>
                                        </p:tav>
                                        <p:tav tm="100000">
                                          <p:val>
                                            <p:strVal val="#ppt_x"/>
                                          </p:val>
                                        </p:tav>
                                      </p:tavLst>
                                    </p:anim>
                                    <p:anim calcmode="lin" valueType="num">
                                      <p:cBhvr additive="base">
                                        <p:cTn id="26" dur="1000" fill="hold"/>
                                        <p:tgtEl>
                                          <p:spTgt spid="38"/>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1000" fill="hold"/>
                                        <p:tgtEl>
                                          <p:spTgt spid="35"/>
                                        </p:tgtEl>
                                        <p:attrNameLst>
                                          <p:attrName>ppt_x</p:attrName>
                                        </p:attrNameLst>
                                      </p:cBhvr>
                                      <p:tavLst>
                                        <p:tav tm="0">
                                          <p:val>
                                            <p:strVal val="#ppt_x"/>
                                          </p:val>
                                        </p:tav>
                                        <p:tav tm="100000">
                                          <p:val>
                                            <p:strVal val="#ppt_x"/>
                                          </p:val>
                                        </p:tav>
                                      </p:tavLst>
                                    </p:anim>
                                    <p:anim calcmode="lin" valueType="num">
                                      <p:cBhvr additive="base">
                                        <p:cTn id="30" dur="100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additive="base">
                                        <p:cTn id="33" dur="1000" fill="hold"/>
                                        <p:tgtEl>
                                          <p:spTgt spid="39"/>
                                        </p:tgtEl>
                                        <p:attrNameLst>
                                          <p:attrName>ppt_x</p:attrName>
                                        </p:attrNameLst>
                                      </p:cBhvr>
                                      <p:tavLst>
                                        <p:tav tm="0">
                                          <p:val>
                                            <p:strVal val="#ppt_x"/>
                                          </p:val>
                                        </p:tav>
                                        <p:tav tm="100000">
                                          <p:val>
                                            <p:strVal val="#ppt_x"/>
                                          </p:val>
                                        </p:tav>
                                      </p:tavLst>
                                    </p:anim>
                                    <p:anim calcmode="lin" valueType="num">
                                      <p:cBhvr additive="base">
                                        <p:cTn id="34" dur="1000" fill="hold"/>
                                        <p:tgtEl>
                                          <p:spTgt spid="39"/>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1000" fill="hold"/>
                                        <p:tgtEl>
                                          <p:spTgt spid="36"/>
                                        </p:tgtEl>
                                        <p:attrNameLst>
                                          <p:attrName>ppt_x</p:attrName>
                                        </p:attrNameLst>
                                      </p:cBhvr>
                                      <p:tavLst>
                                        <p:tav tm="0">
                                          <p:val>
                                            <p:strVal val="#ppt_x"/>
                                          </p:val>
                                        </p:tav>
                                        <p:tav tm="100000">
                                          <p:val>
                                            <p:strVal val="#ppt_x"/>
                                          </p:val>
                                        </p:tav>
                                      </p:tavLst>
                                    </p:anim>
                                    <p:anim calcmode="lin" valueType="num">
                                      <p:cBhvr additive="base">
                                        <p:cTn id="38" dur="1000" fill="hold"/>
                                        <p:tgtEl>
                                          <p:spTgt spid="36"/>
                                        </p:tgtEl>
                                        <p:attrNameLst>
                                          <p:attrName>ppt_y</p:attrName>
                                        </p:attrNameLst>
                                      </p:cBhvr>
                                      <p:tavLst>
                                        <p:tav tm="0">
                                          <p:val>
                                            <p:strVal val="0-#ppt_h/2"/>
                                          </p:val>
                                        </p:tav>
                                        <p:tav tm="100000">
                                          <p:val>
                                            <p:strVal val="#ppt_y"/>
                                          </p:val>
                                        </p:tav>
                                      </p:tavLst>
                                    </p:anim>
                                  </p:childTnLst>
                                </p:cTn>
                              </p:par>
                              <p:par>
                                <p:cTn id="39" presetID="2" presetClass="entr" presetSubtype="1"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 calcmode="lin" valueType="num">
                                      <p:cBhvr additive="base">
                                        <p:cTn id="41" dur="1000" fill="hold"/>
                                        <p:tgtEl>
                                          <p:spTgt spid="40"/>
                                        </p:tgtEl>
                                        <p:attrNameLst>
                                          <p:attrName>ppt_x</p:attrName>
                                        </p:attrNameLst>
                                      </p:cBhvr>
                                      <p:tavLst>
                                        <p:tav tm="0">
                                          <p:val>
                                            <p:strVal val="#ppt_x"/>
                                          </p:val>
                                        </p:tav>
                                        <p:tav tm="100000">
                                          <p:val>
                                            <p:strVal val="#ppt_x"/>
                                          </p:val>
                                        </p:tav>
                                      </p:tavLst>
                                    </p:anim>
                                    <p:anim calcmode="lin" valueType="num">
                                      <p:cBhvr additive="base">
                                        <p:cTn id="42" dur="1000" fill="hold"/>
                                        <p:tgtEl>
                                          <p:spTgt spid="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P spid="37" grpId="0"/>
      <p:bldP spid="38" grpId="0"/>
      <p:bldP spid="39" grpId="0"/>
      <p:bldP spid="4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63471" y="365438"/>
            <a:ext cx="3147272" cy="523220"/>
          </a:xfrm>
          <a:prstGeom prst="rect">
            <a:avLst/>
          </a:prstGeom>
        </p:spPr>
        <p:txBody>
          <a:bodyPr wrap="none">
            <a:spAutoFit/>
          </a:bodyPr>
          <a:lstStyle/>
          <a:p>
            <a:r>
              <a:rPr lang="en-US" altLang="zh-CN" sz="2800" dirty="0" smtClean="0">
                <a:solidFill>
                  <a:schemeClr val="bg1"/>
                </a:solidFill>
              </a:rPr>
              <a:t>Text something here</a:t>
            </a:r>
          </a:p>
        </p:txBody>
      </p:sp>
      <p:pic>
        <p:nvPicPr>
          <p:cNvPr id="3" name="图片 2"/>
          <p:cNvPicPr>
            <a:picLocks noChangeAspect="1"/>
          </p:cNvPicPr>
          <p:nvPr/>
        </p:nvPicPr>
        <p:blipFill rotWithShape="1">
          <a:blip r:embed="rId2">
            <a:duotone>
              <a:prstClr val="black"/>
              <a:schemeClr val="accent5">
                <a:tint val="45000"/>
                <a:satMod val="400000"/>
              </a:schemeClr>
            </a:duotone>
            <a:extLst>
              <a:ext uri="{28A0092B-C50C-407E-A947-70E740481C1C}">
                <a14:useLocalDpi xmlns:a14="http://schemas.microsoft.com/office/drawing/2010/main" xmlns="" val="0"/>
              </a:ext>
            </a:extLst>
          </a:blip>
          <a:srcRect l="22792"/>
          <a:stretch/>
        </p:blipFill>
        <p:spPr>
          <a:xfrm>
            <a:off x="536835" y="1961145"/>
            <a:ext cx="4300272" cy="3724761"/>
          </a:xfrm>
          <a:prstGeom prst="hexagon">
            <a:avLst/>
          </a:prstGeom>
        </p:spPr>
      </p:pic>
      <p:sp>
        <p:nvSpPr>
          <p:cNvPr id="4" name="六边形 3"/>
          <p:cNvSpPr/>
          <p:nvPr/>
        </p:nvSpPr>
        <p:spPr>
          <a:xfrm>
            <a:off x="4377118" y="2110772"/>
            <a:ext cx="1967125" cy="1695797"/>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a:off x="4377118" y="3790277"/>
            <a:ext cx="1967125" cy="1695797"/>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4751713" y="2421115"/>
            <a:ext cx="1217931" cy="1058819"/>
            <a:chOff x="8596313" y="5721350"/>
            <a:chExt cx="668337" cy="581025"/>
          </a:xfrm>
          <a:solidFill>
            <a:schemeClr val="bg1"/>
          </a:solidFill>
        </p:grpSpPr>
        <p:sp>
          <p:nvSpPr>
            <p:cNvPr id="7" name="Freeform 389"/>
            <p:cNvSpPr>
              <a:spLocks noEditPoints="1"/>
            </p:cNvSpPr>
            <p:nvPr/>
          </p:nvSpPr>
          <p:spPr bwMode="auto">
            <a:xfrm>
              <a:off x="8596313" y="5899150"/>
              <a:ext cx="403225" cy="403225"/>
            </a:xfrm>
            <a:custGeom>
              <a:avLst/>
              <a:gdLst>
                <a:gd name="T0" fmla="*/ 2147483646 w 120"/>
                <a:gd name="T1" fmla="*/ 2147483646 h 120"/>
                <a:gd name="T2" fmla="*/ 2147483646 w 120"/>
                <a:gd name="T3" fmla="*/ 2147483646 h 120"/>
                <a:gd name="T4" fmla="*/ 2147483646 w 120"/>
                <a:gd name="T5" fmla="*/ 2147483646 h 120"/>
                <a:gd name="T6" fmla="*/ 2147483646 w 120"/>
                <a:gd name="T7" fmla="*/ 2147483646 h 120"/>
                <a:gd name="T8" fmla="*/ 2147483646 w 120"/>
                <a:gd name="T9" fmla="*/ 2147483646 h 120"/>
                <a:gd name="T10" fmla="*/ 2147483646 w 120"/>
                <a:gd name="T11" fmla="*/ 2147483646 h 120"/>
                <a:gd name="T12" fmla="*/ 2147483646 w 120"/>
                <a:gd name="T13" fmla="*/ 2147483646 h 120"/>
                <a:gd name="T14" fmla="*/ 2147483646 w 120"/>
                <a:gd name="T15" fmla="*/ 0 h 120"/>
                <a:gd name="T16" fmla="*/ 2147483646 w 120"/>
                <a:gd name="T17" fmla="*/ 2147483646 h 120"/>
                <a:gd name="T18" fmla="*/ 2147483646 w 120"/>
                <a:gd name="T19" fmla="*/ 2147483646 h 120"/>
                <a:gd name="T20" fmla="*/ 2147483646 w 120"/>
                <a:gd name="T21" fmla="*/ 2147483646 h 120"/>
                <a:gd name="T22" fmla="*/ 2147483646 w 120"/>
                <a:gd name="T23" fmla="*/ 2147483646 h 120"/>
                <a:gd name="T24" fmla="*/ 2147483646 w 120"/>
                <a:gd name="T25" fmla="*/ 2147483646 h 120"/>
                <a:gd name="T26" fmla="*/ 2147483646 w 120"/>
                <a:gd name="T27" fmla="*/ 2147483646 h 120"/>
                <a:gd name="T28" fmla="*/ 0 w 120"/>
                <a:gd name="T29" fmla="*/ 2147483646 h 120"/>
                <a:gd name="T30" fmla="*/ 2147483646 w 120"/>
                <a:gd name="T31" fmla="*/ 2147483646 h 120"/>
                <a:gd name="T32" fmla="*/ 2147483646 w 120"/>
                <a:gd name="T33" fmla="*/ 2147483646 h 120"/>
                <a:gd name="T34" fmla="*/ 2147483646 w 120"/>
                <a:gd name="T35" fmla="*/ 2147483646 h 120"/>
                <a:gd name="T36" fmla="*/ 2147483646 w 120"/>
                <a:gd name="T37" fmla="*/ 2147483646 h 120"/>
                <a:gd name="T38" fmla="*/ 2147483646 w 120"/>
                <a:gd name="T39" fmla="*/ 2147483646 h 120"/>
                <a:gd name="T40" fmla="*/ 2147483646 w 120"/>
                <a:gd name="T41" fmla="*/ 2147483646 h 120"/>
                <a:gd name="T42" fmla="*/ 2147483646 w 120"/>
                <a:gd name="T43" fmla="*/ 2147483646 h 120"/>
                <a:gd name="T44" fmla="*/ 2147483646 w 120"/>
                <a:gd name="T45" fmla="*/ 2147483646 h 120"/>
                <a:gd name="T46" fmla="*/ 2147483646 w 120"/>
                <a:gd name="T47" fmla="*/ 2147483646 h 120"/>
                <a:gd name="T48" fmla="*/ 2147483646 w 120"/>
                <a:gd name="T49" fmla="*/ 2147483646 h 120"/>
                <a:gd name="T50" fmla="*/ 2147483646 w 120"/>
                <a:gd name="T51" fmla="*/ 2147483646 h 120"/>
                <a:gd name="T52" fmla="*/ 2147483646 w 120"/>
                <a:gd name="T53" fmla="*/ 2147483646 h 120"/>
                <a:gd name="T54" fmla="*/ 2147483646 w 120"/>
                <a:gd name="T55" fmla="*/ 2147483646 h 120"/>
                <a:gd name="T56" fmla="*/ 2147483646 w 120"/>
                <a:gd name="T57" fmla="*/ 2147483646 h 120"/>
                <a:gd name="T58" fmla="*/ 2147483646 w 120"/>
                <a:gd name="T59" fmla="*/ 2147483646 h 120"/>
                <a:gd name="T60" fmla="*/ 2147483646 w 120"/>
                <a:gd name="T61" fmla="*/ 2147483646 h 120"/>
                <a:gd name="T62" fmla="*/ 2147483646 w 120"/>
                <a:gd name="T63" fmla="*/ 2147483646 h 1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0" h="120">
                  <a:moveTo>
                    <a:pt x="118" y="59"/>
                  </a:moveTo>
                  <a:cubicBezTo>
                    <a:pt x="110" y="57"/>
                    <a:pt x="110" y="57"/>
                    <a:pt x="110" y="57"/>
                  </a:cubicBezTo>
                  <a:cubicBezTo>
                    <a:pt x="109" y="51"/>
                    <a:pt x="108" y="46"/>
                    <a:pt x="106" y="40"/>
                  </a:cubicBezTo>
                  <a:cubicBezTo>
                    <a:pt x="113" y="35"/>
                    <a:pt x="113" y="35"/>
                    <a:pt x="113" y="35"/>
                  </a:cubicBezTo>
                  <a:cubicBezTo>
                    <a:pt x="113" y="34"/>
                    <a:pt x="114" y="34"/>
                    <a:pt x="114" y="33"/>
                  </a:cubicBezTo>
                  <a:cubicBezTo>
                    <a:pt x="114" y="33"/>
                    <a:pt x="114" y="32"/>
                    <a:pt x="113" y="32"/>
                  </a:cubicBezTo>
                  <a:cubicBezTo>
                    <a:pt x="103" y="18"/>
                    <a:pt x="103" y="18"/>
                    <a:pt x="103" y="18"/>
                  </a:cubicBezTo>
                  <a:cubicBezTo>
                    <a:pt x="103" y="18"/>
                    <a:pt x="102" y="17"/>
                    <a:pt x="102" y="17"/>
                  </a:cubicBezTo>
                  <a:cubicBezTo>
                    <a:pt x="101" y="17"/>
                    <a:pt x="101" y="17"/>
                    <a:pt x="100" y="18"/>
                  </a:cubicBezTo>
                  <a:cubicBezTo>
                    <a:pt x="93" y="23"/>
                    <a:pt x="93" y="23"/>
                    <a:pt x="93" y="23"/>
                  </a:cubicBezTo>
                  <a:cubicBezTo>
                    <a:pt x="89" y="19"/>
                    <a:pt x="84" y="16"/>
                    <a:pt x="78" y="13"/>
                  </a:cubicBezTo>
                  <a:cubicBezTo>
                    <a:pt x="80" y="5"/>
                    <a:pt x="80" y="5"/>
                    <a:pt x="80" y="5"/>
                  </a:cubicBezTo>
                  <a:cubicBezTo>
                    <a:pt x="80" y="4"/>
                    <a:pt x="79" y="4"/>
                    <a:pt x="79" y="3"/>
                  </a:cubicBezTo>
                  <a:cubicBezTo>
                    <a:pt x="79" y="3"/>
                    <a:pt x="78" y="2"/>
                    <a:pt x="78" y="2"/>
                  </a:cubicBezTo>
                  <a:cubicBezTo>
                    <a:pt x="61" y="0"/>
                    <a:pt x="61" y="0"/>
                    <a:pt x="61" y="0"/>
                  </a:cubicBezTo>
                  <a:cubicBezTo>
                    <a:pt x="60" y="0"/>
                    <a:pt x="60" y="0"/>
                    <a:pt x="59" y="0"/>
                  </a:cubicBezTo>
                  <a:cubicBezTo>
                    <a:pt x="59" y="1"/>
                    <a:pt x="59" y="1"/>
                    <a:pt x="59" y="2"/>
                  </a:cubicBezTo>
                  <a:cubicBezTo>
                    <a:pt x="57" y="10"/>
                    <a:pt x="57" y="10"/>
                    <a:pt x="57" y="10"/>
                  </a:cubicBezTo>
                  <a:cubicBezTo>
                    <a:pt x="51" y="10"/>
                    <a:pt x="45" y="11"/>
                    <a:pt x="40" y="14"/>
                  </a:cubicBezTo>
                  <a:cubicBezTo>
                    <a:pt x="35" y="7"/>
                    <a:pt x="35" y="7"/>
                    <a:pt x="35" y="7"/>
                  </a:cubicBezTo>
                  <a:cubicBezTo>
                    <a:pt x="34" y="6"/>
                    <a:pt x="33" y="6"/>
                    <a:pt x="32" y="7"/>
                  </a:cubicBezTo>
                  <a:cubicBezTo>
                    <a:pt x="18" y="17"/>
                    <a:pt x="18" y="17"/>
                    <a:pt x="18" y="17"/>
                  </a:cubicBezTo>
                  <a:cubicBezTo>
                    <a:pt x="18" y="17"/>
                    <a:pt x="17" y="18"/>
                    <a:pt x="17" y="18"/>
                  </a:cubicBezTo>
                  <a:cubicBezTo>
                    <a:pt x="17" y="19"/>
                    <a:pt x="17" y="19"/>
                    <a:pt x="18" y="20"/>
                  </a:cubicBezTo>
                  <a:cubicBezTo>
                    <a:pt x="23" y="26"/>
                    <a:pt x="23" y="26"/>
                    <a:pt x="23" y="26"/>
                  </a:cubicBezTo>
                  <a:cubicBezTo>
                    <a:pt x="18" y="31"/>
                    <a:pt x="15" y="36"/>
                    <a:pt x="13" y="42"/>
                  </a:cubicBezTo>
                  <a:cubicBezTo>
                    <a:pt x="5" y="41"/>
                    <a:pt x="5" y="41"/>
                    <a:pt x="5" y="41"/>
                  </a:cubicBezTo>
                  <a:cubicBezTo>
                    <a:pt x="4" y="40"/>
                    <a:pt x="3" y="41"/>
                    <a:pt x="3" y="41"/>
                  </a:cubicBezTo>
                  <a:cubicBezTo>
                    <a:pt x="2" y="41"/>
                    <a:pt x="2" y="42"/>
                    <a:pt x="2" y="42"/>
                  </a:cubicBezTo>
                  <a:cubicBezTo>
                    <a:pt x="0" y="59"/>
                    <a:pt x="0" y="59"/>
                    <a:pt x="0" y="59"/>
                  </a:cubicBezTo>
                  <a:cubicBezTo>
                    <a:pt x="0" y="60"/>
                    <a:pt x="0" y="61"/>
                    <a:pt x="2" y="62"/>
                  </a:cubicBezTo>
                  <a:cubicBezTo>
                    <a:pt x="10" y="63"/>
                    <a:pt x="10" y="63"/>
                    <a:pt x="10" y="63"/>
                  </a:cubicBezTo>
                  <a:cubicBezTo>
                    <a:pt x="10" y="69"/>
                    <a:pt x="12" y="75"/>
                    <a:pt x="14" y="80"/>
                  </a:cubicBezTo>
                  <a:cubicBezTo>
                    <a:pt x="7" y="85"/>
                    <a:pt x="7" y="85"/>
                    <a:pt x="7" y="85"/>
                  </a:cubicBezTo>
                  <a:cubicBezTo>
                    <a:pt x="6" y="86"/>
                    <a:pt x="6" y="88"/>
                    <a:pt x="7" y="89"/>
                  </a:cubicBezTo>
                  <a:cubicBezTo>
                    <a:pt x="17" y="102"/>
                    <a:pt x="17" y="102"/>
                    <a:pt x="17" y="102"/>
                  </a:cubicBezTo>
                  <a:cubicBezTo>
                    <a:pt x="17" y="103"/>
                    <a:pt x="19" y="103"/>
                    <a:pt x="20" y="102"/>
                  </a:cubicBezTo>
                  <a:cubicBezTo>
                    <a:pt x="27" y="97"/>
                    <a:pt x="27" y="97"/>
                    <a:pt x="27" y="97"/>
                  </a:cubicBezTo>
                  <a:cubicBezTo>
                    <a:pt x="31" y="101"/>
                    <a:pt x="36" y="104"/>
                    <a:pt x="42" y="106"/>
                  </a:cubicBezTo>
                  <a:cubicBezTo>
                    <a:pt x="40" y="115"/>
                    <a:pt x="40" y="115"/>
                    <a:pt x="40" y="115"/>
                  </a:cubicBezTo>
                  <a:cubicBezTo>
                    <a:pt x="40" y="117"/>
                    <a:pt x="41" y="118"/>
                    <a:pt x="42" y="118"/>
                  </a:cubicBezTo>
                  <a:cubicBezTo>
                    <a:pt x="59" y="120"/>
                    <a:pt x="59" y="120"/>
                    <a:pt x="59" y="120"/>
                  </a:cubicBezTo>
                  <a:cubicBezTo>
                    <a:pt x="59" y="120"/>
                    <a:pt x="59" y="120"/>
                    <a:pt x="59" y="120"/>
                  </a:cubicBezTo>
                  <a:cubicBezTo>
                    <a:pt x="60" y="120"/>
                    <a:pt x="61" y="119"/>
                    <a:pt x="61" y="118"/>
                  </a:cubicBezTo>
                  <a:cubicBezTo>
                    <a:pt x="63" y="109"/>
                    <a:pt x="63" y="109"/>
                    <a:pt x="63" y="109"/>
                  </a:cubicBezTo>
                  <a:cubicBezTo>
                    <a:pt x="69" y="109"/>
                    <a:pt x="74" y="108"/>
                    <a:pt x="80" y="105"/>
                  </a:cubicBezTo>
                  <a:cubicBezTo>
                    <a:pt x="85" y="113"/>
                    <a:pt x="85" y="113"/>
                    <a:pt x="85" y="113"/>
                  </a:cubicBezTo>
                  <a:cubicBezTo>
                    <a:pt x="86" y="114"/>
                    <a:pt x="87" y="114"/>
                    <a:pt x="88" y="113"/>
                  </a:cubicBezTo>
                  <a:cubicBezTo>
                    <a:pt x="102" y="103"/>
                    <a:pt x="102" y="103"/>
                    <a:pt x="102" y="103"/>
                  </a:cubicBezTo>
                  <a:cubicBezTo>
                    <a:pt x="102" y="103"/>
                    <a:pt x="103" y="102"/>
                    <a:pt x="103" y="102"/>
                  </a:cubicBezTo>
                  <a:cubicBezTo>
                    <a:pt x="103" y="101"/>
                    <a:pt x="103" y="101"/>
                    <a:pt x="102" y="100"/>
                  </a:cubicBezTo>
                  <a:cubicBezTo>
                    <a:pt x="97" y="93"/>
                    <a:pt x="97" y="93"/>
                    <a:pt x="97" y="93"/>
                  </a:cubicBezTo>
                  <a:cubicBezTo>
                    <a:pt x="101" y="89"/>
                    <a:pt x="104" y="84"/>
                    <a:pt x="106" y="78"/>
                  </a:cubicBezTo>
                  <a:cubicBezTo>
                    <a:pt x="115" y="80"/>
                    <a:pt x="115" y="80"/>
                    <a:pt x="115" y="80"/>
                  </a:cubicBezTo>
                  <a:cubicBezTo>
                    <a:pt x="117" y="80"/>
                    <a:pt x="118" y="79"/>
                    <a:pt x="118" y="78"/>
                  </a:cubicBezTo>
                  <a:cubicBezTo>
                    <a:pt x="120" y="61"/>
                    <a:pt x="120" y="61"/>
                    <a:pt x="120" y="61"/>
                  </a:cubicBezTo>
                  <a:cubicBezTo>
                    <a:pt x="120" y="60"/>
                    <a:pt x="120" y="59"/>
                    <a:pt x="118" y="59"/>
                  </a:cubicBezTo>
                  <a:close/>
                  <a:moveTo>
                    <a:pt x="73" y="77"/>
                  </a:moveTo>
                  <a:cubicBezTo>
                    <a:pt x="69" y="80"/>
                    <a:pt x="64" y="81"/>
                    <a:pt x="60" y="81"/>
                  </a:cubicBezTo>
                  <a:cubicBezTo>
                    <a:pt x="53" y="81"/>
                    <a:pt x="47" y="78"/>
                    <a:pt x="42" y="73"/>
                  </a:cubicBezTo>
                  <a:cubicBezTo>
                    <a:pt x="35" y="63"/>
                    <a:pt x="37" y="50"/>
                    <a:pt x="47" y="42"/>
                  </a:cubicBezTo>
                  <a:cubicBezTo>
                    <a:pt x="50" y="40"/>
                    <a:pt x="55" y="38"/>
                    <a:pt x="60" y="38"/>
                  </a:cubicBezTo>
                  <a:cubicBezTo>
                    <a:pt x="66" y="38"/>
                    <a:pt x="73" y="41"/>
                    <a:pt x="77" y="47"/>
                  </a:cubicBezTo>
                  <a:cubicBezTo>
                    <a:pt x="84" y="56"/>
                    <a:pt x="82" y="70"/>
                    <a:pt x="73" y="7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 name="Freeform 390"/>
            <p:cNvSpPr>
              <a:spLocks noEditPoints="1"/>
            </p:cNvSpPr>
            <p:nvPr/>
          </p:nvSpPr>
          <p:spPr bwMode="auto">
            <a:xfrm>
              <a:off x="8945563" y="5721350"/>
              <a:ext cx="319087" cy="319088"/>
            </a:xfrm>
            <a:custGeom>
              <a:avLst/>
              <a:gdLst>
                <a:gd name="T0" fmla="*/ 2147483646 w 95"/>
                <a:gd name="T1" fmla="*/ 2147483646 h 95"/>
                <a:gd name="T2" fmla="*/ 2147483646 w 95"/>
                <a:gd name="T3" fmla="*/ 2147483646 h 95"/>
                <a:gd name="T4" fmla="*/ 2147483646 w 95"/>
                <a:gd name="T5" fmla="*/ 2147483646 h 95"/>
                <a:gd name="T6" fmla="*/ 2147483646 w 95"/>
                <a:gd name="T7" fmla="*/ 2147483646 h 95"/>
                <a:gd name="T8" fmla="*/ 2147483646 w 95"/>
                <a:gd name="T9" fmla="*/ 2147483646 h 95"/>
                <a:gd name="T10" fmla="*/ 2147483646 w 95"/>
                <a:gd name="T11" fmla="*/ 2147483646 h 95"/>
                <a:gd name="T12" fmla="*/ 2147483646 w 95"/>
                <a:gd name="T13" fmla="*/ 2147483646 h 95"/>
                <a:gd name="T14" fmla="*/ 2147483646 w 95"/>
                <a:gd name="T15" fmla="*/ 2147483646 h 95"/>
                <a:gd name="T16" fmla="*/ 2147483646 w 95"/>
                <a:gd name="T17" fmla="*/ 2147483646 h 95"/>
                <a:gd name="T18" fmla="*/ 2147483646 w 95"/>
                <a:gd name="T19" fmla="*/ 2147483646 h 95"/>
                <a:gd name="T20" fmla="*/ 2147483646 w 95"/>
                <a:gd name="T21" fmla="*/ 2147483646 h 95"/>
                <a:gd name="T22" fmla="*/ 2147483646 w 95"/>
                <a:gd name="T23" fmla="*/ 2147483646 h 95"/>
                <a:gd name="T24" fmla="*/ 2147483646 w 95"/>
                <a:gd name="T25" fmla="*/ 2147483646 h 95"/>
                <a:gd name="T26" fmla="*/ 0 w 95"/>
                <a:gd name="T27" fmla="*/ 2147483646 h 95"/>
                <a:gd name="T28" fmla="*/ 2147483646 w 95"/>
                <a:gd name="T29" fmla="*/ 2147483646 h 95"/>
                <a:gd name="T30" fmla="*/ 2147483646 w 95"/>
                <a:gd name="T31" fmla="*/ 2147483646 h 95"/>
                <a:gd name="T32" fmla="*/ 2147483646 w 95"/>
                <a:gd name="T33" fmla="*/ 2147483646 h 95"/>
                <a:gd name="T34" fmla="*/ 2147483646 w 95"/>
                <a:gd name="T35" fmla="*/ 2147483646 h 95"/>
                <a:gd name="T36" fmla="*/ 2147483646 w 95"/>
                <a:gd name="T37" fmla="*/ 2147483646 h 95"/>
                <a:gd name="T38" fmla="*/ 2147483646 w 95"/>
                <a:gd name="T39" fmla="*/ 2147483646 h 95"/>
                <a:gd name="T40" fmla="*/ 2147483646 w 95"/>
                <a:gd name="T41" fmla="*/ 2147483646 h 95"/>
                <a:gd name="T42" fmla="*/ 2147483646 w 95"/>
                <a:gd name="T43" fmla="*/ 2147483646 h 95"/>
                <a:gd name="T44" fmla="*/ 2147483646 w 95"/>
                <a:gd name="T45" fmla="*/ 2147483646 h 95"/>
                <a:gd name="T46" fmla="*/ 2147483646 w 95"/>
                <a:gd name="T47" fmla="*/ 2147483646 h 95"/>
                <a:gd name="T48" fmla="*/ 2147483646 w 95"/>
                <a:gd name="T49" fmla="*/ 2147483646 h 95"/>
                <a:gd name="T50" fmla="*/ 2147483646 w 95"/>
                <a:gd name="T51" fmla="*/ 2147483646 h 95"/>
                <a:gd name="T52" fmla="*/ 2147483646 w 95"/>
                <a:gd name="T53" fmla="*/ 2147483646 h 95"/>
                <a:gd name="T54" fmla="*/ 2147483646 w 95"/>
                <a:gd name="T55" fmla="*/ 2147483646 h 95"/>
                <a:gd name="T56" fmla="*/ 2147483646 w 95"/>
                <a:gd name="T57" fmla="*/ 2147483646 h 95"/>
                <a:gd name="T58" fmla="*/ 2147483646 w 95"/>
                <a:gd name="T59" fmla="*/ 2147483646 h 95"/>
                <a:gd name="T60" fmla="*/ 2147483646 w 95"/>
                <a:gd name="T61" fmla="*/ 2147483646 h 95"/>
                <a:gd name="T62" fmla="*/ 2147483646 w 95"/>
                <a:gd name="T63" fmla="*/ 2147483646 h 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5" h="95">
                  <a:moveTo>
                    <a:pt x="94" y="42"/>
                  </a:moveTo>
                  <a:cubicBezTo>
                    <a:pt x="91" y="30"/>
                    <a:pt x="91" y="30"/>
                    <a:pt x="91" y="30"/>
                  </a:cubicBezTo>
                  <a:cubicBezTo>
                    <a:pt x="91" y="29"/>
                    <a:pt x="90" y="29"/>
                    <a:pt x="90" y="28"/>
                  </a:cubicBezTo>
                  <a:cubicBezTo>
                    <a:pt x="89" y="28"/>
                    <a:pt x="89" y="28"/>
                    <a:pt x="88" y="28"/>
                  </a:cubicBezTo>
                  <a:cubicBezTo>
                    <a:pt x="82" y="30"/>
                    <a:pt x="82" y="30"/>
                    <a:pt x="82" y="30"/>
                  </a:cubicBezTo>
                  <a:cubicBezTo>
                    <a:pt x="80" y="26"/>
                    <a:pt x="78" y="22"/>
                    <a:pt x="74" y="19"/>
                  </a:cubicBezTo>
                  <a:cubicBezTo>
                    <a:pt x="78" y="14"/>
                    <a:pt x="78" y="14"/>
                    <a:pt x="78" y="14"/>
                  </a:cubicBezTo>
                  <a:cubicBezTo>
                    <a:pt x="78" y="13"/>
                    <a:pt x="78" y="11"/>
                    <a:pt x="77" y="11"/>
                  </a:cubicBezTo>
                  <a:cubicBezTo>
                    <a:pt x="66" y="4"/>
                    <a:pt x="66" y="4"/>
                    <a:pt x="66" y="4"/>
                  </a:cubicBezTo>
                  <a:cubicBezTo>
                    <a:pt x="65" y="4"/>
                    <a:pt x="64" y="4"/>
                    <a:pt x="64" y="4"/>
                  </a:cubicBezTo>
                  <a:cubicBezTo>
                    <a:pt x="63" y="4"/>
                    <a:pt x="63" y="4"/>
                    <a:pt x="62" y="5"/>
                  </a:cubicBezTo>
                  <a:cubicBezTo>
                    <a:pt x="60" y="10"/>
                    <a:pt x="60" y="10"/>
                    <a:pt x="60" y="10"/>
                  </a:cubicBezTo>
                  <a:cubicBezTo>
                    <a:pt x="55" y="8"/>
                    <a:pt x="51" y="8"/>
                    <a:pt x="46" y="8"/>
                  </a:cubicBezTo>
                  <a:cubicBezTo>
                    <a:pt x="45" y="2"/>
                    <a:pt x="45" y="2"/>
                    <a:pt x="45" y="2"/>
                  </a:cubicBezTo>
                  <a:cubicBezTo>
                    <a:pt x="44" y="1"/>
                    <a:pt x="43" y="0"/>
                    <a:pt x="42" y="0"/>
                  </a:cubicBezTo>
                  <a:cubicBezTo>
                    <a:pt x="29" y="4"/>
                    <a:pt x="29" y="4"/>
                    <a:pt x="29" y="4"/>
                  </a:cubicBezTo>
                  <a:cubicBezTo>
                    <a:pt x="28" y="4"/>
                    <a:pt x="28" y="5"/>
                    <a:pt x="28" y="7"/>
                  </a:cubicBezTo>
                  <a:cubicBezTo>
                    <a:pt x="29" y="12"/>
                    <a:pt x="29" y="12"/>
                    <a:pt x="29" y="12"/>
                  </a:cubicBezTo>
                  <a:cubicBezTo>
                    <a:pt x="25" y="14"/>
                    <a:pt x="22" y="17"/>
                    <a:pt x="19" y="20"/>
                  </a:cubicBezTo>
                  <a:cubicBezTo>
                    <a:pt x="13" y="17"/>
                    <a:pt x="13" y="17"/>
                    <a:pt x="13" y="17"/>
                  </a:cubicBezTo>
                  <a:cubicBezTo>
                    <a:pt x="12" y="16"/>
                    <a:pt x="11" y="17"/>
                    <a:pt x="10" y="18"/>
                  </a:cubicBezTo>
                  <a:cubicBezTo>
                    <a:pt x="4" y="29"/>
                    <a:pt x="4" y="29"/>
                    <a:pt x="4" y="29"/>
                  </a:cubicBezTo>
                  <a:cubicBezTo>
                    <a:pt x="3" y="30"/>
                    <a:pt x="3" y="30"/>
                    <a:pt x="3" y="31"/>
                  </a:cubicBezTo>
                  <a:cubicBezTo>
                    <a:pt x="4" y="31"/>
                    <a:pt x="4" y="32"/>
                    <a:pt x="5" y="32"/>
                  </a:cubicBezTo>
                  <a:cubicBezTo>
                    <a:pt x="10" y="35"/>
                    <a:pt x="10" y="35"/>
                    <a:pt x="10" y="35"/>
                  </a:cubicBezTo>
                  <a:cubicBezTo>
                    <a:pt x="8" y="39"/>
                    <a:pt x="8" y="44"/>
                    <a:pt x="8" y="48"/>
                  </a:cubicBezTo>
                  <a:cubicBezTo>
                    <a:pt x="2" y="50"/>
                    <a:pt x="2" y="50"/>
                    <a:pt x="2" y="50"/>
                  </a:cubicBezTo>
                  <a:cubicBezTo>
                    <a:pt x="0" y="50"/>
                    <a:pt x="0" y="51"/>
                    <a:pt x="0" y="53"/>
                  </a:cubicBezTo>
                  <a:cubicBezTo>
                    <a:pt x="3" y="65"/>
                    <a:pt x="3" y="65"/>
                    <a:pt x="3" y="65"/>
                  </a:cubicBezTo>
                  <a:cubicBezTo>
                    <a:pt x="4" y="66"/>
                    <a:pt x="4" y="66"/>
                    <a:pt x="4" y="67"/>
                  </a:cubicBezTo>
                  <a:cubicBezTo>
                    <a:pt x="5" y="67"/>
                    <a:pt x="6" y="67"/>
                    <a:pt x="6" y="67"/>
                  </a:cubicBezTo>
                  <a:cubicBezTo>
                    <a:pt x="12" y="65"/>
                    <a:pt x="12" y="65"/>
                    <a:pt x="12" y="65"/>
                  </a:cubicBezTo>
                  <a:cubicBezTo>
                    <a:pt x="14" y="69"/>
                    <a:pt x="17" y="73"/>
                    <a:pt x="20" y="76"/>
                  </a:cubicBezTo>
                  <a:cubicBezTo>
                    <a:pt x="17" y="81"/>
                    <a:pt x="17" y="81"/>
                    <a:pt x="17" y="81"/>
                  </a:cubicBezTo>
                  <a:cubicBezTo>
                    <a:pt x="16" y="82"/>
                    <a:pt x="16" y="84"/>
                    <a:pt x="17" y="84"/>
                  </a:cubicBezTo>
                  <a:cubicBezTo>
                    <a:pt x="29" y="91"/>
                    <a:pt x="29" y="91"/>
                    <a:pt x="29" y="91"/>
                  </a:cubicBezTo>
                  <a:cubicBezTo>
                    <a:pt x="29" y="91"/>
                    <a:pt x="30" y="91"/>
                    <a:pt x="30" y="91"/>
                  </a:cubicBezTo>
                  <a:cubicBezTo>
                    <a:pt x="31" y="91"/>
                    <a:pt x="31" y="91"/>
                    <a:pt x="32" y="90"/>
                  </a:cubicBezTo>
                  <a:cubicBezTo>
                    <a:pt x="35" y="84"/>
                    <a:pt x="35" y="84"/>
                    <a:pt x="35" y="84"/>
                  </a:cubicBezTo>
                  <a:cubicBezTo>
                    <a:pt x="39" y="86"/>
                    <a:pt x="43" y="86"/>
                    <a:pt x="48" y="86"/>
                  </a:cubicBezTo>
                  <a:cubicBezTo>
                    <a:pt x="50" y="93"/>
                    <a:pt x="50" y="93"/>
                    <a:pt x="50" y="93"/>
                  </a:cubicBezTo>
                  <a:cubicBezTo>
                    <a:pt x="50" y="94"/>
                    <a:pt x="51" y="95"/>
                    <a:pt x="52" y="95"/>
                  </a:cubicBezTo>
                  <a:cubicBezTo>
                    <a:pt x="52" y="95"/>
                    <a:pt x="52" y="95"/>
                    <a:pt x="52" y="95"/>
                  </a:cubicBezTo>
                  <a:cubicBezTo>
                    <a:pt x="65" y="91"/>
                    <a:pt x="65" y="91"/>
                    <a:pt x="65" y="91"/>
                  </a:cubicBezTo>
                  <a:cubicBezTo>
                    <a:pt x="65" y="91"/>
                    <a:pt x="66" y="91"/>
                    <a:pt x="66" y="90"/>
                  </a:cubicBezTo>
                  <a:cubicBezTo>
                    <a:pt x="66" y="90"/>
                    <a:pt x="67" y="89"/>
                    <a:pt x="66" y="88"/>
                  </a:cubicBezTo>
                  <a:cubicBezTo>
                    <a:pt x="65" y="82"/>
                    <a:pt x="65" y="82"/>
                    <a:pt x="65" y="82"/>
                  </a:cubicBezTo>
                  <a:cubicBezTo>
                    <a:pt x="68" y="80"/>
                    <a:pt x="72" y="78"/>
                    <a:pt x="75" y="75"/>
                  </a:cubicBezTo>
                  <a:cubicBezTo>
                    <a:pt x="81" y="78"/>
                    <a:pt x="81" y="78"/>
                    <a:pt x="81" y="78"/>
                  </a:cubicBezTo>
                  <a:cubicBezTo>
                    <a:pt x="82" y="79"/>
                    <a:pt x="83" y="78"/>
                    <a:pt x="84" y="77"/>
                  </a:cubicBezTo>
                  <a:cubicBezTo>
                    <a:pt x="91" y="66"/>
                    <a:pt x="91" y="66"/>
                    <a:pt x="91" y="66"/>
                  </a:cubicBezTo>
                  <a:cubicBezTo>
                    <a:pt x="91" y="65"/>
                    <a:pt x="91" y="65"/>
                    <a:pt x="91" y="64"/>
                  </a:cubicBezTo>
                  <a:cubicBezTo>
                    <a:pt x="91" y="64"/>
                    <a:pt x="90" y="63"/>
                    <a:pt x="90" y="63"/>
                  </a:cubicBezTo>
                  <a:cubicBezTo>
                    <a:pt x="84" y="60"/>
                    <a:pt x="84" y="60"/>
                    <a:pt x="84" y="60"/>
                  </a:cubicBezTo>
                  <a:cubicBezTo>
                    <a:pt x="86" y="55"/>
                    <a:pt x="86" y="51"/>
                    <a:pt x="86" y="47"/>
                  </a:cubicBezTo>
                  <a:cubicBezTo>
                    <a:pt x="93" y="45"/>
                    <a:pt x="93" y="45"/>
                    <a:pt x="93" y="45"/>
                  </a:cubicBezTo>
                  <a:cubicBezTo>
                    <a:pt x="94" y="45"/>
                    <a:pt x="95" y="44"/>
                    <a:pt x="94" y="42"/>
                  </a:cubicBezTo>
                  <a:close/>
                  <a:moveTo>
                    <a:pt x="61" y="55"/>
                  </a:moveTo>
                  <a:cubicBezTo>
                    <a:pt x="59" y="59"/>
                    <a:pt x="55" y="62"/>
                    <a:pt x="51" y="63"/>
                  </a:cubicBezTo>
                  <a:cubicBezTo>
                    <a:pt x="50" y="63"/>
                    <a:pt x="48" y="63"/>
                    <a:pt x="47" y="63"/>
                  </a:cubicBezTo>
                  <a:cubicBezTo>
                    <a:pt x="40" y="63"/>
                    <a:pt x="33" y="58"/>
                    <a:pt x="31" y="51"/>
                  </a:cubicBezTo>
                  <a:cubicBezTo>
                    <a:pt x="29" y="43"/>
                    <a:pt x="34" y="34"/>
                    <a:pt x="43" y="31"/>
                  </a:cubicBezTo>
                  <a:cubicBezTo>
                    <a:pt x="44" y="31"/>
                    <a:pt x="46" y="31"/>
                    <a:pt x="47" y="31"/>
                  </a:cubicBezTo>
                  <a:cubicBezTo>
                    <a:pt x="54" y="31"/>
                    <a:pt x="61" y="36"/>
                    <a:pt x="63" y="43"/>
                  </a:cubicBezTo>
                  <a:cubicBezTo>
                    <a:pt x="64" y="47"/>
                    <a:pt x="63" y="51"/>
                    <a:pt x="61"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nvGrpSpPr>
          <p:cNvPr id="9" name="组合 8"/>
          <p:cNvGrpSpPr/>
          <p:nvPr/>
        </p:nvGrpSpPr>
        <p:grpSpPr>
          <a:xfrm>
            <a:off x="5038116" y="3935722"/>
            <a:ext cx="700093" cy="1223715"/>
            <a:chOff x="10080625" y="5678488"/>
            <a:chExt cx="384175" cy="671512"/>
          </a:xfrm>
          <a:solidFill>
            <a:schemeClr val="bg1"/>
          </a:solidFill>
        </p:grpSpPr>
        <p:sp>
          <p:nvSpPr>
            <p:cNvPr id="10" name="Freeform 394"/>
            <p:cNvSpPr>
              <a:spLocks noEditPoints="1"/>
            </p:cNvSpPr>
            <p:nvPr/>
          </p:nvSpPr>
          <p:spPr bwMode="auto">
            <a:xfrm>
              <a:off x="10080625" y="5853113"/>
              <a:ext cx="384175" cy="496887"/>
            </a:xfrm>
            <a:custGeom>
              <a:avLst/>
              <a:gdLst>
                <a:gd name="T0" fmla="*/ 2147483646 w 114"/>
                <a:gd name="T1" fmla="*/ 2147483646 h 148"/>
                <a:gd name="T2" fmla="*/ 2147483646 w 114"/>
                <a:gd name="T3" fmla="*/ 2147483646 h 148"/>
                <a:gd name="T4" fmla="*/ 2147483646 w 114"/>
                <a:gd name="T5" fmla="*/ 2147483646 h 148"/>
                <a:gd name="T6" fmla="*/ 2147483646 w 114"/>
                <a:gd name="T7" fmla="*/ 2147483646 h 148"/>
                <a:gd name="T8" fmla="*/ 2147483646 w 114"/>
                <a:gd name="T9" fmla="*/ 0 h 148"/>
                <a:gd name="T10" fmla="*/ 2147483646 w 114"/>
                <a:gd name="T11" fmla="*/ 0 h 148"/>
                <a:gd name="T12" fmla="*/ 2147483646 w 114"/>
                <a:gd name="T13" fmla="*/ 2147483646 h 148"/>
                <a:gd name="T14" fmla="*/ 2147483646 w 114"/>
                <a:gd name="T15" fmla="*/ 2147483646 h 148"/>
                <a:gd name="T16" fmla="*/ 2147483646 w 114"/>
                <a:gd name="T17" fmla="*/ 2147483646 h 148"/>
                <a:gd name="T18" fmla="*/ 2147483646 w 114"/>
                <a:gd name="T19" fmla="*/ 2147483646 h 148"/>
                <a:gd name="T20" fmla="*/ 2147483646 w 114"/>
                <a:gd name="T21" fmla="*/ 2147483646 h 148"/>
                <a:gd name="T22" fmla="*/ 0 w 114"/>
                <a:gd name="T23" fmla="*/ 2147483646 h 148"/>
                <a:gd name="T24" fmla="*/ 2147483646 w 114"/>
                <a:gd name="T25" fmla="*/ 2147483646 h 148"/>
                <a:gd name="T26" fmla="*/ 2147483646 w 114"/>
                <a:gd name="T27" fmla="*/ 2147483646 h 148"/>
                <a:gd name="T28" fmla="*/ 2147483646 w 114"/>
                <a:gd name="T29" fmla="*/ 2147483646 h 148"/>
                <a:gd name="T30" fmla="*/ 2147483646 w 114"/>
                <a:gd name="T31" fmla="*/ 2147483646 h 148"/>
                <a:gd name="T32" fmla="*/ 2147483646 w 114"/>
                <a:gd name="T33" fmla="*/ 2147483646 h 148"/>
                <a:gd name="T34" fmla="*/ 2147483646 w 114"/>
                <a:gd name="T35" fmla="*/ 2147483646 h 148"/>
                <a:gd name="T36" fmla="*/ 2147483646 w 114"/>
                <a:gd name="T37" fmla="*/ 2147483646 h 148"/>
                <a:gd name="T38" fmla="*/ 2147483646 w 114"/>
                <a:gd name="T39" fmla="*/ 2147483646 h 148"/>
                <a:gd name="T40" fmla="*/ 2147483646 w 114"/>
                <a:gd name="T41" fmla="*/ 2147483646 h 148"/>
                <a:gd name="T42" fmla="*/ 2147483646 w 114"/>
                <a:gd name="T43" fmla="*/ 2147483646 h 148"/>
                <a:gd name="T44" fmla="*/ 2147483646 w 114"/>
                <a:gd name="T45" fmla="*/ 2147483646 h 148"/>
                <a:gd name="T46" fmla="*/ 2147483646 w 114"/>
                <a:gd name="T47" fmla="*/ 2147483646 h 148"/>
                <a:gd name="T48" fmla="*/ 2147483646 w 114"/>
                <a:gd name="T49" fmla="*/ 2147483646 h 148"/>
                <a:gd name="T50" fmla="*/ 2147483646 w 114"/>
                <a:gd name="T51" fmla="*/ 2147483646 h 148"/>
                <a:gd name="T52" fmla="*/ 2147483646 w 114"/>
                <a:gd name="T53" fmla="*/ 2147483646 h 148"/>
                <a:gd name="T54" fmla="*/ 2147483646 w 114"/>
                <a:gd name="T55" fmla="*/ 2147483646 h 148"/>
                <a:gd name="T56" fmla="*/ 2147483646 w 114"/>
                <a:gd name="T57" fmla="*/ 2147483646 h 148"/>
                <a:gd name="T58" fmla="*/ 2147483646 w 114"/>
                <a:gd name="T59" fmla="*/ 2147483646 h 148"/>
                <a:gd name="T60" fmla="*/ 2147483646 w 114"/>
                <a:gd name="T61" fmla="*/ 2147483646 h 148"/>
                <a:gd name="T62" fmla="*/ 2147483646 w 114"/>
                <a:gd name="T63" fmla="*/ 2147483646 h 148"/>
                <a:gd name="T64" fmla="*/ 2147483646 w 114"/>
                <a:gd name="T65" fmla="*/ 2147483646 h 148"/>
                <a:gd name="T66" fmla="*/ 2147483646 w 114"/>
                <a:gd name="T67" fmla="*/ 2147483646 h 148"/>
                <a:gd name="T68" fmla="*/ 2147483646 w 114"/>
                <a:gd name="T69" fmla="*/ 2147483646 h 148"/>
                <a:gd name="T70" fmla="*/ 2147483646 w 114"/>
                <a:gd name="T71" fmla="*/ 2147483646 h 148"/>
                <a:gd name="T72" fmla="*/ 2147483646 w 114"/>
                <a:gd name="T73" fmla="*/ 2147483646 h 148"/>
                <a:gd name="T74" fmla="*/ 2147483646 w 114"/>
                <a:gd name="T75" fmla="*/ 2147483646 h 148"/>
                <a:gd name="T76" fmla="*/ 2147483646 w 114"/>
                <a:gd name="T77" fmla="*/ 2147483646 h 148"/>
                <a:gd name="T78" fmla="*/ 2147483646 w 114"/>
                <a:gd name="T79" fmla="*/ 2147483646 h 148"/>
                <a:gd name="T80" fmla="*/ 2147483646 w 114"/>
                <a:gd name="T81" fmla="*/ 2147483646 h 14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4" h="148">
                  <a:moveTo>
                    <a:pt x="111" y="119"/>
                  </a:moveTo>
                  <a:cubicBezTo>
                    <a:pt x="103" y="102"/>
                    <a:pt x="83" y="57"/>
                    <a:pt x="79" y="48"/>
                  </a:cubicBezTo>
                  <a:cubicBezTo>
                    <a:pt x="79" y="22"/>
                    <a:pt x="79" y="22"/>
                    <a:pt x="79" y="22"/>
                  </a:cubicBezTo>
                  <a:cubicBezTo>
                    <a:pt x="84" y="21"/>
                    <a:pt x="88" y="16"/>
                    <a:pt x="88" y="11"/>
                  </a:cubicBezTo>
                  <a:cubicBezTo>
                    <a:pt x="88" y="5"/>
                    <a:pt x="83" y="0"/>
                    <a:pt x="76" y="0"/>
                  </a:cubicBezTo>
                  <a:cubicBezTo>
                    <a:pt x="38" y="0"/>
                    <a:pt x="38" y="0"/>
                    <a:pt x="38" y="0"/>
                  </a:cubicBezTo>
                  <a:cubicBezTo>
                    <a:pt x="32" y="0"/>
                    <a:pt x="27" y="5"/>
                    <a:pt x="27" y="11"/>
                  </a:cubicBezTo>
                  <a:cubicBezTo>
                    <a:pt x="27" y="16"/>
                    <a:pt x="30" y="21"/>
                    <a:pt x="35" y="22"/>
                  </a:cubicBezTo>
                  <a:cubicBezTo>
                    <a:pt x="35" y="48"/>
                    <a:pt x="35" y="48"/>
                    <a:pt x="35" y="48"/>
                  </a:cubicBezTo>
                  <a:cubicBezTo>
                    <a:pt x="34" y="50"/>
                    <a:pt x="34" y="50"/>
                    <a:pt x="34" y="50"/>
                  </a:cubicBezTo>
                  <a:cubicBezTo>
                    <a:pt x="28" y="63"/>
                    <a:pt x="11" y="103"/>
                    <a:pt x="3" y="119"/>
                  </a:cubicBezTo>
                  <a:cubicBezTo>
                    <a:pt x="1" y="124"/>
                    <a:pt x="0" y="128"/>
                    <a:pt x="0" y="131"/>
                  </a:cubicBezTo>
                  <a:cubicBezTo>
                    <a:pt x="1" y="143"/>
                    <a:pt x="11" y="147"/>
                    <a:pt x="15" y="148"/>
                  </a:cubicBezTo>
                  <a:cubicBezTo>
                    <a:pt x="15" y="148"/>
                    <a:pt x="15" y="148"/>
                    <a:pt x="15" y="148"/>
                  </a:cubicBezTo>
                  <a:cubicBezTo>
                    <a:pt x="99" y="148"/>
                    <a:pt x="99" y="148"/>
                    <a:pt x="99" y="148"/>
                  </a:cubicBezTo>
                  <a:cubicBezTo>
                    <a:pt x="99" y="148"/>
                    <a:pt x="99" y="148"/>
                    <a:pt x="99" y="148"/>
                  </a:cubicBezTo>
                  <a:cubicBezTo>
                    <a:pt x="100" y="148"/>
                    <a:pt x="114" y="146"/>
                    <a:pt x="114" y="131"/>
                  </a:cubicBezTo>
                  <a:cubicBezTo>
                    <a:pt x="114" y="128"/>
                    <a:pt x="113" y="124"/>
                    <a:pt x="111" y="119"/>
                  </a:cubicBezTo>
                  <a:close/>
                  <a:moveTo>
                    <a:pt x="98" y="139"/>
                  </a:moveTo>
                  <a:cubicBezTo>
                    <a:pt x="16" y="139"/>
                    <a:pt x="16" y="139"/>
                    <a:pt x="16" y="139"/>
                  </a:cubicBezTo>
                  <a:cubicBezTo>
                    <a:pt x="14" y="139"/>
                    <a:pt x="9" y="137"/>
                    <a:pt x="9" y="131"/>
                  </a:cubicBezTo>
                  <a:cubicBezTo>
                    <a:pt x="9" y="129"/>
                    <a:pt x="10" y="126"/>
                    <a:pt x="11" y="123"/>
                  </a:cubicBezTo>
                  <a:cubicBezTo>
                    <a:pt x="20" y="103"/>
                    <a:pt x="43" y="51"/>
                    <a:pt x="43" y="50"/>
                  </a:cubicBezTo>
                  <a:cubicBezTo>
                    <a:pt x="44" y="50"/>
                    <a:pt x="44" y="50"/>
                    <a:pt x="44" y="50"/>
                  </a:cubicBezTo>
                  <a:cubicBezTo>
                    <a:pt x="44" y="49"/>
                    <a:pt x="44" y="49"/>
                    <a:pt x="44" y="49"/>
                  </a:cubicBezTo>
                  <a:cubicBezTo>
                    <a:pt x="44" y="16"/>
                    <a:pt x="44" y="16"/>
                    <a:pt x="44" y="16"/>
                  </a:cubicBezTo>
                  <a:cubicBezTo>
                    <a:pt x="44" y="15"/>
                    <a:pt x="43" y="14"/>
                    <a:pt x="42" y="14"/>
                  </a:cubicBezTo>
                  <a:cubicBezTo>
                    <a:pt x="38" y="14"/>
                    <a:pt x="38" y="14"/>
                    <a:pt x="38" y="14"/>
                  </a:cubicBezTo>
                  <a:cubicBezTo>
                    <a:pt x="37" y="14"/>
                    <a:pt x="36" y="13"/>
                    <a:pt x="36" y="11"/>
                  </a:cubicBezTo>
                  <a:cubicBezTo>
                    <a:pt x="36" y="10"/>
                    <a:pt x="37" y="8"/>
                    <a:pt x="38" y="8"/>
                  </a:cubicBezTo>
                  <a:cubicBezTo>
                    <a:pt x="76" y="8"/>
                    <a:pt x="76" y="8"/>
                    <a:pt x="76" y="8"/>
                  </a:cubicBezTo>
                  <a:cubicBezTo>
                    <a:pt x="78" y="8"/>
                    <a:pt x="79" y="10"/>
                    <a:pt x="79" y="11"/>
                  </a:cubicBezTo>
                  <a:cubicBezTo>
                    <a:pt x="79" y="13"/>
                    <a:pt x="78" y="14"/>
                    <a:pt x="76" y="14"/>
                  </a:cubicBezTo>
                  <a:cubicBezTo>
                    <a:pt x="72" y="14"/>
                    <a:pt x="72" y="14"/>
                    <a:pt x="72" y="14"/>
                  </a:cubicBezTo>
                  <a:cubicBezTo>
                    <a:pt x="71" y="14"/>
                    <a:pt x="70" y="15"/>
                    <a:pt x="70" y="16"/>
                  </a:cubicBezTo>
                  <a:cubicBezTo>
                    <a:pt x="70" y="49"/>
                    <a:pt x="70" y="49"/>
                    <a:pt x="70" y="49"/>
                  </a:cubicBezTo>
                  <a:cubicBezTo>
                    <a:pt x="70" y="49"/>
                    <a:pt x="70" y="50"/>
                    <a:pt x="71" y="50"/>
                  </a:cubicBezTo>
                  <a:cubicBezTo>
                    <a:pt x="71" y="50"/>
                    <a:pt x="71" y="50"/>
                    <a:pt x="71" y="50"/>
                  </a:cubicBezTo>
                  <a:cubicBezTo>
                    <a:pt x="71" y="51"/>
                    <a:pt x="94" y="103"/>
                    <a:pt x="103" y="123"/>
                  </a:cubicBezTo>
                  <a:cubicBezTo>
                    <a:pt x="104" y="126"/>
                    <a:pt x="105" y="129"/>
                    <a:pt x="105" y="131"/>
                  </a:cubicBezTo>
                  <a:cubicBezTo>
                    <a:pt x="105" y="137"/>
                    <a:pt x="101" y="139"/>
                    <a:pt x="98" y="13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1" name="Oval 395"/>
            <p:cNvSpPr>
              <a:spLocks noChangeArrowheads="1"/>
            </p:cNvSpPr>
            <p:nvPr/>
          </p:nvSpPr>
          <p:spPr bwMode="auto">
            <a:xfrm>
              <a:off x="10263188" y="5772150"/>
              <a:ext cx="53975" cy="5397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12" name="Oval 396"/>
            <p:cNvSpPr>
              <a:spLocks noChangeArrowheads="1"/>
            </p:cNvSpPr>
            <p:nvPr/>
          </p:nvSpPr>
          <p:spPr bwMode="auto">
            <a:xfrm>
              <a:off x="10209213" y="5735638"/>
              <a:ext cx="20637" cy="2381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13" name="Oval 397"/>
            <p:cNvSpPr>
              <a:spLocks noChangeArrowheads="1"/>
            </p:cNvSpPr>
            <p:nvPr/>
          </p:nvSpPr>
          <p:spPr bwMode="auto">
            <a:xfrm>
              <a:off x="10266363" y="5678488"/>
              <a:ext cx="39687" cy="3651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14" name="Freeform 398"/>
            <p:cNvSpPr>
              <a:spLocks/>
            </p:cNvSpPr>
            <p:nvPr/>
          </p:nvSpPr>
          <p:spPr bwMode="auto">
            <a:xfrm>
              <a:off x="10263188" y="5943600"/>
              <a:ext cx="36512" cy="39688"/>
            </a:xfrm>
            <a:custGeom>
              <a:avLst/>
              <a:gdLst>
                <a:gd name="T0" fmla="*/ 2147483646 w 11"/>
                <a:gd name="T1" fmla="*/ 2147483646 h 12"/>
                <a:gd name="T2" fmla="*/ 2147483646 w 11"/>
                <a:gd name="T3" fmla="*/ 2147483646 h 12"/>
                <a:gd name="T4" fmla="*/ 2147483646 w 11"/>
                <a:gd name="T5" fmla="*/ 2147483646 h 12"/>
                <a:gd name="T6" fmla="*/ 2147483646 w 11"/>
                <a:gd name="T7" fmla="*/ 2147483646 h 12"/>
                <a:gd name="T8" fmla="*/ 2147483646 w 11"/>
                <a:gd name="T9" fmla="*/ 2147483646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12">
                  <a:moveTo>
                    <a:pt x="8" y="11"/>
                  </a:moveTo>
                  <a:cubicBezTo>
                    <a:pt x="10" y="10"/>
                    <a:pt x="11" y="7"/>
                    <a:pt x="10" y="4"/>
                  </a:cubicBezTo>
                  <a:cubicBezTo>
                    <a:pt x="9" y="1"/>
                    <a:pt x="6" y="0"/>
                    <a:pt x="4" y="1"/>
                  </a:cubicBezTo>
                  <a:cubicBezTo>
                    <a:pt x="1" y="2"/>
                    <a:pt x="0" y="5"/>
                    <a:pt x="1" y="8"/>
                  </a:cubicBezTo>
                  <a:cubicBezTo>
                    <a:pt x="2" y="11"/>
                    <a:pt x="5" y="12"/>
                    <a:pt x="8"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5" name="Freeform 399"/>
            <p:cNvSpPr>
              <a:spLocks/>
            </p:cNvSpPr>
            <p:nvPr/>
          </p:nvSpPr>
          <p:spPr bwMode="auto">
            <a:xfrm>
              <a:off x="10248900" y="6034088"/>
              <a:ext cx="23813" cy="23812"/>
            </a:xfrm>
            <a:custGeom>
              <a:avLst/>
              <a:gdLst>
                <a:gd name="T0" fmla="*/ 2147483646 w 7"/>
                <a:gd name="T1" fmla="*/ 2147483646 h 7"/>
                <a:gd name="T2" fmla="*/ 2147483646 w 7"/>
                <a:gd name="T3" fmla="*/ 2147483646 h 7"/>
                <a:gd name="T4" fmla="*/ 2147483646 w 7"/>
                <a:gd name="T5" fmla="*/ 2147483646 h 7"/>
                <a:gd name="T6" fmla="*/ 2147483646 w 7"/>
                <a:gd name="T7" fmla="*/ 2147483646 h 7"/>
                <a:gd name="T8" fmla="*/ 2147483646 w 7"/>
                <a:gd name="T9" fmla="*/ 2147483646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7">
                  <a:moveTo>
                    <a:pt x="5" y="6"/>
                  </a:moveTo>
                  <a:cubicBezTo>
                    <a:pt x="7" y="5"/>
                    <a:pt x="7" y="2"/>
                    <a:pt x="6" y="1"/>
                  </a:cubicBezTo>
                  <a:cubicBezTo>
                    <a:pt x="5" y="0"/>
                    <a:pt x="2" y="0"/>
                    <a:pt x="1" y="1"/>
                  </a:cubicBezTo>
                  <a:cubicBezTo>
                    <a:pt x="0" y="2"/>
                    <a:pt x="0" y="4"/>
                    <a:pt x="1" y="5"/>
                  </a:cubicBezTo>
                  <a:cubicBezTo>
                    <a:pt x="2" y="7"/>
                    <a:pt x="4" y="7"/>
                    <a:pt x="5"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6" name="Freeform 400"/>
            <p:cNvSpPr>
              <a:spLocks/>
            </p:cNvSpPr>
            <p:nvPr/>
          </p:nvSpPr>
          <p:spPr bwMode="auto">
            <a:xfrm>
              <a:off x="10145713" y="6118225"/>
              <a:ext cx="255587" cy="177800"/>
            </a:xfrm>
            <a:custGeom>
              <a:avLst/>
              <a:gdLst>
                <a:gd name="T0" fmla="*/ 2147483646 w 76"/>
                <a:gd name="T1" fmla="*/ 0 h 53"/>
                <a:gd name="T2" fmla="*/ 2147483646 w 76"/>
                <a:gd name="T3" fmla="*/ 0 h 53"/>
                <a:gd name="T4" fmla="*/ 2147483646 w 76"/>
                <a:gd name="T5" fmla="*/ 2147483646 h 53"/>
                <a:gd name="T6" fmla="*/ 2147483646 w 76"/>
                <a:gd name="T7" fmla="*/ 2147483646 h 53"/>
                <a:gd name="T8" fmla="*/ 2147483646 w 76"/>
                <a:gd name="T9" fmla="*/ 2147483646 h 53"/>
                <a:gd name="T10" fmla="*/ 2147483646 w 76"/>
                <a:gd name="T11" fmla="*/ 2147483646 h 53"/>
                <a:gd name="T12" fmla="*/ 2147483646 w 76"/>
                <a:gd name="T13" fmla="*/ 2147483646 h 53"/>
                <a:gd name="T14" fmla="*/ 2147483646 w 76"/>
                <a:gd name="T15" fmla="*/ 2147483646 h 53"/>
                <a:gd name="T16" fmla="*/ 2147483646 w 76"/>
                <a:gd name="T17" fmla="*/ 2147483646 h 53"/>
                <a:gd name="T18" fmla="*/ 2147483646 w 76"/>
                <a:gd name="T19" fmla="*/ 2147483646 h 53"/>
                <a:gd name="T20" fmla="*/ 2147483646 w 76"/>
                <a:gd name="T21" fmla="*/ 2147483646 h 53"/>
                <a:gd name="T22" fmla="*/ 2147483646 w 76"/>
                <a:gd name="T23" fmla="*/ 2147483646 h 53"/>
                <a:gd name="T24" fmla="*/ 2147483646 w 76"/>
                <a:gd name="T25" fmla="*/ 0 h 5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 h="53">
                  <a:moveTo>
                    <a:pt x="56" y="0"/>
                  </a:moveTo>
                  <a:cubicBezTo>
                    <a:pt x="54" y="0"/>
                    <a:pt x="53" y="0"/>
                    <a:pt x="53" y="0"/>
                  </a:cubicBezTo>
                  <a:cubicBezTo>
                    <a:pt x="52" y="0"/>
                    <a:pt x="49" y="1"/>
                    <a:pt x="46" y="2"/>
                  </a:cubicBezTo>
                  <a:cubicBezTo>
                    <a:pt x="41" y="4"/>
                    <a:pt x="33" y="7"/>
                    <a:pt x="25" y="7"/>
                  </a:cubicBezTo>
                  <a:cubicBezTo>
                    <a:pt x="18" y="7"/>
                    <a:pt x="18" y="7"/>
                    <a:pt x="18" y="7"/>
                  </a:cubicBezTo>
                  <a:cubicBezTo>
                    <a:pt x="17" y="8"/>
                    <a:pt x="17" y="8"/>
                    <a:pt x="17" y="8"/>
                  </a:cubicBezTo>
                  <a:cubicBezTo>
                    <a:pt x="12" y="20"/>
                    <a:pt x="6" y="33"/>
                    <a:pt x="3" y="40"/>
                  </a:cubicBezTo>
                  <a:cubicBezTo>
                    <a:pt x="1" y="43"/>
                    <a:pt x="0" y="47"/>
                    <a:pt x="2" y="50"/>
                  </a:cubicBezTo>
                  <a:cubicBezTo>
                    <a:pt x="3" y="52"/>
                    <a:pt x="5" y="53"/>
                    <a:pt x="6" y="53"/>
                  </a:cubicBezTo>
                  <a:cubicBezTo>
                    <a:pt x="70" y="53"/>
                    <a:pt x="70" y="53"/>
                    <a:pt x="70" y="53"/>
                  </a:cubicBezTo>
                  <a:cubicBezTo>
                    <a:pt x="71" y="53"/>
                    <a:pt x="74" y="52"/>
                    <a:pt x="75" y="50"/>
                  </a:cubicBezTo>
                  <a:cubicBezTo>
                    <a:pt x="76" y="47"/>
                    <a:pt x="75" y="43"/>
                    <a:pt x="74" y="40"/>
                  </a:cubicBezTo>
                  <a:cubicBezTo>
                    <a:pt x="70" y="31"/>
                    <a:pt x="62" y="13"/>
                    <a:pt x="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17" name="文本框 16"/>
          <p:cNvSpPr txBox="1"/>
          <p:nvPr/>
        </p:nvSpPr>
        <p:spPr>
          <a:xfrm>
            <a:off x="6728585" y="2358504"/>
            <a:ext cx="4285355" cy="1200329"/>
          </a:xfrm>
          <a:prstGeom prst="rect">
            <a:avLst/>
          </a:prstGeom>
          <a:noFill/>
        </p:spPr>
        <p:txBody>
          <a:bodyPr wrap="square" rtlCol="0">
            <a:spAutoFit/>
          </a:bodyPr>
          <a:lstStyle/>
          <a:p>
            <a:r>
              <a:rPr lang="en-US" altLang="zh-CN" sz="2400" dirty="0">
                <a:solidFill>
                  <a:schemeClr val="bg1"/>
                </a:solidFill>
              </a:rPr>
              <a:t>Happiness is not about being immortal nor having food or rights in one's </a:t>
            </a:r>
            <a:r>
              <a:rPr lang="en-US" altLang="zh-CN" sz="2400" dirty="0" smtClean="0">
                <a:solidFill>
                  <a:schemeClr val="bg1"/>
                </a:solidFill>
              </a:rPr>
              <a:t>hand</a:t>
            </a:r>
            <a:endParaRPr lang="zh-CN" altLang="en-US" sz="2400" dirty="0">
              <a:solidFill>
                <a:schemeClr val="bg1"/>
              </a:solidFill>
            </a:endParaRPr>
          </a:p>
        </p:txBody>
      </p:sp>
      <p:sp>
        <p:nvSpPr>
          <p:cNvPr id="18" name="文本框 17"/>
          <p:cNvSpPr txBox="1"/>
          <p:nvPr/>
        </p:nvSpPr>
        <p:spPr>
          <a:xfrm>
            <a:off x="6728585" y="4061565"/>
            <a:ext cx="4285355" cy="1200329"/>
          </a:xfrm>
          <a:prstGeom prst="rect">
            <a:avLst/>
          </a:prstGeom>
          <a:noFill/>
        </p:spPr>
        <p:txBody>
          <a:bodyPr wrap="square" rtlCol="0">
            <a:spAutoFit/>
          </a:bodyPr>
          <a:lstStyle/>
          <a:p>
            <a:r>
              <a:rPr lang="en-US" altLang="zh-CN" sz="2400" dirty="0">
                <a:solidFill>
                  <a:schemeClr val="bg1"/>
                </a:solidFill>
              </a:rPr>
              <a:t>Happiness is not about being immortal nor having food or rights in one's </a:t>
            </a:r>
            <a:r>
              <a:rPr lang="en-US" altLang="zh-CN" sz="2400" dirty="0" smtClean="0">
                <a:solidFill>
                  <a:schemeClr val="bg1"/>
                </a:solidFill>
              </a:rPr>
              <a:t>hand</a:t>
            </a:r>
            <a:endParaRPr lang="zh-CN" altLang="en-US" sz="2400" dirty="0">
              <a:solidFill>
                <a:schemeClr val="bg1"/>
              </a:solidFill>
            </a:endParaRPr>
          </a:p>
        </p:txBody>
      </p:sp>
    </p:spTree>
    <p:extLst>
      <p:ext uri="{BB962C8B-B14F-4D97-AF65-F5344CB8AC3E}">
        <p14:creationId xmlns:p14="http://schemas.microsoft.com/office/powerpoint/2010/main" xmlns="" val="58097146"/>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par>
                                <p:cTn id="19" presetID="3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fltVal val="0"/>
                                          </p:val>
                                        </p:tav>
                                        <p:tav tm="100000">
                                          <p:val>
                                            <p:strVal val="#ppt_w"/>
                                          </p:val>
                                        </p:tav>
                                      </p:tavLst>
                                    </p:anim>
                                    <p:anim calcmode="lin" valueType="num">
                                      <p:cBhvr>
                                        <p:cTn id="22" dur="1000" fill="hold"/>
                                        <p:tgtEl>
                                          <p:spTgt spid="6"/>
                                        </p:tgtEl>
                                        <p:attrNameLst>
                                          <p:attrName>ppt_h</p:attrName>
                                        </p:attrNameLst>
                                      </p:cBhvr>
                                      <p:tavLst>
                                        <p:tav tm="0">
                                          <p:val>
                                            <p:fltVal val="0"/>
                                          </p:val>
                                        </p:tav>
                                        <p:tav tm="100000">
                                          <p:val>
                                            <p:strVal val="#ppt_h"/>
                                          </p:val>
                                        </p:tav>
                                      </p:tavLst>
                                    </p:anim>
                                    <p:anim calcmode="lin" valueType="num">
                                      <p:cBhvr>
                                        <p:cTn id="23" dur="1000" fill="hold"/>
                                        <p:tgtEl>
                                          <p:spTgt spid="6"/>
                                        </p:tgtEl>
                                        <p:attrNameLst>
                                          <p:attrName>style.rotation</p:attrName>
                                        </p:attrNameLst>
                                      </p:cBhvr>
                                      <p:tavLst>
                                        <p:tav tm="0">
                                          <p:val>
                                            <p:fltVal val="90"/>
                                          </p:val>
                                        </p:tav>
                                        <p:tav tm="100000">
                                          <p:val>
                                            <p:fltVal val="0"/>
                                          </p:val>
                                        </p:tav>
                                      </p:tavLst>
                                    </p:anim>
                                    <p:animEffect transition="in" filter="fade">
                                      <p:cBhvr>
                                        <p:cTn id="24" dur="10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1000" fill="hold"/>
                                        <p:tgtEl>
                                          <p:spTgt spid="17"/>
                                        </p:tgtEl>
                                        <p:attrNameLst>
                                          <p:attrName>ppt_w</p:attrName>
                                        </p:attrNameLst>
                                      </p:cBhvr>
                                      <p:tavLst>
                                        <p:tav tm="0">
                                          <p:val>
                                            <p:fltVal val="0"/>
                                          </p:val>
                                        </p:tav>
                                        <p:tav tm="100000">
                                          <p:val>
                                            <p:strVal val="#ppt_w"/>
                                          </p:val>
                                        </p:tav>
                                      </p:tavLst>
                                    </p:anim>
                                    <p:anim calcmode="lin" valueType="num">
                                      <p:cBhvr>
                                        <p:cTn id="30" dur="1000" fill="hold"/>
                                        <p:tgtEl>
                                          <p:spTgt spid="17"/>
                                        </p:tgtEl>
                                        <p:attrNameLst>
                                          <p:attrName>ppt_h</p:attrName>
                                        </p:attrNameLst>
                                      </p:cBhvr>
                                      <p:tavLst>
                                        <p:tav tm="0">
                                          <p:val>
                                            <p:fltVal val="0"/>
                                          </p:val>
                                        </p:tav>
                                        <p:tav tm="100000">
                                          <p:val>
                                            <p:strVal val="#ppt_h"/>
                                          </p:val>
                                        </p:tav>
                                      </p:tavLst>
                                    </p:anim>
                                    <p:anim calcmode="lin" valueType="num">
                                      <p:cBhvr>
                                        <p:cTn id="31" dur="1000" fill="hold"/>
                                        <p:tgtEl>
                                          <p:spTgt spid="17"/>
                                        </p:tgtEl>
                                        <p:attrNameLst>
                                          <p:attrName>style.rotation</p:attrName>
                                        </p:attrNameLst>
                                      </p:cBhvr>
                                      <p:tavLst>
                                        <p:tav tm="0">
                                          <p:val>
                                            <p:fltVal val="90"/>
                                          </p:val>
                                        </p:tav>
                                        <p:tav tm="100000">
                                          <p:val>
                                            <p:fltVal val="0"/>
                                          </p:val>
                                        </p:tav>
                                      </p:tavLst>
                                    </p:anim>
                                    <p:animEffect transition="in" filter="fade">
                                      <p:cBhvr>
                                        <p:cTn id="32" dur="10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1000" fill="hold"/>
                                        <p:tgtEl>
                                          <p:spTgt spid="5"/>
                                        </p:tgtEl>
                                        <p:attrNameLst>
                                          <p:attrName>ppt_w</p:attrName>
                                        </p:attrNameLst>
                                      </p:cBhvr>
                                      <p:tavLst>
                                        <p:tav tm="0">
                                          <p:val>
                                            <p:fltVal val="0"/>
                                          </p:val>
                                        </p:tav>
                                        <p:tav tm="100000">
                                          <p:val>
                                            <p:strVal val="#ppt_w"/>
                                          </p:val>
                                        </p:tav>
                                      </p:tavLst>
                                    </p:anim>
                                    <p:anim calcmode="lin" valueType="num">
                                      <p:cBhvr>
                                        <p:cTn id="38" dur="1000" fill="hold"/>
                                        <p:tgtEl>
                                          <p:spTgt spid="5"/>
                                        </p:tgtEl>
                                        <p:attrNameLst>
                                          <p:attrName>ppt_h</p:attrName>
                                        </p:attrNameLst>
                                      </p:cBhvr>
                                      <p:tavLst>
                                        <p:tav tm="0">
                                          <p:val>
                                            <p:fltVal val="0"/>
                                          </p:val>
                                        </p:tav>
                                        <p:tav tm="100000">
                                          <p:val>
                                            <p:strVal val="#ppt_h"/>
                                          </p:val>
                                        </p:tav>
                                      </p:tavLst>
                                    </p:anim>
                                    <p:anim calcmode="lin" valueType="num">
                                      <p:cBhvr>
                                        <p:cTn id="39" dur="1000" fill="hold"/>
                                        <p:tgtEl>
                                          <p:spTgt spid="5"/>
                                        </p:tgtEl>
                                        <p:attrNameLst>
                                          <p:attrName>style.rotation</p:attrName>
                                        </p:attrNameLst>
                                      </p:cBhvr>
                                      <p:tavLst>
                                        <p:tav tm="0">
                                          <p:val>
                                            <p:fltVal val="90"/>
                                          </p:val>
                                        </p:tav>
                                        <p:tav tm="100000">
                                          <p:val>
                                            <p:fltVal val="0"/>
                                          </p:val>
                                        </p:tav>
                                      </p:tavLst>
                                    </p:anim>
                                    <p:animEffect transition="in" filter="fade">
                                      <p:cBhvr>
                                        <p:cTn id="40" dur="1000"/>
                                        <p:tgtEl>
                                          <p:spTgt spid="5"/>
                                        </p:tgtEl>
                                      </p:cBhvr>
                                    </p:animEffect>
                                  </p:childTnLst>
                                </p:cTn>
                              </p:par>
                              <p:par>
                                <p:cTn id="41" presetID="3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fltVal val="0"/>
                                          </p:val>
                                        </p:tav>
                                        <p:tav tm="100000">
                                          <p:val>
                                            <p:strVal val="#ppt_w"/>
                                          </p:val>
                                        </p:tav>
                                      </p:tavLst>
                                    </p:anim>
                                    <p:anim calcmode="lin" valueType="num">
                                      <p:cBhvr>
                                        <p:cTn id="44" dur="1000" fill="hold"/>
                                        <p:tgtEl>
                                          <p:spTgt spid="9"/>
                                        </p:tgtEl>
                                        <p:attrNameLst>
                                          <p:attrName>ppt_h</p:attrName>
                                        </p:attrNameLst>
                                      </p:cBhvr>
                                      <p:tavLst>
                                        <p:tav tm="0">
                                          <p:val>
                                            <p:fltVal val="0"/>
                                          </p:val>
                                        </p:tav>
                                        <p:tav tm="100000">
                                          <p:val>
                                            <p:strVal val="#ppt_h"/>
                                          </p:val>
                                        </p:tav>
                                      </p:tavLst>
                                    </p:anim>
                                    <p:anim calcmode="lin" valueType="num">
                                      <p:cBhvr>
                                        <p:cTn id="45" dur="1000" fill="hold"/>
                                        <p:tgtEl>
                                          <p:spTgt spid="9"/>
                                        </p:tgtEl>
                                        <p:attrNameLst>
                                          <p:attrName>style.rotation</p:attrName>
                                        </p:attrNameLst>
                                      </p:cBhvr>
                                      <p:tavLst>
                                        <p:tav tm="0">
                                          <p:val>
                                            <p:fltVal val="90"/>
                                          </p:val>
                                        </p:tav>
                                        <p:tav tm="100000">
                                          <p:val>
                                            <p:fltVal val="0"/>
                                          </p:val>
                                        </p:tav>
                                      </p:tavLst>
                                    </p:anim>
                                    <p:animEffect transition="in" filter="fade">
                                      <p:cBhvr>
                                        <p:cTn id="46" dur="10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1000" fill="hold"/>
                                        <p:tgtEl>
                                          <p:spTgt spid="18"/>
                                        </p:tgtEl>
                                        <p:attrNameLst>
                                          <p:attrName>ppt_w</p:attrName>
                                        </p:attrNameLst>
                                      </p:cBhvr>
                                      <p:tavLst>
                                        <p:tav tm="0">
                                          <p:val>
                                            <p:fltVal val="0"/>
                                          </p:val>
                                        </p:tav>
                                        <p:tav tm="100000">
                                          <p:val>
                                            <p:strVal val="#ppt_w"/>
                                          </p:val>
                                        </p:tav>
                                      </p:tavLst>
                                    </p:anim>
                                    <p:anim calcmode="lin" valueType="num">
                                      <p:cBhvr>
                                        <p:cTn id="52" dur="1000" fill="hold"/>
                                        <p:tgtEl>
                                          <p:spTgt spid="18"/>
                                        </p:tgtEl>
                                        <p:attrNameLst>
                                          <p:attrName>ppt_h</p:attrName>
                                        </p:attrNameLst>
                                      </p:cBhvr>
                                      <p:tavLst>
                                        <p:tav tm="0">
                                          <p:val>
                                            <p:fltVal val="0"/>
                                          </p:val>
                                        </p:tav>
                                        <p:tav tm="100000">
                                          <p:val>
                                            <p:strVal val="#ppt_h"/>
                                          </p:val>
                                        </p:tav>
                                      </p:tavLst>
                                    </p:anim>
                                    <p:anim calcmode="lin" valueType="num">
                                      <p:cBhvr>
                                        <p:cTn id="53" dur="1000" fill="hold"/>
                                        <p:tgtEl>
                                          <p:spTgt spid="18"/>
                                        </p:tgtEl>
                                        <p:attrNameLst>
                                          <p:attrName>style.rotation</p:attrName>
                                        </p:attrNameLst>
                                      </p:cBhvr>
                                      <p:tavLst>
                                        <p:tav tm="0">
                                          <p:val>
                                            <p:fltVal val="90"/>
                                          </p:val>
                                        </p:tav>
                                        <p:tav tm="100000">
                                          <p:val>
                                            <p:fltVal val="0"/>
                                          </p:val>
                                        </p:tav>
                                      </p:tavLst>
                                    </p:anim>
                                    <p:animEffect transition="in" filter="fade">
                                      <p:cBhvr>
                                        <p:cTn id="54"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7"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a:xfrm>
            <a:off x="0" y="1795549"/>
            <a:ext cx="12192000" cy="3567546"/>
          </a:xfrm>
          <a:prstGeom prst="rect">
            <a:avLst/>
          </a:prstGeom>
          <a:solidFill>
            <a:schemeClr val="bg1">
              <a:lumMod val="6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263471" y="365438"/>
            <a:ext cx="3147272" cy="523220"/>
          </a:xfrm>
          <a:prstGeom prst="rect">
            <a:avLst/>
          </a:prstGeom>
        </p:spPr>
        <p:txBody>
          <a:bodyPr wrap="none">
            <a:spAutoFit/>
          </a:bodyPr>
          <a:lstStyle/>
          <a:p>
            <a:r>
              <a:rPr lang="en-US" altLang="zh-CN" sz="2800" dirty="0" smtClean="0">
                <a:solidFill>
                  <a:schemeClr val="bg1"/>
                </a:solidFill>
              </a:rPr>
              <a:t>Text something here</a:t>
            </a:r>
          </a:p>
        </p:txBody>
      </p:sp>
      <p:graphicFrame>
        <p:nvGraphicFramePr>
          <p:cNvPr id="56" name="图表 55"/>
          <p:cNvGraphicFramePr/>
          <p:nvPr>
            <p:extLst>
              <p:ext uri="{D42A27DB-BD31-4B8C-83A1-F6EECF244321}">
                <p14:modId xmlns:p14="http://schemas.microsoft.com/office/powerpoint/2010/main" xmlns="" val="2917912460"/>
              </p:ext>
            </p:extLst>
          </p:nvPr>
        </p:nvGraphicFramePr>
        <p:xfrm>
          <a:off x="5839229" y="1246910"/>
          <a:ext cx="6352771" cy="3910522"/>
        </p:xfrm>
        <a:graphic>
          <a:graphicData uri="http://schemas.openxmlformats.org/drawingml/2006/chart">
            <c:chart xmlns:c="http://schemas.openxmlformats.org/drawingml/2006/chart" xmlns:r="http://schemas.openxmlformats.org/officeDocument/2006/relationships" r:id="rId2"/>
          </a:graphicData>
        </a:graphic>
      </p:graphicFrame>
      <p:sp>
        <p:nvSpPr>
          <p:cNvPr id="57" name="文本框 56"/>
          <p:cNvSpPr txBox="1"/>
          <p:nvPr/>
        </p:nvSpPr>
        <p:spPr>
          <a:xfrm>
            <a:off x="98379" y="1949336"/>
            <a:ext cx="6330183" cy="3970318"/>
          </a:xfrm>
          <a:prstGeom prst="rect">
            <a:avLst/>
          </a:prstGeom>
          <a:noFill/>
        </p:spPr>
        <p:txBody>
          <a:bodyPr wrap="square" rtlCol="0">
            <a:spAutoFit/>
          </a:bodyPr>
          <a:lstStyle/>
          <a:p>
            <a:pPr>
              <a:lnSpc>
                <a:spcPct val="150000"/>
              </a:lnSpc>
            </a:pPr>
            <a:r>
              <a:rPr lang="en-US" altLang="zh-CN" sz="2400" dirty="0">
                <a:solidFill>
                  <a:schemeClr val="bg1"/>
                </a:solidFill>
              </a:rPr>
              <a:t>Happiness is not about being immortal nor having food or rights in one's hand. It’s about having each tiny wish come true, or having something to eat when you are hungry or having someone's love when you need love.</a:t>
            </a:r>
            <a:endParaRPr lang="zh-CN" altLang="en-US" sz="2400" dirty="0">
              <a:solidFill>
                <a:schemeClr val="bg1"/>
              </a:solidFill>
            </a:endParaRPr>
          </a:p>
          <a:p>
            <a:pPr algn="ctr">
              <a:lnSpc>
                <a:spcPct val="150000"/>
              </a:lnSpc>
            </a:pPr>
            <a:endParaRPr lang="zh-CN" altLang="en-US" sz="2400" dirty="0">
              <a:solidFill>
                <a:schemeClr val="bg1"/>
              </a:solidFill>
            </a:endParaRPr>
          </a:p>
          <a:p>
            <a:pPr>
              <a:lnSpc>
                <a:spcPct val="150000"/>
              </a:lnSpc>
            </a:pPr>
            <a:endParaRPr lang="zh-CN" altLang="en-US" sz="2400" dirty="0">
              <a:solidFill>
                <a:schemeClr val="bg1"/>
              </a:solidFill>
            </a:endParaRPr>
          </a:p>
        </p:txBody>
      </p:sp>
    </p:spTree>
    <p:extLst>
      <p:ext uri="{BB962C8B-B14F-4D97-AF65-F5344CB8AC3E}">
        <p14:creationId xmlns:p14="http://schemas.microsoft.com/office/powerpoint/2010/main" xmlns="" val="2684892002"/>
      </p:ext>
    </p:extLst>
  </p:cSld>
  <p:clrMapOvr>
    <a:masterClrMapping/>
  </p:clrMapOvr>
  <p:transition spd="med">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63471" y="365438"/>
            <a:ext cx="3147272" cy="523220"/>
          </a:xfrm>
          <a:prstGeom prst="rect">
            <a:avLst/>
          </a:prstGeom>
        </p:spPr>
        <p:txBody>
          <a:bodyPr wrap="none">
            <a:spAutoFit/>
          </a:bodyPr>
          <a:lstStyle/>
          <a:p>
            <a:r>
              <a:rPr lang="en-US" altLang="zh-CN" sz="2800" dirty="0" smtClean="0">
                <a:solidFill>
                  <a:schemeClr val="bg1"/>
                </a:solidFill>
              </a:rPr>
              <a:t>Text something here</a:t>
            </a:r>
          </a:p>
        </p:txBody>
      </p:sp>
      <p:graphicFrame>
        <p:nvGraphicFramePr>
          <p:cNvPr id="5" name="图表 4"/>
          <p:cNvGraphicFramePr/>
          <p:nvPr>
            <p:extLst>
              <p:ext uri="{D42A27DB-BD31-4B8C-83A1-F6EECF244321}">
                <p14:modId xmlns:p14="http://schemas.microsoft.com/office/powerpoint/2010/main" xmlns="" val="3579686831"/>
              </p:ext>
            </p:extLst>
          </p:nvPr>
        </p:nvGraphicFramePr>
        <p:xfrm>
          <a:off x="-121920" y="1141082"/>
          <a:ext cx="12192000" cy="4279053"/>
        </p:xfrm>
        <a:graphic>
          <a:graphicData uri="http://schemas.openxmlformats.org/drawingml/2006/chart">
            <c:chart xmlns:c="http://schemas.openxmlformats.org/drawingml/2006/chart" xmlns:r="http://schemas.openxmlformats.org/officeDocument/2006/relationships" r:id="rId2"/>
          </a:graphicData>
        </a:graphic>
      </p:graphicFrame>
      <p:grpSp>
        <p:nvGrpSpPr>
          <p:cNvPr id="18" name="组合 17"/>
          <p:cNvGrpSpPr/>
          <p:nvPr/>
        </p:nvGrpSpPr>
        <p:grpSpPr>
          <a:xfrm>
            <a:off x="414974" y="5672556"/>
            <a:ext cx="3780783" cy="1384995"/>
            <a:chOff x="414973" y="5672554"/>
            <a:chExt cx="3780784" cy="1384995"/>
          </a:xfrm>
        </p:grpSpPr>
        <p:sp>
          <p:nvSpPr>
            <p:cNvPr id="6" name="Freeform 192"/>
            <p:cNvSpPr>
              <a:spLocks/>
            </p:cNvSpPr>
            <p:nvPr/>
          </p:nvSpPr>
          <p:spPr bwMode="auto">
            <a:xfrm>
              <a:off x="414973" y="5851838"/>
              <a:ext cx="320675" cy="669925"/>
            </a:xfrm>
            <a:custGeom>
              <a:avLst/>
              <a:gdLst>
                <a:gd name="T0" fmla="*/ 2147483646 w 95"/>
                <a:gd name="T1" fmla="*/ 2147483646 h 199"/>
                <a:gd name="T2" fmla="*/ 2147483646 w 95"/>
                <a:gd name="T3" fmla="*/ 2147483646 h 199"/>
                <a:gd name="T4" fmla="*/ 2147483646 w 95"/>
                <a:gd name="T5" fmla="*/ 2147483646 h 199"/>
                <a:gd name="T6" fmla="*/ 2147483646 w 95"/>
                <a:gd name="T7" fmla="*/ 2147483646 h 199"/>
                <a:gd name="T8" fmla="*/ 2147483646 w 95"/>
                <a:gd name="T9" fmla="*/ 2147483646 h 199"/>
                <a:gd name="T10" fmla="*/ 2147483646 w 95"/>
                <a:gd name="T11" fmla="*/ 2147483646 h 199"/>
                <a:gd name="T12" fmla="*/ 2147483646 w 95"/>
                <a:gd name="T13" fmla="*/ 2147483646 h 199"/>
                <a:gd name="T14" fmla="*/ 2147483646 w 95"/>
                <a:gd name="T15" fmla="*/ 2147483646 h 199"/>
                <a:gd name="T16" fmla="*/ 2147483646 w 95"/>
                <a:gd name="T17" fmla="*/ 0 h 199"/>
                <a:gd name="T18" fmla="*/ 2147483646 w 95"/>
                <a:gd name="T19" fmla="*/ 0 h 199"/>
                <a:gd name="T20" fmla="*/ 2147483646 w 95"/>
                <a:gd name="T21" fmla="*/ 2147483646 h 199"/>
                <a:gd name="T22" fmla="*/ 2147483646 w 95"/>
                <a:gd name="T23" fmla="*/ 2147483646 h 199"/>
                <a:gd name="T24" fmla="*/ 2147483646 w 95"/>
                <a:gd name="T25" fmla="*/ 2147483646 h 199"/>
                <a:gd name="T26" fmla="*/ 2147483646 w 95"/>
                <a:gd name="T27" fmla="*/ 2147483646 h 199"/>
                <a:gd name="T28" fmla="*/ 2147483646 w 95"/>
                <a:gd name="T29" fmla="*/ 2147483646 h 199"/>
                <a:gd name="T30" fmla="*/ 2147483646 w 95"/>
                <a:gd name="T31" fmla="*/ 2147483646 h 199"/>
                <a:gd name="T32" fmla="*/ 2147483646 w 95"/>
                <a:gd name="T33" fmla="*/ 2147483646 h 199"/>
                <a:gd name="T34" fmla="*/ 2147483646 w 95"/>
                <a:gd name="T35" fmla="*/ 2147483646 h 199"/>
                <a:gd name="T36" fmla="*/ 2147483646 w 95"/>
                <a:gd name="T37" fmla="*/ 2147483646 h 199"/>
                <a:gd name="T38" fmla="*/ 2147483646 w 95"/>
                <a:gd name="T39" fmla="*/ 2147483646 h 199"/>
                <a:gd name="T40" fmla="*/ 2147483646 w 95"/>
                <a:gd name="T41" fmla="*/ 2147483646 h 199"/>
                <a:gd name="T42" fmla="*/ 2147483646 w 95"/>
                <a:gd name="T43" fmla="*/ 2147483646 h 199"/>
                <a:gd name="T44" fmla="*/ 2147483646 w 95"/>
                <a:gd name="T45" fmla="*/ 2147483646 h 199"/>
                <a:gd name="T46" fmla="*/ 2147483646 w 95"/>
                <a:gd name="T47" fmla="*/ 2147483646 h 199"/>
                <a:gd name="T48" fmla="*/ 2147483646 w 95"/>
                <a:gd name="T49" fmla="*/ 2147483646 h 199"/>
                <a:gd name="T50" fmla="*/ 2147483646 w 95"/>
                <a:gd name="T51" fmla="*/ 2147483646 h 199"/>
                <a:gd name="T52" fmla="*/ 2147483646 w 95"/>
                <a:gd name="T53" fmla="*/ 2147483646 h 199"/>
                <a:gd name="T54" fmla="*/ 2147483646 w 95"/>
                <a:gd name="T55" fmla="*/ 2147483646 h 199"/>
                <a:gd name="T56" fmla="*/ 2147483646 w 95"/>
                <a:gd name="T57" fmla="*/ 2147483646 h 199"/>
                <a:gd name="T58" fmla="*/ 2147483646 w 95"/>
                <a:gd name="T59" fmla="*/ 2147483646 h 19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95" h="199">
                  <a:moveTo>
                    <a:pt x="3" y="148"/>
                  </a:moveTo>
                  <a:cubicBezTo>
                    <a:pt x="2" y="158"/>
                    <a:pt x="2" y="158"/>
                    <a:pt x="2" y="158"/>
                  </a:cubicBezTo>
                  <a:cubicBezTo>
                    <a:pt x="0" y="167"/>
                    <a:pt x="2" y="176"/>
                    <a:pt x="8" y="184"/>
                  </a:cubicBezTo>
                  <a:cubicBezTo>
                    <a:pt x="13" y="192"/>
                    <a:pt x="21" y="197"/>
                    <a:pt x="31" y="198"/>
                  </a:cubicBezTo>
                  <a:cubicBezTo>
                    <a:pt x="33" y="198"/>
                    <a:pt x="35" y="199"/>
                    <a:pt x="36" y="199"/>
                  </a:cubicBezTo>
                  <a:cubicBezTo>
                    <a:pt x="36" y="199"/>
                    <a:pt x="36" y="199"/>
                    <a:pt x="36" y="199"/>
                  </a:cubicBezTo>
                  <a:cubicBezTo>
                    <a:pt x="54" y="199"/>
                    <a:pt x="68" y="186"/>
                    <a:pt x="71" y="169"/>
                  </a:cubicBezTo>
                  <a:cubicBezTo>
                    <a:pt x="92" y="40"/>
                    <a:pt x="92" y="40"/>
                    <a:pt x="92" y="40"/>
                  </a:cubicBezTo>
                  <a:cubicBezTo>
                    <a:pt x="95" y="21"/>
                    <a:pt x="82" y="3"/>
                    <a:pt x="63" y="0"/>
                  </a:cubicBezTo>
                  <a:cubicBezTo>
                    <a:pt x="61" y="0"/>
                    <a:pt x="59" y="0"/>
                    <a:pt x="57" y="0"/>
                  </a:cubicBezTo>
                  <a:cubicBezTo>
                    <a:pt x="38" y="0"/>
                    <a:pt x="21" y="13"/>
                    <a:pt x="18" y="29"/>
                  </a:cubicBezTo>
                  <a:cubicBezTo>
                    <a:pt x="5" y="112"/>
                    <a:pt x="5" y="112"/>
                    <a:pt x="5" y="112"/>
                  </a:cubicBezTo>
                  <a:cubicBezTo>
                    <a:pt x="4" y="119"/>
                    <a:pt x="6" y="126"/>
                    <a:pt x="10" y="131"/>
                  </a:cubicBezTo>
                  <a:cubicBezTo>
                    <a:pt x="14" y="137"/>
                    <a:pt x="20" y="141"/>
                    <a:pt x="27" y="142"/>
                  </a:cubicBezTo>
                  <a:cubicBezTo>
                    <a:pt x="28" y="142"/>
                    <a:pt x="30" y="142"/>
                    <a:pt x="31" y="142"/>
                  </a:cubicBezTo>
                  <a:cubicBezTo>
                    <a:pt x="44" y="142"/>
                    <a:pt x="55" y="133"/>
                    <a:pt x="57" y="120"/>
                  </a:cubicBezTo>
                  <a:cubicBezTo>
                    <a:pt x="66" y="68"/>
                    <a:pt x="66" y="68"/>
                    <a:pt x="66" y="68"/>
                  </a:cubicBezTo>
                  <a:cubicBezTo>
                    <a:pt x="56" y="66"/>
                    <a:pt x="56" y="66"/>
                    <a:pt x="56" y="66"/>
                  </a:cubicBezTo>
                  <a:cubicBezTo>
                    <a:pt x="47" y="118"/>
                    <a:pt x="47" y="118"/>
                    <a:pt x="47" y="118"/>
                  </a:cubicBezTo>
                  <a:cubicBezTo>
                    <a:pt x="46" y="127"/>
                    <a:pt x="38" y="133"/>
                    <a:pt x="29" y="132"/>
                  </a:cubicBezTo>
                  <a:cubicBezTo>
                    <a:pt x="20" y="131"/>
                    <a:pt x="14" y="122"/>
                    <a:pt x="15" y="113"/>
                  </a:cubicBezTo>
                  <a:cubicBezTo>
                    <a:pt x="28" y="31"/>
                    <a:pt x="28" y="31"/>
                    <a:pt x="28" y="31"/>
                  </a:cubicBezTo>
                  <a:cubicBezTo>
                    <a:pt x="31" y="17"/>
                    <a:pt x="48" y="8"/>
                    <a:pt x="61" y="10"/>
                  </a:cubicBezTo>
                  <a:cubicBezTo>
                    <a:pt x="75" y="12"/>
                    <a:pt x="84" y="25"/>
                    <a:pt x="82" y="39"/>
                  </a:cubicBezTo>
                  <a:cubicBezTo>
                    <a:pt x="61" y="168"/>
                    <a:pt x="61" y="168"/>
                    <a:pt x="61" y="168"/>
                  </a:cubicBezTo>
                  <a:cubicBezTo>
                    <a:pt x="59" y="180"/>
                    <a:pt x="49" y="188"/>
                    <a:pt x="36" y="188"/>
                  </a:cubicBezTo>
                  <a:cubicBezTo>
                    <a:pt x="35" y="188"/>
                    <a:pt x="34" y="188"/>
                    <a:pt x="32" y="188"/>
                  </a:cubicBezTo>
                  <a:cubicBezTo>
                    <a:pt x="19" y="186"/>
                    <a:pt x="10" y="173"/>
                    <a:pt x="12" y="160"/>
                  </a:cubicBezTo>
                  <a:cubicBezTo>
                    <a:pt x="13" y="150"/>
                    <a:pt x="13" y="150"/>
                    <a:pt x="13" y="150"/>
                  </a:cubicBezTo>
                  <a:cubicBezTo>
                    <a:pt x="3" y="148"/>
                    <a:pt x="3" y="148"/>
                    <a:pt x="3" y="148"/>
                  </a:cubicBezTo>
                  <a:close/>
                </a:path>
              </a:pathLst>
            </a:custGeom>
            <a:solidFill>
              <a:schemeClr val="accent1"/>
            </a:solidFill>
            <a:ln>
              <a:noFill/>
            </a:ln>
          </p:spPr>
          <p:txBody>
            <a:bodyPr/>
            <a:lstStyle/>
            <a:p>
              <a:endParaRPr lang="zh-CN" altLang="en-US"/>
            </a:p>
          </p:txBody>
        </p:sp>
        <p:sp>
          <p:nvSpPr>
            <p:cNvPr id="12" name="矩形 11"/>
            <p:cNvSpPr/>
            <p:nvPr/>
          </p:nvSpPr>
          <p:spPr>
            <a:xfrm>
              <a:off x="1048484" y="5672554"/>
              <a:ext cx="3147273" cy="1384995"/>
            </a:xfrm>
            <a:prstGeom prst="rect">
              <a:avLst/>
            </a:prstGeom>
          </p:spPr>
          <p:txBody>
            <a:bodyPr wrap="none">
              <a:spAutoFit/>
            </a:bodyPr>
            <a:lstStyle/>
            <a:p>
              <a:r>
                <a:rPr lang="en-US" altLang="zh-CN" sz="2800" dirty="0" smtClean="0">
                  <a:solidFill>
                    <a:schemeClr val="bg1"/>
                  </a:solidFill>
                </a:rPr>
                <a:t>Text something here</a:t>
              </a:r>
            </a:p>
            <a:p>
              <a:r>
                <a:rPr lang="en-US" altLang="zh-CN" sz="2800" dirty="0">
                  <a:solidFill>
                    <a:schemeClr val="bg1"/>
                  </a:solidFill>
                </a:rPr>
                <a:t>Text something here</a:t>
              </a:r>
              <a:endParaRPr lang="zh-CN" altLang="en-US" sz="2800" dirty="0">
                <a:solidFill>
                  <a:schemeClr val="bg1"/>
                </a:solidFill>
              </a:endParaRPr>
            </a:p>
            <a:p>
              <a:endParaRPr lang="zh-CN" altLang="en-US" sz="2800" dirty="0">
                <a:solidFill>
                  <a:schemeClr val="bg1"/>
                </a:solidFill>
              </a:endParaRPr>
            </a:p>
          </p:txBody>
        </p:sp>
        <p:sp>
          <p:nvSpPr>
            <p:cNvPr id="15" name="任意多边形 14"/>
            <p:cNvSpPr/>
            <p:nvPr/>
          </p:nvSpPr>
          <p:spPr>
            <a:xfrm>
              <a:off x="960120" y="5821680"/>
              <a:ext cx="0" cy="731520"/>
            </a:xfrm>
            <a:custGeom>
              <a:avLst/>
              <a:gdLst>
                <a:gd name="connsiteX0" fmla="*/ 0 w 0"/>
                <a:gd name="connsiteY0" fmla="*/ 0 h 731520"/>
                <a:gd name="connsiteX1" fmla="*/ 0 w 0"/>
                <a:gd name="connsiteY1" fmla="*/ 731520 h 731520"/>
              </a:gdLst>
              <a:ahLst/>
              <a:cxnLst>
                <a:cxn ang="0">
                  <a:pos x="connsiteX0" y="connsiteY0"/>
                </a:cxn>
                <a:cxn ang="0">
                  <a:pos x="connsiteX1" y="connsiteY1"/>
                </a:cxn>
              </a:cxnLst>
              <a:rect l="l" t="t" r="r" b="b"/>
              <a:pathLst>
                <a:path h="731520">
                  <a:moveTo>
                    <a:pt x="0" y="0"/>
                  </a:moveTo>
                  <a:lnTo>
                    <a:pt x="0" y="73152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4195758" y="5672556"/>
            <a:ext cx="3780783" cy="1384995"/>
            <a:chOff x="4195756" y="5672554"/>
            <a:chExt cx="3780784" cy="1384995"/>
          </a:xfrm>
        </p:grpSpPr>
        <p:sp>
          <p:nvSpPr>
            <p:cNvPr id="7" name="Freeform 192"/>
            <p:cNvSpPr>
              <a:spLocks/>
            </p:cNvSpPr>
            <p:nvPr/>
          </p:nvSpPr>
          <p:spPr bwMode="auto">
            <a:xfrm>
              <a:off x="4195756" y="5836918"/>
              <a:ext cx="320675" cy="669925"/>
            </a:xfrm>
            <a:custGeom>
              <a:avLst/>
              <a:gdLst>
                <a:gd name="T0" fmla="*/ 2147483646 w 95"/>
                <a:gd name="T1" fmla="*/ 2147483646 h 199"/>
                <a:gd name="T2" fmla="*/ 2147483646 w 95"/>
                <a:gd name="T3" fmla="*/ 2147483646 h 199"/>
                <a:gd name="T4" fmla="*/ 2147483646 w 95"/>
                <a:gd name="T5" fmla="*/ 2147483646 h 199"/>
                <a:gd name="T6" fmla="*/ 2147483646 w 95"/>
                <a:gd name="T7" fmla="*/ 2147483646 h 199"/>
                <a:gd name="T8" fmla="*/ 2147483646 w 95"/>
                <a:gd name="T9" fmla="*/ 2147483646 h 199"/>
                <a:gd name="T10" fmla="*/ 2147483646 w 95"/>
                <a:gd name="T11" fmla="*/ 2147483646 h 199"/>
                <a:gd name="T12" fmla="*/ 2147483646 w 95"/>
                <a:gd name="T13" fmla="*/ 2147483646 h 199"/>
                <a:gd name="T14" fmla="*/ 2147483646 w 95"/>
                <a:gd name="T15" fmla="*/ 2147483646 h 199"/>
                <a:gd name="T16" fmla="*/ 2147483646 w 95"/>
                <a:gd name="T17" fmla="*/ 0 h 199"/>
                <a:gd name="T18" fmla="*/ 2147483646 w 95"/>
                <a:gd name="T19" fmla="*/ 0 h 199"/>
                <a:gd name="T20" fmla="*/ 2147483646 w 95"/>
                <a:gd name="T21" fmla="*/ 2147483646 h 199"/>
                <a:gd name="T22" fmla="*/ 2147483646 w 95"/>
                <a:gd name="T23" fmla="*/ 2147483646 h 199"/>
                <a:gd name="T24" fmla="*/ 2147483646 w 95"/>
                <a:gd name="T25" fmla="*/ 2147483646 h 199"/>
                <a:gd name="T26" fmla="*/ 2147483646 w 95"/>
                <a:gd name="T27" fmla="*/ 2147483646 h 199"/>
                <a:gd name="T28" fmla="*/ 2147483646 w 95"/>
                <a:gd name="T29" fmla="*/ 2147483646 h 199"/>
                <a:gd name="T30" fmla="*/ 2147483646 w 95"/>
                <a:gd name="T31" fmla="*/ 2147483646 h 199"/>
                <a:gd name="T32" fmla="*/ 2147483646 w 95"/>
                <a:gd name="T33" fmla="*/ 2147483646 h 199"/>
                <a:gd name="T34" fmla="*/ 2147483646 w 95"/>
                <a:gd name="T35" fmla="*/ 2147483646 h 199"/>
                <a:gd name="T36" fmla="*/ 2147483646 w 95"/>
                <a:gd name="T37" fmla="*/ 2147483646 h 199"/>
                <a:gd name="T38" fmla="*/ 2147483646 w 95"/>
                <a:gd name="T39" fmla="*/ 2147483646 h 199"/>
                <a:gd name="T40" fmla="*/ 2147483646 w 95"/>
                <a:gd name="T41" fmla="*/ 2147483646 h 199"/>
                <a:gd name="T42" fmla="*/ 2147483646 w 95"/>
                <a:gd name="T43" fmla="*/ 2147483646 h 199"/>
                <a:gd name="T44" fmla="*/ 2147483646 w 95"/>
                <a:gd name="T45" fmla="*/ 2147483646 h 199"/>
                <a:gd name="T46" fmla="*/ 2147483646 w 95"/>
                <a:gd name="T47" fmla="*/ 2147483646 h 199"/>
                <a:gd name="T48" fmla="*/ 2147483646 w 95"/>
                <a:gd name="T49" fmla="*/ 2147483646 h 199"/>
                <a:gd name="T50" fmla="*/ 2147483646 w 95"/>
                <a:gd name="T51" fmla="*/ 2147483646 h 199"/>
                <a:gd name="T52" fmla="*/ 2147483646 w 95"/>
                <a:gd name="T53" fmla="*/ 2147483646 h 199"/>
                <a:gd name="T54" fmla="*/ 2147483646 w 95"/>
                <a:gd name="T55" fmla="*/ 2147483646 h 199"/>
                <a:gd name="T56" fmla="*/ 2147483646 w 95"/>
                <a:gd name="T57" fmla="*/ 2147483646 h 199"/>
                <a:gd name="T58" fmla="*/ 2147483646 w 95"/>
                <a:gd name="T59" fmla="*/ 2147483646 h 19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95" h="199">
                  <a:moveTo>
                    <a:pt x="3" y="148"/>
                  </a:moveTo>
                  <a:cubicBezTo>
                    <a:pt x="2" y="158"/>
                    <a:pt x="2" y="158"/>
                    <a:pt x="2" y="158"/>
                  </a:cubicBezTo>
                  <a:cubicBezTo>
                    <a:pt x="0" y="167"/>
                    <a:pt x="2" y="176"/>
                    <a:pt x="8" y="184"/>
                  </a:cubicBezTo>
                  <a:cubicBezTo>
                    <a:pt x="13" y="192"/>
                    <a:pt x="21" y="197"/>
                    <a:pt x="31" y="198"/>
                  </a:cubicBezTo>
                  <a:cubicBezTo>
                    <a:pt x="33" y="198"/>
                    <a:pt x="35" y="199"/>
                    <a:pt x="36" y="199"/>
                  </a:cubicBezTo>
                  <a:cubicBezTo>
                    <a:pt x="36" y="199"/>
                    <a:pt x="36" y="199"/>
                    <a:pt x="36" y="199"/>
                  </a:cubicBezTo>
                  <a:cubicBezTo>
                    <a:pt x="54" y="199"/>
                    <a:pt x="68" y="186"/>
                    <a:pt x="71" y="169"/>
                  </a:cubicBezTo>
                  <a:cubicBezTo>
                    <a:pt x="92" y="40"/>
                    <a:pt x="92" y="40"/>
                    <a:pt x="92" y="40"/>
                  </a:cubicBezTo>
                  <a:cubicBezTo>
                    <a:pt x="95" y="21"/>
                    <a:pt x="82" y="3"/>
                    <a:pt x="63" y="0"/>
                  </a:cubicBezTo>
                  <a:cubicBezTo>
                    <a:pt x="61" y="0"/>
                    <a:pt x="59" y="0"/>
                    <a:pt x="57" y="0"/>
                  </a:cubicBezTo>
                  <a:cubicBezTo>
                    <a:pt x="38" y="0"/>
                    <a:pt x="21" y="13"/>
                    <a:pt x="18" y="29"/>
                  </a:cubicBezTo>
                  <a:cubicBezTo>
                    <a:pt x="5" y="112"/>
                    <a:pt x="5" y="112"/>
                    <a:pt x="5" y="112"/>
                  </a:cubicBezTo>
                  <a:cubicBezTo>
                    <a:pt x="4" y="119"/>
                    <a:pt x="6" y="126"/>
                    <a:pt x="10" y="131"/>
                  </a:cubicBezTo>
                  <a:cubicBezTo>
                    <a:pt x="14" y="137"/>
                    <a:pt x="20" y="141"/>
                    <a:pt x="27" y="142"/>
                  </a:cubicBezTo>
                  <a:cubicBezTo>
                    <a:pt x="28" y="142"/>
                    <a:pt x="30" y="142"/>
                    <a:pt x="31" y="142"/>
                  </a:cubicBezTo>
                  <a:cubicBezTo>
                    <a:pt x="44" y="142"/>
                    <a:pt x="55" y="133"/>
                    <a:pt x="57" y="120"/>
                  </a:cubicBezTo>
                  <a:cubicBezTo>
                    <a:pt x="66" y="68"/>
                    <a:pt x="66" y="68"/>
                    <a:pt x="66" y="68"/>
                  </a:cubicBezTo>
                  <a:cubicBezTo>
                    <a:pt x="56" y="66"/>
                    <a:pt x="56" y="66"/>
                    <a:pt x="56" y="66"/>
                  </a:cubicBezTo>
                  <a:cubicBezTo>
                    <a:pt x="47" y="118"/>
                    <a:pt x="47" y="118"/>
                    <a:pt x="47" y="118"/>
                  </a:cubicBezTo>
                  <a:cubicBezTo>
                    <a:pt x="46" y="127"/>
                    <a:pt x="38" y="133"/>
                    <a:pt x="29" y="132"/>
                  </a:cubicBezTo>
                  <a:cubicBezTo>
                    <a:pt x="20" y="131"/>
                    <a:pt x="14" y="122"/>
                    <a:pt x="15" y="113"/>
                  </a:cubicBezTo>
                  <a:cubicBezTo>
                    <a:pt x="28" y="31"/>
                    <a:pt x="28" y="31"/>
                    <a:pt x="28" y="31"/>
                  </a:cubicBezTo>
                  <a:cubicBezTo>
                    <a:pt x="31" y="17"/>
                    <a:pt x="48" y="8"/>
                    <a:pt x="61" y="10"/>
                  </a:cubicBezTo>
                  <a:cubicBezTo>
                    <a:pt x="75" y="12"/>
                    <a:pt x="84" y="25"/>
                    <a:pt x="82" y="39"/>
                  </a:cubicBezTo>
                  <a:cubicBezTo>
                    <a:pt x="61" y="168"/>
                    <a:pt x="61" y="168"/>
                    <a:pt x="61" y="168"/>
                  </a:cubicBezTo>
                  <a:cubicBezTo>
                    <a:pt x="59" y="180"/>
                    <a:pt x="49" y="188"/>
                    <a:pt x="36" y="188"/>
                  </a:cubicBezTo>
                  <a:cubicBezTo>
                    <a:pt x="35" y="188"/>
                    <a:pt x="34" y="188"/>
                    <a:pt x="32" y="188"/>
                  </a:cubicBezTo>
                  <a:cubicBezTo>
                    <a:pt x="19" y="186"/>
                    <a:pt x="10" y="173"/>
                    <a:pt x="12" y="160"/>
                  </a:cubicBezTo>
                  <a:cubicBezTo>
                    <a:pt x="13" y="150"/>
                    <a:pt x="13" y="150"/>
                    <a:pt x="13" y="150"/>
                  </a:cubicBezTo>
                  <a:cubicBezTo>
                    <a:pt x="3" y="148"/>
                    <a:pt x="3" y="148"/>
                    <a:pt x="3" y="148"/>
                  </a:cubicBezTo>
                  <a:close/>
                </a:path>
              </a:pathLst>
            </a:custGeom>
            <a:solidFill>
              <a:schemeClr val="accent2"/>
            </a:solidFill>
            <a:ln>
              <a:noFill/>
            </a:ln>
          </p:spPr>
          <p:txBody>
            <a:bodyPr/>
            <a:lstStyle/>
            <a:p>
              <a:endParaRPr lang="zh-CN" altLang="en-US"/>
            </a:p>
          </p:txBody>
        </p:sp>
        <p:sp>
          <p:nvSpPr>
            <p:cNvPr id="13" name="矩形 12"/>
            <p:cNvSpPr/>
            <p:nvPr/>
          </p:nvSpPr>
          <p:spPr>
            <a:xfrm>
              <a:off x="4829267" y="5672554"/>
              <a:ext cx="3147273" cy="1384995"/>
            </a:xfrm>
            <a:prstGeom prst="rect">
              <a:avLst/>
            </a:prstGeom>
          </p:spPr>
          <p:txBody>
            <a:bodyPr wrap="none">
              <a:spAutoFit/>
            </a:bodyPr>
            <a:lstStyle/>
            <a:p>
              <a:r>
                <a:rPr lang="en-US" altLang="zh-CN" sz="2800" dirty="0" smtClean="0">
                  <a:solidFill>
                    <a:schemeClr val="bg1"/>
                  </a:solidFill>
                </a:rPr>
                <a:t>Text something here</a:t>
              </a:r>
            </a:p>
            <a:p>
              <a:r>
                <a:rPr lang="en-US" altLang="zh-CN" sz="2800" dirty="0">
                  <a:solidFill>
                    <a:schemeClr val="bg1"/>
                  </a:solidFill>
                </a:rPr>
                <a:t>Text something here</a:t>
              </a:r>
              <a:endParaRPr lang="zh-CN" altLang="en-US" sz="2800" dirty="0">
                <a:solidFill>
                  <a:schemeClr val="bg1"/>
                </a:solidFill>
              </a:endParaRPr>
            </a:p>
            <a:p>
              <a:endParaRPr lang="zh-CN" altLang="en-US" sz="2800" dirty="0">
                <a:solidFill>
                  <a:schemeClr val="bg1"/>
                </a:solidFill>
              </a:endParaRPr>
            </a:p>
          </p:txBody>
        </p:sp>
        <p:sp>
          <p:nvSpPr>
            <p:cNvPr id="16" name="任意多边形 15"/>
            <p:cNvSpPr/>
            <p:nvPr/>
          </p:nvSpPr>
          <p:spPr>
            <a:xfrm>
              <a:off x="4768307" y="5806120"/>
              <a:ext cx="0" cy="731520"/>
            </a:xfrm>
            <a:custGeom>
              <a:avLst/>
              <a:gdLst>
                <a:gd name="connsiteX0" fmla="*/ 0 w 0"/>
                <a:gd name="connsiteY0" fmla="*/ 0 h 731520"/>
                <a:gd name="connsiteX1" fmla="*/ 0 w 0"/>
                <a:gd name="connsiteY1" fmla="*/ 731520 h 731520"/>
              </a:gdLst>
              <a:ahLst/>
              <a:cxnLst>
                <a:cxn ang="0">
                  <a:pos x="connsiteX0" y="connsiteY0"/>
                </a:cxn>
                <a:cxn ang="0">
                  <a:pos x="connsiteX1" y="connsiteY1"/>
                </a:cxn>
              </a:cxnLst>
              <a:rect l="l" t="t" r="r" b="b"/>
              <a:pathLst>
                <a:path h="731520">
                  <a:moveTo>
                    <a:pt x="0" y="0"/>
                  </a:moveTo>
                  <a:lnTo>
                    <a:pt x="0" y="731520"/>
                  </a:lnTo>
                </a:path>
              </a:pathLst>
            </a:cu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7976541" y="5672556"/>
            <a:ext cx="3780783" cy="1384995"/>
            <a:chOff x="7976539" y="5672554"/>
            <a:chExt cx="3780784" cy="1384995"/>
          </a:xfrm>
        </p:grpSpPr>
        <p:sp>
          <p:nvSpPr>
            <p:cNvPr id="9" name="Freeform 192"/>
            <p:cNvSpPr>
              <a:spLocks/>
            </p:cNvSpPr>
            <p:nvPr/>
          </p:nvSpPr>
          <p:spPr bwMode="auto">
            <a:xfrm>
              <a:off x="7976539" y="5836918"/>
              <a:ext cx="320675" cy="669925"/>
            </a:xfrm>
            <a:custGeom>
              <a:avLst/>
              <a:gdLst>
                <a:gd name="T0" fmla="*/ 2147483646 w 95"/>
                <a:gd name="T1" fmla="*/ 2147483646 h 199"/>
                <a:gd name="T2" fmla="*/ 2147483646 w 95"/>
                <a:gd name="T3" fmla="*/ 2147483646 h 199"/>
                <a:gd name="T4" fmla="*/ 2147483646 w 95"/>
                <a:gd name="T5" fmla="*/ 2147483646 h 199"/>
                <a:gd name="T6" fmla="*/ 2147483646 w 95"/>
                <a:gd name="T7" fmla="*/ 2147483646 h 199"/>
                <a:gd name="T8" fmla="*/ 2147483646 w 95"/>
                <a:gd name="T9" fmla="*/ 2147483646 h 199"/>
                <a:gd name="T10" fmla="*/ 2147483646 w 95"/>
                <a:gd name="T11" fmla="*/ 2147483646 h 199"/>
                <a:gd name="T12" fmla="*/ 2147483646 w 95"/>
                <a:gd name="T13" fmla="*/ 2147483646 h 199"/>
                <a:gd name="T14" fmla="*/ 2147483646 w 95"/>
                <a:gd name="T15" fmla="*/ 2147483646 h 199"/>
                <a:gd name="T16" fmla="*/ 2147483646 w 95"/>
                <a:gd name="T17" fmla="*/ 0 h 199"/>
                <a:gd name="T18" fmla="*/ 2147483646 w 95"/>
                <a:gd name="T19" fmla="*/ 0 h 199"/>
                <a:gd name="T20" fmla="*/ 2147483646 w 95"/>
                <a:gd name="T21" fmla="*/ 2147483646 h 199"/>
                <a:gd name="T22" fmla="*/ 2147483646 w 95"/>
                <a:gd name="T23" fmla="*/ 2147483646 h 199"/>
                <a:gd name="T24" fmla="*/ 2147483646 w 95"/>
                <a:gd name="T25" fmla="*/ 2147483646 h 199"/>
                <a:gd name="T26" fmla="*/ 2147483646 w 95"/>
                <a:gd name="T27" fmla="*/ 2147483646 h 199"/>
                <a:gd name="T28" fmla="*/ 2147483646 w 95"/>
                <a:gd name="T29" fmla="*/ 2147483646 h 199"/>
                <a:gd name="T30" fmla="*/ 2147483646 w 95"/>
                <a:gd name="T31" fmla="*/ 2147483646 h 199"/>
                <a:gd name="T32" fmla="*/ 2147483646 w 95"/>
                <a:gd name="T33" fmla="*/ 2147483646 h 199"/>
                <a:gd name="T34" fmla="*/ 2147483646 w 95"/>
                <a:gd name="T35" fmla="*/ 2147483646 h 199"/>
                <a:gd name="T36" fmla="*/ 2147483646 w 95"/>
                <a:gd name="T37" fmla="*/ 2147483646 h 199"/>
                <a:gd name="T38" fmla="*/ 2147483646 w 95"/>
                <a:gd name="T39" fmla="*/ 2147483646 h 199"/>
                <a:gd name="T40" fmla="*/ 2147483646 w 95"/>
                <a:gd name="T41" fmla="*/ 2147483646 h 199"/>
                <a:gd name="T42" fmla="*/ 2147483646 w 95"/>
                <a:gd name="T43" fmla="*/ 2147483646 h 199"/>
                <a:gd name="T44" fmla="*/ 2147483646 w 95"/>
                <a:gd name="T45" fmla="*/ 2147483646 h 199"/>
                <a:gd name="T46" fmla="*/ 2147483646 w 95"/>
                <a:gd name="T47" fmla="*/ 2147483646 h 199"/>
                <a:gd name="T48" fmla="*/ 2147483646 w 95"/>
                <a:gd name="T49" fmla="*/ 2147483646 h 199"/>
                <a:gd name="T50" fmla="*/ 2147483646 w 95"/>
                <a:gd name="T51" fmla="*/ 2147483646 h 199"/>
                <a:gd name="T52" fmla="*/ 2147483646 w 95"/>
                <a:gd name="T53" fmla="*/ 2147483646 h 199"/>
                <a:gd name="T54" fmla="*/ 2147483646 w 95"/>
                <a:gd name="T55" fmla="*/ 2147483646 h 199"/>
                <a:gd name="T56" fmla="*/ 2147483646 w 95"/>
                <a:gd name="T57" fmla="*/ 2147483646 h 199"/>
                <a:gd name="T58" fmla="*/ 2147483646 w 95"/>
                <a:gd name="T59" fmla="*/ 2147483646 h 19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95" h="199">
                  <a:moveTo>
                    <a:pt x="3" y="148"/>
                  </a:moveTo>
                  <a:cubicBezTo>
                    <a:pt x="2" y="158"/>
                    <a:pt x="2" y="158"/>
                    <a:pt x="2" y="158"/>
                  </a:cubicBezTo>
                  <a:cubicBezTo>
                    <a:pt x="0" y="167"/>
                    <a:pt x="2" y="176"/>
                    <a:pt x="8" y="184"/>
                  </a:cubicBezTo>
                  <a:cubicBezTo>
                    <a:pt x="13" y="192"/>
                    <a:pt x="21" y="197"/>
                    <a:pt x="31" y="198"/>
                  </a:cubicBezTo>
                  <a:cubicBezTo>
                    <a:pt x="33" y="198"/>
                    <a:pt x="35" y="199"/>
                    <a:pt x="36" y="199"/>
                  </a:cubicBezTo>
                  <a:cubicBezTo>
                    <a:pt x="36" y="199"/>
                    <a:pt x="36" y="199"/>
                    <a:pt x="36" y="199"/>
                  </a:cubicBezTo>
                  <a:cubicBezTo>
                    <a:pt x="54" y="199"/>
                    <a:pt x="68" y="186"/>
                    <a:pt x="71" y="169"/>
                  </a:cubicBezTo>
                  <a:cubicBezTo>
                    <a:pt x="92" y="40"/>
                    <a:pt x="92" y="40"/>
                    <a:pt x="92" y="40"/>
                  </a:cubicBezTo>
                  <a:cubicBezTo>
                    <a:pt x="95" y="21"/>
                    <a:pt x="82" y="3"/>
                    <a:pt x="63" y="0"/>
                  </a:cubicBezTo>
                  <a:cubicBezTo>
                    <a:pt x="61" y="0"/>
                    <a:pt x="59" y="0"/>
                    <a:pt x="57" y="0"/>
                  </a:cubicBezTo>
                  <a:cubicBezTo>
                    <a:pt x="38" y="0"/>
                    <a:pt x="21" y="13"/>
                    <a:pt x="18" y="29"/>
                  </a:cubicBezTo>
                  <a:cubicBezTo>
                    <a:pt x="5" y="112"/>
                    <a:pt x="5" y="112"/>
                    <a:pt x="5" y="112"/>
                  </a:cubicBezTo>
                  <a:cubicBezTo>
                    <a:pt x="4" y="119"/>
                    <a:pt x="6" y="126"/>
                    <a:pt x="10" y="131"/>
                  </a:cubicBezTo>
                  <a:cubicBezTo>
                    <a:pt x="14" y="137"/>
                    <a:pt x="20" y="141"/>
                    <a:pt x="27" y="142"/>
                  </a:cubicBezTo>
                  <a:cubicBezTo>
                    <a:pt x="28" y="142"/>
                    <a:pt x="30" y="142"/>
                    <a:pt x="31" y="142"/>
                  </a:cubicBezTo>
                  <a:cubicBezTo>
                    <a:pt x="44" y="142"/>
                    <a:pt x="55" y="133"/>
                    <a:pt x="57" y="120"/>
                  </a:cubicBezTo>
                  <a:cubicBezTo>
                    <a:pt x="66" y="68"/>
                    <a:pt x="66" y="68"/>
                    <a:pt x="66" y="68"/>
                  </a:cubicBezTo>
                  <a:cubicBezTo>
                    <a:pt x="56" y="66"/>
                    <a:pt x="56" y="66"/>
                    <a:pt x="56" y="66"/>
                  </a:cubicBezTo>
                  <a:cubicBezTo>
                    <a:pt x="47" y="118"/>
                    <a:pt x="47" y="118"/>
                    <a:pt x="47" y="118"/>
                  </a:cubicBezTo>
                  <a:cubicBezTo>
                    <a:pt x="46" y="127"/>
                    <a:pt x="38" y="133"/>
                    <a:pt x="29" y="132"/>
                  </a:cubicBezTo>
                  <a:cubicBezTo>
                    <a:pt x="20" y="131"/>
                    <a:pt x="14" y="122"/>
                    <a:pt x="15" y="113"/>
                  </a:cubicBezTo>
                  <a:cubicBezTo>
                    <a:pt x="28" y="31"/>
                    <a:pt x="28" y="31"/>
                    <a:pt x="28" y="31"/>
                  </a:cubicBezTo>
                  <a:cubicBezTo>
                    <a:pt x="31" y="17"/>
                    <a:pt x="48" y="8"/>
                    <a:pt x="61" y="10"/>
                  </a:cubicBezTo>
                  <a:cubicBezTo>
                    <a:pt x="75" y="12"/>
                    <a:pt x="84" y="25"/>
                    <a:pt x="82" y="39"/>
                  </a:cubicBezTo>
                  <a:cubicBezTo>
                    <a:pt x="61" y="168"/>
                    <a:pt x="61" y="168"/>
                    <a:pt x="61" y="168"/>
                  </a:cubicBezTo>
                  <a:cubicBezTo>
                    <a:pt x="59" y="180"/>
                    <a:pt x="49" y="188"/>
                    <a:pt x="36" y="188"/>
                  </a:cubicBezTo>
                  <a:cubicBezTo>
                    <a:pt x="35" y="188"/>
                    <a:pt x="34" y="188"/>
                    <a:pt x="32" y="188"/>
                  </a:cubicBezTo>
                  <a:cubicBezTo>
                    <a:pt x="19" y="186"/>
                    <a:pt x="10" y="173"/>
                    <a:pt x="12" y="160"/>
                  </a:cubicBezTo>
                  <a:cubicBezTo>
                    <a:pt x="13" y="150"/>
                    <a:pt x="13" y="150"/>
                    <a:pt x="13" y="150"/>
                  </a:cubicBezTo>
                  <a:cubicBezTo>
                    <a:pt x="3" y="148"/>
                    <a:pt x="3" y="148"/>
                    <a:pt x="3" y="148"/>
                  </a:cubicBezTo>
                  <a:close/>
                </a:path>
              </a:pathLst>
            </a:custGeom>
            <a:solidFill>
              <a:schemeClr val="accent3"/>
            </a:solidFill>
            <a:ln>
              <a:noFill/>
            </a:ln>
          </p:spPr>
          <p:txBody>
            <a:bodyPr/>
            <a:lstStyle/>
            <a:p>
              <a:endParaRPr lang="zh-CN" altLang="en-US"/>
            </a:p>
          </p:txBody>
        </p:sp>
        <p:sp>
          <p:nvSpPr>
            <p:cNvPr id="14" name="矩形 13"/>
            <p:cNvSpPr/>
            <p:nvPr/>
          </p:nvSpPr>
          <p:spPr>
            <a:xfrm>
              <a:off x="8610050" y="5672554"/>
              <a:ext cx="3147273" cy="1384995"/>
            </a:xfrm>
            <a:prstGeom prst="rect">
              <a:avLst/>
            </a:prstGeom>
          </p:spPr>
          <p:txBody>
            <a:bodyPr wrap="none">
              <a:spAutoFit/>
            </a:bodyPr>
            <a:lstStyle/>
            <a:p>
              <a:r>
                <a:rPr lang="en-US" altLang="zh-CN" sz="2800" dirty="0" smtClean="0">
                  <a:solidFill>
                    <a:schemeClr val="bg1"/>
                  </a:solidFill>
                </a:rPr>
                <a:t>Text something here</a:t>
              </a:r>
            </a:p>
            <a:p>
              <a:r>
                <a:rPr lang="en-US" altLang="zh-CN" sz="2800" dirty="0">
                  <a:solidFill>
                    <a:schemeClr val="bg1"/>
                  </a:solidFill>
                </a:rPr>
                <a:t>Text something here</a:t>
              </a:r>
              <a:endParaRPr lang="zh-CN" altLang="en-US" sz="2800" dirty="0">
                <a:solidFill>
                  <a:schemeClr val="bg1"/>
                </a:solidFill>
              </a:endParaRPr>
            </a:p>
            <a:p>
              <a:endParaRPr lang="zh-CN" altLang="en-US" sz="2800" dirty="0">
                <a:solidFill>
                  <a:schemeClr val="bg1"/>
                </a:solidFill>
              </a:endParaRPr>
            </a:p>
          </p:txBody>
        </p:sp>
        <p:sp>
          <p:nvSpPr>
            <p:cNvPr id="17" name="任意多边形 16"/>
            <p:cNvSpPr/>
            <p:nvPr/>
          </p:nvSpPr>
          <p:spPr>
            <a:xfrm>
              <a:off x="8488680" y="5791200"/>
              <a:ext cx="0" cy="731520"/>
            </a:xfrm>
            <a:custGeom>
              <a:avLst/>
              <a:gdLst>
                <a:gd name="connsiteX0" fmla="*/ 0 w 0"/>
                <a:gd name="connsiteY0" fmla="*/ 0 h 731520"/>
                <a:gd name="connsiteX1" fmla="*/ 0 w 0"/>
                <a:gd name="connsiteY1" fmla="*/ 731520 h 731520"/>
              </a:gdLst>
              <a:ahLst/>
              <a:cxnLst>
                <a:cxn ang="0">
                  <a:pos x="connsiteX0" y="connsiteY0"/>
                </a:cxn>
                <a:cxn ang="0">
                  <a:pos x="connsiteX1" y="connsiteY1"/>
                </a:cxn>
              </a:cxnLst>
              <a:rect l="l" t="t" r="r" b="b"/>
              <a:pathLst>
                <a:path h="731520">
                  <a:moveTo>
                    <a:pt x="0" y="0"/>
                  </a:moveTo>
                  <a:lnTo>
                    <a:pt x="0" y="731520"/>
                  </a:lnTo>
                </a:path>
              </a:pathLst>
            </a:cu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2959956317"/>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 calcmode="lin" valueType="num">
                                      <p:cBhvr additive="base">
                                        <p:cTn id="7" dur="1000" fill="hold"/>
                                        <p:tgtEl>
                                          <p:spTgt spid="5">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graphicEl>
                                              <a:chart seriesIdx="-3" categoryIdx="-3" bldStep="gridLegend"/>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chart seriesIdx="0" categoryIdx="-4" bldStep="series"/>
                                            </p:graphicEl>
                                          </p:spTgt>
                                        </p:tgtEl>
                                        <p:attrNameLst>
                                          <p:attrName>style.visibility</p:attrName>
                                        </p:attrNameLst>
                                      </p:cBhvr>
                                      <p:to>
                                        <p:strVal val="visible"/>
                                      </p:to>
                                    </p:set>
                                    <p:anim calcmode="lin" valueType="num">
                                      <p:cBhvr additive="base">
                                        <p:cTn id="13" dur="1000" fill="hold"/>
                                        <p:tgtEl>
                                          <p:spTgt spid="5">
                                            <p:graphicEl>
                                              <a:chart seriesIdx="0" categoryIdx="-4" bldStep="series"/>
                                            </p:graphicEl>
                                          </p:spTgt>
                                        </p:tgtEl>
                                        <p:attrNameLst>
                                          <p:attrName>ppt_x</p:attrName>
                                        </p:attrNameLst>
                                      </p:cBhvr>
                                      <p:tavLst>
                                        <p:tav tm="0">
                                          <p:val>
                                            <p:strVal val="#ppt_x"/>
                                          </p:val>
                                        </p:tav>
                                        <p:tav tm="100000">
                                          <p:val>
                                            <p:strVal val="#ppt_x"/>
                                          </p:val>
                                        </p:tav>
                                      </p:tavLst>
                                    </p:anim>
                                    <p:anim calcmode="lin" valueType="num">
                                      <p:cBhvr additive="base">
                                        <p:cTn id="14" dur="1000" fill="hold"/>
                                        <p:tgtEl>
                                          <p:spTgt spid="5">
                                            <p:graphicEl>
                                              <a:chart seriesIdx="0" categoryIdx="-4" bldStep="series"/>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5">
                                            <p:graphicEl>
                                              <a:chart seriesIdx="1" categoryIdx="-4" bldStep="series"/>
                                            </p:graphicEl>
                                          </p:spTgt>
                                        </p:tgtEl>
                                        <p:attrNameLst>
                                          <p:attrName>style.visibility</p:attrName>
                                        </p:attrNameLst>
                                      </p:cBhvr>
                                      <p:to>
                                        <p:strVal val="visible"/>
                                      </p:to>
                                    </p:set>
                                    <p:anim calcmode="lin" valueType="num">
                                      <p:cBhvr additive="base">
                                        <p:cTn id="26" dur="1000" fill="hold"/>
                                        <p:tgtEl>
                                          <p:spTgt spid="5">
                                            <p:graphicEl>
                                              <a:chart seriesIdx="1" categoryIdx="-4" bldStep="series"/>
                                            </p:graphicEl>
                                          </p:spTgt>
                                        </p:tgtEl>
                                        <p:attrNameLst>
                                          <p:attrName>ppt_x</p:attrName>
                                        </p:attrNameLst>
                                      </p:cBhvr>
                                      <p:tavLst>
                                        <p:tav tm="0">
                                          <p:val>
                                            <p:strVal val="#ppt_x"/>
                                          </p:val>
                                        </p:tav>
                                        <p:tav tm="100000">
                                          <p:val>
                                            <p:strVal val="#ppt_x"/>
                                          </p:val>
                                        </p:tav>
                                      </p:tavLst>
                                    </p:anim>
                                    <p:anim calcmode="lin" valueType="num">
                                      <p:cBhvr additive="base">
                                        <p:cTn id="27" dur="1000" fill="hold"/>
                                        <p:tgtEl>
                                          <p:spTgt spid="5">
                                            <p:graphicEl>
                                              <a:chart seriesIdx="1" categoryIdx="-4" bldStep="series"/>
                                            </p:graphic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
                                            <p:graphicEl>
                                              <a:chart seriesIdx="2" categoryIdx="-4" bldStep="series"/>
                                            </p:graphicEl>
                                          </p:spTgt>
                                        </p:tgtEl>
                                        <p:attrNameLst>
                                          <p:attrName>style.visibility</p:attrName>
                                        </p:attrNameLst>
                                      </p:cBhvr>
                                      <p:to>
                                        <p:strVal val="visible"/>
                                      </p:to>
                                    </p:set>
                                    <p:anim calcmode="lin" valueType="num">
                                      <p:cBhvr additive="base">
                                        <p:cTn id="39" dur="1000" fill="hold"/>
                                        <p:tgtEl>
                                          <p:spTgt spid="5">
                                            <p:graphicEl>
                                              <a:chart seriesIdx="2" categoryIdx="-4" bldStep="series"/>
                                            </p:graphicEl>
                                          </p:spTgt>
                                        </p:tgtEl>
                                        <p:attrNameLst>
                                          <p:attrName>ppt_x</p:attrName>
                                        </p:attrNameLst>
                                      </p:cBhvr>
                                      <p:tavLst>
                                        <p:tav tm="0">
                                          <p:val>
                                            <p:strVal val="#ppt_x"/>
                                          </p:val>
                                        </p:tav>
                                        <p:tav tm="100000">
                                          <p:val>
                                            <p:strVal val="#ppt_x"/>
                                          </p:val>
                                        </p:tav>
                                      </p:tavLst>
                                    </p:anim>
                                    <p:anim calcmode="lin" valueType="num">
                                      <p:cBhvr additive="base">
                                        <p:cTn id="40" dur="1000" fill="hold"/>
                                        <p:tgtEl>
                                          <p:spTgt spid="5">
                                            <p:graphicEl>
                                              <a:chart seriesIdx="2" categoryIdx="-4" bldStep="series"/>
                                            </p:graphic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1000"/>
                                        <p:tgtEl>
                                          <p:spTgt spid="20"/>
                                        </p:tgtEl>
                                      </p:cBhvr>
                                    </p:animEffect>
                                    <p:anim calcmode="lin" valueType="num">
                                      <p:cBhvr>
                                        <p:cTn id="46" dur="1000" fill="hold"/>
                                        <p:tgtEl>
                                          <p:spTgt spid="20"/>
                                        </p:tgtEl>
                                        <p:attrNameLst>
                                          <p:attrName>ppt_x</p:attrName>
                                        </p:attrNameLst>
                                      </p:cBhvr>
                                      <p:tavLst>
                                        <p:tav tm="0">
                                          <p:val>
                                            <p:strVal val="#ppt_x"/>
                                          </p:val>
                                        </p:tav>
                                        <p:tav tm="100000">
                                          <p:val>
                                            <p:strVal val="#ppt_x"/>
                                          </p:val>
                                        </p:tav>
                                      </p:tavLst>
                                    </p:anim>
                                    <p:anim calcmode="lin" valueType="num">
                                      <p:cBhvr>
                                        <p:cTn id="4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series"/>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22520" y="762000"/>
            <a:ext cx="4282440" cy="1446550"/>
          </a:xfrm>
          <a:prstGeom prst="rect">
            <a:avLst/>
          </a:prstGeom>
          <a:noFill/>
        </p:spPr>
        <p:txBody>
          <a:bodyPr wrap="square" rtlCol="0">
            <a:spAutoFit/>
          </a:bodyPr>
          <a:lstStyle/>
          <a:p>
            <a:r>
              <a:rPr lang="zh-CN" altLang="en-US" sz="8800" b="1" dirty="0" smtClean="0">
                <a:solidFill>
                  <a:schemeClr val="bg1"/>
                </a:solidFill>
              </a:rPr>
              <a:t>配色</a:t>
            </a:r>
            <a:endParaRPr lang="zh-CN" altLang="en-US" sz="8800" b="1" dirty="0">
              <a:solidFill>
                <a:schemeClr val="bg1"/>
              </a:solidFill>
            </a:endParaRPr>
          </a:p>
        </p:txBody>
      </p:sp>
      <p:sp>
        <p:nvSpPr>
          <p:cNvPr id="3" name="椭圆 2"/>
          <p:cNvSpPr/>
          <p:nvPr/>
        </p:nvSpPr>
        <p:spPr>
          <a:xfrm>
            <a:off x="2941320" y="3398520"/>
            <a:ext cx="944880" cy="9448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297680" y="3398520"/>
            <a:ext cx="944880" cy="944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654040" y="3398520"/>
            <a:ext cx="944880" cy="9448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010400" y="3398520"/>
            <a:ext cx="944880" cy="94488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366760" y="3398520"/>
            <a:ext cx="944880" cy="944880"/>
          </a:xfrm>
          <a:prstGeom prst="ellipse">
            <a:avLst/>
          </a:prstGeom>
          <a:solidFill>
            <a:srgbClr val="1B154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121585093"/>
      </p:ext>
    </p:extLst>
  </p:cSld>
  <p:clrMapOvr>
    <a:masterClrMapping/>
  </p:clrMapOvr>
  <p:transition spd="med">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07886" y="1863100"/>
            <a:ext cx="3298601" cy="3298601"/>
            <a:chOff x="135425" y="1275748"/>
            <a:chExt cx="3464332" cy="3464332"/>
          </a:xfrm>
        </p:grpSpPr>
        <p:sp>
          <p:nvSpPr>
            <p:cNvPr id="5" name="新月形 4"/>
            <p:cNvSpPr/>
            <p:nvPr/>
          </p:nvSpPr>
          <p:spPr>
            <a:xfrm rot="16200000">
              <a:off x="2312192" y="2561134"/>
              <a:ext cx="842963" cy="1732166"/>
            </a:xfrm>
            <a:prstGeom prst="moon">
              <a:avLst>
                <a:gd name="adj" fmla="val 39831"/>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新月形 5"/>
            <p:cNvSpPr/>
            <p:nvPr/>
          </p:nvSpPr>
          <p:spPr>
            <a:xfrm>
              <a:off x="1001507" y="3007914"/>
              <a:ext cx="842963" cy="1732166"/>
            </a:xfrm>
            <a:prstGeom prst="moon">
              <a:avLst>
                <a:gd name="adj" fmla="val 39831"/>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新月形 6"/>
            <p:cNvSpPr/>
            <p:nvPr/>
          </p:nvSpPr>
          <p:spPr>
            <a:xfrm flipH="1">
              <a:off x="1867590" y="1275748"/>
              <a:ext cx="842963" cy="1732166"/>
            </a:xfrm>
            <a:prstGeom prst="moon">
              <a:avLst>
                <a:gd name="adj" fmla="val 39831"/>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新月形 7"/>
            <p:cNvSpPr/>
            <p:nvPr/>
          </p:nvSpPr>
          <p:spPr>
            <a:xfrm rot="5400000" flipV="1">
              <a:off x="580026" y="1697229"/>
              <a:ext cx="842963" cy="1732166"/>
            </a:xfrm>
            <a:prstGeom prst="moon">
              <a:avLst>
                <a:gd name="adj" fmla="val 3983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6711505" y="1987888"/>
            <a:ext cx="3115140" cy="923330"/>
          </a:xfrm>
          <a:prstGeom prst="rect">
            <a:avLst/>
          </a:prstGeom>
          <a:noFill/>
        </p:spPr>
        <p:txBody>
          <a:bodyPr wrap="square" rtlCol="0">
            <a:spAutoFit/>
          </a:bodyPr>
          <a:lstStyle/>
          <a:p>
            <a:r>
              <a:rPr lang="en-US" altLang="zh-CN" sz="5400" dirty="0" smtClean="0">
                <a:solidFill>
                  <a:schemeClr val="accent1"/>
                </a:solidFill>
              </a:rPr>
              <a:t>P</a:t>
            </a:r>
            <a:r>
              <a:rPr lang="en-US" altLang="zh-CN" sz="5400" dirty="0" smtClean="0">
                <a:solidFill>
                  <a:schemeClr val="accent2"/>
                </a:solidFill>
              </a:rPr>
              <a:t>a</a:t>
            </a:r>
            <a:r>
              <a:rPr lang="en-US" altLang="zh-CN" sz="5400" dirty="0" smtClean="0">
                <a:solidFill>
                  <a:schemeClr val="accent3"/>
                </a:solidFill>
              </a:rPr>
              <a:t>r</a:t>
            </a:r>
            <a:r>
              <a:rPr lang="en-US" altLang="zh-CN" sz="5400" dirty="0" smtClean="0">
                <a:solidFill>
                  <a:schemeClr val="accent6"/>
                </a:solidFill>
              </a:rPr>
              <a:t>t</a:t>
            </a:r>
            <a:r>
              <a:rPr lang="en-US" altLang="zh-CN" sz="5400" dirty="0" smtClean="0">
                <a:solidFill>
                  <a:schemeClr val="bg1"/>
                </a:solidFill>
              </a:rPr>
              <a:t> one</a:t>
            </a:r>
            <a:endParaRPr lang="zh-CN" altLang="en-US" sz="5400" dirty="0">
              <a:solidFill>
                <a:schemeClr val="bg1"/>
              </a:solidFill>
            </a:endParaRPr>
          </a:p>
        </p:txBody>
      </p:sp>
      <p:sp>
        <p:nvSpPr>
          <p:cNvPr id="10" name="任意多边形 9"/>
          <p:cNvSpPr/>
          <p:nvPr/>
        </p:nvSpPr>
        <p:spPr>
          <a:xfrm flipV="1">
            <a:off x="5636030" y="3171431"/>
            <a:ext cx="4815244" cy="80761"/>
          </a:xfrm>
          <a:custGeom>
            <a:avLst/>
            <a:gdLst>
              <a:gd name="connsiteX0" fmla="*/ 0 w 7386637"/>
              <a:gd name="connsiteY0" fmla="*/ 0 h 0"/>
              <a:gd name="connsiteX1" fmla="*/ 7386637 w 7386637"/>
              <a:gd name="connsiteY1" fmla="*/ 0 h 0"/>
            </a:gdLst>
            <a:ahLst/>
            <a:cxnLst>
              <a:cxn ang="0">
                <a:pos x="connsiteX0" y="connsiteY0"/>
              </a:cxn>
              <a:cxn ang="0">
                <a:pos x="connsiteX1" y="connsiteY1"/>
              </a:cxn>
            </a:cxnLst>
            <a:rect l="l" t="t" r="r" b="b"/>
            <a:pathLst>
              <a:path w="7386637">
                <a:moveTo>
                  <a:pt x="0" y="0"/>
                </a:moveTo>
                <a:lnTo>
                  <a:pt x="7386637"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636030" y="3512401"/>
            <a:ext cx="4998124" cy="1569660"/>
          </a:xfrm>
          <a:prstGeom prst="rect">
            <a:avLst/>
          </a:prstGeom>
          <a:noFill/>
        </p:spPr>
        <p:txBody>
          <a:bodyPr wrap="square" rtlCol="0">
            <a:spAutoFit/>
          </a:bodyPr>
          <a:lstStyle/>
          <a:p>
            <a:pPr>
              <a:lnSpc>
                <a:spcPct val="200000"/>
              </a:lnSpc>
            </a:pPr>
            <a:r>
              <a:rPr lang="en-US" altLang="zh-CN" sz="2400" dirty="0" smtClean="0">
                <a:solidFill>
                  <a:schemeClr val="bg1"/>
                </a:solidFill>
              </a:rPr>
              <a:t>having </a:t>
            </a:r>
            <a:r>
              <a:rPr lang="en-US" altLang="zh-CN" sz="2400" dirty="0">
                <a:solidFill>
                  <a:schemeClr val="bg1"/>
                </a:solidFill>
              </a:rPr>
              <a:t>something to eat when you are </a:t>
            </a:r>
            <a:r>
              <a:rPr lang="en-US" altLang="zh-CN" sz="2400" dirty="0" smtClean="0">
                <a:solidFill>
                  <a:schemeClr val="bg1"/>
                </a:solidFill>
              </a:rPr>
              <a:t>hungry</a:t>
            </a:r>
            <a:endParaRPr lang="zh-CN" altLang="en-US" sz="2400" dirty="0">
              <a:solidFill>
                <a:schemeClr val="bg1"/>
              </a:solidFill>
            </a:endParaRPr>
          </a:p>
        </p:txBody>
      </p:sp>
    </p:spTree>
    <p:extLst>
      <p:ext uri="{BB962C8B-B14F-4D97-AF65-F5344CB8AC3E}">
        <p14:creationId xmlns:p14="http://schemas.microsoft.com/office/powerpoint/2010/main" xmlns="" val="170785629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fltVal val="0"/>
                                          </p:val>
                                        </p:tav>
                                        <p:tav tm="100000">
                                          <p:val>
                                            <p:strVal val="#ppt_w"/>
                                          </p:val>
                                        </p:tav>
                                      </p:tavLst>
                                    </p:anim>
                                    <p:anim calcmode="lin" valueType="num">
                                      <p:cBhvr>
                                        <p:cTn id="16" dur="1000" fill="hold"/>
                                        <p:tgtEl>
                                          <p:spTgt spid="9"/>
                                        </p:tgtEl>
                                        <p:attrNameLst>
                                          <p:attrName>ppt_h</p:attrName>
                                        </p:attrNameLst>
                                      </p:cBhvr>
                                      <p:tavLst>
                                        <p:tav tm="0">
                                          <p:val>
                                            <p:fltVal val="0"/>
                                          </p:val>
                                        </p:tav>
                                        <p:tav tm="100000">
                                          <p:val>
                                            <p:strVal val="#ppt_h"/>
                                          </p:val>
                                        </p:tav>
                                      </p:tavLst>
                                    </p:anim>
                                    <p:anim calcmode="lin" valueType="num">
                                      <p:cBhvr>
                                        <p:cTn id="17" dur="1000" fill="hold"/>
                                        <p:tgtEl>
                                          <p:spTgt spid="9"/>
                                        </p:tgtEl>
                                        <p:attrNameLst>
                                          <p:attrName>style.rotation</p:attrName>
                                        </p:attrNameLst>
                                      </p:cBhvr>
                                      <p:tavLst>
                                        <p:tav tm="0">
                                          <p:val>
                                            <p:fltVal val="90"/>
                                          </p:val>
                                        </p:tav>
                                        <p:tav tm="100000">
                                          <p:val>
                                            <p:fltVal val="0"/>
                                          </p:val>
                                        </p:tav>
                                      </p:tavLst>
                                    </p:anim>
                                    <p:animEffect transition="in" filter="fade">
                                      <p:cBhvr>
                                        <p:cTn id="18" dur="1000"/>
                                        <p:tgtEl>
                                          <p:spTgt spid="9"/>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fltVal val="0"/>
                                          </p:val>
                                        </p:tav>
                                        <p:tav tm="100000">
                                          <p:val>
                                            <p:strVal val="#ppt_w"/>
                                          </p:val>
                                        </p:tav>
                                      </p:tavLst>
                                    </p:anim>
                                    <p:anim calcmode="lin" valueType="num">
                                      <p:cBhvr>
                                        <p:cTn id="22" dur="1000" fill="hold"/>
                                        <p:tgtEl>
                                          <p:spTgt spid="10"/>
                                        </p:tgtEl>
                                        <p:attrNameLst>
                                          <p:attrName>ppt_h</p:attrName>
                                        </p:attrNameLst>
                                      </p:cBhvr>
                                      <p:tavLst>
                                        <p:tav tm="0">
                                          <p:val>
                                            <p:fltVal val="0"/>
                                          </p:val>
                                        </p:tav>
                                        <p:tav tm="100000">
                                          <p:val>
                                            <p:strVal val="#ppt_h"/>
                                          </p:val>
                                        </p:tav>
                                      </p:tavLst>
                                    </p:anim>
                                    <p:anim calcmode="lin" valueType="num">
                                      <p:cBhvr>
                                        <p:cTn id="23" dur="1000" fill="hold"/>
                                        <p:tgtEl>
                                          <p:spTgt spid="10"/>
                                        </p:tgtEl>
                                        <p:attrNameLst>
                                          <p:attrName>style.rotation</p:attrName>
                                        </p:attrNameLst>
                                      </p:cBhvr>
                                      <p:tavLst>
                                        <p:tav tm="0">
                                          <p:val>
                                            <p:fltVal val="90"/>
                                          </p:val>
                                        </p:tav>
                                        <p:tav tm="100000">
                                          <p:val>
                                            <p:fltVal val="0"/>
                                          </p:val>
                                        </p:tav>
                                      </p:tavLst>
                                    </p:anim>
                                    <p:animEffect transition="in" filter="fade">
                                      <p:cBhvr>
                                        <p:cTn id="24" dur="1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1000" fill="hold"/>
                                        <p:tgtEl>
                                          <p:spTgt spid="11"/>
                                        </p:tgtEl>
                                        <p:attrNameLst>
                                          <p:attrName>ppt_w</p:attrName>
                                        </p:attrNameLst>
                                      </p:cBhvr>
                                      <p:tavLst>
                                        <p:tav tm="0">
                                          <p:val>
                                            <p:fltVal val="0"/>
                                          </p:val>
                                        </p:tav>
                                        <p:tav tm="100000">
                                          <p:val>
                                            <p:strVal val="#ppt_w"/>
                                          </p:val>
                                        </p:tav>
                                      </p:tavLst>
                                    </p:anim>
                                    <p:anim calcmode="lin" valueType="num">
                                      <p:cBhvr>
                                        <p:cTn id="30" dur="1000" fill="hold"/>
                                        <p:tgtEl>
                                          <p:spTgt spid="11"/>
                                        </p:tgtEl>
                                        <p:attrNameLst>
                                          <p:attrName>ppt_h</p:attrName>
                                        </p:attrNameLst>
                                      </p:cBhvr>
                                      <p:tavLst>
                                        <p:tav tm="0">
                                          <p:val>
                                            <p:fltVal val="0"/>
                                          </p:val>
                                        </p:tav>
                                        <p:tav tm="100000">
                                          <p:val>
                                            <p:strVal val="#ppt_h"/>
                                          </p:val>
                                        </p:tav>
                                      </p:tavLst>
                                    </p:anim>
                                    <p:anim calcmode="lin" valueType="num">
                                      <p:cBhvr>
                                        <p:cTn id="31" dur="1000" fill="hold"/>
                                        <p:tgtEl>
                                          <p:spTgt spid="11"/>
                                        </p:tgtEl>
                                        <p:attrNameLst>
                                          <p:attrName>style.rotation</p:attrName>
                                        </p:attrNameLst>
                                      </p:cBhvr>
                                      <p:tavLst>
                                        <p:tav tm="0">
                                          <p:val>
                                            <p:fltVal val="90"/>
                                          </p:val>
                                        </p:tav>
                                        <p:tav tm="100000">
                                          <p:val>
                                            <p:fltVal val="0"/>
                                          </p:val>
                                        </p:tav>
                                      </p:tavLst>
                                    </p:anim>
                                    <p:animEffect transition="in" filter="fade">
                                      <p:cBhvr>
                                        <p:cTn id="3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10200895" y="3124717"/>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grpSp>
        <p:nvGrpSpPr>
          <p:cNvPr id="37" name="组合 36"/>
          <p:cNvGrpSpPr/>
          <p:nvPr/>
        </p:nvGrpSpPr>
        <p:grpSpPr>
          <a:xfrm>
            <a:off x="8845941" y="1726334"/>
            <a:ext cx="976967" cy="2763801"/>
            <a:chOff x="8845940" y="1726333"/>
            <a:chExt cx="976966" cy="2763801"/>
          </a:xfrm>
        </p:grpSpPr>
        <p:sp>
          <p:nvSpPr>
            <p:cNvPr id="8" name="下箭头 7"/>
            <p:cNvSpPr/>
            <p:nvPr/>
          </p:nvSpPr>
          <p:spPr>
            <a:xfrm>
              <a:off x="8845940" y="1726333"/>
              <a:ext cx="843023" cy="2763801"/>
            </a:xfrm>
            <a:prstGeom prst="downArrow">
              <a:avLst>
                <a:gd name="adj1" fmla="val 100000"/>
                <a:gd name="adj2" fmla="val 49136"/>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8932463" y="2085499"/>
              <a:ext cx="604742" cy="483221"/>
              <a:chOff x="6124575" y="1651000"/>
              <a:chExt cx="671513" cy="536575"/>
            </a:xfrm>
            <a:solidFill>
              <a:schemeClr val="bg1"/>
            </a:solidFill>
          </p:grpSpPr>
          <p:sp>
            <p:nvSpPr>
              <p:cNvPr id="29" name="Freeform 303"/>
              <p:cNvSpPr>
                <a:spLocks/>
              </p:cNvSpPr>
              <p:nvPr/>
            </p:nvSpPr>
            <p:spPr bwMode="auto">
              <a:xfrm>
                <a:off x="6205538" y="1798638"/>
                <a:ext cx="120650" cy="288925"/>
              </a:xfrm>
              <a:custGeom>
                <a:avLst/>
                <a:gdLst>
                  <a:gd name="T0" fmla="*/ 2147483646 w 36"/>
                  <a:gd name="T1" fmla="*/ 2147483646 h 86"/>
                  <a:gd name="T2" fmla="*/ 2147483646 w 36"/>
                  <a:gd name="T3" fmla="*/ 2147483646 h 86"/>
                  <a:gd name="T4" fmla="*/ 2147483646 w 36"/>
                  <a:gd name="T5" fmla="*/ 2147483646 h 86"/>
                  <a:gd name="T6" fmla="*/ 2147483646 w 36"/>
                  <a:gd name="T7" fmla="*/ 2147483646 h 86"/>
                  <a:gd name="T8" fmla="*/ 2147483646 w 36"/>
                  <a:gd name="T9" fmla="*/ 0 h 86"/>
                  <a:gd name="T10" fmla="*/ 2147483646 w 36"/>
                  <a:gd name="T11" fmla="*/ 0 h 86"/>
                  <a:gd name="T12" fmla="*/ 0 w 36"/>
                  <a:gd name="T13" fmla="*/ 2147483646 h 86"/>
                  <a:gd name="T14" fmla="*/ 0 w 36"/>
                  <a:gd name="T15" fmla="*/ 2147483646 h 86"/>
                  <a:gd name="T16" fmla="*/ 2147483646 w 36"/>
                  <a:gd name="T17" fmla="*/ 2147483646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 h="86">
                    <a:moveTo>
                      <a:pt x="10" y="86"/>
                    </a:moveTo>
                    <a:cubicBezTo>
                      <a:pt x="26" y="86"/>
                      <a:pt x="26" y="86"/>
                      <a:pt x="26" y="86"/>
                    </a:cubicBezTo>
                    <a:cubicBezTo>
                      <a:pt x="32" y="86"/>
                      <a:pt x="36" y="82"/>
                      <a:pt x="36" y="77"/>
                    </a:cubicBezTo>
                    <a:cubicBezTo>
                      <a:pt x="36" y="10"/>
                      <a:pt x="36" y="10"/>
                      <a:pt x="36" y="10"/>
                    </a:cubicBezTo>
                    <a:cubicBezTo>
                      <a:pt x="36" y="5"/>
                      <a:pt x="32" y="0"/>
                      <a:pt x="26" y="0"/>
                    </a:cubicBezTo>
                    <a:cubicBezTo>
                      <a:pt x="10" y="0"/>
                      <a:pt x="10" y="0"/>
                      <a:pt x="10" y="0"/>
                    </a:cubicBezTo>
                    <a:cubicBezTo>
                      <a:pt x="4" y="0"/>
                      <a:pt x="0" y="5"/>
                      <a:pt x="0" y="10"/>
                    </a:cubicBezTo>
                    <a:cubicBezTo>
                      <a:pt x="0" y="77"/>
                      <a:pt x="0" y="77"/>
                      <a:pt x="0" y="77"/>
                    </a:cubicBezTo>
                    <a:cubicBezTo>
                      <a:pt x="0" y="82"/>
                      <a:pt x="4" y="86"/>
                      <a:pt x="10"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0" name="Freeform 304"/>
              <p:cNvSpPr>
                <a:spLocks/>
              </p:cNvSpPr>
              <p:nvPr/>
            </p:nvSpPr>
            <p:spPr bwMode="auto">
              <a:xfrm>
                <a:off x="6392863" y="1919288"/>
                <a:ext cx="122237" cy="168275"/>
              </a:xfrm>
              <a:custGeom>
                <a:avLst/>
                <a:gdLst>
                  <a:gd name="T0" fmla="*/ 2147483646 w 36"/>
                  <a:gd name="T1" fmla="*/ 2147483646 h 50"/>
                  <a:gd name="T2" fmla="*/ 2147483646 w 36"/>
                  <a:gd name="T3" fmla="*/ 2147483646 h 50"/>
                  <a:gd name="T4" fmla="*/ 2147483646 w 36"/>
                  <a:gd name="T5" fmla="*/ 2147483646 h 50"/>
                  <a:gd name="T6" fmla="*/ 2147483646 w 36"/>
                  <a:gd name="T7" fmla="*/ 2147483646 h 50"/>
                  <a:gd name="T8" fmla="*/ 2147483646 w 36"/>
                  <a:gd name="T9" fmla="*/ 0 h 50"/>
                  <a:gd name="T10" fmla="*/ 2147483646 w 36"/>
                  <a:gd name="T11" fmla="*/ 0 h 50"/>
                  <a:gd name="T12" fmla="*/ 0 w 36"/>
                  <a:gd name="T13" fmla="*/ 2147483646 h 50"/>
                  <a:gd name="T14" fmla="*/ 0 w 36"/>
                  <a:gd name="T15" fmla="*/ 2147483646 h 50"/>
                  <a:gd name="T16" fmla="*/ 2147483646 w 36"/>
                  <a:gd name="T17" fmla="*/ 2147483646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 h="50">
                    <a:moveTo>
                      <a:pt x="10" y="50"/>
                    </a:moveTo>
                    <a:cubicBezTo>
                      <a:pt x="26" y="50"/>
                      <a:pt x="26" y="50"/>
                      <a:pt x="26" y="50"/>
                    </a:cubicBezTo>
                    <a:cubicBezTo>
                      <a:pt x="32" y="50"/>
                      <a:pt x="36" y="46"/>
                      <a:pt x="36" y="41"/>
                    </a:cubicBezTo>
                    <a:cubicBezTo>
                      <a:pt x="36" y="10"/>
                      <a:pt x="36" y="10"/>
                      <a:pt x="36" y="10"/>
                    </a:cubicBezTo>
                    <a:cubicBezTo>
                      <a:pt x="36" y="5"/>
                      <a:pt x="32" y="0"/>
                      <a:pt x="26" y="0"/>
                    </a:cubicBezTo>
                    <a:cubicBezTo>
                      <a:pt x="10" y="0"/>
                      <a:pt x="10" y="0"/>
                      <a:pt x="10" y="0"/>
                    </a:cubicBezTo>
                    <a:cubicBezTo>
                      <a:pt x="4" y="0"/>
                      <a:pt x="0" y="5"/>
                      <a:pt x="0" y="10"/>
                    </a:cubicBezTo>
                    <a:cubicBezTo>
                      <a:pt x="0" y="41"/>
                      <a:pt x="0" y="41"/>
                      <a:pt x="0" y="41"/>
                    </a:cubicBezTo>
                    <a:cubicBezTo>
                      <a:pt x="0" y="46"/>
                      <a:pt x="4" y="50"/>
                      <a:pt x="10" y="5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1" name="Freeform 305"/>
              <p:cNvSpPr>
                <a:spLocks/>
              </p:cNvSpPr>
              <p:nvPr/>
            </p:nvSpPr>
            <p:spPr bwMode="auto">
              <a:xfrm>
                <a:off x="6581775" y="1651000"/>
                <a:ext cx="120650" cy="436563"/>
              </a:xfrm>
              <a:custGeom>
                <a:avLst/>
                <a:gdLst>
                  <a:gd name="T0" fmla="*/ 2147483646 w 36"/>
                  <a:gd name="T1" fmla="*/ 2147483646 h 130"/>
                  <a:gd name="T2" fmla="*/ 2147483646 w 36"/>
                  <a:gd name="T3" fmla="*/ 2147483646 h 130"/>
                  <a:gd name="T4" fmla="*/ 2147483646 w 36"/>
                  <a:gd name="T5" fmla="*/ 2147483646 h 130"/>
                  <a:gd name="T6" fmla="*/ 2147483646 w 36"/>
                  <a:gd name="T7" fmla="*/ 2147483646 h 130"/>
                  <a:gd name="T8" fmla="*/ 2147483646 w 36"/>
                  <a:gd name="T9" fmla="*/ 0 h 130"/>
                  <a:gd name="T10" fmla="*/ 2147483646 w 36"/>
                  <a:gd name="T11" fmla="*/ 0 h 130"/>
                  <a:gd name="T12" fmla="*/ 0 w 36"/>
                  <a:gd name="T13" fmla="*/ 2147483646 h 130"/>
                  <a:gd name="T14" fmla="*/ 0 w 36"/>
                  <a:gd name="T15" fmla="*/ 2147483646 h 130"/>
                  <a:gd name="T16" fmla="*/ 2147483646 w 36"/>
                  <a:gd name="T17" fmla="*/ 2147483646 h 1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 h="130">
                    <a:moveTo>
                      <a:pt x="10" y="130"/>
                    </a:moveTo>
                    <a:cubicBezTo>
                      <a:pt x="26" y="130"/>
                      <a:pt x="26" y="130"/>
                      <a:pt x="26" y="130"/>
                    </a:cubicBezTo>
                    <a:cubicBezTo>
                      <a:pt x="32" y="130"/>
                      <a:pt x="36" y="126"/>
                      <a:pt x="36" y="121"/>
                    </a:cubicBezTo>
                    <a:cubicBezTo>
                      <a:pt x="36" y="10"/>
                      <a:pt x="36" y="10"/>
                      <a:pt x="36" y="10"/>
                    </a:cubicBezTo>
                    <a:cubicBezTo>
                      <a:pt x="36" y="5"/>
                      <a:pt x="32" y="0"/>
                      <a:pt x="26" y="0"/>
                    </a:cubicBezTo>
                    <a:cubicBezTo>
                      <a:pt x="10" y="0"/>
                      <a:pt x="10" y="0"/>
                      <a:pt x="10" y="0"/>
                    </a:cubicBezTo>
                    <a:cubicBezTo>
                      <a:pt x="4" y="0"/>
                      <a:pt x="0" y="5"/>
                      <a:pt x="0" y="10"/>
                    </a:cubicBezTo>
                    <a:cubicBezTo>
                      <a:pt x="0" y="121"/>
                      <a:pt x="0" y="121"/>
                      <a:pt x="0" y="121"/>
                    </a:cubicBezTo>
                    <a:cubicBezTo>
                      <a:pt x="0" y="126"/>
                      <a:pt x="4" y="130"/>
                      <a:pt x="10" y="1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 name="Freeform 306"/>
              <p:cNvSpPr>
                <a:spLocks/>
              </p:cNvSpPr>
              <p:nvPr/>
            </p:nvSpPr>
            <p:spPr bwMode="auto">
              <a:xfrm>
                <a:off x="6124575" y="2133600"/>
                <a:ext cx="671513" cy="53975"/>
              </a:xfrm>
              <a:custGeom>
                <a:avLst/>
                <a:gdLst>
                  <a:gd name="T0" fmla="*/ 2147483646 w 200"/>
                  <a:gd name="T1" fmla="*/ 0 h 16"/>
                  <a:gd name="T2" fmla="*/ 2147483646 w 200"/>
                  <a:gd name="T3" fmla="*/ 0 h 16"/>
                  <a:gd name="T4" fmla="*/ 0 w 200"/>
                  <a:gd name="T5" fmla="*/ 2147483646 h 16"/>
                  <a:gd name="T6" fmla="*/ 0 w 200"/>
                  <a:gd name="T7" fmla="*/ 2147483646 h 16"/>
                  <a:gd name="T8" fmla="*/ 2147483646 w 200"/>
                  <a:gd name="T9" fmla="*/ 2147483646 h 16"/>
                  <a:gd name="T10" fmla="*/ 2147483646 w 200"/>
                  <a:gd name="T11" fmla="*/ 2147483646 h 16"/>
                  <a:gd name="T12" fmla="*/ 2147483646 w 200"/>
                  <a:gd name="T13" fmla="*/ 2147483646 h 16"/>
                  <a:gd name="T14" fmla="*/ 2147483646 w 200"/>
                  <a:gd name="T15" fmla="*/ 2147483646 h 16"/>
                  <a:gd name="T16" fmla="*/ 2147483646 w 200"/>
                  <a:gd name="T17" fmla="*/ 0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0" h="16">
                    <a:moveTo>
                      <a:pt x="192" y="0"/>
                    </a:moveTo>
                    <a:cubicBezTo>
                      <a:pt x="8" y="0"/>
                      <a:pt x="8" y="0"/>
                      <a:pt x="8" y="0"/>
                    </a:cubicBezTo>
                    <a:cubicBezTo>
                      <a:pt x="4" y="0"/>
                      <a:pt x="0" y="3"/>
                      <a:pt x="0" y="8"/>
                    </a:cubicBezTo>
                    <a:cubicBezTo>
                      <a:pt x="0" y="8"/>
                      <a:pt x="0" y="8"/>
                      <a:pt x="0" y="8"/>
                    </a:cubicBezTo>
                    <a:cubicBezTo>
                      <a:pt x="0" y="13"/>
                      <a:pt x="4" y="16"/>
                      <a:pt x="8" y="16"/>
                    </a:cubicBezTo>
                    <a:cubicBezTo>
                      <a:pt x="192" y="16"/>
                      <a:pt x="192" y="16"/>
                      <a:pt x="192" y="16"/>
                    </a:cubicBezTo>
                    <a:cubicBezTo>
                      <a:pt x="196" y="16"/>
                      <a:pt x="200" y="13"/>
                      <a:pt x="200" y="8"/>
                    </a:cubicBezTo>
                    <a:cubicBezTo>
                      <a:pt x="200" y="8"/>
                      <a:pt x="200" y="8"/>
                      <a:pt x="200" y="8"/>
                    </a:cubicBezTo>
                    <a:cubicBezTo>
                      <a:pt x="200" y="3"/>
                      <a:pt x="196" y="0"/>
                      <a:pt x="19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13" name="文本框 12"/>
            <p:cNvSpPr txBox="1"/>
            <p:nvPr/>
          </p:nvSpPr>
          <p:spPr>
            <a:xfrm>
              <a:off x="8850187" y="3554617"/>
              <a:ext cx="972719" cy="707886"/>
            </a:xfrm>
            <a:prstGeom prst="rect">
              <a:avLst/>
            </a:prstGeom>
            <a:noFill/>
          </p:spPr>
          <p:txBody>
            <a:bodyPr wrap="square" rtlCol="0">
              <a:spAutoFit/>
            </a:bodyPr>
            <a:lstStyle/>
            <a:p>
              <a:r>
                <a:rPr lang="en-US" altLang="zh-CN" sz="4000" b="1" dirty="0" smtClean="0">
                  <a:solidFill>
                    <a:schemeClr val="bg1"/>
                  </a:solidFill>
                </a:rPr>
                <a:t>5%</a:t>
              </a:r>
              <a:endParaRPr lang="zh-CN" altLang="en-US" sz="4000" b="1" dirty="0">
                <a:solidFill>
                  <a:schemeClr val="bg1"/>
                </a:solidFill>
              </a:endParaRPr>
            </a:p>
          </p:txBody>
        </p:sp>
      </p:grpSp>
      <p:grpSp>
        <p:nvGrpSpPr>
          <p:cNvPr id="60" name="组合 59"/>
          <p:cNvGrpSpPr/>
          <p:nvPr/>
        </p:nvGrpSpPr>
        <p:grpSpPr>
          <a:xfrm>
            <a:off x="9680287" y="1726333"/>
            <a:ext cx="981396" cy="3574400"/>
            <a:chOff x="9680286" y="1726333"/>
            <a:chExt cx="981396" cy="3574400"/>
          </a:xfrm>
        </p:grpSpPr>
        <p:sp>
          <p:nvSpPr>
            <p:cNvPr id="7" name="下箭头 6"/>
            <p:cNvSpPr/>
            <p:nvPr/>
          </p:nvSpPr>
          <p:spPr>
            <a:xfrm>
              <a:off x="9680286" y="1726333"/>
              <a:ext cx="843023" cy="3574400"/>
            </a:xfrm>
            <a:prstGeom prst="downArrow">
              <a:avLst>
                <a:gd name="adj1" fmla="val 100000"/>
                <a:gd name="adj2" fmla="val 49136"/>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9789155" y="2019021"/>
              <a:ext cx="604741" cy="561852"/>
              <a:chOff x="7472363" y="1590675"/>
              <a:chExt cx="671512" cy="623888"/>
            </a:xfrm>
            <a:solidFill>
              <a:schemeClr val="bg1"/>
            </a:solidFill>
          </p:grpSpPr>
          <p:sp>
            <p:nvSpPr>
              <p:cNvPr id="24" name="Freeform 314"/>
              <p:cNvSpPr>
                <a:spLocks/>
              </p:cNvSpPr>
              <p:nvPr/>
            </p:nvSpPr>
            <p:spPr bwMode="auto">
              <a:xfrm>
                <a:off x="7553325" y="1892300"/>
                <a:ext cx="120650" cy="222250"/>
              </a:xfrm>
              <a:custGeom>
                <a:avLst/>
                <a:gdLst>
                  <a:gd name="T0" fmla="*/ 2147483646 w 36"/>
                  <a:gd name="T1" fmla="*/ 0 h 66"/>
                  <a:gd name="T2" fmla="*/ 0 w 36"/>
                  <a:gd name="T3" fmla="*/ 2147483646 h 66"/>
                  <a:gd name="T4" fmla="*/ 0 w 36"/>
                  <a:gd name="T5" fmla="*/ 2147483646 h 66"/>
                  <a:gd name="T6" fmla="*/ 2147483646 w 36"/>
                  <a:gd name="T7" fmla="*/ 2147483646 h 66"/>
                  <a:gd name="T8" fmla="*/ 2147483646 w 36"/>
                  <a:gd name="T9" fmla="*/ 2147483646 h 66"/>
                  <a:gd name="T10" fmla="*/ 2147483646 w 36"/>
                  <a:gd name="T11" fmla="*/ 2147483646 h 66"/>
                  <a:gd name="T12" fmla="*/ 2147483646 w 36"/>
                  <a:gd name="T13" fmla="*/ 2147483646 h 66"/>
                  <a:gd name="T14" fmla="*/ 2147483646 w 36"/>
                  <a:gd name="T15" fmla="*/ 0 h 66"/>
                  <a:gd name="T16" fmla="*/ 2147483646 w 36"/>
                  <a:gd name="T17" fmla="*/ 0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 h="66">
                    <a:moveTo>
                      <a:pt x="10" y="0"/>
                    </a:moveTo>
                    <a:cubicBezTo>
                      <a:pt x="4" y="0"/>
                      <a:pt x="0" y="5"/>
                      <a:pt x="0" y="10"/>
                    </a:cubicBezTo>
                    <a:cubicBezTo>
                      <a:pt x="0" y="57"/>
                      <a:pt x="0" y="57"/>
                      <a:pt x="0" y="57"/>
                    </a:cubicBezTo>
                    <a:cubicBezTo>
                      <a:pt x="0" y="62"/>
                      <a:pt x="4" y="66"/>
                      <a:pt x="10" y="66"/>
                    </a:cubicBezTo>
                    <a:cubicBezTo>
                      <a:pt x="26" y="66"/>
                      <a:pt x="26" y="66"/>
                      <a:pt x="26" y="66"/>
                    </a:cubicBezTo>
                    <a:cubicBezTo>
                      <a:pt x="32" y="66"/>
                      <a:pt x="36" y="62"/>
                      <a:pt x="36" y="57"/>
                    </a:cubicBezTo>
                    <a:cubicBezTo>
                      <a:pt x="36" y="10"/>
                      <a:pt x="36" y="10"/>
                      <a:pt x="36" y="10"/>
                    </a:cubicBezTo>
                    <a:cubicBezTo>
                      <a:pt x="36" y="5"/>
                      <a:pt x="32" y="0"/>
                      <a:pt x="26" y="0"/>
                    </a:cubicBezTo>
                    <a:lnTo>
                      <a:pt x="1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5" name="Freeform 315"/>
              <p:cNvSpPr>
                <a:spLocks/>
              </p:cNvSpPr>
              <p:nvPr/>
            </p:nvSpPr>
            <p:spPr bwMode="auto">
              <a:xfrm>
                <a:off x="7740650" y="1973263"/>
                <a:ext cx="120650" cy="141287"/>
              </a:xfrm>
              <a:custGeom>
                <a:avLst/>
                <a:gdLst>
                  <a:gd name="T0" fmla="*/ 2147483646 w 36"/>
                  <a:gd name="T1" fmla="*/ 0 h 42"/>
                  <a:gd name="T2" fmla="*/ 0 w 36"/>
                  <a:gd name="T3" fmla="*/ 2147483646 h 42"/>
                  <a:gd name="T4" fmla="*/ 0 w 36"/>
                  <a:gd name="T5" fmla="*/ 2147483646 h 42"/>
                  <a:gd name="T6" fmla="*/ 2147483646 w 36"/>
                  <a:gd name="T7" fmla="*/ 2147483646 h 42"/>
                  <a:gd name="T8" fmla="*/ 2147483646 w 36"/>
                  <a:gd name="T9" fmla="*/ 2147483646 h 42"/>
                  <a:gd name="T10" fmla="*/ 2147483646 w 36"/>
                  <a:gd name="T11" fmla="*/ 2147483646 h 42"/>
                  <a:gd name="T12" fmla="*/ 2147483646 w 36"/>
                  <a:gd name="T13" fmla="*/ 2147483646 h 42"/>
                  <a:gd name="T14" fmla="*/ 2147483646 w 36"/>
                  <a:gd name="T15" fmla="*/ 0 h 42"/>
                  <a:gd name="T16" fmla="*/ 2147483646 w 36"/>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 h="42">
                    <a:moveTo>
                      <a:pt x="10" y="0"/>
                    </a:moveTo>
                    <a:cubicBezTo>
                      <a:pt x="4" y="0"/>
                      <a:pt x="0" y="5"/>
                      <a:pt x="0" y="10"/>
                    </a:cubicBezTo>
                    <a:cubicBezTo>
                      <a:pt x="0" y="33"/>
                      <a:pt x="0" y="33"/>
                      <a:pt x="0" y="33"/>
                    </a:cubicBezTo>
                    <a:cubicBezTo>
                      <a:pt x="0" y="38"/>
                      <a:pt x="4" y="42"/>
                      <a:pt x="10" y="42"/>
                    </a:cubicBezTo>
                    <a:cubicBezTo>
                      <a:pt x="26" y="42"/>
                      <a:pt x="26" y="42"/>
                      <a:pt x="26" y="42"/>
                    </a:cubicBezTo>
                    <a:cubicBezTo>
                      <a:pt x="32" y="42"/>
                      <a:pt x="36" y="38"/>
                      <a:pt x="36" y="33"/>
                    </a:cubicBezTo>
                    <a:cubicBezTo>
                      <a:pt x="36" y="10"/>
                      <a:pt x="36" y="10"/>
                      <a:pt x="36" y="10"/>
                    </a:cubicBezTo>
                    <a:cubicBezTo>
                      <a:pt x="36" y="5"/>
                      <a:pt x="32" y="0"/>
                      <a:pt x="26" y="0"/>
                    </a:cubicBezTo>
                    <a:lnTo>
                      <a:pt x="1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6" name="Freeform 316"/>
              <p:cNvSpPr>
                <a:spLocks/>
              </p:cNvSpPr>
              <p:nvPr/>
            </p:nvSpPr>
            <p:spPr bwMode="auto">
              <a:xfrm>
                <a:off x="7929563" y="1798638"/>
                <a:ext cx="120650" cy="315912"/>
              </a:xfrm>
              <a:custGeom>
                <a:avLst/>
                <a:gdLst>
                  <a:gd name="T0" fmla="*/ 2147483646 w 36"/>
                  <a:gd name="T1" fmla="*/ 0 h 94"/>
                  <a:gd name="T2" fmla="*/ 2147483646 w 36"/>
                  <a:gd name="T3" fmla="*/ 0 h 94"/>
                  <a:gd name="T4" fmla="*/ 0 w 36"/>
                  <a:gd name="T5" fmla="*/ 2147483646 h 94"/>
                  <a:gd name="T6" fmla="*/ 0 w 36"/>
                  <a:gd name="T7" fmla="*/ 2147483646 h 94"/>
                  <a:gd name="T8" fmla="*/ 2147483646 w 36"/>
                  <a:gd name="T9" fmla="*/ 2147483646 h 94"/>
                  <a:gd name="T10" fmla="*/ 2147483646 w 36"/>
                  <a:gd name="T11" fmla="*/ 2147483646 h 94"/>
                  <a:gd name="T12" fmla="*/ 2147483646 w 36"/>
                  <a:gd name="T13" fmla="*/ 2147483646 h 94"/>
                  <a:gd name="T14" fmla="*/ 2147483646 w 36"/>
                  <a:gd name="T15" fmla="*/ 2147483646 h 94"/>
                  <a:gd name="T16" fmla="*/ 2147483646 w 36"/>
                  <a:gd name="T17" fmla="*/ 0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 h="94">
                    <a:moveTo>
                      <a:pt x="26" y="0"/>
                    </a:moveTo>
                    <a:cubicBezTo>
                      <a:pt x="10" y="0"/>
                      <a:pt x="10" y="0"/>
                      <a:pt x="10" y="0"/>
                    </a:cubicBezTo>
                    <a:cubicBezTo>
                      <a:pt x="4" y="0"/>
                      <a:pt x="0" y="5"/>
                      <a:pt x="0" y="10"/>
                    </a:cubicBezTo>
                    <a:cubicBezTo>
                      <a:pt x="0" y="85"/>
                      <a:pt x="0" y="85"/>
                      <a:pt x="0" y="85"/>
                    </a:cubicBezTo>
                    <a:cubicBezTo>
                      <a:pt x="0" y="90"/>
                      <a:pt x="4" y="94"/>
                      <a:pt x="10" y="94"/>
                    </a:cubicBezTo>
                    <a:cubicBezTo>
                      <a:pt x="26" y="94"/>
                      <a:pt x="26" y="94"/>
                      <a:pt x="26" y="94"/>
                    </a:cubicBezTo>
                    <a:cubicBezTo>
                      <a:pt x="32" y="94"/>
                      <a:pt x="36" y="90"/>
                      <a:pt x="36" y="85"/>
                    </a:cubicBezTo>
                    <a:cubicBezTo>
                      <a:pt x="36" y="10"/>
                      <a:pt x="36" y="10"/>
                      <a:pt x="36" y="10"/>
                    </a:cubicBezTo>
                    <a:cubicBezTo>
                      <a:pt x="36" y="5"/>
                      <a:pt x="32" y="0"/>
                      <a:pt x="2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7" name="Freeform 317"/>
              <p:cNvSpPr>
                <a:spLocks/>
              </p:cNvSpPr>
              <p:nvPr/>
            </p:nvSpPr>
            <p:spPr bwMode="auto">
              <a:xfrm>
                <a:off x="7472363" y="2160588"/>
                <a:ext cx="671512" cy="53975"/>
              </a:xfrm>
              <a:custGeom>
                <a:avLst/>
                <a:gdLst>
                  <a:gd name="T0" fmla="*/ 2147483646 w 200"/>
                  <a:gd name="T1" fmla="*/ 0 h 16"/>
                  <a:gd name="T2" fmla="*/ 2147483646 w 200"/>
                  <a:gd name="T3" fmla="*/ 0 h 16"/>
                  <a:gd name="T4" fmla="*/ 0 w 200"/>
                  <a:gd name="T5" fmla="*/ 2147483646 h 16"/>
                  <a:gd name="T6" fmla="*/ 0 w 200"/>
                  <a:gd name="T7" fmla="*/ 2147483646 h 16"/>
                  <a:gd name="T8" fmla="*/ 2147483646 w 200"/>
                  <a:gd name="T9" fmla="*/ 2147483646 h 16"/>
                  <a:gd name="T10" fmla="*/ 2147483646 w 200"/>
                  <a:gd name="T11" fmla="*/ 2147483646 h 16"/>
                  <a:gd name="T12" fmla="*/ 2147483646 w 200"/>
                  <a:gd name="T13" fmla="*/ 2147483646 h 16"/>
                  <a:gd name="T14" fmla="*/ 2147483646 w 200"/>
                  <a:gd name="T15" fmla="*/ 2147483646 h 16"/>
                  <a:gd name="T16" fmla="*/ 2147483646 w 200"/>
                  <a:gd name="T17" fmla="*/ 0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0" h="16">
                    <a:moveTo>
                      <a:pt x="192" y="0"/>
                    </a:moveTo>
                    <a:cubicBezTo>
                      <a:pt x="8" y="0"/>
                      <a:pt x="8" y="0"/>
                      <a:pt x="8" y="0"/>
                    </a:cubicBezTo>
                    <a:cubicBezTo>
                      <a:pt x="4" y="0"/>
                      <a:pt x="0" y="3"/>
                      <a:pt x="0" y="8"/>
                    </a:cubicBezTo>
                    <a:cubicBezTo>
                      <a:pt x="0" y="8"/>
                      <a:pt x="0" y="8"/>
                      <a:pt x="0" y="8"/>
                    </a:cubicBezTo>
                    <a:cubicBezTo>
                      <a:pt x="0" y="13"/>
                      <a:pt x="4" y="16"/>
                      <a:pt x="8" y="16"/>
                    </a:cubicBezTo>
                    <a:cubicBezTo>
                      <a:pt x="192" y="16"/>
                      <a:pt x="192" y="16"/>
                      <a:pt x="192" y="16"/>
                    </a:cubicBezTo>
                    <a:cubicBezTo>
                      <a:pt x="196" y="16"/>
                      <a:pt x="200" y="13"/>
                      <a:pt x="200" y="8"/>
                    </a:cubicBezTo>
                    <a:cubicBezTo>
                      <a:pt x="200" y="8"/>
                      <a:pt x="200" y="8"/>
                      <a:pt x="200" y="8"/>
                    </a:cubicBezTo>
                    <a:cubicBezTo>
                      <a:pt x="200" y="3"/>
                      <a:pt x="196" y="0"/>
                      <a:pt x="19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8" name="Freeform 318"/>
              <p:cNvSpPr>
                <a:spLocks/>
              </p:cNvSpPr>
              <p:nvPr/>
            </p:nvSpPr>
            <p:spPr bwMode="auto">
              <a:xfrm>
                <a:off x="7519988" y="1590675"/>
                <a:ext cx="557212" cy="261938"/>
              </a:xfrm>
              <a:custGeom>
                <a:avLst/>
                <a:gdLst>
                  <a:gd name="T0" fmla="*/ 2147483646 w 166"/>
                  <a:gd name="T1" fmla="*/ 2147483646 h 78"/>
                  <a:gd name="T2" fmla="*/ 2147483646 w 166"/>
                  <a:gd name="T3" fmla="*/ 2147483646 h 78"/>
                  <a:gd name="T4" fmla="*/ 2147483646 w 166"/>
                  <a:gd name="T5" fmla="*/ 2147483646 h 78"/>
                  <a:gd name="T6" fmla="*/ 2147483646 w 166"/>
                  <a:gd name="T7" fmla="*/ 2147483646 h 78"/>
                  <a:gd name="T8" fmla="*/ 2147483646 w 166"/>
                  <a:gd name="T9" fmla="*/ 2147483646 h 78"/>
                  <a:gd name="T10" fmla="*/ 2147483646 w 166"/>
                  <a:gd name="T11" fmla="*/ 2147483646 h 78"/>
                  <a:gd name="T12" fmla="*/ 2147483646 w 166"/>
                  <a:gd name="T13" fmla="*/ 2147483646 h 78"/>
                  <a:gd name="T14" fmla="*/ 2147483646 w 166"/>
                  <a:gd name="T15" fmla="*/ 2147483646 h 78"/>
                  <a:gd name="T16" fmla="*/ 2147483646 w 166"/>
                  <a:gd name="T17" fmla="*/ 2147483646 h 78"/>
                  <a:gd name="T18" fmla="*/ 2147483646 w 166"/>
                  <a:gd name="T19" fmla="*/ 2147483646 h 78"/>
                  <a:gd name="T20" fmla="*/ 2147483646 w 166"/>
                  <a:gd name="T21" fmla="*/ 2147483646 h 78"/>
                  <a:gd name="T22" fmla="*/ 2147483646 w 166"/>
                  <a:gd name="T23" fmla="*/ 0 h 78"/>
                  <a:gd name="T24" fmla="*/ 2147483646 w 166"/>
                  <a:gd name="T25" fmla="*/ 0 h 78"/>
                  <a:gd name="T26" fmla="*/ 2147483646 w 166"/>
                  <a:gd name="T27" fmla="*/ 0 h 78"/>
                  <a:gd name="T28" fmla="*/ 2147483646 w 166"/>
                  <a:gd name="T29" fmla="*/ 2147483646 h 78"/>
                  <a:gd name="T30" fmla="*/ 2147483646 w 166"/>
                  <a:gd name="T31" fmla="*/ 2147483646 h 78"/>
                  <a:gd name="T32" fmla="*/ 2147483646 w 166"/>
                  <a:gd name="T33" fmla="*/ 2147483646 h 78"/>
                  <a:gd name="T34" fmla="*/ 2147483646 w 166"/>
                  <a:gd name="T35" fmla="*/ 2147483646 h 78"/>
                  <a:gd name="T36" fmla="*/ 2147483646 w 166"/>
                  <a:gd name="T37" fmla="*/ 2147483646 h 78"/>
                  <a:gd name="T38" fmla="*/ 2147483646 w 166"/>
                  <a:gd name="T39" fmla="*/ 2147483646 h 78"/>
                  <a:gd name="T40" fmla="*/ 2147483646 w 166"/>
                  <a:gd name="T41" fmla="*/ 2147483646 h 78"/>
                  <a:gd name="T42" fmla="*/ 2147483646 w 166"/>
                  <a:gd name="T43" fmla="*/ 2147483646 h 78"/>
                  <a:gd name="T44" fmla="*/ 2147483646 w 166"/>
                  <a:gd name="T45" fmla="*/ 2147483646 h 78"/>
                  <a:gd name="T46" fmla="*/ 2147483646 w 166"/>
                  <a:gd name="T47" fmla="*/ 2147483646 h 78"/>
                  <a:gd name="T48" fmla="*/ 2147483646 w 166"/>
                  <a:gd name="T49" fmla="*/ 2147483646 h 7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66" h="78">
                    <a:moveTo>
                      <a:pt x="7" y="68"/>
                    </a:moveTo>
                    <a:cubicBezTo>
                      <a:pt x="28" y="48"/>
                      <a:pt x="28" y="48"/>
                      <a:pt x="28" y="48"/>
                    </a:cubicBezTo>
                    <a:cubicBezTo>
                      <a:pt x="82" y="77"/>
                      <a:pt x="82" y="77"/>
                      <a:pt x="82" y="77"/>
                    </a:cubicBezTo>
                    <a:cubicBezTo>
                      <a:pt x="82" y="78"/>
                      <a:pt x="83" y="78"/>
                      <a:pt x="83" y="78"/>
                    </a:cubicBezTo>
                    <a:cubicBezTo>
                      <a:pt x="84" y="78"/>
                      <a:pt x="85" y="77"/>
                      <a:pt x="86" y="77"/>
                    </a:cubicBezTo>
                    <a:cubicBezTo>
                      <a:pt x="148" y="22"/>
                      <a:pt x="148" y="22"/>
                      <a:pt x="148" y="22"/>
                    </a:cubicBezTo>
                    <a:cubicBezTo>
                      <a:pt x="154" y="28"/>
                      <a:pt x="154" y="28"/>
                      <a:pt x="154" y="28"/>
                    </a:cubicBezTo>
                    <a:cubicBezTo>
                      <a:pt x="154" y="28"/>
                      <a:pt x="154" y="28"/>
                      <a:pt x="154" y="28"/>
                    </a:cubicBezTo>
                    <a:cubicBezTo>
                      <a:pt x="155" y="28"/>
                      <a:pt x="155" y="28"/>
                      <a:pt x="156" y="28"/>
                    </a:cubicBezTo>
                    <a:cubicBezTo>
                      <a:pt x="156" y="27"/>
                      <a:pt x="157" y="26"/>
                      <a:pt x="157" y="25"/>
                    </a:cubicBezTo>
                    <a:cubicBezTo>
                      <a:pt x="157" y="25"/>
                      <a:pt x="162" y="11"/>
                      <a:pt x="166" y="2"/>
                    </a:cubicBezTo>
                    <a:cubicBezTo>
                      <a:pt x="166" y="1"/>
                      <a:pt x="166" y="1"/>
                      <a:pt x="166" y="0"/>
                    </a:cubicBezTo>
                    <a:cubicBezTo>
                      <a:pt x="165" y="0"/>
                      <a:pt x="165" y="0"/>
                      <a:pt x="164" y="0"/>
                    </a:cubicBezTo>
                    <a:cubicBezTo>
                      <a:pt x="164" y="0"/>
                      <a:pt x="164" y="0"/>
                      <a:pt x="164" y="0"/>
                    </a:cubicBezTo>
                    <a:cubicBezTo>
                      <a:pt x="140" y="9"/>
                      <a:pt x="140" y="9"/>
                      <a:pt x="140" y="9"/>
                    </a:cubicBezTo>
                    <a:cubicBezTo>
                      <a:pt x="139" y="9"/>
                      <a:pt x="139" y="9"/>
                      <a:pt x="138" y="10"/>
                    </a:cubicBezTo>
                    <a:cubicBezTo>
                      <a:pt x="138" y="10"/>
                      <a:pt x="137" y="11"/>
                      <a:pt x="137" y="12"/>
                    </a:cubicBezTo>
                    <a:cubicBezTo>
                      <a:pt x="138" y="12"/>
                      <a:pt x="138" y="13"/>
                      <a:pt x="138" y="13"/>
                    </a:cubicBezTo>
                    <a:cubicBezTo>
                      <a:pt x="142" y="17"/>
                      <a:pt x="142" y="17"/>
                      <a:pt x="142" y="17"/>
                    </a:cubicBezTo>
                    <a:cubicBezTo>
                      <a:pt x="83" y="69"/>
                      <a:pt x="83" y="69"/>
                      <a:pt x="83" y="69"/>
                    </a:cubicBezTo>
                    <a:cubicBezTo>
                      <a:pt x="29" y="40"/>
                      <a:pt x="29" y="40"/>
                      <a:pt x="29" y="40"/>
                    </a:cubicBezTo>
                    <a:cubicBezTo>
                      <a:pt x="27" y="39"/>
                      <a:pt x="25" y="39"/>
                      <a:pt x="24" y="40"/>
                    </a:cubicBezTo>
                    <a:cubicBezTo>
                      <a:pt x="2" y="62"/>
                      <a:pt x="2" y="62"/>
                      <a:pt x="2" y="62"/>
                    </a:cubicBezTo>
                    <a:cubicBezTo>
                      <a:pt x="0" y="64"/>
                      <a:pt x="0" y="66"/>
                      <a:pt x="1" y="68"/>
                    </a:cubicBezTo>
                    <a:cubicBezTo>
                      <a:pt x="3" y="70"/>
                      <a:pt x="5" y="70"/>
                      <a:pt x="7" y="6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14" name="文本框 13"/>
            <p:cNvSpPr txBox="1"/>
            <p:nvPr/>
          </p:nvSpPr>
          <p:spPr>
            <a:xfrm>
              <a:off x="9688963" y="3568878"/>
              <a:ext cx="972719" cy="707886"/>
            </a:xfrm>
            <a:prstGeom prst="rect">
              <a:avLst/>
            </a:prstGeom>
            <a:noFill/>
          </p:spPr>
          <p:txBody>
            <a:bodyPr wrap="square" rtlCol="0">
              <a:spAutoFit/>
            </a:bodyPr>
            <a:lstStyle/>
            <a:p>
              <a:r>
                <a:rPr lang="en-US" altLang="zh-CN" sz="4000" b="1" dirty="0" smtClean="0">
                  <a:solidFill>
                    <a:schemeClr val="bg1"/>
                  </a:solidFill>
                </a:rPr>
                <a:t>7%</a:t>
              </a:r>
              <a:endParaRPr lang="zh-CN" altLang="en-US" sz="4000" b="1" dirty="0">
                <a:solidFill>
                  <a:schemeClr val="bg1"/>
                </a:solidFill>
              </a:endParaRPr>
            </a:p>
          </p:txBody>
        </p:sp>
      </p:grpSp>
      <p:grpSp>
        <p:nvGrpSpPr>
          <p:cNvPr id="61" name="组合 60"/>
          <p:cNvGrpSpPr/>
          <p:nvPr/>
        </p:nvGrpSpPr>
        <p:grpSpPr>
          <a:xfrm>
            <a:off x="10514631" y="1726333"/>
            <a:ext cx="985828" cy="4320152"/>
            <a:chOff x="10514631" y="1726333"/>
            <a:chExt cx="985828" cy="4320152"/>
          </a:xfrm>
        </p:grpSpPr>
        <p:sp>
          <p:nvSpPr>
            <p:cNvPr id="6" name="下箭头 5"/>
            <p:cNvSpPr/>
            <p:nvPr/>
          </p:nvSpPr>
          <p:spPr>
            <a:xfrm>
              <a:off x="10514631" y="1726333"/>
              <a:ext cx="843023" cy="4320152"/>
            </a:xfrm>
            <a:prstGeom prst="downArrow">
              <a:avLst>
                <a:gd name="adj1" fmla="val 100000"/>
                <a:gd name="adj2" fmla="val 49136"/>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0645558" y="1982565"/>
              <a:ext cx="601882" cy="566141"/>
              <a:chOff x="8816975" y="1585913"/>
              <a:chExt cx="668338" cy="628650"/>
            </a:xfrm>
            <a:solidFill>
              <a:schemeClr val="bg1"/>
            </a:solidFill>
          </p:grpSpPr>
          <p:sp>
            <p:nvSpPr>
              <p:cNvPr id="19" name="Freeform 319"/>
              <p:cNvSpPr>
                <a:spLocks/>
              </p:cNvSpPr>
              <p:nvPr/>
            </p:nvSpPr>
            <p:spPr bwMode="auto">
              <a:xfrm>
                <a:off x="9271000" y="1973263"/>
                <a:ext cx="123825" cy="141287"/>
              </a:xfrm>
              <a:custGeom>
                <a:avLst/>
                <a:gdLst>
                  <a:gd name="T0" fmla="*/ 2147483646 w 37"/>
                  <a:gd name="T1" fmla="*/ 0 h 42"/>
                  <a:gd name="T2" fmla="*/ 0 w 37"/>
                  <a:gd name="T3" fmla="*/ 2147483646 h 42"/>
                  <a:gd name="T4" fmla="*/ 0 w 37"/>
                  <a:gd name="T5" fmla="*/ 2147483646 h 42"/>
                  <a:gd name="T6" fmla="*/ 2147483646 w 37"/>
                  <a:gd name="T7" fmla="*/ 2147483646 h 42"/>
                  <a:gd name="T8" fmla="*/ 2147483646 w 37"/>
                  <a:gd name="T9" fmla="*/ 2147483646 h 42"/>
                  <a:gd name="T10" fmla="*/ 2147483646 w 37"/>
                  <a:gd name="T11" fmla="*/ 2147483646 h 42"/>
                  <a:gd name="T12" fmla="*/ 2147483646 w 37"/>
                  <a:gd name="T13" fmla="*/ 2147483646 h 42"/>
                  <a:gd name="T14" fmla="*/ 2147483646 w 37"/>
                  <a:gd name="T15" fmla="*/ 0 h 42"/>
                  <a:gd name="T16" fmla="*/ 2147483646 w 37"/>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42">
                    <a:moveTo>
                      <a:pt x="10" y="0"/>
                    </a:moveTo>
                    <a:cubicBezTo>
                      <a:pt x="5" y="0"/>
                      <a:pt x="0" y="5"/>
                      <a:pt x="0" y="10"/>
                    </a:cubicBezTo>
                    <a:cubicBezTo>
                      <a:pt x="0" y="33"/>
                      <a:pt x="0" y="33"/>
                      <a:pt x="0" y="33"/>
                    </a:cubicBezTo>
                    <a:cubicBezTo>
                      <a:pt x="0" y="38"/>
                      <a:pt x="5" y="42"/>
                      <a:pt x="10" y="42"/>
                    </a:cubicBezTo>
                    <a:cubicBezTo>
                      <a:pt x="27" y="42"/>
                      <a:pt x="27" y="42"/>
                      <a:pt x="27" y="42"/>
                    </a:cubicBezTo>
                    <a:cubicBezTo>
                      <a:pt x="32" y="42"/>
                      <a:pt x="37" y="38"/>
                      <a:pt x="37" y="33"/>
                    </a:cubicBezTo>
                    <a:cubicBezTo>
                      <a:pt x="37" y="10"/>
                      <a:pt x="37" y="10"/>
                      <a:pt x="37" y="10"/>
                    </a:cubicBezTo>
                    <a:cubicBezTo>
                      <a:pt x="37" y="5"/>
                      <a:pt x="32" y="0"/>
                      <a:pt x="27" y="0"/>
                    </a:cubicBezTo>
                    <a:lnTo>
                      <a:pt x="1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 name="Freeform 320"/>
              <p:cNvSpPr>
                <a:spLocks/>
              </p:cNvSpPr>
              <p:nvPr/>
            </p:nvSpPr>
            <p:spPr bwMode="auto">
              <a:xfrm>
                <a:off x="9082088" y="1771650"/>
                <a:ext cx="123825" cy="342900"/>
              </a:xfrm>
              <a:custGeom>
                <a:avLst/>
                <a:gdLst>
                  <a:gd name="T0" fmla="*/ 2147483646 w 37"/>
                  <a:gd name="T1" fmla="*/ 0 h 102"/>
                  <a:gd name="T2" fmla="*/ 0 w 37"/>
                  <a:gd name="T3" fmla="*/ 2147483646 h 102"/>
                  <a:gd name="T4" fmla="*/ 0 w 37"/>
                  <a:gd name="T5" fmla="*/ 2147483646 h 102"/>
                  <a:gd name="T6" fmla="*/ 2147483646 w 37"/>
                  <a:gd name="T7" fmla="*/ 2147483646 h 102"/>
                  <a:gd name="T8" fmla="*/ 2147483646 w 37"/>
                  <a:gd name="T9" fmla="*/ 2147483646 h 102"/>
                  <a:gd name="T10" fmla="*/ 2147483646 w 37"/>
                  <a:gd name="T11" fmla="*/ 2147483646 h 102"/>
                  <a:gd name="T12" fmla="*/ 2147483646 w 37"/>
                  <a:gd name="T13" fmla="*/ 2147483646 h 102"/>
                  <a:gd name="T14" fmla="*/ 2147483646 w 37"/>
                  <a:gd name="T15" fmla="*/ 0 h 102"/>
                  <a:gd name="T16" fmla="*/ 2147483646 w 37"/>
                  <a:gd name="T17" fmla="*/ 0 h 1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102">
                    <a:moveTo>
                      <a:pt x="10" y="0"/>
                    </a:moveTo>
                    <a:cubicBezTo>
                      <a:pt x="5" y="0"/>
                      <a:pt x="0" y="5"/>
                      <a:pt x="0" y="10"/>
                    </a:cubicBezTo>
                    <a:cubicBezTo>
                      <a:pt x="0" y="93"/>
                      <a:pt x="0" y="93"/>
                      <a:pt x="0" y="93"/>
                    </a:cubicBezTo>
                    <a:cubicBezTo>
                      <a:pt x="0" y="98"/>
                      <a:pt x="5" y="102"/>
                      <a:pt x="10" y="102"/>
                    </a:cubicBezTo>
                    <a:cubicBezTo>
                      <a:pt x="27" y="102"/>
                      <a:pt x="27" y="102"/>
                      <a:pt x="27" y="102"/>
                    </a:cubicBezTo>
                    <a:cubicBezTo>
                      <a:pt x="32" y="102"/>
                      <a:pt x="37" y="98"/>
                      <a:pt x="37" y="93"/>
                    </a:cubicBezTo>
                    <a:cubicBezTo>
                      <a:pt x="37" y="10"/>
                      <a:pt x="37" y="10"/>
                      <a:pt x="37" y="10"/>
                    </a:cubicBezTo>
                    <a:cubicBezTo>
                      <a:pt x="37" y="5"/>
                      <a:pt x="32" y="0"/>
                      <a:pt x="27" y="0"/>
                    </a:cubicBezTo>
                    <a:lnTo>
                      <a:pt x="1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1" name="Freeform 321"/>
              <p:cNvSpPr>
                <a:spLocks/>
              </p:cNvSpPr>
              <p:nvPr/>
            </p:nvSpPr>
            <p:spPr bwMode="auto">
              <a:xfrm>
                <a:off x="8893175" y="1825625"/>
                <a:ext cx="125413" cy="288925"/>
              </a:xfrm>
              <a:custGeom>
                <a:avLst/>
                <a:gdLst>
                  <a:gd name="T0" fmla="*/ 2147483646 w 37"/>
                  <a:gd name="T1" fmla="*/ 0 h 86"/>
                  <a:gd name="T2" fmla="*/ 0 w 37"/>
                  <a:gd name="T3" fmla="*/ 2147483646 h 86"/>
                  <a:gd name="T4" fmla="*/ 0 w 37"/>
                  <a:gd name="T5" fmla="*/ 2147483646 h 86"/>
                  <a:gd name="T6" fmla="*/ 2147483646 w 37"/>
                  <a:gd name="T7" fmla="*/ 2147483646 h 86"/>
                  <a:gd name="T8" fmla="*/ 2147483646 w 37"/>
                  <a:gd name="T9" fmla="*/ 2147483646 h 86"/>
                  <a:gd name="T10" fmla="*/ 2147483646 w 37"/>
                  <a:gd name="T11" fmla="*/ 2147483646 h 86"/>
                  <a:gd name="T12" fmla="*/ 2147483646 w 37"/>
                  <a:gd name="T13" fmla="*/ 2147483646 h 86"/>
                  <a:gd name="T14" fmla="*/ 2147483646 w 37"/>
                  <a:gd name="T15" fmla="*/ 0 h 86"/>
                  <a:gd name="T16" fmla="*/ 2147483646 w 37"/>
                  <a:gd name="T17" fmla="*/ 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86">
                    <a:moveTo>
                      <a:pt x="10" y="0"/>
                    </a:moveTo>
                    <a:cubicBezTo>
                      <a:pt x="5" y="0"/>
                      <a:pt x="0" y="5"/>
                      <a:pt x="0" y="10"/>
                    </a:cubicBezTo>
                    <a:cubicBezTo>
                      <a:pt x="0" y="77"/>
                      <a:pt x="0" y="77"/>
                      <a:pt x="0" y="77"/>
                    </a:cubicBezTo>
                    <a:cubicBezTo>
                      <a:pt x="0" y="82"/>
                      <a:pt x="5" y="86"/>
                      <a:pt x="10" y="86"/>
                    </a:cubicBezTo>
                    <a:cubicBezTo>
                      <a:pt x="27" y="86"/>
                      <a:pt x="27" y="86"/>
                      <a:pt x="27" y="86"/>
                    </a:cubicBezTo>
                    <a:cubicBezTo>
                      <a:pt x="32" y="86"/>
                      <a:pt x="37" y="82"/>
                      <a:pt x="37" y="77"/>
                    </a:cubicBezTo>
                    <a:cubicBezTo>
                      <a:pt x="37" y="10"/>
                      <a:pt x="37" y="10"/>
                      <a:pt x="37" y="10"/>
                    </a:cubicBezTo>
                    <a:cubicBezTo>
                      <a:pt x="37" y="5"/>
                      <a:pt x="32" y="0"/>
                      <a:pt x="27" y="0"/>
                    </a:cubicBezTo>
                    <a:lnTo>
                      <a:pt x="1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2" name="Freeform 322"/>
              <p:cNvSpPr>
                <a:spLocks/>
              </p:cNvSpPr>
              <p:nvPr/>
            </p:nvSpPr>
            <p:spPr bwMode="auto">
              <a:xfrm>
                <a:off x="8816975" y="2160588"/>
                <a:ext cx="668338" cy="53975"/>
              </a:xfrm>
              <a:custGeom>
                <a:avLst/>
                <a:gdLst>
                  <a:gd name="T0" fmla="*/ 2147483646 w 199"/>
                  <a:gd name="T1" fmla="*/ 0 h 16"/>
                  <a:gd name="T2" fmla="*/ 2147483646 w 199"/>
                  <a:gd name="T3" fmla="*/ 0 h 16"/>
                  <a:gd name="T4" fmla="*/ 0 w 199"/>
                  <a:gd name="T5" fmla="*/ 2147483646 h 16"/>
                  <a:gd name="T6" fmla="*/ 0 w 199"/>
                  <a:gd name="T7" fmla="*/ 2147483646 h 16"/>
                  <a:gd name="T8" fmla="*/ 2147483646 w 199"/>
                  <a:gd name="T9" fmla="*/ 2147483646 h 16"/>
                  <a:gd name="T10" fmla="*/ 2147483646 w 199"/>
                  <a:gd name="T11" fmla="*/ 2147483646 h 16"/>
                  <a:gd name="T12" fmla="*/ 2147483646 w 199"/>
                  <a:gd name="T13" fmla="*/ 2147483646 h 16"/>
                  <a:gd name="T14" fmla="*/ 2147483646 w 199"/>
                  <a:gd name="T15" fmla="*/ 2147483646 h 16"/>
                  <a:gd name="T16" fmla="*/ 2147483646 w 199"/>
                  <a:gd name="T17" fmla="*/ 0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9" h="16">
                    <a:moveTo>
                      <a:pt x="191" y="0"/>
                    </a:moveTo>
                    <a:cubicBezTo>
                      <a:pt x="8" y="0"/>
                      <a:pt x="8" y="0"/>
                      <a:pt x="8" y="0"/>
                    </a:cubicBezTo>
                    <a:cubicBezTo>
                      <a:pt x="3" y="0"/>
                      <a:pt x="0" y="3"/>
                      <a:pt x="0" y="8"/>
                    </a:cubicBezTo>
                    <a:cubicBezTo>
                      <a:pt x="0" y="8"/>
                      <a:pt x="0" y="8"/>
                      <a:pt x="0" y="8"/>
                    </a:cubicBezTo>
                    <a:cubicBezTo>
                      <a:pt x="0" y="13"/>
                      <a:pt x="3" y="16"/>
                      <a:pt x="8" y="16"/>
                    </a:cubicBezTo>
                    <a:cubicBezTo>
                      <a:pt x="191" y="16"/>
                      <a:pt x="191" y="16"/>
                      <a:pt x="191" y="16"/>
                    </a:cubicBezTo>
                    <a:cubicBezTo>
                      <a:pt x="196" y="16"/>
                      <a:pt x="199" y="13"/>
                      <a:pt x="199" y="8"/>
                    </a:cubicBezTo>
                    <a:cubicBezTo>
                      <a:pt x="199" y="8"/>
                      <a:pt x="199" y="8"/>
                      <a:pt x="199" y="8"/>
                    </a:cubicBezTo>
                    <a:cubicBezTo>
                      <a:pt x="199" y="3"/>
                      <a:pt x="196" y="0"/>
                      <a:pt x="191"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3" name="Freeform 323"/>
              <p:cNvSpPr>
                <a:spLocks/>
              </p:cNvSpPr>
              <p:nvPr/>
            </p:nvSpPr>
            <p:spPr bwMode="auto">
              <a:xfrm>
                <a:off x="8859838" y="1585913"/>
                <a:ext cx="561975" cy="252412"/>
              </a:xfrm>
              <a:custGeom>
                <a:avLst/>
                <a:gdLst>
                  <a:gd name="T0" fmla="*/ 2147483646 w 167"/>
                  <a:gd name="T1" fmla="*/ 2147483646 h 75"/>
                  <a:gd name="T2" fmla="*/ 2147483646 w 167"/>
                  <a:gd name="T3" fmla="*/ 2147483646 h 75"/>
                  <a:gd name="T4" fmla="*/ 2147483646 w 167"/>
                  <a:gd name="T5" fmla="*/ 2147483646 h 75"/>
                  <a:gd name="T6" fmla="*/ 2147483646 w 167"/>
                  <a:gd name="T7" fmla="*/ 2147483646 h 75"/>
                  <a:gd name="T8" fmla="*/ 2147483646 w 167"/>
                  <a:gd name="T9" fmla="*/ 2147483646 h 75"/>
                  <a:gd name="T10" fmla="*/ 2147483646 w 167"/>
                  <a:gd name="T11" fmla="*/ 2147483646 h 75"/>
                  <a:gd name="T12" fmla="*/ 2147483646 w 167"/>
                  <a:gd name="T13" fmla="*/ 2147483646 h 75"/>
                  <a:gd name="T14" fmla="*/ 2147483646 w 167"/>
                  <a:gd name="T15" fmla="*/ 2147483646 h 75"/>
                  <a:gd name="T16" fmla="*/ 2147483646 w 167"/>
                  <a:gd name="T17" fmla="*/ 2147483646 h 75"/>
                  <a:gd name="T18" fmla="*/ 2147483646 w 167"/>
                  <a:gd name="T19" fmla="*/ 2147483646 h 75"/>
                  <a:gd name="T20" fmla="*/ 2147483646 w 167"/>
                  <a:gd name="T21" fmla="*/ 2147483646 h 75"/>
                  <a:gd name="T22" fmla="*/ 2147483646 w 167"/>
                  <a:gd name="T23" fmla="*/ 2147483646 h 75"/>
                  <a:gd name="T24" fmla="*/ 2147483646 w 167"/>
                  <a:gd name="T25" fmla="*/ 2147483646 h 75"/>
                  <a:gd name="T26" fmla="*/ 2147483646 w 167"/>
                  <a:gd name="T27" fmla="*/ 2147483646 h 75"/>
                  <a:gd name="T28" fmla="*/ 2147483646 w 167"/>
                  <a:gd name="T29" fmla="*/ 2147483646 h 75"/>
                  <a:gd name="T30" fmla="*/ 2147483646 w 167"/>
                  <a:gd name="T31" fmla="*/ 2147483646 h 75"/>
                  <a:gd name="T32" fmla="*/ 2147483646 w 167"/>
                  <a:gd name="T33" fmla="*/ 2147483646 h 75"/>
                  <a:gd name="T34" fmla="*/ 2147483646 w 167"/>
                  <a:gd name="T35" fmla="*/ 2147483646 h 75"/>
                  <a:gd name="T36" fmla="*/ 2147483646 w 167"/>
                  <a:gd name="T37" fmla="*/ 2147483646 h 75"/>
                  <a:gd name="T38" fmla="*/ 2147483646 w 167"/>
                  <a:gd name="T39" fmla="*/ 2147483646 h 75"/>
                  <a:gd name="T40" fmla="*/ 2147483646 w 167"/>
                  <a:gd name="T41" fmla="*/ 2147483646 h 75"/>
                  <a:gd name="T42" fmla="*/ 2147483646 w 167"/>
                  <a:gd name="T43" fmla="*/ 2147483646 h 75"/>
                  <a:gd name="T44" fmla="*/ 2147483646 w 167"/>
                  <a:gd name="T45" fmla="*/ 2147483646 h 75"/>
                  <a:gd name="T46" fmla="*/ 2147483646 w 167"/>
                  <a:gd name="T47" fmla="*/ 2147483646 h 75"/>
                  <a:gd name="T48" fmla="*/ 2147483646 w 167"/>
                  <a:gd name="T49" fmla="*/ 2147483646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67" h="75">
                    <a:moveTo>
                      <a:pt x="24" y="49"/>
                    </a:moveTo>
                    <a:cubicBezTo>
                      <a:pt x="25" y="50"/>
                      <a:pt x="26" y="51"/>
                      <a:pt x="27" y="51"/>
                    </a:cubicBezTo>
                    <a:cubicBezTo>
                      <a:pt x="28" y="51"/>
                      <a:pt x="29" y="51"/>
                      <a:pt x="30" y="50"/>
                    </a:cubicBezTo>
                    <a:cubicBezTo>
                      <a:pt x="84" y="10"/>
                      <a:pt x="84" y="10"/>
                      <a:pt x="84" y="10"/>
                    </a:cubicBezTo>
                    <a:cubicBezTo>
                      <a:pt x="142" y="58"/>
                      <a:pt x="142" y="58"/>
                      <a:pt x="142" y="58"/>
                    </a:cubicBezTo>
                    <a:cubicBezTo>
                      <a:pt x="138" y="62"/>
                      <a:pt x="138" y="62"/>
                      <a:pt x="138" y="62"/>
                    </a:cubicBezTo>
                    <a:cubicBezTo>
                      <a:pt x="138" y="62"/>
                      <a:pt x="138" y="62"/>
                      <a:pt x="138" y="63"/>
                    </a:cubicBezTo>
                    <a:cubicBezTo>
                      <a:pt x="138" y="63"/>
                      <a:pt x="138" y="64"/>
                      <a:pt x="139" y="65"/>
                    </a:cubicBezTo>
                    <a:cubicBezTo>
                      <a:pt x="139" y="65"/>
                      <a:pt x="140" y="65"/>
                      <a:pt x="140" y="66"/>
                    </a:cubicBezTo>
                    <a:cubicBezTo>
                      <a:pt x="164" y="75"/>
                      <a:pt x="164" y="75"/>
                      <a:pt x="164" y="75"/>
                    </a:cubicBezTo>
                    <a:cubicBezTo>
                      <a:pt x="164" y="75"/>
                      <a:pt x="164" y="75"/>
                      <a:pt x="164" y="75"/>
                    </a:cubicBezTo>
                    <a:cubicBezTo>
                      <a:pt x="165" y="75"/>
                      <a:pt x="166" y="75"/>
                      <a:pt x="166" y="74"/>
                    </a:cubicBezTo>
                    <a:cubicBezTo>
                      <a:pt x="167" y="74"/>
                      <a:pt x="166" y="73"/>
                      <a:pt x="166" y="73"/>
                    </a:cubicBezTo>
                    <a:cubicBezTo>
                      <a:pt x="163" y="64"/>
                      <a:pt x="157" y="49"/>
                      <a:pt x="157" y="49"/>
                    </a:cubicBezTo>
                    <a:cubicBezTo>
                      <a:pt x="157" y="48"/>
                      <a:pt x="157" y="48"/>
                      <a:pt x="156" y="47"/>
                    </a:cubicBezTo>
                    <a:cubicBezTo>
                      <a:pt x="156" y="46"/>
                      <a:pt x="155" y="46"/>
                      <a:pt x="155" y="46"/>
                    </a:cubicBezTo>
                    <a:cubicBezTo>
                      <a:pt x="154" y="46"/>
                      <a:pt x="154" y="46"/>
                      <a:pt x="154" y="46"/>
                    </a:cubicBezTo>
                    <a:cubicBezTo>
                      <a:pt x="148" y="52"/>
                      <a:pt x="148" y="52"/>
                      <a:pt x="148" y="52"/>
                    </a:cubicBezTo>
                    <a:cubicBezTo>
                      <a:pt x="86" y="2"/>
                      <a:pt x="86" y="2"/>
                      <a:pt x="86" y="2"/>
                    </a:cubicBezTo>
                    <a:cubicBezTo>
                      <a:pt x="85" y="0"/>
                      <a:pt x="83" y="0"/>
                      <a:pt x="81" y="2"/>
                    </a:cubicBezTo>
                    <a:cubicBezTo>
                      <a:pt x="29" y="41"/>
                      <a:pt x="29" y="41"/>
                      <a:pt x="29" y="41"/>
                    </a:cubicBezTo>
                    <a:cubicBezTo>
                      <a:pt x="8" y="7"/>
                      <a:pt x="8" y="7"/>
                      <a:pt x="8" y="7"/>
                    </a:cubicBezTo>
                    <a:cubicBezTo>
                      <a:pt x="7" y="5"/>
                      <a:pt x="5" y="5"/>
                      <a:pt x="3" y="6"/>
                    </a:cubicBezTo>
                    <a:cubicBezTo>
                      <a:pt x="1" y="7"/>
                      <a:pt x="0" y="9"/>
                      <a:pt x="1" y="11"/>
                    </a:cubicBezTo>
                    <a:lnTo>
                      <a:pt x="24"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15" name="文本框 14"/>
            <p:cNvSpPr txBox="1"/>
            <p:nvPr/>
          </p:nvSpPr>
          <p:spPr>
            <a:xfrm>
              <a:off x="10527740" y="3583140"/>
              <a:ext cx="972719" cy="707886"/>
            </a:xfrm>
            <a:prstGeom prst="rect">
              <a:avLst/>
            </a:prstGeom>
            <a:noFill/>
          </p:spPr>
          <p:txBody>
            <a:bodyPr wrap="square" rtlCol="0">
              <a:spAutoFit/>
            </a:bodyPr>
            <a:lstStyle/>
            <a:p>
              <a:r>
                <a:rPr lang="en-US" altLang="zh-CN" sz="4000" b="1" dirty="0" smtClean="0">
                  <a:solidFill>
                    <a:schemeClr val="bg1"/>
                  </a:solidFill>
                </a:rPr>
                <a:t>8%</a:t>
              </a:r>
              <a:endParaRPr lang="zh-CN" altLang="en-US" sz="4000" b="1" dirty="0">
                <a:solidFill>
                  <a:schemeClr val="bg1"/>
                </a:solidFill>
              </a:endParaRPr>
            </a:p>
          </p:txBody>
        </p:sp>
      </p:grpSp>
      <p:grpSp>
        <p:nvGrpSpPr>
          <p:cNvPr id="62" name="组合 61"/>
          <p:cNvGrpSpPr/>
          <p:nvPr/>
        </p:nvGrpSpPr>
        <p:grpSpPr>
          <a:xfrm>
            <a:off x="11348977" y="1726335"/>
            <a:ext cx="1130899" cy="5033479"/>
            <a:chOff x="11348977" y="1726333"/>
            <a:chExt cx="1130899" cy="5033479"/>
          </a:xfrm>
        </p:grpSpPr>
        <p:sp>
          <p:nvSpPr>
            <p:cNvPr id="5" name="下箭头 4"/>
            <p:cNvSpPr/>
            <p:nvPr/>
          </p:nvSpPr>
          <p:spPr>
            <a:xfrm>
              <a:off x="11348977" y="1726333"/>
              <a:ext cx="843023" cy="5033479"/>
            </a:xfrm>
            <a:prstGeom prst="downArrow">
              <a:avLst>
                <a:gd name="adj1" fmla="val 100000"/>
                <a:gd name="adj2" fmla="val 49136"/>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11497355" y="1982565"/>
              <a:ext cx="601882" cy="583297"/>
              <a:chOff x="10161588" y="1566863"/>
              <a:chExt cx="668337" cy="647700"/>
            </a:xfrm>
            <a:solidFill>
              <a:schemeClr val="bg1"/>
            </a:solidFill>
          </p:grpSpPr>
          <p:sp>
            <p:nvSpPr>
              <p:cNvPr id="16" name="Freeform 386"/>
              <p:cNvSpPr>
                <a:spLocks/>
              </p:cNvSpPr>
              <p:nvPr/>
            </p:nvSpPr>
            <p:spPr bwMode="auto">
              <a:xfrm>
                <a:off x="10372725" y="1566863"/>
                <a:ext cx="241300" cy="292100"/>
              </a:xfrm>
              <a:custGeom>
                <a:avLst/>
                <a:gdLst>
                  <a:gd name="T0" fmla="*/ 2147483646 w 72"/>
                  <a:gd name="T1" fmla="*/ 2147483646 h 87"/>
                  <a:gd name="T2" fmla="*/ 2147483646 w 72"/>
                  <a:gd name="T3" fmla="*/ 2147483646 h 87"/>
                  <a:gd name="T4" fmla="*/ 2147483646 w 72"/>
                  <a:gd name="T5" fmla="*/ 2147483646 h 87"/>
                  <a:gd name="T6" fmla="*/ 2147483646 w 72"/>
                  <a:gd name="T7" fmla="*/ 2147483646 h 87"/>
                  <a:gd name="T8" fmla="*/ 2147483646 w 72"/>
                  <a:gd name="T9" fmla="*/ 2147483646 h 87"/>
                  <a:gd name="T10" fmla="*/ 2147483646 w 72"/>
                  <a:gd name="T11" fmla="*/ 2147483646 h 87"/>
                  <a:gd name="T12" fmla="*/ 2147483646 w 72"/>
                  <a:gd name="T13" fmla="*/ 0 h 87"/>
                  <a:gd name="T14" fmla="*/ 2147483646 w 72"/>
                  <a:gd name="T15" fmla="*/ 2147483646 h 87"/>
                  <a:gd name="T16" fmla="*/ 0 w 72"/>
                  <a:gd name="T17" fmla="*/ 2147483646 h 87"/>
                  <a:gd name="T18" fmla="*/ 2147483646 w 72"/>
                  <a:gd name="T19" fmla="*/ 2147483646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2" h="87">
                    <a:moveTo>
                      <a:pt x="30" y="85"/>
                    </a:moveTo>
                    <a:cubicBezTo>
                      <a:pt x="31" y="86"/>
                      <a:pt x="32" y="87"/>
                      <a:pt x="34" y="87"/>
                    </a:cubicBezTo>
                    <a:cubicBezTo>
                      <a:pt x="34" y="87"/>
                      <a:pt x="34" y="87"/>
                      <a:pt x="34" y="87"/>
                    </a:cubicBezTo>
                    <a:cubicBezTo>
                      <a:pt x="36" y="87"/>
                      <a:pt x="37" y="86"/>
                      <a:pt x="38" y="85"/>
                    </a:cubicBezTo>
                    <a:cubicBezTo>
                      <a:pt x="71" y="14"/>
                      <a:pt x="71" y="14"/>
                      <a:pt x="71" y="14"/>
                    </a:cubicBezTo>
                    <a:cubicBezTo>
                      <a:pt x="72" y="12"/>
                      <a:pt x="71" y="9"/>
                      <a:pt x="69" y="8"/>
                    </a:cubicBezTo>
                    <a:cubicBezTo>
                      <a:pt x="58" y="3"/>
                      <a:pt x="46" y="0"/>
                      <a:pt x="34" y="0"/>
                    </a:cubicBezTo>
                    <a:cubicBezTo>
                      <a:pt x="23" y="0"/>
                      <a:pt x="12" y="2"/>
                      <a:pt x="3" y="7"/>
                    </a:cubicBezTo>
                    <a:cubicBezTo>
                      <a:pt x="1" y="7"/>
                      <a:pt x="0" y="10"/>
                      <a:pt x="0" y="12"/>
                    </a:cubicBezTo>
                    <a:cubicBezTo>
                      <a:pt x="7" y="28"/>
                      <a:pt x="30" y="85"/>
                      <a:pt x="30" y="8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7" name="Freeform 387"/>
              <p:cNvSpPr>
                <a:spLocks/>
              </p:cNvSpPr>
              <p:nvPr/>
            </p:nvSpPr>
            <p:spPr bwMode="auto">
              <a:xfrm>
                <a:off x="10537825" y="1651000"/>
                <a:ext cx="292100" cy="385763"/>
              </a:xfrm>
              <a:custGeom>
                <a:avLst/>
                <a:gdLst>
                  <a:gd name="T0" fmla="*/ 2147483646 w 87"/>
                  <a:gd name="T1" fmla="*/ 0 h 115"/>
                  <a:gd name="T2" fmla="*/ 2147483646 w 87"/>
                  <a:gd name="T3" fmla="*/ 0 h 115"/>
                  <a:gd name="T4" fmla="*/ 2147483646 w 87"/>
                  <a:gd name="T5" fmla="*/ 2147483646 h 115"/>
                  <a:gd name="T6" fmla="*/ 2147483646 w 87"/>
                  <a:gd name="T7" fmla="*/ 2147483646 h 115"/>
                  <a:gd name="T8" fmla="*/ 2147483646 w 87"/>
                  <a:gd name="T9" fmla="*/ 2147483646 h 115"/>
                  <a:gd name="T10" fmla="*/ 2147483646 w 87"/>
                  <a:gd name="T11" fmla="*/ 2147483646 h 115"/>
                  <a:gd name="T12" fmla="*/ 2147483646 w 87"/>
                  <a:gd name="T13" fmla="*/ 2147483646 h 115"/>
                  <a:gd name="T14" fmla="*/ 2147483646 w 87"/>
                  <a:gd name="T15" fmla="*/ 2147483646 h 115"/>
                  <a:gd name="T16" fmla="*/ 2147483646 w 87"/>
                  <a:gd name="T17" fmla="*/ 2147483646 h 115"/>
                  <a:gd name="T18" fmla="*/ 2147483646 w 87"/>
                  <a:gd name="T19" fmla="*/ 0 h 1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7" h="115">
                    <a:moveTo>
                      <a:pt x="40" y="0"/>
                    </a:moveTo>
                    <a:cubicBezTo>
                      <a:pt x="39" y="0"/>
                      <a:pt x="38" y="0"/>
                      <a:pt x="37" y="0"/>
                    </a:cubicBezTo>
                    <a:cubicBezTo>
                      <a:pt x="36" y="1"/>
                      <a:pt x="35" y="1"/>
                      <a:pt x="34" y="2"/>
                    </a:cubicBezTo>
                    <a:cubicBezTo>
                      <a:pt x="1" y="74"/>
                      <a:pt x="1" y="74"/>
                      <a:pt x="1" y="74"/>
                    </a:cubicBezTo>
                    <a:cubicBezTo>
                      <a:pt x="0" y="76"/>
                      <a:pt x="1" y="78"/>
                      <a:pt x="2" y="79"/>
                    </a:cubicBezTo>
                    <a:cubicBezTo>
                      <a:pt x="73" y="114"/>
                      <a:pt x="73" y="114"/>
                      <a:pt x="73" y="114"/>
                    </a:cubicBezTo>
                    <a:cubicBezTo>
                      <a:pt x="73" y="115"/>
                      <a:pt x="74" y="115"/>
                      <a:pt x="75" y="115"/>
                    </a:cubicBezTo>
                    <a:cubicBezTo>
                      <a:pt x="76" y="115"/>
                      <a:pt x="77" y="114"/>
                      <a:pt x="78" y="113"/>
                    </a:cubicBezTo>
                    <a:cubicBezTo>
                      <a:pt x="84" y="101"/>
                      <a:pt x="87" y="88"/>
                      <a:pt x="87" y="75"/>
                    </a:cubicBezTo>
                    <a:cubicBezTo>
                      <a:pt x="87" y="44"/>
                      <a:pt x="68" y="14"/>
                      <a:pt x="4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8" name="Freeform 388"/>
              <p:cNvSpPr>
                <a:spLocks/>
              </p:cNvSpPr>
              <p:nvPr/>
            </p:nvSpPr>
            <p:spPr bwMode="auto">
              <a:xfrm>
                <a:off x="10161588" y="1681163"/>
                <a:ext cx="527050" cy="533400"/>
              </a:xfrm>
              <a:custGeom>
                <a:avLst/>
                <a:gdLst>
                  <a:gd name="T0" fmla="*/ 2147483646 w 157"/>
                  <a:gd name="T1" fmla="*/ 2147483646 h 159"/>
                  <a:gd name="T2" fmla="*/ 2147483646 w 157"/>
                  <a:gd name="T3" fmla="*/ 2147483646 h 159"/>
                  <a:gd name="T4" fmla="*/ 2147483646 w 157"/>
                  <a:gd name="T5" fmla="*/ 2147483646 h 159"/>
                  <a:gd name="T6" fmla="*/ 2147483646 w 157"/>
                  <a:gd name="T7" fmla="*/ 0 h 159"/>
                  <a:gd name="T8" fmla="*/ 2147483646 w 157"/>
                  <a:gd name="T9" fmla="*/ 0 h 159"/>
                  <a:gd name="T10" fmla="*/ 0 w 157"/>
                  <a:gd name="T11" fmla="*/ 2147483646 h 159"/>
                  <a:gd name="T12" fmla="*/ 2147483646 w 157"/>
                  <a:gd name="T13" fmla="*/ 2147483646 h 159"/>
                  <a:gd name="T14" fmla="*/ 2147483646 w 157"/>
                  <a:gd name="T15" fmla="*/ 2147483646 h 159"/>
                  <a:gd name="T16" fmla="*/ 2147483646 w 157"/>
                  <a:gd name="T17" fmla="*/ 2147483646 h 159"/>
                  <a:gd name="T18" fmla="*/ 2147483646 w 157"/>
                  <a:gd name="T19" fmla="*/ 214748364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7" h="159">
                    <a:moveTo>
                      <a:pt x="155" y="108"/>
                    </a:moveTo>
                    <a:cubicBezTo>
                      <a:pt x="86" y="74"/>
                      <a:pt x="86" y="74"/>
                      <a:pt x="86" y="74"/>
                    </a:cubicBezTo>
                    <a:cubicBezTo>
                      <a:pt x="82" y="65"/>
                      <a:pt x="63" y="17"/>
                      <a:pt x="57" y="2"/>
                    </a:cubicBezTo>
                    <a:cubicBezTo>
                      <a:pt x="56" y="1"/>
                      <a:pt x="55" y="0"/>
                      <a:pt x="54" y="0"/>
                    </a:cubicBezTo>
                    <a:cubicBezTo>
                      <a:pt x="53" y="0"/>
                      <a:pt x="52" y="0"/>
                      <a:pt x="51" y="0"/>
                    </a:cubicBezTo>
                    <a:cubicBezTo>
                      <a:pt x="20" y="13"/>
                      <a:pt x="0" y="43"/>
                      <a:pt x="0" y="77"/>
                    </a:cubicBezTo>
                    <a:cubicBezTo>
                      <a:pt x="0" y="122"/>
                      <a:pt x="37" y="159"/>
                      <a:pt x="83" y="159"/>
                    </a:cubicBezTo>
                    <a:cubicBezTo>
                      <a:pt x="114" y="159"/>
                      <a:pt x="143" y="142"/>
                      <a:pt x="157" y="114"/>
                    </a:cubicBezTo>
                    <a:cubicBezTo>
                      <a:pt x="157" y="113"/>
                      <a:pt x="157" y="112"/>
                      <a:pt x="157" y="111"/>
                    </a:cubicBezTo>
                    <a:cubicBezTo>
                      <a:pt x="157" y="110"/>
                      <a:pt x="156" y="109"/>
                      <a:pt x="155" y="10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4" name="文本框 3"/>
            <p:cNvSpPr txBox="1"/>
            <p:nvPr/>
          </p:nvSpPr>
          <p:spPr>
            <a:xfrm>
              <a:off x="11399756" y="3595813"/>
              <a:ext cx="1080120" cy="707886"/>
            </a:xfrm>
            <a:prstGeom prst="rect">
              <a:avLst/>
            </a:prstGeom>
            <a:noFill/>
          </p:spPr>
          <p:txBody>
            <a:bodyPr wrap="square" rtlCol="0">
              <a:spAutoFit/>
            </a:bodyPr>
            <a:lstStyle/>
            <a:p>
              <a:r>
                <a:rPr lang="en-US" altLang="zh-CN" sz="4000" b="1" dirty="0" smtClean="0">
                  <a:solidFill>
                    <a:schemeClr val="bg1"/>
                  </a:solidFill>
                </a:rPr>
                <a:t>9%</a:t>
              </a:r>
              <a:endParaRPr lang="zh-CN" altLang="en-US" sz="4000" b="1" dirty="0">
                <a:solidFill>
                  <a:schemeClr val="bg1"/>
                </a:solidFill>
              </a:endParaRPr>
            </a:p>
          </p:txBody>
        </p:sp>
      </p:grpSp>
      <p:sp>
        <p:nvSpPr>
          <p:cNvPr id="42" name="矩形 41"/>
          <p:cNvSpPr/>
          <p:nvPr/>
        </p:nvSpPr>
        <p:spPr>
          <a:xfrm>
            <a:off x="3215640" y="413709"/>
            <a:ext cx="3147272" cy="523220"/>
          </a:xfrm>
          <a:prstGeom prst="rect">
            <a:avLst/>
          </a:prstGeom>
        </p:spPr>
        <p:txBody>
          <a:bodyPr wrap="none">
            <a:spAutoFit/>
          </a:bodyPr>
          <a:lstStyle/>
          <a:p>
            <a:r>
              <a:rPr lang="en-US" altLang="zh-CN" sz="2800" dirty="0" smtClean="0">
                <a:solidFill>
                  <a:schemeClr val="bg1"/>
                </a:solidFill>
              </a:rPr>
              <a:t>Text something here</a:t>
            </a:r>
          </a:p>
        </p:txBody>
      </p:sp>
      <p:grpSp>
        <p:nvGrpSpPr>
          <p:cNvPr id="66" name="组合 65"/>
          <p:cNvGrpSpPr/>
          <p:nvPr/>
        </p:nvGrpSpPr>
        <p:grpSpPr>
          <a:xfrm>
            <a:off x="522077" y="1802959"/>
            <a:ext cx="8913924" cy="830997"/>
            <a:chOff x="522076" y="1802958"/>
            <a:chExt cx="8913924" cy="830997"/>
          </a:xfrm>
        </p:grpSpPr>
        <p:sp>
          <p:nvSpPr>
            <p:cNvPr id="33" name="矩形 32"/>
            <p:cNvSpPr/>
            <p:nvPr/>
          </p:nvSpPr>
          <p:spPr>
            <a:xfrm>
              <a:off x="1371104" y="1802958"/>
              <a:ext cx="8064896" cy="830997"/>
            </a:xfrm>
            <a:prstGeom prst="rect">
              <a:avLst/>
            </a:prstGeom>
          </p:spPr>
          <p:txBody>
            <a:bodyPr wrap="square">
              <a:spAutoFit/>
            </a:bodyPr>
            <a:lstStyle/>
            <a:p>
              <a:r>
                <a:rPr lang="en-US" altLang="zh-CN" sz="2400" dirty="0">
                  <a:solidFill>
                    <a:schemeClr val="bg1"/>
                  </a:solidFill>
                </a:rPr>
                <a:t>Happiness is not about being immortal nor having food or rights in one's hand. </a:t>
              </a:r>
              <a:endParaRPr lang="zh-CN" altLang="en-US" sz="2400" dirty="0"/>
            </a:p>
          </p:txBody>
        </p:sp>
        <p:grpSp>
          <p:nvGrpSpPr>
            <p:cNvPr id="38" name="组合 37"/>
            <p:cNvGrpSpPr/>
            <p:nvPr/>
          </p:nvGrpSpPr>
          <p:grpSpPr>
            <a:xfrm>
              <a:off x="522076" y="1956831"/>
              <a:ext cx="604742" cy="483221"/>
              <a:chOff x="6124575" y="1651000"/>
              <a:chExt cx="671513" cy="536575"/>
            </a:xfrm>
            <a:solidFill>
              <a:schemeClr val="accent6"/>
            </a:solidFill>
          </p:grpSpPr>
          <p:sp>
            <p:nvSpPr>
              <p:cNvPr id="39" name="Freeform 303"/>
              <p:cNvSpPr>
                <a:spLocks/>
              </p:cNvSpPr>
              <p:nvPr/>
            </p:nvSpPr>
            <p:spPr bwMode="auto">
              <a:xfrm>
                <a:off x="6205538" y="1798638"/>
                <a:ext cx="120650" cy="288925"/>
              </a:xfrm>
              <a:custGeom>
                <a:avLst/>
                <a:gdLst>
                  <a:gd name="T0" fmla="*/ 2147483646 w 36"/>
                  <a:gd name="T1" fmla="*/ 2147483646 h 86"/>
                  <a:gd name="T2" fmla="*/ 2147483646 w 36"/>
                  <a:gd name="T3" fmla="*/ 2147483646 h 86"/>
                  <a:gd name="T4" fmla="*/ 2147483646 w 36"/>
                  <a:gd name="T5" fmla="*/ 2147483646 h 86"/>
                  <a:gd name="T6" fmla="*/ 2147483646 w 36"/>
                  <a:gd name="T7" fmla="*/ 2147483646 h 86"/>
                  <a:gd name="T8" fmla="*/ 2147483646 w 36"/>
                  <a:gd name="T9" fmla="*/ 0 h 86"/>
                  <a:gd name="T10" fmla="*/ 2147483646 w 36"/>
                  <a:gd name="T11" fmla="*/ 0 h 86"/>
                  <a:gd name="T12" fmla="*/ 0 w 36"/>
                  <a:gd name="T13" fmla="*/ 2147483646 h 86"/>
                  <a:gd name="T14" fmla="*/ 0 w 36"/>
                  <a:gd name="T15" fmla="*/ 2147483646 h 86"/>
                  <a:gd name="T16" fmla="*/ 2147483646 w 36"/>
                  <a:gd name="T17" fmla="*/ 2147483646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 h="86">
                    <a:moveTo>
                      <a:pt x="10" y="86"/>
                    </a:moveTo>
                    <a:cubicBezTo>
                      <a:pt x="26" y="86"/>
                      <a:pt x="26" y="86"/>
                      <a:pt x="26" y="86"/>
                    </a:cubicBezTo>
                    <a:cubicBezTo>
                      <a:pt x="32" y="86"/>
                      <a:pt x="36" y="82"/>
                      <a:pt x="36" y="77"/>
                    </a:cubicBezTo>
                    <a:cubicBezTo>
                      <a:pt x="36" y="10"/>
                      <a:pt x="36" y="10"/>
                      <a:pt x="36" y="10"/>
                    </a:cubicBezTo>
                    <a:cubicBezTo>
                      <a:pt x="36" y="5"/>
                      <a:pt x="32" y="0"/>
                      <a:pt x="26" y="0"/>
                    </a:cubicBezTo>
                    <a:cubicBezTo>
                      <a:pt x="10" y="0"/>
                      <a:pt x="10" y="0"/>
                      <a:pt x="10" y="0"/>
                    </a:cubicBezTo>
                    <a:cubicBezTo>
                      <a:pt x="4" y="0"/>
                      <a:pt x="0" y="5"/>
                      <a:pt x="0" y="10"/>
                    </a:cubicBezTo>
                    <a:cubicBezTo>
                      <a:pt x="0" y="77"/>
                      <a:pt x="0" y="77"/>
                      <a:pt x="0" y="77"/>
                    </a:cubicBezTo>
                    <a:cubicBezTo>
                      <a:pt x="0" y="82"/>
                      <a:pt x="4" y="86"/>
                      <a:pt x="10"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40" name="Freeform 304"/>
              <p:cNvSpPr>
                <a:spLocks/>
              </p:cNvSpPr>
              <p:nvPr/>
            </p:nvSpPr>
            <p:spPr bwMode="auto">
              <a:xfrm>
                <a:off x="6392863" y="1919288"/>
                <a:ext cx="122237" cy="168275"/>
              </a:xfrm>
              <a:custGeom>
                <a:avLst/>
                <a:gdLst>
                  <a:gd name="T0" fmla="*/ 2147483646 w 36"/>
                  <a:gd name="T1" fmla="*/ 2147483646 h 50"/>
                  <a:gd name="T2" fmla="*/ 2147483646 w 36"/>
                  <a:gd name="T3" fmla="*/ 2147483646 h 50"/>
                  <a:gd name="T4" fmla="*/ 2147483646 w 36"/>
                  <a:gd name="T5" fmla="*/ 2147483646 h 50"/>
                  <a:gd name="T6" fmla="*/ 2147483646 w 36"/>
                  <a:gd name="T7" fmla="*/ 2147483646 h 50"/>
                  <a:gd name="T8" fmla="*/ 2147483646 w 36"/>
                  <a:gd name="T9" fmla="*/ 0 h 50"/>
                  <a:gd name="T10" fmla="*/ 2147483646 w 36"/>
                  <a:gd name="T11" fmla="*/ 0 h 50"/>
                  <a:gd name="T12" fmla="*/ 0 w 36"/>
                  <a:gd name="T13" fmla="*/ 2147483646 h 50"/>
                  <a:gd name="T14" fmla="*/ 0 w 36"/>
                  <a:gd name="T15" fmla="*/ 2147483646 h 50"/>
                  <a:gd name="T16" fmla="*/ 2147483646 w 36"/>
                  <a:gd name="T17" fmla="*/ 2147483646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 h="50">
                    <a:moveTo>
                      <a:pt x="10" y="50"/>
                    </a:moveTo>
                    <a:cubicBezTo>
                      <a:pt x="26" y="50"/>
                      <a:pt x="26" y="50"/>
                      <a:pt x="26" y="50"/>
                    </a:cubicBezTo>
                    <a:cubicBezTo>
                      <a:pt x="32" y="50"/>
                      <a:pt x="36" y="46"/>
                      <a:pt x="36" y="41"/>
                    </a:cubicBezTo>
                    <a:cubicBezTo>
                      <a:pt x="36" y="10"/>
                      <a:pt x="36" y="10"/>
                      <a:pt x="36" y="10"/>
                    </a:cubicBezTo>
                    <a:cubicBezTo>
                      <a:pt x="36" y="5"/>
                      <a:pt x="32" y="0"/>
                      <a:pt x="26" y="0"/>
                    </a:cubicBezTo>
                    <a:cubicBezTo>
                      <a:pt x="10" y="0"/>
                      <a:pt x="10" y="0"/>
                      <a:pt x="10" y="0"/>
                    </a:cubicBezTo>
                    <a:cubicBezTo>
                      <a:pt x="4" y="0"/>
                      <a:pt x="0" y="5"/>
                      <a:pt x="0" y="10"/>
                    </a:cubicBezTo>
                    <a:cubicBezTo>
                      <a:pt x="0" y="41"/>
                      <a:pt x="0" y="41"/>
                      <a:pt x="0" y="41"/>
                    </a:cubicBezTo>
                    <a:cubicBezTo>
                      <a:pt x="0" y="46"/>
                      <a:pt x="4" y="50"/>
                      <a:pt x="10" y="5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41" name="Freeform 305"/>
              <p:cNvSpPr>
                <a:spLocks/>
              </p:cNvSpPr>
              <p:nvPr/>
            </p:nvSpPr>
            <p:spPr bwMode="auto">
              <a:xfrm>
                <a:off x="6581775" y="1651000"/>
                <a:ext cx="120650" cy="436563"/>
              </a:xfrm>
              <a:custGeom>
                <a:avLst/>
                <a:gdLst>
                  <a:gd name="T0" fmla="*/ 2147483646 w 36"/>
                  <a:gd name="T1" fmla="*/ 2147483646 h 130"/>
                  <a:gd name="T2" fmla="*/ 2147483646 w 36"/>
                  <a:gd name="T3" fmla="*/ 2147483646 h 130"/>
                  <a:gd name="T4" fmla="*/ 2147483646 w 36"/>
                  <a:gd name="T5" fmla="*/ 2147483646 h 130"/>
                  <a:gd name="T6" fmla="*/ 2147483646 w 36"/>
                  <a:gd name="T7" fmla="*/ 2147483646 h 130"/>
                  <a:gd name="T8" fmla="*/ 2147483646 w 36"/>
                  <a:gd name="T9" fmla="*/ 0 h 130"/>
                  <a:gd name="T10" fmla="*/ 2147483646 w 36"/>
                  <a:gd name="T11" fmla="*/ 0 h 130"/>
                  <a:gd name="T12" fmla="*/ 0 w 36"/>
                  <a:gd name="T13" fmla="*/ 2147483646 h 130"/>
                  <a:gd name="T14" fmla="*/ 0 w 36"/>
                  <a:gd name="T15" fmla="*/ 2147483646 h 130"/>
                  <a:gd name="T16" fmla="*/ 2147483646 w 36"/>
                  <a:gd name="T17" fmla="*/ 2147483646 h 1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 h="130">
                    <a:moveTo>
                      <a:pt x="10" y="130"/>
                    </a:moveTo>
                    <a:cubicBezTo>
                      <a:pt x="26" y="130"/>
                      <a:pt x="26" y="130"/>
                      <a:pt x="26" y="130"/>
                    </a:cubicBezTo>
                    <a:cubicBezTo>
                      <a:pt x="32" y="130"/>
                      <a:pt x="36" y="126"/>
                      <a:pt x="36" y="121"/>
                    </a:cubicBezTo>
                    <a:cubicBezTo>
                      <a:pt x="36" y="10"/>
                      <a:pt x="36" y="10"/>
                      <a:pt x="36" y="10"/>
                    </a:cubicBezTo>
                    <a:cubicBezTo>
                      <a:pt x="36" y="5"/>
                      <a:pt x="32" y="0"/>
                      <a:pt x="26" y="0"/>
                    </a:cubicBezTo>
                    <a:cubicBezTo>
                      <a:pt x="10" y="0"/>
                      <a:pt x="10" y="0"/>
                      <a:pt x="10" y="0"/>
                    </a:cubicBezTo>
                    <a:cubicBezTo>
                      <a:pt x="4" y="0"/>
                      <a:pt x="0" y="5"/>
                      <a:pt x="0" y="10"/>
                    </a:cubicBezTo>
                    <a:cubicBezTo>
                      <a:pt x="0" y="121"/>
                      <a:pt x="0" y="121"/>
                      <a:pt x="0" y="121"/>
                    </a:cubicBezTo>
                    <a:cubicBezTo>
                      <a:pt x="0" y="126"/>
                      <a:pt x="4" y="130"/>
                      <a:pt x="10" y="1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43" name="Freeform 306"/>
              <p:cNvSpPr>
                <a:spLocks/>
              </p:cNvSpPr>
              <p:nvPr/>
            </p:nvSpPr>
            <p:spPr bwMode="auto">
              <a:xfrm>
                <a:off x="6124575" y="2133600"/>
                <a:ext cx="671513" cy="53975"/>
              </a:xfrm>
              <a:custGeom>
                <a:avLst/>
                <a:gdLst>
                  <a:gd name="T0" fmla="*/ 2147483646 w 200"/>
                  <a:gd name="T1" fmla="*/ 0 h 16"/>
                  <a:gd name="T2" fmla="*/ 2147483646 w 200"/>
                  <a:gd name="T3" fmla="*/ 0 h 16"/>
                  <a:gd name="T4" fmla="*/ 0 w 200"/>
                  <a:gd name="T5" fmla="*/ 2147483646 h 16"/>
                  <a:gd name="T6" fmla="*/ 0 w 200"/>
                  <a:gd name="T7" fmla="*/ 2147483646 h 16"/>
                  <a:gd name="T8" fmla="*/ 2147483646 w 200"/>
                  <a:gd name="T9" fmla="*/ 2147483646 h 16"/>
                  <a:gd name="T10" fmla="*/ 2147483646 w 200"/>
                  <a:gd name="T11" fmla="*/ 2147483646 h 16"/>
                  <a:gd name="T12" fmla="*/ 2147483646 w 200"/>
                  <a:gd name="T13" fmla="*/ 2147483646 h 16"/>
                  <a:gd name="T14" fmla="*/ 2147483646 w 200"/>
                  <a:gd name="T15" fmla="*/ 2147483646 h 16"/>
                  <a:gd name="T16" fmla="*/ 2147483646 w 200"/>
                  <a:gd name="T17" fmla="*/ 0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0" h="16">
                    <a:moveTo>
                      <a:pt x="192" y="0"/>
                    </a:moveTo>
                    <a:cubicBezTo>
                      <a:pt x="8" y="0"/>
                      <a:pt x="8" y="0"/>
                      <a:pt x="8" y="0"/>
                    </a:cubicBezTo>
                    <a:cubicBezTo>
                      <a:pt x="4" y="0"/>
                      <a:pt x="0" y="3"/>
                      <a:pt x="0" y="8"/>
                    </a:cubicBezTo>
                    <a:cubicBezTo>
                      <a:pt x="0" y="8"/>
                      <a:pt x="0" y="8"/>
                      <a:pt x="0" y="8"/>
                    </a:cubicBezTo>
                    <a:cubicBezTo>
                      <a:pt x="0" y="13"/>
                      <a:pt x="4" y="16"/>
                      <a:pt x="8" y="16"/>
                    </a:cubicBezTo>
                    <a:cubicBezTo>
                      <a:pt x="192" y="16"/>
                      <a:pt x="192" y="16"/>
                      <a:pt x="192" y="16"/>
                    </a:cubicBezTo>
                    <a:cubicBezTo>
                      <a:pt x="196" y="16"/>
                      <a:pt x="200" y="13"/>
                      <a:pt x="200" y="8"/>
                    </a:cubicBezTo>
                    <a:cubicBezTo>
                      <a:pt x="200" y="8"/>
                      <a:pt x="200" y="8"/>
                      <a:pt x="200" y="8"/>
                    </a:cubicBezTo>
                    <a:cubicBezTo>
                      <a:pt x="200" y="3"/>
                      <a:pt x="196" y="0"/>
                      <a:pt x="19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grpSp>
        <p:nvGrpSpPr>
          <p:cNvPr id="63" name="组合 62"/>
          <p:cNvGrpSpPr/>
          <p:nvPr/>
        </p:nvGrpSpPr>
        <p:grpSpPr>
          <a:xfrm>
            <a:off x="548839" y="2856935"/>
            <a:ext cx="8879199" cy="830997"/>
            <a:chOff x="548839" y="2856933"/>
            <a:chExt cx="8879198" cy="830997"/>
          </a:xfrm>
        </p:grpSpPr>
        <p:sp>
          <p:nvSpPr>
            <p:cNvPr id="34" name="矩形 33"/>
            <p:cNvSpPr/>
            <p:nvPr/>
          </p:nvSpPr>
          <p:spPr>
            <a:xfrm>
              <a:off x="1363141" y="2856933"/>
              <a:ext cx="8064896" cy="830997"/>
            </a:xfrm>
            <a:prstGeom prst="rect">
              <a:avLst/>
            </a:prstGeom>
          </p:spPr>
          <p:txBody>
            <a:bodyPr wrap="square">
              <a:spAutoFit/>
            </a:bodyPr>
            <a:lstStyle/>
            <a:p>
              <a:r>
                <a:rPr lang="en-US" altLang="zh-CN" sz="2400" dirty="0">
                  <a:solidFill>
                    <a:schemeClr val="bg1"/>
                  </a:solidFill>
                </a:rPr>
                <a:t>Happiness is not about being immortal nor having food or rights in one's hand. </a:t>
              </a:r>
              <a:endParaRPr lang="zh-CN" altLang="en-US" sz="2400" dirty="0"/>
            </a:p>
          </p:txBody>
        </p:sp>
        <p:grpSp>
          <p:nvGrpSpPr>
            <p:cNvPr id="44" name="组合 43"/>
            <p:cNvGrpSpPr/>
            <p:nvPr/>
          </p:nvGrpSpPr>
          <p:grpSpPr>
            <a:xfrm>
              <a:off x="548839" y="2968327"/>
              <a:ext cx="604741" cy="561852"/>
              <a:chOff x="7472363" y="1590675"/>
              <a:chExt cx="671512" cy="623888"/>
            </a:xfrm>
            <a:solidFill>
              <a:schemeClr val="accent3"/>
            </a:solidFill>
          </p:grpSpPr>
          <p:sp>
            <p:nvSpPr>
              <p:cNvPr id="45" name="Freeform 314"/>
              <p:cNvSpPr>
                <a:spLocks/>
              </p:cNvSpPr>
              <p:nvPr/>
            </p:nvSpPr>
            <p:spPr bwMode="auto">
              <a:xfrm>
                <a:off x="7553325" y="1892300"/>
                <a:ext cx="120650" cy="222250"/>
              </a:xfrm>
              <a:custGeom>
                <a:avLst/>
                <a:gdLst>
                  <a:gd name="T0" fmla="*/ 2147483646 w 36"/>
                  <a:gd name="T1" fmla="*/ 0 h 66"/>
                  <a:gd name="T2" fmla="*/ 0 w 36"/>
                  <a:gd name="T3" fmla="*/ 2147483646 h 66"/>
                  <a:gd name="T4" fmla="*/ 0 w 36"/>
                  <a:gd name="T5" fmla="*/ 2147483646 h 66"/>
                  <a:gd name="T6" fmla="*/ 2147483646 w 36"/>
                  <a:gd name="T7" fmla="*/ 2147483646 h 66"/>
                  <a:gd name="T8" fmla="*/ 2147483646 w 36"/>
                  <a:gd name="T9" fmla="*/ 2147483646 h 66"/>
                  <a:gd name="T10" fmla="*/ 2147483646 w 36"/>
                  <a:gd name="T11" fmla="*/ 2147483646 h 66"/>
                  <a:gd name="T12" fmla="*/ 2147483646 w 36"/>
                  <a:gd name="T13" fmla="*/ 2147483646 h 66"/>
                  <a:gd name="T14" fmla="*/ 2147483646 w 36"/>
                  <a:gd name="T15" fmla="*/ 0 h 66"/>
                  <a:gd name="T16" fmla="*/ 2147483646 w 36"/>
                  <a:gd name="T17" fmla="*/ 0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 h="66">
                    <a:moveTo>
                      <a:pt x="10" y="0"/>
                    </a:moveTo>
                    <a:cubicBezTo>
                      <a:pt x="4" y="0"/>
                      <a:pt x="0" y="5"/>
                      <a:pt x="0" y="10"/>
                    </a:cubicBezTo>
                    <a:cubicBezTo>
                      <a:pt x="0" y="57"/>
                      <a:pt x="0" y="57"/>
                      <a:pt x="0" y="57"/>
                    </a:cubicBezTo>
                    <a:cubicBezTo>
                      <a:pt x="0" y="62"/>
                      <a:pt x="4" y="66"/>
                      <a:pt x="10" y="66"/>
                    </a:cubicBezTo>
                    <a:cubicBezTo>
                      <a:pt x="26" y="66"/>
                      <a:pt x="26" y="66"/>
                      <a:pt x="26" y="66"/>
                    </a:cubicBezTo>
                    <a:cubicBezTo>
                      <a:pt x="32" y="66"/>
                      <a:pt x="36" y="62"/>
                      <a:pt x="36" y="57"/>
                    </a:cubicBezTo>
                    <a:cubicBezTo>
                      <a:pt x="36" y="10"/>
                      <a:pt x="36" y="10"/>
                      <a:pt x="36" y="10"/>
                    </a:cubicBezTo>
                    <a:cubicBezTo>
                      <a:pt x="36" y="5"/>
                      <a:pt x="32" y="0"/>
                      <a:pt x="26" y="0"/>
                    </a:cubicBezTo>
                    <a:lnTo>
                      <a:pt x="1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46" name="Freeform 315"/>
              <p:cNvSpPr>
                <a:spLocks/>
              </p:cNvSpPr>
              <p:nvPr/>
            </p:nvSpPr>
            <p:spPr bwMode="auto">
              <a:xfrm>
                <a:off x="7740650" y="1973263"/>
                <a:ext cx="120650" cy="141287"/>
              </a:xfrm>
              <a:custGeom>
                <a:avLst/>
                <a:gdLst>
                  <a:gd name="T0" fmla="*/ 2147483646 w 36"/>
                  <a:gd name="T1" fmla="*/ 0 h 42"/>
                  <a:gd name="T2" fmla="*/ 0 w 36"/>
                  <a:gd name="T3" fmla="*/ 2147483646 h 42"/>
                  <a:gd name="T4" fmla="*/ 0 w 36"/>
                  <a:gd name="T5" fmla="*/ 2147483646 h 42"/>
                  <a:gd name="T6" fmla="*/ 2147483646 w 36"/>
                  <a:gd name="T7" fmla="*/ 2147483646 h 42"/>
                  <a:gd name="T8" fmla="*/ 2147483646 w 36"/>
                  <a:gd name="T9" fmla="*/ 2147483646 h 42"/>
                  <a:gd name="T10" fmla="*/ 2147483646 w 36"/>
                  <a:gd name="T11" fmla="*/ 2147483646 h 42"/>
                  <a:gd name="T12" fmla="*/ 2147483646 w 36"/>
                  <a:gd name="T13" fmla="*/ 2147483646 h 42"/>
                  <a:gd name="T14" fmla="*/ 2147483646 w 36"/>
                  <a:gd name="T15" fmla="*/ 0 h 42"/>
                  <a:gd name="T16" fmla="*/ 2147483646 w 36"/>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 h="42">
                    <a:moveTo>
                      <a:pt x="10" y="0"/>
                    </a:moveTo>
                    <a:cubicBezTo>
                      <a:pt x="4" y="0"/>
                      <a:pt x="0" y="5"/>
                      <a:pt x="0" y="10"/>
                    </a:cubicBezTo>
                    <a:cubicBezTo>
                      <a:pt x="0" y="33"/>
                      <a:pt x="0" y="33"/>
                      <a:pt x="0" y="33"/>
                    </a:cubicBezTo>
                    <a:cubicBezTo>
                      <a:pt x="0" y="38"/>
                      <a:pt x="4" y="42"/>
                      <a:pt x="10" y="42"/>
                    </a:cubicBezTo>
                    <a:cubicBezTo>
                      <a:pt x="26" y="42"/>
                      <a:pt x="26" y="42"/>
                      <a:pt x="26" y="42"/>
                    </a:cubicBezTo>
                    <a:cubicBezTo>
                      <a:pt x="32" y="42"/>
                      <a:pt x="36" y="38"/>
                      <a:pt x="36" y="33"/>
                    </a:cubicBezTo>
                    <a:cubicBezTo>
                      <a:pt x="36" y="10"/>
                      <a:pt x="36" y="10"/>
                      <a:pt x="36" y="10"/>
                    </a:cubicBezTo>
                    <a:cubicBezTo>
                      <a:pt x="36" y="5"/>
                      <a:pt x="32" y="0"/>
                      <a:pt x="26" y="0"/>
                    </a:cubicBezTo>
                    <a:lnTo>
                      <a:pt x="1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47" name="Freeform 316"/>
              <p:cNvSpPr>
                <a:spLocks/>
              </p:cNvSpPr>
              <p:nvPr/>
            </p:nvSpPr>
            <p:spPr bwMode="auto">
              <a:xfrm>
                <a:off x="7929563" y="1798638"/>
                <a:ext cx="120650" cy="315912"/>
              </a:xfrm>
              <a:custGeom>
                <a:avLst/>
                <a:gdLst>
                  <a:gd name="T0" fmla="*/ 2147483646 w 36"/>
                  <a:gd name="T1" fmla="*/ 0 h 94"/>
                  <a:gd name="T2" fmla="*/ 2147483646 w 36"/>
                  <a:gd name="T3" fmla="*/ 0 h 94"/>
                  <a:gd name="T4" fmla="*/ 0 w 36"/>
                  <a:gd name="T5" fmla="*/ 2147483646 h 94"/>
                  <a:gd name="T6" fmla="*/ 0 w 36"/>
                  <a:gd name="T7" fmla="*/ 2147483646 h 94"/>
                  <a:gd name="T8" fmla="*/ 2147483646 w 36"/>
                  <a:gd name="T9" fmla="*/ 2147483646 h 94"/>
                  <a:gd name="T10" fmla="*/ 2147483646 w 36"/>
                  <a:gd name="T11" fmla="*/ 2147483646 h 94"/>
                  <a:gd name="T12" fmla="*/ 2147483646 w 36"/>
                  <a:gd name="T13" fmla="*/ 2147483646 h 94"/>
                  <a:gd name="T14" fmla="*/ 2147483646 w 36"/>
                  <a:gd name="T15" fmla="*/ 2147483646 h 94"/>
                  <a:gd name="T16" fmla="*/ 2147483646 w 36"/>
                  <a:gd name="T17" fmla="*/ 0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 h="94">
                    <a:moveTo>
                      <a:pt x="26" y="0"/>
                    </a:moveTo>
                    <a:cubicBezTo>
                      <a:pt x="10" y="0"/>
                      <a:pt x="10" y="0"/>
                      <a:pt x="10" y="0"/>
                    </a:cubicBezTo>
                    <a:cubicBezTo>
                      <a:pt x="4" y="0"/>
                      <a:pt x="0" y="5"/>
                      <a:pt x="0" y="10"/>
                    </a:cubicBezTo>
                    <a:cubicBezTo>
                      <a:pt x="0" y="85"/>
                      <a:pt x="0" y="85"/>
                      <a:pt x="0" y="85"/>
                    </a:cubicBezTo>
                    <a:cubicBezTo>
                      <a:pt x="0" y="90"/>
                      <a:pt x="4" y="94"/>
                      <a:pt x="10" y="94"/>
                    </a:cubicBezTo>
                    <a:cubicBezTo>
                      <a:pt x="26" y="94"/>
                      <a:pt x="26" y="94"/>
                      <a:pt x="26" y="94"/>
                    </a:cubicBezTo>
                    <a:cubicBezTo>
                      <a:pt x="32" y="94"/>
                      <a:pt x="36" y="90"/>
                      <a:pt x="36" y="85"/>
                    </a:cubicBezTo>
                    <a:cubicBezTo>
                      <a:pt x="36" y="10"/>
                      <a:pt x="36" y="10"/>
                      <a:pt x="36" y="10"/>
                    </a:cubicBezTo>
                    <a:cubicBezTo>
                      <a:pt x="36" y="5"/>
                      <a:pt x="32" y="0"/>
                      <a:pt x="2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48" name="Freeform 317"/>
              <p:cNvSpPr>
                <a:spLocks/>
              </p:cNvSpPr>
              <p:nvPr/>
            </p:nvSpPr>
            <p:spPr bwMode="auto">
              <a:xfrm>
                <a:off x="7472363" y="2160588"/>
                <a:ext cx="671512" cy="53975"/>
              </a:xfrm>
              <a:custGeom>
                <a:avLst/>
                <a:gdLst>
                  <a:gd name="T0" fmla="*/ 2147483646 w 200"/>
                  <a:gd name="T1" fmla="*/ 0 h 16"/>
                  <a:gd name="T2" fmla="*/ 2147483646 w 200"/>
                  <a:gd name="T3" fmla="*/ 0 h 16"/>
                  <a:gd name="T4" fmla="*/ 0 w 200"/>
                  <a:gd name="T5" fmla="*/ 2147483646 h 16"/>
                  <a:gd name="T6" fmla="*/ 0 w 200"/>
                  <a:gd name="T7" fmla="*/ 2147483646 h 16"/>
                  <a:gd name="T8" fmla="*/ 2147483646 w 200"/>
                  <a:gd name="T9" fmla="*/ 2147483646 h 16"/>
                  <a:gd name="T10" fmla="*/ 2147483646 w 200"/>
                  <a:gd name="T11" fmla="*/ 2147483646 h 16"/>
                  <a:gd name="T12" fmla="*/ 2147483646 w 200"/>
                  <a:gd name="T13" fmla="*/ 2147483646 h 16"/>
                  <a:gd name="T14" fmla="*/ 2147483646 w 200"/>
                  <a:gd name="T15" fmla="*/ 2147483646 h 16"/>
                  <a:gd name="T16" fmla="*/ 2147483646 w 200"/>
                  <a:gd name="T17" fmla="*/ 0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0" h="16">
                    <a:moveTo>
                      <a:pt x="192" y="0"/>
                    </a:moveTo>
                    <a:cubicBezTo>
                      <a:pt x="8" y="0"/>
                      <a:pt x="8" y="0"/>
                      <a:pt x="8" y="0"/>
                    </a:cubicBezTo>
                    <a:cubicBezTo>
                      <a:pt x="4" y="0"/>
                      <a:pt x="0" y="3"/>
                      <a:pt x="0" y="8"/>
                    </a:cubicBezTo>
                    <a:cubicBezTo>
                      <a:pt x="0" y="8"/>
                      <a:pt x="0" y="8"/>
                      <a:pt x="0" y="8"/>
                    </a:cubicBezTo>
                    <a:cubicBezTo>
                      <a:pt x="0" y="13"/>
                      <a:pt x="4" y="16"/>
                      <a:pt x="8" y="16"/>
                    </a:cubicBezTo>
                    <a:cubicBezTo>
                      <a:pt x="192" y="16"/>
                      <a:pt x="192" y="16"/>
                      <a:pt x="192" y="16"/>
                    </a:cubicBezTo>
                    <a:cubicBezTo>
                      <a:pt x="196" y="16"/>
                      <a:pt x="200" y="13"/>
                      <a:pt x="200" y="8"/>
                    </a:cubicBezTo>
                    <a:cubicBezTo>
                      <a:pt x="200" y="8"/>
                      <a:pt x="200" y="8"/>
                      <a:pt x="200" y="8"/>
                    </a:cubicBezTo>
                    <a:cubicBezTo>
                      <a:pt x="200" y="3"/>
                      <a:pt x="196" y="0"/>
                      <a:pt x="19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49" name="Freeform 318"/>
              <p:cNvSpPr>
                <a:spLocks/>
              </p:cNvSpPr>
              <p:nvPr/>
            </p:nvSpPr>
            <p:spPr bwMode="auto">
              <a:xfrm>
                <a:off x="7519988" y="1590675"/>
                <a:ext cx="557212" cy="261938"/>
              </a:xfrm>
              <a:custGeom>
                <a:avLst/>
                <a:gdLst>
                  <a:gd name="T0" fmla="*/ 2147483646 w 166"/>
                  <a:gd name="T1" fmla="*/ 2147483646 h 78"/>
                  <a:gd name="T2" fmla="*/ 2147483646 w 166"/>
                  <a:gd name="T3" fmla="*/ 2147483646 h 78"/>
                  <a:gd name="T4" fmla="*/ 2147483646 w 166"/>
                  <a:gd name="T5" fmla="*/ 2147483646 h 78"/>
                  <a:gd name="T6" fmla="*/ 2147483646 w 166"/>
                  <a:gd name="T7" fmla="*/ 2147483646 h 78"/>
                  <a:gd name="T8" fmla="*/ 2147483646 w 166"/>
                  <a:gd name="T9" fmla="*/ 2147483646 h 78"/>
                  <a:gd name="T10" fmla="*/ 2147483646 w 166"/>
                  <a:gd name="T11" fmla="*/ 2147483646 h 78"/>
                  <a:gd name="T12" fmla="*/ 2147483646 w 166"/>
                  <a:gd name="T13" fmla="*/ 2147483646 h 78"/>
                  <a:gd name="T14" fmla="*/ 2147483646 w 166"/>
                  <a:gd name="T15" fmla="*/ 2147483646 h 78"/>
                  <a:gd name="T16" fmla="*/ 2147483646 w 166"/>
                  <a:gd name="T17" fmla="*/ 2147483646 h 78"/>
                  <a:gd name="T18" fmla="*/ 2147483646 w 166"/>
                  <a:gd name="T19" fmla="*/ 2147483646 h 78"/>
                  <a:gd name="T20" fmla="*/ 2147483646 w 166"/>
                  <a:gd name="T21" fmla="*/ 2147483646 h 78"/>
                  <a:gd name="T22" fmla="*/ 2147483646 w 166"/>
                  <a:gd name="T23" fmla="*/ 0 h 78"/>
                  <a:gd name="T24" fmla="*/ 2147483646 w 166"/>
                  <a:gd name="T25" fmla="*/ 0 h 78"/>
                  <a:gd name="T26" fmla="*/ 2147483646 w 166"/>
                  <a:gd name="T27" fmla="*/ 0 h 78"/>
                  <a:gd name="T28" fmla="*/ 2147483646 w 166"/>
                  <a:gd name="T29" fmla="*/ 2147483646 h 78"/>
                  <a:gd name="T30" fmla="*/ 2147483646 w 166"/>
                  <a:gd name="T31" fmla="*/ 2147483646 h 78"/>
                  <a:gd name="T32" fmla="*/ 2147483646 w 166"/>
                  <a:gd name="T33" fmla="*/ 2147483646 h 78"/>
                  <a:gd name="T34" fmla="*/ 2147483646 w 166"/>
                  <a:gd name="T35" fmla="*/ 2147483646 h 78"/>
                  <a:gd name="T36" fmla="*/ 2147483646 w 166"/>
                  <a:gd name="T37" fmla="*/ 2147483646 h 78"/>
                  <a:gd name="T38" fmla="*/ 2147483646 w 166"/>
                  <a:gd name="T39" fmla="*/ 2147483646 h 78"/>
                  <a:gd name="T40" fmla="*/ 2147483646 w 166"/>
                  <a:gd name="T41" fmla="*/ 2147483646 h 78"/>
                  <a:gd name="T42" fmla="*/ 2147483646 w 166"/>
                  <a:gd name="T43" fmla="*/ 2147483646 h 78"/>
                  <a:gd name="T44" fmla="*/ 2147483646 w 166"/>
                  <a:gd name="T45" fmla="*/ 2147483646 h 78"/>
                  <a:gd name="T46" fmla="*/ 2147483646 w 166"/>
                  <a:gd name="T47" fmla="*/ 2147483646 h 78"/>
                  <a:gd name="T48" fmla="*/ 2147483646 w 166"/>
                  <a:gd name="T49" fmla="*/ 2147483646 h 7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66" h="78">
                    <a:moveTo>
                      <a:pt x="7" y="68"/>
                    </a:moveTo>
                    <a:cubicBezTo>
                      <a:pt x="28" y="48"/>
                      <a:pt x="28" y="48"/>
                      <a:pt x="28" y="48"/>
                    </a:cubicBezTo>
                    <a:cubicBezTo>
                      <a:pt x="82" y="77"/>
                      <a:pt x="82" y="77"/>
                      <a:pt x="82" y="77"/>
                    </a:cubicBezTo>
                    <a:cubicBezTo>
                      <a:pt x="82" y="78"/>
                      <a:pt x="83" y="78"/>
                      <a:pt x="83" y="78"/>
                    </a:cubicBezTo>
                    <a:cubicBezTo>
                      <a:pt x="84" y="78"/>
                      <a:pt x="85" y="77"/>
                      <a:pt x="86" y="77"/>
                    </a:cubicBezTo>
                    <a:cubicBezTo>
                      <a:pt x="148" y="22"/>
                      <a:pt x="148" y="22"/>
                      <a:pt x="148" y="22"/>
                    </a:cubicBezTo>
                    <a:cubicBezTo>
                      <a:pt x="154" y="28"/>
                      <a:pt x="154" y="28"/>
                      <a:pt x="154" y="28"/>
                    </a:cubicBezTo>
                    <a:cubicBezTo>
                      <a:pt x="154" y="28"/>
                      <a:pt x="154" y="28"/>
                      <a:pt x="154" y="28"/>
                    </a:cubicBezTo>
                    <a:cubicBezTo>
                      <a:pt x="155" y="28"/>
                      <a:pt x="155" y="28"/>
                      <a:pt x="156" y="28"/>
                    </a:cubicBezTo>
                    <a:cubicBezTo>
                      <a:pt x="156" y="27"/>
                      <a:pt x="157" y="26"/>
                      <a:pt x="157" y="25"/>
                    </a:cubicBezTo>
                    <a:cubicBezTo>
                      <a:pt x="157" y="25"/>
                      <a:pt x="162" y="11"/>
                      <a:pt x="166" y="2"/>
                    </a:cubicBezTo>
                    <a:cubicBezTo>
                      <a:pt x="166" y="1"/>
                      <a:pt x="166" y="1"/>
                      <a:pt x="166" y="0"/>
                    </a:cubicBezTo>
                    <a:cubicBezTo>
                      <a:pt x="165" y="0"/>
                      <a:pt x="165" y="0"/>
                      <a:pt x="164" y="0"/>
                    </a:cubicBezTo>
                    <a:cubicBezTo>
                      <a:pt x="164" y="0"/>
                      <a:pt x="164" y="0"/>
                      <a:pt x="164" y="0"/>
                    </a:cubicBezTo>
                    <a:cubicBezTo>
                      <a:pt x="140" y="9"/>
                      <a:pt x="140" y="9"/>
                      <a:pt x="140" y="9"/>
                    </a:cubicBezTo>
                    <a:cubicBezTo>
                      <a:pt x="139" y="9"/>
                      <a:pt x="139" y="9"/>
                      <a:pt x="138" y="10"/>
                    </a:cubicBezTo>
                    <a:cubicBezTo>
                      <a:pt x="138" y="10"/>
                      <a:pt x="137" y="11"/>
                      <a:pt x="137" y="12"/>
                    </a:cubicBezTo>
                    <a:cubicBezTo>
                      <a:pt x="138" y="12"/>
                      <a:pt x="138" y="13"/>
                      <a:pt x="138" y="13"/>
                    </a:cubicBezTo>
                    <a:cubicBezTo>
                      <a:pt x="142" y="17"/>
                      <a:pt x="142" y="17"/>
                      <a:pt x="142" y="17"/>
                    </a:cubicBezTo>
                    <a:cubicBezTo>
                      <a:pt x="83" y="69"/>
                      <a:pt x="83" y="69"/>
                      <a:pt x="83" y="69"/>
                    </a:cubicBezTo>
                    <a:cubicBezTo>
                      <a:pt x="29" y="40"/>
                      <a:pt x="29" y="40"/>
                      <a:pt x="29" y="40"/>
                    </a:cubicBezTo>
                    <a:cubicBezTo>
                      <a:pt x="27" y="39"/>
                      <a:pt x="25" y="39"/>
                      <a:pt x="24" y="40"/>
                    </a:cubicBezTo>
                    <a:cubicBezTo>
                      <a:pt x="2" y="62"/>
                      <a:pt x="2" y="62"/>
                      <a:pt x="2" y="62"/>
                    </a:cubicBezTo>
                    <a:cubicBezTo>
                      <a:pt x="0" y="64"/>
                      <a:pt x="0" y="66"/>
                      <a:pt x="1" y="68"/>
                    </a:cubicBezTo>
                    <a:cubicBezTo>
                      <a:pt x="3" y="70"/>
                      <a:pt x="5" y="70"/>
                      <a:pt x="7" y="6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grpSp>
        <p:nvGrpSpPr>
          <p:cNvPr id="64" name="组合 63"/>
          <p:cNvGrpSpPr/>
          <p:nvPr/>
        </p:nvGrpSpPr>
        <p:grpSpPr>
          <a:xfrm>
            <a:off x="581694" y="3911231"/>
            <a:ext cx="8810716" cy="830997"/>
            <a:chOff x="581694" y="3911229"/>
            <a:chExt cx="8810716" cy="830997"/>
          </a:xfrm>
        </p:grpSpPr>
        <p:sp>
          <p:nvSpPr>
            <p:cNvPr id="35" name="矩形 34"/>
            <p:cNvSpPr/>
            <p:nvPr/>
          </p:nvSpPr>
          <p:spPr>
            <a:xfrm>
              <a:off x="1327514" y="3911229"/>
              <a:ext cx="8064896" cy="830997"/>
            </a:xfrm>
            <a:prstGeom prst="rect">
              <a:avLst/>
            </a:prstGeom>
          </p:spPr>
          <p:txBody>
            <a:bodyPr wrap="square">
              <a:spAutoFit/>
            </a:bodyPr>
            <a:lstStyle/>
            <a:p>
              <a:r>
                <a:rPr lang="en-US" altLang="zh-CN" sz="2400" dirty="0">
                  <a:solidFill>
                    <a:schemeClr val="bg1"/>
                  </a:solidFill>
                </a:rPr>
                <a:t>Happiness is not about being immortal nor having food or rights in one's hand. </a:t>
              </a:r>
              <a:endParaRPr lang="zh-CN" altLang="en-US" sz="2400" dirty="0"/>
            </a:p>
          </p:txBody>
        </p:sp>
        <p:grpSp>
          <p:nvGrpSpPr>
            <p:cNvPr id="50" name="组合 49"/>
            <p:cNvGrpSpPr/>
            <p:nvPr/>
          </p:nvGrpSpPr>
          <p:grpSpPr>
            <a:xfrm>
              <a:off x="581694" y="4043656"/>
              <a:ext cx="601882" cy="566141"/>
              <a:chOff x="8816975" y="1585913"/>
              <a:chExt cx="668338" cy="628650"/>
            </a:xfrm>
            <a:solidFill>
              <a:schemeClr val="accent2"/>
            </a:solidFill>
          </p:grpSpPr>
          <p:sp>
            <p:nvSpPr>
              <p:cNvPr id="51" name="Freeform 319"/>
              <p:cNvSpPr>
                <a:spLocks/>
              </p:cNvSpPr>
              <p:nvPr/>
            </p:nvSpPr>
            <p:spPr bwMode="auto">
              <a:xfrm>
                <a:off x="9271000" y="1973263"/>
                <a:ext cx="123825" cy="141287"/>
              </a:xfrm>
              <a:custGeom>
                <a:avLst/>
                <a:gdLst>
                  <a:gd name="T0" fmla="*/ 2147483646 w 37"/>
                  <a:gd name="T1" fmla="*/ 0 h 42"/>
                  <a:gd name="T2" fmla="*/ 0 w 37"/>
                  <a:gd name="T3" fmla="*/ 2147483646 h 42"/>
                  <a:gd name="T4" fmla="*/ 0 w 37"/>
                  <a:gd name="T5" fmla="*/ 2147483646 h 42"/>
                  <a:gd name="T6" fmla="*/ 2147483646 w 37"/>
                  <a:gd name="T7" fmla="*/ 2147483646 h 42"/>
                  <a:gd name="T8" fmla="*/ 2147483646 w 37"/>
                  <a:gd name="T9" fmla="*/ 2147483646 h 42"/>
                  <a:gd name="T10" fmla="*/ 2147483646 w 37"/>
                  <a:gd name="T11" fmla="*/ 2147483646 h 42"/>
                  <a:gd name="T12" fmla="*/ 2147483646 w 37"/>
                  <a:gd name="T13" fmla="*/ 2147483646 h 42"/>
                  <a:gd name="T14" fmla="*/ 2147483646 w 37"/>
                  <a:gd name="T15" fmla="*/ 0 h 42"/>
                  <a:gd name="T16" fmla="*/ 2147483646 w 37"/>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42">
                    <a:moveTo>
                      <a:pt x="10" y="0"/>
                    </a:moveTo>
                    <a:cubicBezTo>
                      <a:pt x="5" y="0"/>
                      <a:pt x="0" y="5"/>
                      <a:pt x="0" y="10"/>
                    </a:cubicBezTo>
                    <a:cubicBezTo>
                      <a:pt x="0" y="33"/>
                      <a:pt x="0" y="33"/>
                      <a:pt x="0" y="33"/>
                    </a:cubicBezTo>
                    <a:cubicBezTo>
                      <a:pt x="0" y="38"/>
                      <a:pt x="5" y="42"/>
                      <a:pt x="10" y="42"/>
                    </a:cubicBezTo>
                    <a:cubicBezTo>
                      <a:pt x="27" y="42"/>
                      <a:pt x="27" y="42"/>
                      <a:pt x="27" y="42"/>
                    </a:cubicBezTo>
                    <a:cubicBezTo>
                      <a:pt x="32" y="42"/>
                      <a:pt x="37" y="38"/>
                      <a:pt x="37" y="33"/>
                    </a:cubicBezTo>
                    <a:cubicBezTo>
                      <a:pt x="37" y="10"/>
                      <a:pt x="37" y="10"/>
                      <a:pt x="37" y="10"/>
                    </a:cubicBezTo>
                    <a:cubicBezTo>
                      <a:pt x="37" y="5"/>
                      <a:pt x="32" y="0"/>
                      <a:pt x="27" y="0"/>
                    </a:cubicBezTo>
                    <a:lnTo>
                      <a:pt x="1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52" name="Freeform 320"/>
              <p:cNvSpPr>
                <a:spLocks/>
              </p:cNvSpPr>
              <p:nvPr/>
            </p:nvSpPr>
            <p:spPr bwMode="auto">
              <a:xfrm>
                <a:off x="9082088" y="1771650"/>
                <a:ext cx="123825" cy="342900"/>
              </a:xfrm>
              <a:custGeom>
                <a:avLst/>
                <a:gdLst>
                  <a:gd name="T0" fmla="*/ 2147483646 w 37"/>
                  <a:gd name="T1" fmla="*/ 0 h 102"/>
                  <a:gd name="T2" fmla="*/ 0 w 37"/>
                  <a:gd name="T3" fmla="*/ 2147483646 h 102"/>
                  <a:gd name="T4" fmla="*/ 0 w 37"/>
                  <a:gd name="T5" fmla="*/ 2147483646 h 102"/>
                  <a:gd name="T6" fmla="*/ 2147483646 w 37"/>
                  <a:gd name="T7" fmla="*/ 2147483646 h 102"/>
                  <a:gd name="T8" fmla="*/ 2147483646 w 37"/>
                  <a:gd name="T9" fmla="*/ 2147483646 h 102"/>
                  <a:gd name="T10" fmla="*/ 2147483646 w 37"/>
                  <a:gd name="T11" fmla="*/ 2147483646 h 102"/>
                  <a:gd name="T12" fmla="*/ 2147483646 w 37"/>
                  <a:gd name="T13" fmla="*/ 2147483646 h 102"/>
                  <a:gd name="T14" fmla="*/ 2147483646 w 37"/>
                  <a:gd name="T15" fmla="*/ 0 h 102"/>
                  <a:gd name="T16" fmla="*/ 2147483646 w 37"/>
                  <a:gd name="T17" fmla="*/ 0 h 1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102">
                    <a:moveTo>
                      <a:pt x="10" y="0"/>
                    </a:moveTo>
                    <a:cubicBezTo>
                      <a:pt x="5" y="0"/>
                      <a:pt x="0" y="5"/>
                      <a:pt x="0" y="10"/>
                    </a:cubicBezTo>
                    <a:cubicBezTo>
                      <a:pt x="0" y="93"/>
                      <a:pt x="0" y="93"/>
                      <a:pt x="0" y="93"/>
                    </a:cubicBezTo>
                    <a:cubicBezTo>
                      <a:pt x="0" y="98"/>
                      <a:pt x="5" y="102"/>
                      <a:pt x="10" y="102"/>
                    </a:cubicBezTo>
                    <a:cubicBezTo>
                      <a:pt x="27" y="102"/>
                      <a:pt x="27" y="102"/>
                      <a:pt x="27" y="102"/>
                    </a:cubicBezTo>
                    <a:cubicBezTo>
                      <a:pt x="32" y="102"/>
                      <a:pt x="37" y="98"/>
                      <a:pt x="37" y="93"/>
                    </a:cubicBezTo>
                    <a:cubicBezTo>
                      <a:pt x="37" y="10"/>
                      <a:pt x="37" y="10"/>
                      <a:pt x="37" y="10"/>
                    </a:cubicBezTo>
                    <a:cubicBezTo>
                      <a:pt x="37" y="5"/>
                      <a:pt x="32" y="0"/>
                      <a:pt x="27" y="0"/>
                    </a:cubicBezTo>
                    <a:lnTo>
                      <a:pt x="1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53" name="Freeform 321"/>
              <p:cNvSpPr>
                <a:spLocks/>
              </p:cNvSpPr>
              <p:nvPr/>
            </p:nvSpPr>
            <p:spPr bwMode="auto">
              <a:xfrm>
                <a:off x="8893175" y="1825625"/>
                <a:ext cx="125413" cy="288925"/>
              </a:xfrm>
              <a:custGeom>
                <a:avLst/>
                <a:gdLst>
                  <a:gd name="T0" fmla="*/ 2147483646 w 37"/>
                  <a:gd name="T1" fmla="*/ 0 h 86"/>
                  <a:gd name="T2" fmla="*/ 0 w 37"/>
                  <a:gd name="T3" fmla="*/ 2147483646 h 86"/>
                  <a:gd name="T4" fmla="*/ 0 w 37"/>
                  <a:gd name="T5" fmla="*/ 2147483646 h 86"/>
                  <a:gd name="T6" fmla="*/ 2147483646 w 37"/>
                  <a:gd name="T7" fmla="*/ 2147483646 h 86"/>
                  <a:gd name="T8" fmla="*/ 2147483646 w 37"/>
                  <a:gd name="T9" fmla="*/ 2147483646 h 86"/>
                  <a:gd name="T10" fmla="*/ 2147483646 w 37"/>
                  <a:gd name="T11" fmla="*/ 2147483646 h 86"/>
                  <a:gd name="T12" fmla="*/ 2147483646 w 37"/>
                  <a:gd name="T13" fmla="*/ 2147483646 h 86"/>
                  <a:gd name="T14" fmla="*/ 2147483646 w 37"/>
                  <a:gd name="T15" fmla="*/ 0 h 86"/>
                  <a:gd name="T16" fmla="*/ 2147483646 w 37"/>
                  <a:gd name="T17" fmla="*/ 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86">
                    <a:moveTo>
                      <a:pt x="10" y="0"/>
                    </a:moveTo>
                    <a:cubicBezTo>
                      <a:pt x="5" y="0"/>
                      <a:pt x="0" y="5"/>
                      <a:pt x="0" y="10"/>
                    </a:cubicBezTo>
                    <a:cubicBezTo>
                      <a:pt x="0" y="77"/>
                      <a:pt x="0" y="77"/>
                      <a:pt x="0" y="77"/>
                    </a:cubicBezTo>
                    <a:cubicBezTo>
                      <a:pt x="0" y="82"/>
                      <a:pt x="5" y="86"/>
                      <a:pt x="10" y="86"/>
                    </a:cubicBezTo>
                    <a:cubicBezTo>
                      <a:pt x="27" y="86"/>
                      <a:pt x="27" y="86"/>
                      <a:pt x="27" y="86"/>
                    </a:cubicBezTo>
                    <a:cubicBezTo>
                      <a:pt x="32" y="86"/>
                      <a:pt x="37" y="82"/>
                      <a:pt x="37" y="77"/>
                    </a:cubicBezTo>
                    <a:cubicBezTo>
                      <a:pt x="37" y="10"/>
                      <a:pt x="37" y="10"/>
                      <a:pt x="37" y="10"/>
                    </a:cubicBezTo>
                    <a:cubicBezTo>
                      <a:pt x="37" y="5"/>
                      <a:pt x="32" y="0"/>
                      <a:pt x="27" y="0"/>
                    </a:cubicBezTo>
                    <a:lnTo>
                      <a:pt x="1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54" name="Freeform 322"/>
              <p:cNvSpPr>
                <a:spLocks/>
              </p:cNvSpPr>
              <p:nvPr/>
            </p:nvSpPr>
            <p:spPr bwMode="auto">
              <a:xfrm>
                <a:off x="8816975" y="2160588"/>
                <a:ext cx="668338" cy="53975"/>
              </a:xfrm>
              <a:custGeom>
                <a:avLst/>
                <a:gdLst>
                  <a:gd name="T0" fmla="*/ 2147483646 w 199"/>
                  <a:gd name="T1" fmla="*/ 0 h 16"/>
                  <a:gd name="T2" fmla="*/ 2147483646 w 199"/>
                  <a:gd name="T3" fmla="*/ 0 h 16"/>
                  <a:gd name="T4" fmla="*/ 0 w 199"/>
                  <a:gd name="T5" fmla="*/ 2147483646 h 16"/>
                  <a:gd name="T6" fmla="*/ 0 w 199"/>
                  <a:gd name="T7" fmla="*/ 2147483646 h 16"/>
                  <a:gd name="T8" fmla="*/ 2147483646 w 199"/>
                  <a:gd name="T9" fmla="*/ 2147483646 h 16"/>
                  <a:gd name="T10" fmla="*/ 2147483646 w 199"/>
                  <a:gd name="T11" fmla="*/ 2147483646 h 16"/>
                  <a:gd name="T12" fmla="*/ 2147483646 w 199"/>
                  <a:gd name="T13" fmla="*/ 2147483646 h 16"/>
                  <a:gd name="T14" fmla="*/ 2147483646 w 199"/>
                  <a:gd name="T15" fmla="*/ 2147483646 h 16"/>
                  <a:gd name="T16" fmla="*/ 2147483646 w 199"/>
                  <a:gd name="T17" fmla="*/ 0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9" h="16">
                    <a:moveTo>
                      <a:pt x="191" y="0"/>
                    </a:moveTo>
                    <a:cubicBezTo>
                      <a:pt x="8" y="0"/>
                      <a:pt x="8" y="0"/>
                      <a:pt x="8" y="0"/>
                    </a:cubicBezTo>
                    <a:cubicBezTo>
                      <a:pt x="3" y="0"/>
                      <a:pt x="0" y="3"/>
                      <a:pt x="0" y="8"/>
                    </a:cubicBezTo>
                    <a:cubicBezTo>
                      <a:pt x="0" y="8"/>
                      <a:pt x="0" y="8"/>
                      <a:pt x="0" y="8"/>
                    </a:cubicBezTo>
                    <a:cubicBezTo>
                      <a:pt x="0" y="13"/>
                      <a:pt x="3" y="16"/>
                      <a:pt x="8" y="16"/>
                    </a:cubicBezTo>
                    <a:cubicBezTo>
                      <a:pt x="191" y="16"/>
                      <a:pt x="191" y="16"/>
                      <a:pt x="191" y="16"/>
                    </a:cubicBezTo>
                    <a:cubicBezTo>
                      <a:pt x="196" y="16"/>
                      <a:pt x="199" y="13"/>
                      <a:pt x="199" y="8"/>
                    </a:cubicBezTo>
                    <a:cubicBezTo>
                      <a:pt x="199" y="8"/>
                      <a:pt x="199" y="8"/>
                      <a:pt x="199" y="8"/>
                    </a:cubicBezTo>
                    <a:cubicBezTo>
                      <a:pt x="199" y="3"/>
                      <a:pt x="196" y="0"/>
                      <a:pt x="191"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55" name="Freeform 323"/>
              <p:cNvSpPr>
                <a:spLocks/>
              </p:cNvSpPr>
              <p:nvPr/>
            </p:nvSpPr>
            <p:spPr bwMode="auto">
              <a:xfrm>
                <a:off x="8859838" y="1585913"/>
                <a:ext cx="561975" cy="252412"/>
              </a:xfrm>
              <a:custGeom>
                <a:avLst/>
                <a:gdLst>
                  <a:gd name="T0" fmla="*/ 2147483646 w 167"/>
                  <a:gd name="T1" fmla="*/ 2147483646 h 75"/>
                  <a:gd name="T2" fmla="*/ 2147483646 w 167"/>
                  <a:gd name="T3" fmla="*/ 2147483646 h 75"/>
                  <a:gd name="T4" fmla="*/ 2147483646 w 167"/>
                  <a:gd name="T5" fmla="*/ 2147483646 h 75"/>
                  <a:gd name="T6" fmla="*/ 2147483646 w 167"/>
                  <a:gd name="T7" fmla="*/ 2147483646 h 75"/>
                  <a:gd name="T8" fmla="*/ 2147483646 w 167"/>
                  <a:gd name="T9" fmla="*/ 2147483646 h 75"/>
                  <a:gd name="T10" fmla="*/ 2147483646 w 167"/>
                  <a:gd name="T11" fmla="*/ 2147483646 h 75"/>
                  <a:gd name="T12" fmla="*/ 2147483646 w 167"/>
                  <a:gd name="T13" fmla="*/ 2147483646 h 75"/>
                  <a:gd name="T14" fmla="*/ 2147483646 w 167"/>
                  <a:gd name="T15" fmla="*/ 2147483646 h 75"/>
                  <a:gd name="T16" fmla="*/ 2147483646 w 167"/>
                  <a:gd name="T17" fmla="*/ 2147483646 h 75"/>
                  <a:gd name="T18" fmla="*/ 2147483646 w 167"/>
                  <a:gd name="T19" fmla="*/ 2147483646 h 75"/>
                  <a:gd name="T20" fmla="*/ 2147483646 w 167"/>
                  <a:gd name="T21" fmla="*/ 2147483646 h 75"/>
                  <a:gd name="T22" fmla="*/ 2147483646 w 167"/>
                  <a:gd name="T23" fmla="*/ 2147483646 h 75"/>
                  <a:gd name="T24" fmla="*/ 2147483646 w 167"/>
                  <a:gd name="T25" fmla="*/ 2147483646 h 75"/>
                  <a:gd name="T26" fmla="*/ 2147483646 w 167"/>
                  <a:gd name="T27" fmla="*/ 2147483646 h 75"/>
                  <a:gd name="T28" fmla="*/ 2147483646 w 167"/>
                  <a:gd name="T29" fmla="*/ 2147483646 h 75"/>
                  <a:gd name="T30" fmla="*/ 2147483646 w 167"/>
                  <a:gd name="T31" fmla="*/ 2147483646 h 75"/>
                  <a:gd name="T32" fmla="*/ 2147483646 w 167"/>
                  <a:gd name="T33" fmla="*/ 2147483646 h 75"/>
                  <a:gd name="T34" fmla="*/ 2147483646 w 167"/>
                  <a:gd name="T35" fmla="*/ 2147483646 h 75"/>
                  <a:gd name="T36" fmla="*/ 2147483646 w 167"/>
                  <a:gd name="T37" fmla="*/ 2147483646 h 75"/>
                  <a:gd name="T38" fmla="*/ 2147483646 w 167"/>
                  <a:gd name="T39" fmla="*/ 2147483646 h 75"/>
                  <a:gd name="T40" fmla="*/ 2147483646 w 167"/>
                  <a:gd name="T41" fmla="*/ 2147483646 h 75"/>
                  <a:gd name="T42" fmla="*/ 2147483646 w 167"/>
                  <a:gd name="T43" fmla="*/ 2147483646 h 75"/>
                  <a:gd name="T44" fmla="*/ 2147483646 w 167"/>
                  <a:gd name="T45" fmla="*/ 2147483646 h 75"/>
                  <a:gd name="T46" fmla="*/ 2147483646 w 167"/>
                  <a:gd name="T47" fmla="*/ 2147483646 h 75"/>
                  <a:gd name="T48" fmla="*/ 2147483646 w 167"/>
                  <a:gd name="T49" fmla="*/ 2147483646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67" h="75">
                    <a:moveTo>
                      <a:pt x="24" y="49"/>
                    </a:moveTo>
                    <a:cubicBezTo>
                      <a:pt x="25" y="50"/>
                      <a:pt x="26" y="51"/>
                      <a:pt x="27" y="51"/>
                    </a:cubicBezTo>
                    <a:cubicBezTo>
                      <a:pt x="28" y="51"/>
                      <a:pt x="29" y="51"/>
                      <a:pt x="30" y="50"/>
                    </a:cubicBezTo>
                    <a:cubicBezTo>
                      <a:pt x="84" y="10"/>
                      <a:pt x="84" y="10"/>
                      <a:pt x="84" y="10"/>
                    </a:cubicBezTo>
                    <a:cubicBezTo>
                      <a:pt x="142" y="58"/>
                      <a:pt x="142" y="58"/>
                      <a:pt x="142" y="58"/>
                    </a:cubicBezTo>
                    <a:cubicBezTo>
                      <a:pt x="138" y="62"/>
                      <a:pt x="138" y="62"/>
                      <a:pt x="138" y="62"/>
                    </a:cubicBezTo>
                    <a:cubicBezTo>
                      <a:pt x="138" y="62"/>
                      <a:pt x="138" y="62"/>
                      <a:pt x="138" y="63"/>
                    </a:cubicBezTo>
                    <a:cubicBezTo>
                      <a:pt x="138" y="63"/>
                      <a:pt x="138" y="64"/>
                      <a:pt x="139" y="65"/>
                    </a:cubicBezTo>
                    <a:cubicBezTo>
                      <a:pt x="139" y="65"/>
                      <a:pt x="140" y="65"/>
                      <a:pt x="140" y="66"/>
                    </a:cubicBezTo>
                    <a:cubicBezTo>
                      <a:pt x="164" y="75"/>
                      <a:pt x="164" y="75"/>
                      <a:pt x="164" y="75"/>
                    </a:cubicBezTo>
                    <a:cubicBezTo>
                      <a:pt x="164" y="75"/>
                      <a:pt x="164" y="75"/>
                      <a:pt x="164" y="75"/>
                    </a:cubicBezTo>
                    <a:cubicBezTo>
                      <a:pt x="165" y="75"/>
                      <a:pt x="166" y="75"/>
                      <a:pt x="166" y="74"/>
                    </a:cubicBezTo>
                    <a:cubicBezTo>
                      <a:pt x="167" y="74"/>
                      <a:pt x="166" y="73"/>
                      <a:pt x="166" y="73"/>
                    </a:cubicBezTo>
                    <a:cubicBezTo>
                      <a:pt x="163" y="64"/>
                      <a:pt x="157" y="49"/>
                      <a:pt x="157" y="49"/>
                    </a:cubicBezTo>
                    <a:cubicBezTo>
                      <a:pt x="157" y="48"/>
                      <a:pt x="157" y="48"/>
                      <a:pt x="156" y="47"/>
                    </a:cubicBezTo>
                    <a:cubicBezTo>
                      <a:pt x="156" y="46"/>
                      <a:pt x="155" y="46"/>
                      <a:pt x="155" y="46"/>
                    </a:cubicBezTo>
                    <a:cubicBezTo>
                      <a:pt x="154" y="46"/>
                      <a:pt x="154" y="46"/>
                      <a:pt x="154" y="46"/>
                    </a:cubicBezTo>
                    <a:cubicBezTo>
                      <a:pt x="148" y="52"/>
                      <a:pt x="148" y="52"/>
                      <a:pt x="148" y="52"/>
                    </a:cubicBezTo>
                    <a:cubicBezTo>
                      <a:pt x="86" y="2"/>
                      <a:pt x="86" y="2"/>
                      <a:pt x="86" y="2"/>
                    </a:cubicBezTo>
                    <a:cubicBezTo>
                      <a:pt x="85" y="0"/>
                      <a:pt x="83" y="0"/>
                      <a:pt x="81" y="2"/>
                    </a:cubicBezTo>
                    <a:cubicBezTo>
                      <a:pt x="29" y="41"/>
                      <a:pt x="29" y="41"/>
                      <a:pt x="29" y="41"/>
                    </a:cubicBezTo>
                    <a:cubicBezTo>
                      <a:pt x="8" y="7"/>
                      <a:pt x="8" y="7"/>
                      <a:pt x="8" y="7"/>
                    </a:cubicBezTo>
                    <a:cubicBezTo>
                      <a:pt x="7" y="5"/>
                      <a:pt x="5" y="5"/>
                      <a:pt x="3" y="6"/>
                    </a:cubicBezTo>
                    <a:cubicBezTo>
                      <a:pt x="1" y="7"/>
                      <a:pt x="0" y="9"/>
                      <a:pt x="1" y="11"/>
                    </a:cubicBezTo>
                    <a:lnTo>
                      <a:pt x="24"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grpSp>
        <p:nvGrpSpPr>
          <p:cNvPr id="65" name="组合 64"/>
          <p:cNvGrpSpPr/>
          <p:nvPr/>
        </p:nvGrpSpPr>
        <p:grpSpPr>
          <a:xfrm>
            <a:off x="632504" y="5060534"/>
            <a:ext cx="8711699" cy="830997"/>
            <a:chOff x="632503" y="5060532"/>
            <a:chExt cx="8711699" cy="830997"/>
          </a:xfrm>
        </p:grpSpPr>
        <p:sp>
          <p:nvSpPr>
            <p:cNvPr id="36" name="矩形 35"/>
            <p:cNvSpPr/>
            <p:nvPr/>
          </p:nvSpPr>
          <p:spPr>
            <a:xfrm>
              <a:off x="1279306" y="5060532"/>
              <a:ext cx="8064896" cy="830997"/>
            </a:xfrm>
            <a:prstGeom prst="rect">
              <a:avLst/>
            </a:prstGeom>
          </p:spPr>
          <p:txBody>
            <a:bodyPr wrap="square">
              <a:spAutoFit/>
            </a:bodyPr>
            <a:lstStyle/>
            <a:p>
              <a:r>
                <a:rPr lang="en-US" altLang="zh-CN" sz="2400" dirty="0">
                  <a:solidFill>
                    <a:schemeClr val="bg1"/>
                  </a:solidFill>
                </a:rPr>
                <a:t>Happiness is not about being immortal nor having food or rights in one's hand. </a:t>
              </a:r>
              <a:endParaRPr lang="zh-CN" altLang="en-US" sz="2400" dirty="0"/>
            </a:p>
          </p:txBody>
        </p:sp>
        <p:grpSp>
          <p:nvGrpSpPr>
            <p:cNvPr id="56" name="组合 55"/>
            <p:cNvGrpSpPr/>
            <p:nvPr/>
          </p:nvGrpSpPr>
          <p:grpSpPr>
            <a:xfrm>
              <a:off x="632503" y="5259089"/>
              <a:ext cx="601882" cy="583297"/>
              <a:chOff x="10161588" y="1566863"/>
              <a:chExt cx="668337" cy="647700"/>
            </a:xfrm>
            <a:solidFill>
              <a:schemeClr val="accent1"/>
            </a:solidFill>
          </p:grpSpPr>
          <p:sp>
            <p:nvSpPr>
              <p:cNvPr id="57" name="Freeform 386"/>
              <p:cNvSpPr>
                <a:spLocks/>
              </p:cNvSpPr>
              <p:nvPr/>
            </p:nvSpPr>
            <p:spPr bwMode="auto">
              <a:xfrm>
                <a:off x="10372725" y="1566863"/>
                <a:ext cx="241300" cy="292100"/>
              </a:xfrm>
              <a:custGeom>
                <a:avLst/>
                <a:gdLst>
                  <a:gd name="T0" fmla="*/ 2147483646 w 72"/>
                  <a:gd name="T1" fmla="*/ 2147483646 h 87"/>
                  <a:gd name="T2" fmla="*/ 2147483646 w 72"/>
                  <a:gd name="T3" fmla="*/ 2147483646 h 87"/>
                  <a:gd name="T4" fmla="*/ 2147483646 w 72"/>
                  <a:gd name="T5" fmla="*/ 2147483646 h 87"/>
                  <a:gd name="T6" fmla="*/ 2147483646 w 72"/>
                  <a:gd name="T7" fmla="*/ 2147483646 h 87"/>
                  <a:gd name="T8" fmla="*/ 2147483646 w 72"/>
                  <a:gd name="T9" fmla="*/ 2147483646 h 87"/>
                  <a:gd name="T10" fmla="*/ 2147483646 w 72"/>
                  <a:gd name="T11" fmla="*/ 2147483646 h 87"/>
                  <a:gd name="T12" fmla="*/ 2147483646 w 72"/>
                  <a:gd name="T13" fmla="*/ 0 h 87"/>
                  <a:gd name="T14" fmla="*/ 2147483646 w 72"/>
                  <a:gd name="T15" fmla="*/ 2147483646 h 87"/>
                  <a:gd name="T16" fmla="*/ 0 w 72"/>
                  <a:gd name="T17" fmla="*/ 2147483646 h 87"/>
                  <a:gd name="T18" fmla="*/ 2147483646 w 72"/>
                  <a:gd name="T19" fmla="*/ 2147483646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2" h="87">
                    <a:moveTo>
                      <a:pt x="30" y="85"/>
                    </a:moveTo>
                    <a:cubicBezTo>
                      <a:pt x="31" y="86"/>
                      <a:pt x="32" y="87"/>
                      <a:pt x="34" y="87"/>
                    </a:cubicBezTo>
                    <a:cubicBezTo>
                      <a:pt x="34" y="87"/>
                      <a:pt x="34" y="87"/>
                      <a:pt x="34" y="87"/>
                    </a:cubicBezTo>
                    <a:cubicBezTo>
                      <a:pt x="36" y="87"/>
                      <a:pt x="37" y="86"/>
                      <a:pt x="38" y="85"/>
                    </a:cubicBezTo>
                    <a:cubicBezTo>
                      <a:pt x="71" y="14"/>
                      <a:pt x="71" y="14"/>
                      <a:pt x="71" y="14"/>
                    </a:cubicBezTo>
                    <a:cubicBezTo>
                      <a:pt x="72" y="12"/>
                      <a:pt x="71" y="9"/>
                      <a:pt x="69" y="8"/>
                    </a:cubicBezTo>
                    <a:cubicBezTo>
                      <a:pt x="58" y="3"/>
                      <a:pt x="46" y="0"/>
                      <a:pt x="34" y="0"/>
                    </a:cubicBezTo>
                    <a:cubicBezTo>
                      <a:pt x="23" y="0"/>
                      <a:pt x="12" y="2"/>
                      <a:pt x="3" y="7"/>
                    </a:cubicBezTo>
                    <a:cubicBezTo>
                      <a:pt x="1" y="7"/>
                      <a:pt x="0" y="10"/>
                      <a:pt x="0" y="12"/>
                    </a:cubicBezTo>
                    <a:cubicBezTo>
                      <a:pt x="7" y="28"/>
                      <a:pt x="30" y="85"/>
                      <a:pt x="30" y="8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58" name="Freeform 387"/>
              <p:cNvSpPr>
                <a:spLocks/>
              </p:cNvSpPr>
              <p:nvPr/>
            </p:nvSpPr>
            <p:spPr bwMode="auto">
              <a:xfrm>
                <a:off x="10537825" y="1651000"/>
                <a:ext cx="292100" cy="385763"/>
              </a:xfrm>
              <a:custGeom>
                <a:avLst/>
                <a:gdLst>
                  <a:gd name="T0" fmla="*/ 2147483646 w 87"/>
                  <a:gd name="T1" fmla="*/ 0 h 115"/>
                  <a:gd name="T2" fmla="*/ 2147483646 w 87"/>
                  <a:gd name="T3" fmla="*/ 0 h 115"/>
                  <a:gd name="T4" fmla="*/ 2147483646 w 87"/>
                  <a:gd name="T5" fmla="*/ 2147483646 h 115"/>
                  <a:gd name="T6" fmla="*/ 2147483646 w 87"/>
                  <a:gd name="T7" fmla="*/ 2147483646 h 115"/>
                  <a:gd name="T8" fmla="*/ 2147483646 w 87"/>
                  <a:gd name="T9" fmla="*/ 2147483646 h 115"/>
                  <a:gd name="T10" fmla="*/ 2147483646 w 87"/>
                  <a:gd name="T11" fmla="*/ 2147483646 h 115"/>
                  <a:gd name="T12" fmla="*/ 2147483646 w 87"/>
                  <a:gd name="T13" fmla="*/ 2147483646 h 115"/>
                  <a:gd name="T14" fmla="*/ 2147483646 w 87"/>
                  <a:gd name="T15" fmla="*/ 2147483646 h 115"/>
                  <a:gd name="T16" fmla="*/ 2147483646 w 87"/>
                  <a:gd name="T17" fmla="*/ 2147483646 h 115"/>
                  <a:gd name="T18" fmla="*/ 2147483646 w 87"/>
                  <a:gd name="T19" fmla="*/ 0 h 1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7" h="115">
                    <a:moveTo>
                      <a:pt x="40" y="0"/>
                    </a:moveTo>
                    <a:cubicBezTo>
                      <a:pt x="39" y="0"/>
                      <a:pt x="38" y="0"/>
                      <a:pt x="37" y="0"/>
                    </a:cubicBezTo>
                    <a:cubicBezTo>
                      <a:pt x="36" y="1"/>
                      <a:pt x="35" y="1"/>
                      <a:pt x="34" y="2"/>
                    </a:cubicBezTo>
                    <a:cubicBezTo>
                      <a:pt x="1" y="74"/>
                      <a:pt x="1" y="74"/>
                      <a:pt x="1" y="74"/>
                    </a:cubicBezTo>
                    <a:cubicBezTo>
                      <a:pt x="0" y="76"/>
                      <a:pt x="1" y="78"/>
                      <a:pt x="2" y="79"/>
                    </a:cubicBezTo>
                    <a:cubicBezTo>
                      <a:pt x="73" y="114"/>
                      <a:pt x="73" y="114"/>
                      <a:pt x="73" y="114"/>
                    </a:cubicBezTo>
                    <a:cubicBezTo>
                      <a:pt x="73" y="115"/>
                      <a:pt x="74" y="115"/>
                      <a:pt x="75" y="115"/>
                    </a:cubicBezTo>
                    <a:cubicBezTo>
                      <a:pt x="76" y="115"/>
                      <a:pt x="77" y="114"/>
                      <a:pt x="78" y="113"/>
                    </a:cubicBezTo>
                    <a:cubicBezTo>
                      <a:pt x="84" y="101"/>
                      <a:pt x="87" y="88"/>
                      <a:pt x="87" y="75"/>
                    </a:cubicBezTo>
                    <a:cubicBezTo>
                      <a:pt x="87" y="44"/>
                      <a:pt x="68" y="14"/>
                      <a:pt x="4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59" name="Freeform 388"/>
              <p:cNvSpPr>
                <a:spLocks/>
              </p:cNvSpPr>
              <p:nvPr/>
            </p:nvSpPr>
            <p:spPr bwMode="auto">
              <a:xfrm>
                <a:off x="10161588" y="1681163"/>
                <a:ext cx="527050" cy="533400"/>
              </a:xfrm>
              <a:custGeom>
                <a:avLst/>
                <a:gdLst>
                  <a:gd name="T0" fmla="*/ 2147483646 w 157"/>
                  <a:gd name="T1" fmla="*/ 2147483646 h 159"/>
                  <a:gd name="T2" fmla="*/ 2147483646 w 157"/>
                  <a:gd name="T3" fmla="*/ 2147483646 h 159"/>
                  <a:gd name="T4" fmla="*/ 2147483646 w 157"/>
                  <a:gd name="T5" fmla="*/ 2147483646 h 159"/>
                  <a:gd name="T6" fmla="*/ 2147483646 w 157"/>
                  <a:gd name="T7" fmla="*/ 0 h 159"/>
                  <a:gd name="T8" fmla="*/ 2147483646 w 157"/>
                  <a:gd name="T9" fmla="*/ 0 h 159"/>
                  <a:gd name="T10" fmla="*/ 0 w 157"/>
                  <a:gd name="T11" fmla="*/ 2147483646 h 159"/>
                  <a:gd name="T12" fmla="*/ 2147483646 w 157"/>
                  <a:gd name="T13" fmla="*/ 2147483646 h 159"/>
                  <a:gd name="T14" fmla="*/ 2147483646 w 157"/>
                  <a:gd name="T15" fmla="*/ 2147483646 h 159"/>
                  <a:gd name="T16" fmla="*/ 2147483646 w 157"/>
                  <a:gd name="T17" fmla="*/ 2147483646 h 159"/>
                  <a:gd name="T18" fmla="*/ 2147483646 w 157"/>
                  <a:gd name="T19" fmla="*/ 214748364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7" h="159">
                    <a:moveTo>
                      <a:pt x="155" y="108"/>
                    </a:moveTo>
                    <a:cubicBezTo>
                      <a:pt x="86" y="74"/>
                      <a:pt x="86" y="74"/>
                      <a:pt x="86" y="74"/>
                    </a:cubicBezTo>
                    <a:cubicBezTo>
                      <a:pt x="82" y="65"/>
                      <a:pt x="63" y="17"/>
                      <a:pt x="57" y="2"/>
                    </a:cubicBezTo>
                    <a:cubicBezTo>
                      <a:pt x="56" y="1"/>
                      <a:pt x="55" y="0"/>
                      <a:pt x="54" y="0"/>
                    </a:cubicBezTo>
                    <a:cubicBezTo>
                      <a:pt x="53" y="0"/>
                      <a:pt x="52" y="0"/>
                      <a:pt x="51" y="0"/>
                    </a:cubicBezTo>
                    <a:cubicBezTo>
                      <a:pt x="20" y="13"/>
                      <a:pt x="0" y="43"/>
                      <a:pt x="0" y="77"/>
                    </a:cubicBezTo>
                    <a:cubicBezTo>
                      <a:pt x="0" y="122"/>
                      <a:pt x="37" y="159"/>
                      <a:pt x="83" y="159"/>
                    </a:cubicBezTo>
                    <a:cubicBezTo>
                      <a:pt x="114" y="159"/>
                      <a:pt x="143" y="142"/>
                      <a:pt x="157" y="114"/>
                    </a:cubicBezTo>
                    <a:cubicBezTo>
                      <a:pt x="157" y="113"/>
                      <a:pt x="157" y="112"/>
                      <a:pt x="157" y="111"/>
                    </a:cubicBezTo>
                    <a:cubicBezTo>
                      <a:pt x="157" y="110"/>
                      <a:pt x="156" y="109"/>
                      <a:pt x="155" y="10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1597348566"/>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1000" fill="hold"/>
                                        <p:tgtEl>
                                          <p:spTgt spid="42"/>
                                        </p:tgtEl>
                                        <p:attrNameLst>
                                          <p:attrName>ppt_w</p:attrName>
                                        </p:attrNameLst>
                                      </p:cBhvr>
                                      <p:tavLst>
                                        <p:tav tm="0">
                                          <p:val>
                                            <p:fltVal val="0"/>
                                          </p:val>
                                        </p:tav>
                                        <p:tav tm="100000">
                                          <p:val>
                                            <p:strVal val="#ppt_w"/>
                                          </p:val>
                                        </p:tav>
                                      </p:tavLst>
                                    </p:anim>
                                    <p:anim calcmode="lin" valueType="num">
                                      <p:cBhvr>
                                        <p:cTn id="8" dur="1000" fill="hold"/>
                                        <p:tgtEl>
                                          <p:spTgt spid="42"/>
                                        </p:tgtEl>
                                        <p:attrNameLst>
                                          <p:attrName>ppt_h</p:attrName>
                                        </p:attrNameLst>
                                      </p:cBhvr>
                                      <p:tavLst>
                                        <p:tav tm="0">
                                          <p:val>
                                            <p:fltVal val="0"/>
                                          </p:val>
                                        </p:tav>
                                        <p:tav tm="100000">
                                          <p:val>
                                            <p:strVal val="#ppt_h"/>
                                          </p:val>
                                        </p:tav>
                                      </p:tavLst>
                                    </p:anim>
                                    <p:animEffect transition="in" filter="fade">
                                      <p:cBhvr>
                                        <p:cTn id="9" dur="1000"/>
                                        <p:tgtEl>
                                          <p:spTgt spid="4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6"/>
                                        </p:tgtEl>
                                        <p:attrNameLst>
                                          <p:attrName>style.visibility</p:attrName>
                                        </p:attrNameLst>
                                      </p:cBhvr>
                                      <p:to>
                                        <p:strVal val="visible"/>
                                      </p:to>
                                    </p:set>
                                    <p:anim calcmode="lin" valueType="num">
                                      <p:cBhvr>
                                        <p:cTn id="14" dur="1000" fill="hold"/>
                                        <p:tgtEl>
                                          <p:spTgt spid="66"/>
                                        </p:tgtEl>
                                        <p:attrNameLst>
                                          <p:attrName>ppt_w</p:attrName>
                                        </p:attrNameLst>
                                      </p:cBhvr>
                                      <p:tavLst>
                                        <p:tav tm="0">
                                          <p:val>
                                            <p:fltVal val="0"/>
                                          </p:val>
                                        </p:tav>
                                        <p:tav tm="100000">
                                          <p:val>
                                            <p:strVal val="#ppt_w"/>
                                          </p:val>
                                        </p:tav>
                                      </p:tavLst>
                                    </p:anim>
                                    <p:anim calcmode="lin" valueType="num">
                                      <p:cBhvr>
                                        <p:cTn id="15" dur="1000" fill="hold"/>
                                        <p:tgtEl>
                                          <p:spTgt spid="66"/>
                                        </p:tgtEl>
                                        <p:attrNameLst>
                                          <p:attrName>ppt_h</p:attrName>
                                        </p:attrNameLst>
                                      </p:cBhvr>
                                      <p:tavLst>
                                        <p:tav tm="0">
                                          <p:val>
                                            <p:fltVal val="0"/>
                                          </p:val>
                                        </p:tav>
                                        <p:tav tm="100000">
                                          <p:val>
                                            <p:strVal val="#ppt_h"/>
                                          </p:val>
                                        </p:tav>
                                      </p:tavLst>
                                    </p:anim>
                                    <p:animEffect transition="in" filter="fade">
                                      <p:cBhvr>
                                        <p:cTn id="16" dur="10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750"/>
                                        <p:tgtEl>
                                          <p:spTgt spid="37"/>
                                        </p:tgtEl>
                                      </p:cBhvr>
                                    </p:animEffect>
                                    <p:anim calcmode="lin" valueType="num">
                                      <p:cBhvr>
                                        <p:cTn id="22" dur="750" fill="hold"/>
                                        <p:tgtEl>
                                          <p:spTgt spid="37"/>
                                        </p:tgtEl>
                                        <p:attrNameLst>
                                          <p:attrName>ppt_x</p:attrName>
                                        </p:attrNameLst>
                                      </p:cBhvr>
                                      <p:tavLst>
                                        <p:tav tm="0">
                                          <p:val>
                                            <p:strVal val="#ppt_x"/>
                                          </p:val>
                                        </p:tav>
                                        <p:tav tm="100000">
                                          <p:val>
                                            <p:strVal val="#ppt_x"/>
                                          </p:val>
                                        </p:tav>
                                      </p:tavLst>
                                    </p:anim>
                                    <p:anim calcmode="lin" valueType="num">
                                      <p:cBhvr>
                                        <p:cTn id="23" dur="75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3"/>
                                        </p:tgtEl>
                                        <p:attrNameLst>
                                          <p:attrName>style.visibility</p:attrName>
                                        </p:attrNameLst>
                                      </p:cBhvr>
                                      <p:to>
                                        <p:strVal val="visible"/>
                                      </p:to>
                                    </p:set>
                                    <p:anim calcmode="lin" valueType="num">
                                      <p:cBhvr>
                                        <p:cTn id="28" dur="1000" fill="hold"/>
                                        <p:tgtEl>
                                          <p:spTgt spid="63"/>
                                        </p:tgtEl>
                                        <p:attrNameLst>
                                          <p:attrName>ppt_w</p:attrName>
                                        </p:attrNameLst>
                                      </p:cBhvr>
                                      <p:tavLst>
                                        <p:tav tm="0">
                                          <p:val>
                                            <p:fltVal val="0"/>
                                          </p:val>
                                        </p:tav>
                                        <p:tav tm="100000">
                                          <p:val>
                                            <p:strVal val="#ppt_w"/>
                                          </p:val>
                                        </p:tav>
                                      </p:tavLst>
                                    </p:anim>
                                    <p:anim calcmode="lin" valueType="num">
                                      <p:cBhvr>
                                        <p:cTn id="29" dur="1000" fill="hold"/>
                                        <p:tgtEl>
                                          <p:spTgt spid="63"/>
                                        </p:tgtEl>
                                        <p:attrNameLst>
                                          <p:attrName>ppt_h</p:attrName>
                                        </p:attrNameLst>
                                      </p:cBhvr>
                                      <p:tavLst>
                                        <p:tav tm="0">
                                          <p:val>
                                            <p:fltVal val="0"/>
                                          </p:val>
                                        </p:tav>
                                        <p:tav tm="100000">
                                          <p:val>
                                            <p:strVal val="#ppt_h"/>
                                          </p:val>
                                        </p:tav>
                                      </p:tavLst>
                                    </p:anim>
                                    <p:animEffect transition="in" filter="fade">
                                      <p:cBhvr>
                                        <p:cTn id="30" dur="1000"/>
                                        <p:tgtEl>
                                          <p:spTgt spid="63"/>
                                        </p:tgtEl>
                                      </p:cBhvr>
                                    </p:animEffect>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750"/>
                                        <p:tgtEl>
                                          <p:spTgt spid="60"/>
                                        </p:tgtEl>
                                      </p:cBhvr>
                                    </p:animEffect>
                                    <p:anim calcmode="lin" valueType="num">
                                      <p:cBhvr>
                                        <p:cTn id="36" dur="750" fill="hold"/>
                                        <p:tgtEl>
                                          <p:spTgt spid="60"/>
                                        </p:tgtEl>
                                        <p:attrNameLst>
                                          <p:attrName>ppt_x</p:attrName>
                                        </p:attrNameLst>
                                      </p:cBhvr>
                                      <p:tavLst>
                                        <p:tav tm="0">
                                          <p:val>
                                            <p:strVal val="#ppt_x"/>
                                          </p:val>
                                        </p:tav>
                                        <p:tav tm="100000">
                                          <p:val>
                                            <p:strVal val="#ppt_x"/>
                                          </p:val>
                                        </p:tav>
                                      </p:tavLst>
                                    </p:anim>
                                    <p:anim calcmode="lin" valueType="num">
                                      <p:cBhvr>
                                        <p:cTn id="37" dur="75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64"/>
                                        </p:tgtEl>
                                        <p:attrNameLst>
                                          <p:attrName>style.visibility</p:attrName>
                                        </p:attrNameLst>
                                      </p:cBhvr>
                                      <p:to>
                                        <p:strVal val="visible"/>
                                      </p:to>
                                    </p:set>
                                    <p:anim calcmode="lin" valueType="num">
                                      <p:cBhvr>
                                        <p:cTn id="42" dur="1000" fill="hold"/>
                                        <p:tgtEl>
                                          <p:spTgt spid="64"/>
                                        </p:tgtEl>
                                        <p:attrNameLst>
                                          <p:attrName>ppt_w</p:attrName>
                                        </p:attrNameLst>
                                      </p:cBhvr>
                                      <p:tavLst>
                                        <p:tav tm="0">
                                          <p:val>
                                            <p:fltVal val="0"/>
                                          </p:val>
                                        </p:tav>
                                        <p:tav tm="100000">
                                          <p:val>
                                            <p:strVal val="#ppt_w"/>
                                          </p:val>
                                        </p:tav>
                                      </p:tavLst>
                                    </p:anim>
                                    <p:anim calcmode="lin" valueType="num">
                                      <p:cBhvr>
                                        <p:cTn id="43" dur="1000" fill="hold"/>
                                        <p:tgtEl>
                                          <p:spTgt spid="64"/>
                                        </p:tgtEl>
                                        <p:attrNameLst>
                                          <p:attrName>ppt_h</p:attrName>
                                        </p:attrNameLst>
                                      </p:cBhvr>
                                      <p:tavLst>
                                        <p:tav tm="0">
                                          <p:val>
                                            <p:fltVal val="0"/>
                                          </p:val>
                                        </p:tav>
                                        <p:tav tm="100000">
                                          <p:val>
                                            <p:strVal val="#ppt_h"/>
                                          </p:val>
                                        </p:tav>
                                      </p:tavLst>
                                    </p:anim>
                                    <p:animEffect transition="in" filter="fade">
                                      <p:cBhvr>
                                        <p:cTn id="44" dur="1000"/>
                                        <p:tgtEl>
                                          <p:spTgt spid="64"/>
                                        </p:tgtEl>
                                      </p:cBhvr>
                                    </p:animEffect>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fade">
                                      <p:cBhvr>
                                        <p:cTn id="49" dur="750"/>
                                        <p:tgtEl>
                                          <p:spTgt spid="61"/>
                                        </p:tgtEl>
                                      </p:cBhvr>
                                    </p:animEffect>
                                    <p:anim calcmode="lin" valueType="num">
                                      <p:cBhvr>
                                        <p:cTn id="50" dur="750" fill="hold"/>
                                        <p:tgtEl>
                                          <p:spTgt spid="61"/>
                                        </p:tgtEl>
                                        <p:attrNameLst>
                                          <p:attrName>ppt_x</p:attrName>
                                        </p:attrNameLst>
                                      </p:cBhvr>
                                      <p:tavLst>
                                        <p:tav tm="0">
                                          <p:val>
                                            <p:strVal val="#ppt_x"/>
                                          </p:val>
                                        </p:tav>
                                        <p:tav tm="100000">
                                          <p:val>
                                            <p:strVal val="#ppt_x"/>
                                          </p:val>
                                        </p:tav>
                                      </p:tavLst>
                                    </p:anim>
                                    <p:anim calcmode="lin" valueType="num">
                                      <p:cBhvr>
                                        <p:cTn id="51" dur="75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65"/>
                                        </p:tgtEl>
                                        <p:attrNameLst>
                                          <p:attrName>style.visibility</p:attrName>
                                        </p:attrNameLst>
                                      </p:cBhvr>
                                      <p:to>
                                        <p:strVal val="visible"/>
                                      </p:to>
                                    </p:set>
                                    <p:anim calcmode="lin" valueType="num">
                                      <p:cBhvr>
                                        <p:cTn id="56" dur="1000" fill="hold"/>
                                        <p:tgtEl>
                                          <p:spTgt spid="65"/>
                                        </p:tgtEl>
                                        <p:attrNameLst>
                                          <p:attrName>ppt_w</p:attrName>
                                        </p:attrNameLst>
                                      </p:cBhvr>
                                      <p:tavLst>
                                        <p:tav tm="0">
                                          <p:val>
                                            <p:fltVal val="0"/>
                                          </p:val>
                                        </p:tav>
                                        <p:tav tm="100000">
                                          <p:val>
                                            <p:strVal val="#ppt_w"/>
                                          </p:val>
                                        </p:tav>
                                      </p:tavLst>
                                    </p:anim>
                                    <p:anim calcmode="lin" valueType="num">
                                      <p:cBhvr>
                                        <p:cTn id="57" dur="1000" fill="hold"/>
                                        <p:tgtEl>
                                          <p:spTgt spid="65"/>
                                        </p:tgtEl>
                                        <p:attrNameLst>
                                          <p:attrName>ppt_h</p:attrName>
                                        </p:attrNameLst>
                                      </p:cBhvr>
                                      <p:tavLst>
                                        <p:tav tm="0">
                                          <p:val>
                                            <p:fltVal val="0"/>
                                          </p:val>
                                        </p:tav>
                                        <p:tav tm="100000">
                                          <p:val>
                                            <p:strVal val="#ppt_h"/>
                                          </p:val>
                                        </p:tav>
                                      </p:tavLst>
                                    </p:anim>
                                    <p:animEffect transition="in" filter="fade">
                                      <p:cBhvr>
                                        <p:cTn id="58" dur="1000"/>
                                        <p:tgtEl>
                                          <p:spTgt spid="65"/>
                                        </p:tgtEl>
                                      </p:cBhvr>
                                    </p:animEffect>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nodeType="click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fade">
                                      <p:cBhvr>
                                        <p:cTn id="63" dur="750"/>
                                        <p:tgtEl>
                                          <p:spTgt spid="62"/>
                                        </p:tgtEl>
                                      </p:cBhvr>
                                    </p:animEffect>
                                    <p:anim calcmode="lin" valueType="num">
                                      <p:cBhvr>
                                        <p:cTn id="64" dur="750" fill="hold"/>
                                        <p:tgtEl>
                                          <p:spTgt spid="62"/>
                                        </p:tgtEl>
                                        <p:attrNameLst>
                                          <p:attrName>ppt_x</p:attrName>
                                        </p:attrNameLst>
                                      </p:cBhvr>
                                      <p:tavLst>
                                        <p:tav tm="0">
                                          <p:val>
                                            <p:strVal val="#ppt_x"/>
                                          </p:val>
                                        </p:tav>
                                        <p:tav tm="100000">
                                          <p:val>
                                            <p:strVal val="#ppt_x"/>
                                          </p:val>
                                        </p:tav>
                                      </p:tavLst>
                                    </p:anim>
                                    <p:anim calcmode="lin" valueType="num">
                                      <p:cBhvr>
                                        <p:cTn id="65" dur="75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V="1">
            <a:off x="617690" y="706137"/>
            <a:ext cx="4815244" cy="80761"/>
          </a:xfrm>
          <a:custGeom>
            <a:avLst/>
            <a:gdLst>
              <a:gd name="connsiteX0" fmla="*/ 0 w 7386637"/>
              <a:gd name="connsiteY0" fmla="*/ 0 h 0"/>
              <a:gd name="connsiteX1" fmla="*/ 7386637 w 7386637"/>
              <a:gd name="connsiteY1" fmla="*/ 0 h 0"/>
            </a:gdLst>
            <a:ahLst/>
            <a:cxnLst>
              <a:cxn ang="0">
                <a:pos x="connsiteX0" y="connsiteY0"/>
              </a:cxn>
              <a:cxn ang="0">
                <a:pos x="connsiteX1" y="connsiteY1"/>
              </a:cxn>
            </a:cxnLst>
            <a:rect l="l" t="t" r="r" b="b"/>
            <a:pathLst>
              <a:path w="7386637">
                <a:moveTo>
                  <a:pt x="0" y="0"/>
                </a:moveTo>
                <a:lnTo>
                  <a:pt x="7386637"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flipV="1">
            <a:off x="6658215" y="692561"/>
            <a:ext cx="4815244" cy="80761"/>
          </a:xfrm>
          <a:custGeom>
            <a:avLst/>
            <a:gdLst>
              <a:gd name="connsiteX0" fmla="*/ 0 w 7386637"/>
              <a:gd name="connsiteY0" fmla="*/ 0 h 0"/>
              <a:gd name="connsiteX1" fmla="*/ 7386637 w 7386637"/>
              <a:gd name="connsiteY1" fmla="*/ 0 h 0"/>
            </a:gdLst>
            <a:ahLst/>
            <a:cxnLst>
              <a:cxn ang="0">
                <a:pos x="connsiteX0" y="connsiteY0"/>
              </a:cxn>
              <a:cxn ang="0">
                <a:pos x="connsiteX1" y="connsiteY1"/>
              </a:cxn>
            </a:cxnLst>
            <a:rect l="l" t="t" r="r" b="b"/>
            <a:pathLst>
              <a:path w="7386637">
                <a:moveTo>
                  <a:pt x="0" y="0"/>
                </a:moveTo>
                <a:lnTo>
                  <a:pt x="7386637"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rot="16200000" flipV="1">
            <a:off x="3880713" y="3407264"/>
            <a:ext cx="4282144" cy="47579"/>
          </a:xfrm>
          <a:custGeom>
            <a:avLst/>
            <a:gdLst>
              <a:gd name="connsiteX0" fmla="*/ 0 w 7386637"/>
              <a:gd name="connsiteY0" fmla="*/ 0 h 0"/>
              <a:gd name="connsiteX1" fmla="*/ 7386637 w 7386637"/>
              <a:gd name="connsiteY1" fmla="*/ 0 h 0"/>
            </a:gdLst>
            <a:ahLst/>
            <a:cxnLst>
              <a:cxn ang="0">
                <a:pos x="connsiteX0" y="connsiteY0"/>
              </a:cxn>
              <a:cxn ang="0">
                <a:pos x="connsiteX1" y="connsiteY1"/>
              </a:cxn>
            </a:cxnLst>
            <a:rect l="l" t="t" r="r" b="b"/>
            <a:pathLst>
              <a:path w="7386637">
                <a:moveTo>
                  <a:pt x="0" y="0"/>
                </a:moveTo>
                <a:lnTo>
                  <a:pt x="7386637"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5658748" y="371804"/>
            <a:ext cx="910981" cy="910981"/>
            <a:chOff x="135425" y="1275748"/>
            <a:chExt cx="3464332" cy="3464332"/>
          </a:xfrm>
        </p:grpSpPr>
        <p:sp>
          <p:nvSpPr>
            <p:cNvPr id="11" name="新月形 10"/>
            <p:cNvSpPr/>
            <p:nvPr/>
          </p:nvSpPr>
          <p:spPr>
            <a:xfrm rot="16200000">
              <a:off x="2312192" y="2561134"/>
              <a:ext cx="842963" cy="1732166"/>
            </a:xfrm>
            <a:prstGeom prst="moon">
              <a:avLst>
                <a:gd name="adj" fmla="val 39831"/>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新月形 11"/>
            <p:cNvSpPr/>
            <p:nvPr/>
          </p:nvSpPr>
          <p:spPr>
            <a:xfrm>
              <a:off x="1001507" y="3007914"/>
              <a:ext cx="842963" cy="1732166"/>
            </a:xfrm>
            <a:prstGeom prst="moon">
              <a:avLst>
                <a:gd name="adj" fmla="val 39831"/>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新月形 12"/>
            <p:cNvSpPr/>
            <p:nvPr/>
          </p:nvSpPr>
          <p:spPr>
            <a:xfrm flipH="1">
              <a:off x="1867590" y="1275748"/>
              <a:ext cx="842963" cy="1732166"/>
            </a:xfrm>
            <a:prstGeom prst="moon">
              <a:avLst>
                <a:gd name="adj" fmla="val 39831"/>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新月形 13"/>
            <p:cNvSpPr/>
            <p:nvPr/>
          </p:nvSpPr>
          <p:spPr>
            <a:xfrm rot="5400000" flipV="1">
              <a:off x="580026" y="1697229"/>
              <a:ext cx="842963" cy="1732166"/>
            </a:xfrm>
            <a:prstGeom prst="moon">
              <a:avLst>
                <a:gd name="adj" fmla="val 3983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p:cNvSpPr txBox="1"/>
          <p:nvPr/>
        </p:nvSpPr>
        <p:spPr>
          <a:xfrm>
            <a:off x="6329183" y="1110112"/>
            <a:ext cx="5533733" cy="5262979"/>
          </a:xfrm>
          <a:prstGeom prst="rect">
            <a:avLst/>
          </a:prstGeom>
          <a:noFill/>
        </p:spPr>
        <p:txBody>
          <a:bodyPr wrap="square" rtlCol="0">
            <a:spAutoFit/>
          </a:bodyPr>
          <a:lstStyle/>
          <a:p>
            <a:pPr>
              <a:lnSpc>
                <a:spcPct val="200000"/>
              </a:lnSpc>
            </a:pPr>
            <a:r>
              <a:rPr lang="en-US" altLang="zh-CN" sz="2400" dirty="0">
                <a:solidFill>
                  <a:schemeClr val="bg1"/>
                </a:solidFill>
              </a:rPr>
              <a:t>Happiness is not about being immortal nor having food or rights in one's hand. It’s about having each tiny wish come true, or having something to eat when you are hungry or having someone's love when you need love.</a:t>
            </a:r>
            <a:endParaRPr lang="zh-CN" altLang="en-US" sz="2400" dirty="0">
              <a:solidFill>
                <a:schemeClr val="bg1"/>
              </a:solidFill>
            </a:endParaRPr>
          </a:p>
          <a:p>
            <a:pPr algn="ctr"/>
            <a:endParaRPr lang="zh-CN" altLang="en-US" sz="2400" dirty="0">
              <a:solidFill>
                <a:schemeClr val="bg1"/>
              </a:solidFill>
            </a:endParaRPr>
          </a:p>
          <a:p>
            <a:endParaRPr lang="zh-CN" altLang="en-US" sz="2400" dirty="0">
              <a:solidFill>
                <a:schemeClr val="bg1"/>
              </a:solidFill>
            </a:endParaRPr>
          </a:p>
        </p:txBody>
      </p:sp>
      <p:graphicFrame>
        <p:nvGraphicFramePr>
          <p:cNvPr id="18" name="图表 17"/>
          <p:cNvGraphicFramePr/>
          <p:nvPr>
            <p:extLst>
              <p:ext uri="{D42A27DB-BD31-4B8C-83A1-F6EECF244321}">
                <p14:modId xmlns:p14="http://schemas.microsoft.com/office/powerpoint/2010/main" xmlns="" val="2163983005"/>
              </p:ext>
            </p:extLst>
          </p:nvPr>
        </p:nvGraphicFramePr>
        <p:xfrm>
          <a:off x="361927" y="903831"/>
          <a:ext cx="5326768" cy="4323628"/>
        </p:xfrm>
        <a:graphic>
          <a:graphicData uri="http://schemas.openxmlformats.org/drawingml/2006/chart">
            <c:chart xmlns:c="http://schemas.openxmlformats.org/drawingml/2006/chart" xmlns:r="http://schemas.openxmlformats.org/officeDocument/2006/relationships" r:id="rId2"/>
          </a:graphicData>
        </a:graphic>
      </p:graphicFrame>
      <p:sp>
        <p:nvSpPr>
          <p:cNvPr id="19" name="矩形 18"/>
          <p:cNvSpPr/>
          <p:nvPr/>
        </p:nvSpPr>
        <p:spPr>
          <a:xfrm>
            <a:off x="617690" y="5572127"/>
            <a:ext cx="952031" cy="4008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类别一</a:t>
            </a:r>
          </a:p>
        </p:txBody>
      </p:sp>
      <p:sp>
        <p:nvSpPr>
          <p:cNvPr id="20" name="矩形 19"/>
          <p:cNvSpPr/>
          <p:nvPr/>
        </p:nvSpPr>
        <p:spPr>
          <a:xfrm>
            <a:off x="1900907" y="5572127"/>
            <a:ext cx="952031" cy="4008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p>
          <a:p>
            <a:pPr algn="ctr"/>
            <a:r>
              <a:rPr lang="zh-CN" altLang="en-US" b="1" dirty="0" smtClean="0"/>
              <a:t>类别二</a:t>
            </a:r>
          </a:p>
          <a:p>
            <a:pPr algn="ctr"/>
            <a:endParaRPr lang="zh-CN" altLang="en-US" b="1" dirty="0"/>
          </a:p>
        </p:txBody>
      </p:sp>
      <p:sp>
        <p:nvSpPr>
          <p:cNvPr id="21" name="矩形 20"/>
          <p:cNvSpPr/>
          <p:nvPr/>
        </p:nvSpPr>
        <p:spPr>
          <a:xfrm>
            <a:off x="3184125" y="5572127"/>
            <a:ext cx="952031" cy="4008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类别三</a:t>
            </a:r>
            <a:endParaRPr lang="zh-CN" altLang="en-US" dirty="0"/>
          </a:p>
        </p:txBody>
      </p:sp>
      <p:sp>
        <p:nvSpPr>
          <p:cNvPr id="22" name="矩形 21"/>
          <p:cNvSpPr/>
          <p:nvPr/>
        </p:nvSpPr>
        <p:spPr>
          <a:xfrm>
            <a:off x="4467342" y="5572127"/>
            <a:ext cx="952031" cy="4008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类别四</a:t>
            </a:r>
            <a:endParaRPr lang="zh-CN" altLang="en-US" dirty="0"/>
          </a:p>
        </p:txBody>
      </p:sp>
      <p:grpSp>
        <p:nvGrpSpPr>
          <p:cNvPr id="23" name="组合 22"/>
          <p:cNvGrpSpPr/>
          <p:nvPr/>
        </p:nvGrpSpPr>
        <p:grpSpPr>
          <a:xfrm>
            <a:off x="5640395" y="5579323"/>
            <a:ext cx="910981" cy="910981"/>
            <a:chOff x="135425" y="1275748"/>
            <a:chExt cx="3464332" cy="3464332"/>
          </a:xfrm>
        </p:grpSpPr>
        <p:sp>
          <p:nvSpPr>
            <p:cNvPr id="24" name="新月形 23"/>
            <p:cNvSpPr/>
            <p:nvPr/>
          </p:nvSpPr>
          <p:spPr>
            <a:xfrm rot="16200000">
              <a:off x="2312192" y="2561134"/>
              <a:ext cx="842963" cy="1732166"/>
            </a:xfrm>
            <a:prstGeom prst="moon">
              <a:avLst>
                <a:gd name="adj" fmla="val 39831"/>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新月形 24"/>
            <p:cNvSpPr/>
            <p:nvPr/>
          </p:nvSpPr>
          <p:spPr>
            <a:xfrm>
              <a:off x="1001507" y="3007914"/>
              <a:ext cx="842963" cy="1732166"/>
            </a:xfrm>
            <a:prstGeom prst="moon">
              <a:avLst>
                <a:gd name="adj" fmla="val 39831"/>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新月形 25"/>
            <p:cNvSpPr/>
            <p:nvPr/>
          </p:nvSpPr>
          <p:spPr>
            <a:xfrm flipH="1">
              <a:off x="1867590" y="1275748"/>
              <a:ext cx="842963" cy="1732166"/>
            </a:xfrm>
            <a:prstGeom prst="moon">
              <a:avLst>
                <a:gd name="adj" fmla="val 39831"/>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新月形 26"/>
            <p:cNvSpPr/>
            <p:nvPr/>
          </p:nvSpPr>
          <p:spPr>
            <a:xfrm rot="5400000" flipV="1">
              <a:off x="580026" y="1697229"/>
              <a:ext cx="842963" cy="1732166"/>
            </a:xfrm>
            <a:prstGeom prst="moon">
              <a:avLst>
                <a:gd name="adj" fmla="val 3983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3692351227"/>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graphicEl>
                                              <a:chart seriesIdx="-3" categoryIdx="-3" bldStep="gridLegend"/>
                                            </p:graphicEl>
                                          </p:spTgt>
                                        </p:tgtEl>
                                        <p:attrNameLst>
                                          <p:attrName>style.visibility</p:attrName>
                                        </p:attrNameLst>
                                      </p:cBhvr>
                                      <p:to>
                                        <p:strVal val="visible"/>
                                      </p:to>
                                    </p:set>
                                    <p:anim calcmode="lin" valueType="num">
                                      <p:cBhvr additive="base">
                                        <p:cTn id="7" dur="1000" fill="hold"/>
                                        <p:tgtEl>
                                          <p:spTgt spid="18">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additive="base">
                                        <p:cTn id="8" dur="1000" fill="hold"/>
                                        <p:tgtEl>
                                          <p:spTgt spid="18">
                                            <p:graphicEl>
                                              <a:chart seriesIdx="-3" categoryIdx="-3" bldStep="gridLegend"/>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graphicEl>
                                              <a:chart seriesIdx="-4" categoryIdx="0" bldStep="category"/>
                                            </p:graphicEl>
                                          </p:spTgt>
                                        </p:tgtEl>
                                        <p:attrNameLst>
                                          <p:attrName>style.visibility</p:attrName>
                                        </p:attrNameLst>
                                      </p:cBhvr>
                                      <p:to>
                                        <p:strVal val="visible"/>
                                      </p:to>
                                    </p:set>
                                    <p:anim calcmode="lin" valueType="num">
                                      <p:cBhvr additive="base">
                                        <p:cTn id="13" dur="1000" fill="hold"/>
                                        <p:tgtEl>
                                          <p:spTgt spid="18">
                                            <p:graphicEl>
                                              <a:chart seriesIdx="-4" categoryIdx="0" bldStep="category"/>
                                            </p:graphic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8">
                                            <p:graphicEl>
                                              <a:chart seriesIdx="-4" categoryIdx="0" bldStep="category"/>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anim calcmode="lin" valueType="num">
                                      <p:cBhvr>
                                        <p:cTn id="20" dur="750" fill="hold"/>
                                        <p:tgtEl>
                                          <p:spTgt spid="19"/>
                                        </p:tgtEl>
                                        <p:attrNameLst>
                                          <p:attrName>ppt_x</p:attrName>
                                        </p:attrNameLst>
                                      </p:cBhvr>
                                      <p:tavLst>
                                        <p:tav tm="0">
                                          <p:val>
                                            <p:strVal val="#ppt_x"/>
                                          </p:val>
                                        </p:tav>
                                        <p:tav tm="100000">
                                          <p:val>
                                            <p:strVal val="#ppt_x"/>
                                          </p:val>
                                        </p:tav>
                                      </p:tavLst>
                                    </p:anim>
                                    <p:anim calcmode="lin" valueType="num">
                                      <p:cBhvr>
                                        <p:cTn id="21" dur="75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8">
                                            <p:graphicEl>
                                              <a:chart seriesIdx="-4" categoryIdx="1" bldStep="category"/>
                                            </p:graphicEl>
                                          </p:spTgt>
                                        </p:tgtEl>
                                        <p:attrNameLst>
                                          <p:attrName>style.visibility</p:attrName>
                                        </p:attrNameLst>
                                      </p:cBhvr>
                                      <p:to>
                                        <p:strVal val="visible"/>
                                      </p:to>
                                    </p:set>
                                    <p:anim calcmode="lin" valueType="num">
                                      <p:cBhvr additive="base">
                                        <p:cTn id="26" dur="1000" fill="hold"/>
                                        <p:tgtEl>
                                          <p:spTgt spid="18">
                                            <p:graphicEl>
                                              <a:chart seriesIdx="-4" categoryIdx="1" bldStep="category"/>
                                            </p:graphicEl>
                                          </p:spTgt>
                                        </p:tgtEl>
                                        <p:attrNameLst>
                                          <p:attrName>ppt_x</p:attrName>
                                        </p:attrNameLst>
                                      </p:cBhvr>
                                      <p:tavLst>
                                        <p:tav tm="0">
                                          <p:val>
                                            <p:strVal val="#ppt_x"/>
                                          </p:val>
                                        </p:tav>
                                        <p:tav tm="100000">
                                          <p:val>
                                            <p:strVal val="#ppt_x"/>
                                          </p:val>
                                        </p:tav>
                                      </p:tavLst>
                                    </p:anim>
                                    <p:anim calcmode="lin" valueType="num">
                                      <p:cBhvr additive="base">
                                        <p:cTn id="27" dur="1000" fill="hold"/>
                                        <p:tgtEl>
                                          <p:spTgt spid="18">
                                            <p:graphicEl>
                                              <a:chart seriesIdx="-4" categoryIdx="1" bldStep="category"/>
                                            </p:graphic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750"/>
                                        <p:tgtEl>
                                          <p:spTgt spid="20"/>
                                        </p:tgtEl>
                                      </p:cBhvr>
                                    </p:animEffect>
                                    <p:anim calcmode="lin" valueType="num">
                                      <p:cBhvr>
                                        <p:cTn id="33" dur="750" fill="hold"/>
                                        <p:tgtEl>
                                          <p:spTgt spid="20"/>
                                        </p:tgtEl>
                                        <p:attrNameLst>
                                          <p:attrName>ppt_x</p:attrName>
                                        </p:attrNameLst>
                                      </p:cBhvr>
                                      <p:tavLst>
                                        <p:tav tm="0">
                                          <p:val>
                                            <p:strVal val="#ppt_x"/>
                                          </p:val>
                                        </p:tav>
                                        <p:tav tm="100000">
                                          <p:val>
                                            <p:strVal val="#ppt_x"/>
                                          </p:val>
                                        </p:tav>
                                      </p:tavLst>
                                    </p:anim>
                                    <p:anim calcmode="lin" valueType="num">
                                      <p:cBhvr>
                                        <p:cTn id="34" dur="75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8">
                                            <p:graphicEl>
                                              <a:chart seriesIdx="-4" categoryIdx="2" bldStep="category"/>
                                            </p:graphicEl>
                                          </p:spTgt>
                                        </p:tgtEl>
                                        <p:attrNameLst>
                                          <p:attrName>style.visibility</p:attrName>
                                        </p:attrNameLst>
                                      </p:cBhvr>
                                      <p:to>
                                        <p:strVal val="visible"/>
                                      </p:to>
                                    </p:set>
                                    <p:anim calcmode="lin" valueType="num">
                                      <p:cBhvr additive="base">
                                        <p:cTn id="39" dur="1000" fill="hold"/>
                                        <p:tgtEl>
                                          <p:spTgt spid="18">
                                            <p:graphicEl>
                                              <a:chart seriesIdx="-4" categoryIdx="2" bldStep="category"/>
                                            </p:graphicEl>
                                          </p:spTgt>
                                        </p:tgtEl>
                                        <p:attrNameLst>
                                          <p:attrName>ppt_x</p:attrName>
                                        </p:attrNameLst>
                                      </p:cBhvr>
                                      <p:tavLst>
                                        <p:tav tm="0">
                                          <p:val>
                                            <p:strVal val="#ppt_x"/>
                                          </p:val>
                                        </p:tav>
                                        <p:tav tm="100000">
                                          <p:val>
                                            <p:strVal val="#ppt_x"/>
                                          </p:val>
                                        </p:tav>
                                      </p:tavLst>
                                    </p:anim>
                                    <p:anim calcmode="lin" valueType="num">
                                      <p:cBhvr additive="base">
                                        <p:cTn id="40" dur="1000" fill="hold"/>
                                        <p:tgtEl>
                                          <p:spTgt spid="18">
                                            <p:graphicEl>
                                              <a:chart seriesIdx="-4" categoryIdx="2" bldStep="category"/>
                                            </p:graphic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750"/>
                                        <p:tgtEl>
                                          <p:spTgt spid="21"/>
                                        </p:tgtEl>
                                      </p:cBhvr>
                                    </p:animEffect>
                                    <p:anim calcmode="lin" valueType="num">
                                      <p:cBhvr>
                                        <p:cTn id="46" dur="750" fill="hold"/>
                                        <p:tgtEl>
                                          <p:spTgt spid="21"/>
                                        </p:tgtEl>
                                        <p:attrNameLst>
                                          <p:attrName>ppt_x</p:attrName>
                                        </p:attrNameLst>
                                      </p:cBhvr>
                                      <p:tavLst>
                                        <p:tav tm="0">
                                          <p:val>
                                            <p:strVal val="#ppt_x"/>
                                          </p:val>
                                        </p:tav>
                                        <p:tav tm="100000">
                                          <p:val>
                                            <p:strVal val="#ppt_x"/>
                                          </p:val>
                                        </p:tav>
                                      </p:tavLst>
                                    </p:anim>
                                    <p:anim calcmode="lin" valueType="num">
                                      <p:cBhvr>
                                        <p:cTn id="47" dur="75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8">
                                            <p:graphicEl>
                                              <a:chart seriesIdx="-4" categoryIdx="3" bldStep="category"/>
                                            </p:graphicEl>
                                          </p:spTgt>
                                        </p:tgtEl>
                                        <p:attrNameLst>
                                          <p:attrName>style.visibility</p:attrName>
                                        </p:attrNameLst>
                                      </p:cBhvr>
                                      <p:to>
                                        <p:strVal val="visible"/>
                                      </p:to>
                                    </p:set>
                                    <p:anim calcmode="lin" valueType="num">
                                      <p:cBhvr additive="base">
                                        <p:cTn id="52" dur="1000" fill="hold"/>
                                        <p:tgtEl>
                                          <p:spTgt spid="18">
                                            <p:graphicEl>
                                              <a:chart seriesIdx="-4" categoryIdx="3" bldStep="category"/>
                                            </p:graphicEl>
                                          </p:spTgt>
                                        </p:tgtEl>
                                        <p:attrNameLst>
                                          <p:attrName>ppt_x</p:attrName>
                                        </p:attrNameLst>
                                      </p:cBhvr>
                                      <p:tavLst>
                                        <p:tav tm="0">
                                          <p:val>
                                            <p:strVal val="#ppt_x"/>
                                          </p:val>
                                        </p:tav>
                                        <p:tav tm="100000">
                                          <p:val>
                                            <p:strVal val="#ppt_x"/>
                                          </p:val>
                                        </p:tav>
                                      </p:tavLst>
                                    </p:anim>
                                    <p:anim calcmode="lin" valueType="num">
                                      <p:cBhvr additive="base">
                                        <p:cTn id="53" dur="1000" fill="hold"/>
                                        <p:tgtEl>
                                          <p:spTgt spid="18">
                                            <p:graphicEl>
                                              <a:chart seriesIdx="-4" categoryIdx="3" bldStep="category"/>
                                            </p:graphic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750"/>
                                        <p:tgtEl>
                                          <p:spTgt spid="22"/>
                                        </p:tgtEl>
                                      </p:cBhvr>
                                    </p:animEffect>
                                    <p:anim calcmode="lin" valueType="num">
                                      <p:cBhvr>
                                        <p:cTn id="59" dur="750" fill="hold"/>
                                        <p:tgtEl>
                                          <p:spTgt spid="22"/>
                                        </p:tgtEl>
                                        <p:attrNameLst>
                                          <p:attrName>ppt_x</p:attrName>
                                        </p:attrNameLst>
                                      </p:cBhvr>
                                      <p:tavLst>
                                        <p:tav tm="0">
                                          <p:val>
                                            <p:strVal val="#ppt_x"/>
                                          </p:val>
                                        </p:tav>
                                        <p:tav tm="100000">
                                          <p:val>
                                            <p:strVal val="#ppt_x"/>
                                          </p:val>
                                        </p:tav>
                                      </p:tavLst>
                                    </p:anim>
                                    <p:anim calcmode="lin" valueType="num">
                                      <p:cBhvr>
                                        <p:cTn id="60" dur="75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 calcmode="lin" valueType="num">
                                      <p:cBhvr>
                                        <p:cTn id="65" dur="1000" fill="hold"/>
                                        <p:tgtEl>
                                          <p:spTgt spid="15"/>
                                        </p:tgtEl>
                                        <p:attrNameLst>
                                          <p:attrName>ppt_w</p:attrName>
                                        </p:attrNameLst>
                                      </p:cBhvr>
                                      <p:tavLst>
                                        <p:tav tm="0">
                                          <p:val>
                                            <p:fltVal val="0"/>
                                          </p:val>
                                        </p:tav>
                                        <p:tav tm="100000">
                                          <p:val>
                                            <p:strVal val="#ppt_w"/>
                                          </p:val>
                                        </p:tav>
                                      </p:tavLst>
                                    </p:anim>
                                    <p:anim calcmode="lin" valueType="num">
                                      <p:cBhvr>
                                        <p:cTn id="66" dur="1000" fill="hold"/>
                                        <p:tgtEl>
                                          <p:spTgt spid="15"/>
                                        </p:tgtEl>
                                        <p:attrNameLst>
                                          <p:attrName>ppt_h</p:attrName>
                                        </p:attrNameLst>
                                      </p:cBhvr>
                                      <p:tavLst>
                                        <p:tav tm="0">
                                          <p:val>
                                            <p:fltVal val="0"/>
                                          </p:val>
                                        </p:tav>
                                        <p:tav tm="100000">
                                          <p:val>
                                            <p:strVal val="#ppt_h"/>
                                          </p:val>
                                        </p:tav>
                                      </p:tavLst>
                                    </p:anim>
                                    <p:animEffect transition="in" filter="fade">
                                      <p:cBhvr>
                                        <p:cTn id="6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Graphic spid="18" grpId="0" uiExpand="1">
        <p:bldSub>
          <a:bldChart bld="category"/>
        </p:bldSub>
      </p:bldGraphic>
      <p:bldP spid="19" grpId="0" animBg="1"/>
      <p:bldP spid="20"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duotone>
              <a:prstClr val="black"/>
              <a:schemeClr val="accent5">
                <a:tint val="45000"/>
                <a:satMod val="400000"/>
              </a:schemeClr>
            </a:duotone>
            <a:extLst>
              <a:ext uri="{28A0092B-C50C-407E-A947-70E740481C1C}">
                <a14:useLocalDpi xmlns:a14="http://schemas.microsoft.com/office/drawing/2010/main" xmlns="" val="0"/>
              </a:ext>
            </a:extLst>
          </a:blip>
          <a:srcRect l="113" t="28118" r="3261" b="35124"/>
          <a:stretch/>
        </p:blipFill>
        <p:spPr>
          <a:xfrm>
            <a:off x="4762" y="0"/>
            <a:ext cx="12187239" cy="3100387"/>
          </a:xfrm>
          <a:prstGeom prst="rect">
            <a:avLst/>
          </a:prstGeom>
        </p:spPr>
      </p:pic>
      <p:sp>
        <p:nvSpPr>
          <p:cNvPr id="4" name="文本框 3"/>
          <p:cNvSpPr txBox="1"/>
          <p:nvPr/>
        </p:nvSpPr>
        <p:spPr>
          <a:xfrm>
            <a:off x="1596967" y="3244168"/>
            <a:ext cx="4339244" cy="1200329"/>
          </a:xfrm>
          <a:prstGeom prst="rect">
            <a:avLst/>
          </a:prstGeom>
          <a:noFill/>
        </p:spPr>
        <p:txBody>
          <a:bodyPr wrap="square" rtlCol="0">
            <a:spAutoFit/>
          </a:bodyPr>
          <a:lstStyle/>
          <a:p>
            <a:r>
              <a:rPr lang="en-US" altLang="zh-CN" sz="7200" b="1" dirty="0" smtClean="0">
                <a:solidFill>
                  <a:schemeClr val="bg1"/>
                </a:solidFill>
              </a:rPr>
              <a:t>Text here</a:t>
            </a:r>
            <a:endParaRPr lang="zh-CN" altLang="en-US" sz="7200" b="1" dirty="0">
              <a:solidFill>
                <a:schemeClr val="bg1"/>
              </a:solidFill>
            </a:endParaRPr>
          </a:p>
        </p:txBody>
      </p:sp>
      <p:sp>
        <p:nvSpPr>
          <p:cNvPr id="5" name="文本框 4"/>
          <p:cNvSpPr txBox="1"/>
          <p:nvPr/>
        </p:nvSpPr>
        <p:spPr>
          <a:xfrm>
            <a:off x="83410" y="4811138"/>
            <a:ext cx="12029943" cy="2862322"/>
          </a:xfrm>
          <a:prstGeom prst="rect">
            <a:avLst/>
          </a:prstGeom>
          <a:noFill/>
        </p:spPr>
        <p:txBody>
          <a:bodyPr wrap="square" rtlCol="0">
            <a:spAutoFit/>
          </a:bodyPr>
          <a:lstStyle/>
          <a:p>
            <a:pPr>
              <a:lnSpc>
                <a:spcPct val="150000"/>
              </a:lnSpc>
            </a:pPr>
            <a:r>
              <a:rPr lang="en-US" altLang="zh-CN" sz="2400" dirty="0">
                <a:solidFill>
                  <a:schemeClr val="bg1"/>
                </a:solidFill>
              </a:rPr>
              <a:t>Happiness is not about being immortal nor having food or rights in one's hand. It’s about having each tiny wish come true, or having something to eat when you are hungry or having someone's love when you need love.</a:t>
            </a:r>
            <a:endParaRPr lang="zh-CN" altLang="en-US" sz="2400" dirty="0">
              <a:solidFill>
                <a:schemeClr val="bg1"/>
              </a:solidFill>
            </a:endParaRPr>
          </a:p>
          <a:p>
            <a:pPr algn="ctr">
              <a:lnSpc>
                <a:spcPct val="150000"/>
              </a:lnSpc>
            </a:pPr>
            <a:endParaRPr lang="zh-CN" altLang="en-US" sz="2400" dirty="0">
              <a:solidFill>
                <a:schemeClr val="bg1"/>
              </a:solidFill>
            </a:endParaRPr>
          </a:p>
          <a:p>
            <a:pPr>
              <a:lnSpc>
                <a:spcPct val="150000"/>
              </a:lnSpc>
            </a:pPr>
            <a:endParaRPr lang="zh-CN" altLang="en-US" sz="2400" dirty="0">
              <a:solidFill>
                <a:schemeClr val="bg1"/>
              </a:solidFill>
            </a:endParaRPr>
          </a:p>
        </p:txBody>
      </p:sp>
      <p:sp>
        <p:nvSpPr>
          <p:cNvPr id="6" name="任意多边形 5"/>
          <p:cNvSpPr/>
          <p:nvPr/>
        </p:nvSpPr>
        <p:spPr>
          <a:xfrm flipV="1">
            <a:off x="717702" y="4492325"/>
            <a:ext cx="4815244" cy="80761"/>
          </a:xfrm>
          <a:custGeom>
            <a:avLst/>
            <a:gdLst>
              <a:gd name="connsiteX0" fmla="*/ 0 w 7386637"/>
              <a:gd name="connsiteY0" fmla="*/ 0 h 0"/>
              <a:gd name="connsiteX1" fmla="*/ 7386637 w 7386637"/>
              <a:gd name="connsiteY1" fmla="*/ 0 h 0"/>
            </a:gdLst>
            <a:ahLst/>
            <a:cxnLst>
              <a:cxn ang="0">
                <a:pos x="connsiteX0" y="connsiteY0"/>
              </a:cxn>
              <a:cxn ang="0">
                <a:pos x="connsiteX1" y="connsiteY1"/>
              </a:cxn>
            </a:cxnLst>
            <a:rect l="l" t="t" r="r" b="b"/>
            <a:pathLst>
              <a:path w="7386637">
                <a:moveTo>
                  <a:pt x="0" y="0"/>
                </a:moveTo>
                <a:lnTo>
                  <a:pt x="7386637"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flipV="1">
            <a:off x="6758227" y="4478749"/>
            <a:ext cx="4815244" cy="80761"/>
          </a:xfrm>
          <a:custGeom>
            <a:avLst/>
            <a:gdLst>
              <a:gd name="connsiteX0" fmla="*/ 0 w 7386637"/>
              <a:gd name="connsiteY0" fmla="*/ 0 h 0"/>
              <a:gd name="connsiteX1" fmla="*/ 7386637 w 7386637"/>
              <a:gd name="connsiteY1" fmla="*/ 0 h 0"/>
            </a:gdLst>
            <a:ahLst/>
            <a:cxnLst>
              <a:cxn ang="0">
                <a:pos x="connsiteX0" y="connsiteY0"/>
              </a:cxn>
              <a:cxn ang="0">
                <a:pos x="connsiteX1" y="connsiteY1"/>
              </a:cxn>
            </a:cxnLst>
            <a:rect l="l" t="t" r="r" b="b"/>
            <a:pathLst>
              <a:path w="7386637">
                <a:moveTo>
                  <a:pt x="0" y="0"/>
                </a:moveTo>
                <a:lnTo>
                  <a:pt x="7386637"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433413" y="3638397"/>
            <a:ext cx="3147272" cy="523220"/>
          </a:xfrm>
          <a:prstGeom prst="rect">
            <a:avLst/>
          </a:prstGeom>
        </p:spPr>
        <p:txBody>
          <a:bodyPr wrap="none">
            <a:spAutoFit/>
          </a:bodyPr>
          <a:lstStyle/>
          <a:p>
            <a:r>
              <a:rPr lang="en-US" altLang="zh-CN" sz="2800" dirty="0" smtClean="0">
                <a:solidFill>
                  <a:schemeClr val="bg1"/>
                </a:solidFill>
              </a:rPr>
              <a:t>Text something here</a:t>
            </a:r>
          </a:p>
        </p:txBody>
      </p:sp>
      <p:grpSp>
        <p:nvGrpSpPr>
          <p:cNvPr id="9" name="组合 8"/>
          <p:cNvGrpSpPr/>
          <p:nvPr/>
        </p:nvGrpSpPr>
        <p:grpSpPr>
          <a:xfrm>
            <a:off x="5606361" y="4005590"/>
            <a:ext cx="1078452" cy="1078452"/>
            <a:chOff x="135425" y="1275748"/>
            <a:chExt cx="3464332" cy="3464332"/>
          </a:xfrm>
        </p:grpSpPr>
        <p:sp>
          <p:nvSpPr>
            <p:cNvPr id="10" name="新月形 9"/>
            <p:cNvSpPr/>
            <p:nvPr/>
          </p:nvSpPr>
          <p:spPr>
            <a:xfrm rot="16200000">
              <a:off x="2312192" y="2561134"/>
              <a:ext cx="842963" cy="1732166"/>
            </a:xfrm>
            <a:prstGeom prst="moon">
              <a:avLst>
                <a:gd name="adj" fmla="val 39831"/>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新月形 10"/>
            <p:cNvSpPr/>
            <p:nvPr/>
          </p:nvSpPr>
          <p:spPr>
            <a:xfrm>
              <a:off x="1001507" y="3007914"/>
              <a:ext cx="842963" cy="1732166"/>
            </a:xfrm>
            <a:prstGeom prst="moon">
              <a:avLst>
                <a:gd name="adj" fmla="val 39831"/>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新月形 11"/>
            <p:cNvSpPr/>
            <p:nvPr/>
          </p:nvSpPr>
          <p:spPr>
            <a:xfrm flipH="1">
              <a:off x="1867590" y="1275748"/>
              <a:ext cx="842963" cy="1732166"/>
            </a:xfrm>
            <a:prstGeom prst="moon">
              <a:avLst>
                <a:gd name="adj" fmla="val 39831"/>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新月形 12"/>
            <p:cNvSpPr/>
            <p:nvPr/>
          </p:nvSpPr>
          <p:spPr>
            <a:xfrm rot="5400000" flipV="1">
              <a:off x="580026" y="1697229"/>
              <a:ext cx="842963" cy="1732166"/>
            </a:xfrm>
            <a:prstGeom prst="moon">
              <a:avLst>
                <a:gd name="adj" fmla="val 3983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33340602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813747" y="859871"/>
            <a:ext cx="3359479" cy="3359479"/>
            <a:chOff x="135425" y="1275748"/>
            <a:chExt cx="3464332" cy="3464332"/>
          </a:xfrm>
        </p:grpSpPr>
        <p:sp>
          <p:nvSpPr>
            <p:cNvPr id="14" name="新月形 13"/>
            <p:cNvSpPr/>
            <p:nvPr/>
          </p:nvSpPr>
          <p:spPr>
            <a:xfrm rot="16200000">
              <a:off x="2312192" y="2561134"/>
              <a:ext cx="842963" cy="1732166"/>
            </a:xfrm>
            <a:prstGeom prst="moon">
              <a:avLst>
                <a:gd name="adj" fmla="val 39831"/>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新月形 14"/>
            <p:cNvSpPr/>
            <p:nvPr/>
          </p:nvSpPr>
          <p:spPr>
            <a:xfrm>
              <a:off x="1001507" y="3007914"/>
              <a:ext cx="842963" cy="1732166"/>
            </a:xfrm>
            <a:prstGeom prst="moon">
              <a:avLst>
                <a:gd name="adj" fmla="val 39831"/>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新月形 15"/>
            <p:cNvSpPr/>
            <p:nvPr/>
          </p:nvSpPr>
          <p:spPr>
            <a:xfrm flipH="1">
              <a:off x="1867590" y="1275748"/>
              <a:ext cx="842963" cy="1732166"/>
            </a:xfrm>
            <a:prstGeom prst="moon">
              <a:avLst>
                <a:gd name="adj" fmla="val 39831"/>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新月形 16"/>
            <p:cNvSpPr/>
            <p:nvPr/>
          </p:nvSpPr>
          <p:spPr>
            <a:xfrm rot="5400000" flipV="1">
              <a:off x="580026" y="1697229"/>
              <a:ext cx="842963" cy="1732166"/>
            </a:xfrm>
            <a:prstGeom prst="moon">
              <a:avLst>
                <a:gd name="adj" fmla="val 3983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4988136" y="72973"/>
            <a:ext cx="7069911" cy="1323439"/>
            <a:chOff x="4988136" y="72973"/>
            <a:chExt cx="7069911" cy="1323439"/>
          </a:xfrm>
        </p:grpSpPr>
        <p:sp>
          <p:nvSpPr>
            <p:cNvPr id="10" name="文本框 9"/>
            <p:cNvSpPr txBox="1"/>
            <p:nvPr/>
          </p:nvSpPr>
          <p:spPr>
            <a:xfrm>
              <a:off x="6063400" y="72973"/>
              <a:ext cx="5994647" cy="1323439"/>
            </a:xfrm>
            <a:prstGeom prst="rect">
              <a:avLst/>
            </a:prstGeom>
            <a:noFill/>
          </p:spPr>
          <p:txBody>
            <a:bodyPr wrap="square" rtlCol="0">
              <a:spAutoFit/>
            </a:bodyPr>
            <a:lstStyle/>
            <a:p>
              <a:pPr>
                <a:lnSpc>
                  <a:spcPct val="200000"/>
                </a:lnSpc>
              </a:pPr>
              <a:r>
                <a:rPr lang="en-US" altLang="zh-CN" sz="2000" dirty="0">
                  <a:solidFill>
                    <a:schemeClr val="bg1"/>
                  </a:solidFill>
                </a:rPr>
                <a:t>Happiness is not about being immortal nor having food or rights in one's hand. </a:t>
              </a:r>
              <a:endParaRPr lang="zh-CN" altLang="en-US" sz="2000" dirty="0">
                <a:solidFill>
                  <a:schemeClr val="bg1"/>
                </a:solidFill>
              </a:endParaRPr>
            </a:p>
          </p:txBody>
        </p:sp>
        <p:grpSp>
          <p:nvGrpSpPr>
            <p:cNvPr id="18" name="组合 17"/>
            <p:cNvGrpSpPr/>
            <p:nvPr/>
          </p:nvGrpSpPr>
          <p:grpSpPr>
            <a:xfrm>
              <a:off x="4988136" y="433227"/>
              <a:ext cx="864828" cy="864828"/>
              <a:chOff x="135425" y="1275748"/>
              <a:chExt cx="3464332" cy="3464332"/>
            </a:xfrm>
          </p:grpSpPr>
          <p:sp>
            <p:nvSpPr>
              <p:cNvPr id="19" name="新月形 18"/>
              <p:cNvSpPr/>
              <p:nvPr/>
            </p:nvSpPr>
            <p:spPr>
              <a:xfrm rot="16200000">
                <a:off x="2312192" y="2561134"/>
                <a:ext cx="842963" cy="1732166"/>
              </a:xfrm>
              <a:prstGeom prst="moon">
                <a:avLst>
                  <a:gd name="adj" fmla="val 39831"/>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新月形 19"/>
              <p:cNvSpPr/>
              <p:nvPr/>
            </p:nvSpPr>
            <p:spPr>
              <a:xfrm>
                <a:off x="1001507" y="3007914"/>
                <a:ext cx="842963" cy="1732166"/>
              </a:xfrm>
              <a:prstGeom prst="moon">
                <a:avLst>
                  <a:gd name="adj" fmla="val 39831"/>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新月形 20"/>
              <p:cNvSpPr/>
              <p:nvPr/>
            </p:nvSpPr>
            <p:spPr>
              <a:xfrm flipH="1">
                <a:off x="1867590" y="1275748"/>
                <a:ext cx="842963" cy="1732166"/>
              </a:xfrm>
              <a:prstGeom prst="moon">
                <a:avLst>
                  <a:gd name="adj" fmla="val 39831"/>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新月形 21"/>
              <p:cNvSpPr/>
              <p:nvPr/>
            </p:nvSpPr>
            <p:spPr>
              <a:xfrm rot="5400000" flipV="1">
                <a:off x="580026" y="1697229"/>
                <a:ext cx="842963" cy="1732166"/>
              </a:xfrm>
              <a:prstGeom prst="moon">
                <a:avLst>
                  <a:gd name="adj" fmla="val 3983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 name="组合 2"/>
          <p:cNvGrpSpPr/>
          <p:nvPr/>
        </p:nvGrpSpPr>
        <p:grpSpPr>
          <a:xfrm>
            <a:off x="4982364" y="1742106"/>
            <a:ext cx="7075683" cy="1323439"/>
            <a:chOff x="4982364" y="1742105"/>
            <a:chExt cx="7075682" cy="1323439"/>
          </a:xfrm>
        </p:grpSpPr>
        <p:grpSp>
          <p:nvGrpSpPr>
            <p:cNvPr id="23" name="组合 22"/>
            <p:cNvGrpSpPr/>
            <p:nvPr/>
          </p:nvGrpSpPr>
          <p:grpSpPr>
            <a:xfrm>
              <a:off x="4982364" y="2052218"/>
              <a:ext cx="864828" cy="864828"/>
              <a:chOff x="135425" y="1275748"/>
              <a:chExt cx="3464332" cy="3464332"/>
            </a:xfrm>
          </p:grpSpPr>
          <p:sp>
            <p:nvSpPr>
              <p:cNvPr id="24" name="新月形 23"/>
              <p:cNvSpPr/>
              <p:nvPr/>
            </p:nvSpPr>
            <p:spPr>
              <a:xfrm rot="16200000">
                <a:off x="2312192" y="2561134"/>
                <a:ext cx="842963" cy="1732166"/>
              </a:xfrm>
              <a:prstGeom prst="moon">
                <a:avLst>
                  <a:gd name="adj" fmla="val 39831"/>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新月形 24"/>
              <p:cNvSpPr/>
              <p:nvPr/>
            </p:nvSpPr>
            <p:spPr>
              <a:xfrm>
                <a:off x="1001507" y="3007914"/>
                <a:ext cx="842963" cy="1732166"/>
              </a:xfrm>
              <a:prstGeom prst="moon">
                <a:avLst>
                  <a:gd name="adj" fmla="val 39831"/>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新月形 25"/>
              <p:cNvSpPr/>
              <p:nvPr/>
            </p:nvSpPr>
            <p:spPr>
              <a:xfrm flipH="1">
                <a:off x="1867590" y="1275748"/>
                <a:ext cx="842963" cy="1732166"/>
              </a:xfrm>
              <a:prstGeom prst="moon">
                <a:avLst>
                  <a:gd name="adj" fmla="val 39831"/>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新月形 26"/>
              <p:cNvSpPr/>
              <p:nvPr/>
            </p:nvSpPr>
            <p:spPr>
              <a:xfrm rot="5400000" flipV="1">
                <a:off x="580026" y="1697229"/>
                <a:ext cx="842963" cy="1732166"/>
              </a:xfrm>
              <a:prstGeom prst="moon">
                <a:avLst>
                  <a:gd name="adj" fmla="val 3983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文本框 32"/>
            <p:cNvSpPr txBox="1"/>
            <p:nvPr/>
          </p:nvSpPr>
          <p:spPr>
            <a:xfrm>
              <a:off x="6063399" y="1742105"/>
              <a:ext cx="5994647" cy="1323439"/>
            </a:xfrm>
            <a:prstGeom prst="rect">
              <a:avLst/>
            </a:prstGeom>
            <a:noFill/>
          </p:spPr>
          <p:txBody>
            <a:bodyPr wrap="square" rtlCol="0">
              <a:spAutoFit/>
            </a:bodyPr>
            <a:lstStyle/>
            <a:p>
              <a:pPr>
                <a:lnSpc>
                  <a:spcPct val="200000"/>
                </a:lnSpc>
              </a:pPr>
              <a:r>
                <a:rPr lang="en-US" altLang="zh-CN" sz="2000" dirty="0">
                  <a:solidFill>
                    <a:schemeClr val="bg1"/>
                  </a:solidFill>
                </a:rPr>
                <a:t>Happiness is not about being immortal nor having food or rights in one's hand. </a:t>
              </a:r>
              <a:endParaRPr lang="zh-CN" altLang="en-US" sz="2000" dirty="0">
                <a:solidFill>
                  <a:schemeClr val="bg1"/>
                </a:solidFill>
              </a:endParaRPr>
            </a:p>
          </p:txBody>
        </p:sp>
      </p:grpSp>
      <p:grpSp>
        <p:nvGrpSpPr>
          <p:cNvPr id="5" name="组合 4"/>
          <p:cNvGrpSpPr/>
          <p:nvPr/>
        </p:nvGrpSpPr>
        <p:grpSpPr>
          <a:xfrm>
            <a:off x="5093353" y="5080370"/>
            <a:ext cx="6964691" cy="1323439"/>
            <a:chOff x="5093353" y="5080369"/>
            <a:chExt cx="6964691" cy="1323439"/>
          </a:xfrm>
        </p:grpSpPr>
        <p:grpSp>
          <p:nvGrpSpPr>
            <p:cNvPr id="28" name="组合 27"/>
            <p:cNvGrpSpPr/>
            <p:nvPr/>
          </p:nvGrpSpPr>
          <p:grpSpPr>
            <a:xfrm>
              <a:off x="5093353" y="5394006"/>
              <a:ext cx="864828" cy="864828"/>
              <a:chOff x="135425" y="1275748"/>
              <a:chExt cx="3464332" cy="3464332"/>
            </a:xfrm>
          </p:grpSpPr>
          <p:sp>
            <p:nvSpPr>
              <p:cNvPr id="29" name="新月形 28"/>
              <p:cNvSpPr/>
              <p:nvPr/>
            </p:nvSpPr>
            <p:spPr>
              <a:xfrm rot="16200000">
                <a:off x="2312192" y="2561134"/>
                <a:ext cx="842963" cy="1732166"/>
              </a:xfrm>
              <a:prstGeom prst="moon">
                <a:avLst>
                  <a:gd name="adj" fmla="val 39831"/>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新月形 29"/>
              <p:cNvSpPr/>
              <p:nvPr/>
            </p:nvSpPr>
            <p:spPr>
              <a:xfrm>
                <a:off x="1001507" y="3007914"/>
                <a:ext cx="842963" cy="1732166"/>
              </a:xfrm>
              <a:prstGeom prst="moon">
                <a:avLst>
                  <a:gd name="adj" fmla="val 39831"/>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新月形 30"/>
              <p:cNvSpPr/>
              <p:nvPr/>
            </p:nvSpPr>
            <p:spPr>
              <a:xfrm flipH="1">
                <a:off x="1867590" y="1275748"/>
                <a:ext cx="842963" cy="1732166"/>
              </a:xfrm>
              <a:prstGeom prst="moon">
                <a:avLst>
                  <a:gd name="adj" fmla="val 39831"/>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新月形 31"/>
              <p:cNvSpPr/>
              <p:nvPr/>
            </p:nvSpPr>
            <p:spPr>
              <a:xfrm rot="5400000" flipV="1">
                <a:off x="580026" y="1697229"/>
                <a:ext cx="842963" cy="1732166"/>
              </a:xfrm>
              <a:prstGeom prst="moon">
                <a:avLst>
                  <a:gd name="adj" fmla="val 3983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6063397" y="5080369"/>
              <a:ext cx="5994647" cy="1323439"/>
            </a:xfrm>
            <a:prstGeom prst="rect">
              <a:avLst/>
            </a:prstGeom>
            <a:noFill/>
          </p:spPr>
          <p:txBody>
            <a:bodyPr wrap="square" rtlCol="0">
              <a:spAutoFit/>
            </a:bodyPr>
            <a:lstStyle/>
            <a:p>
              <a:pPr>
                <a:lnSpc>
                  <a:spcPct val="200000"/>
                </a:lnSpc>
              </a:pPr>
              <a:r>
                <a:rPr lang="en-US" altLang="zh-CN" sz="2000" dirty="0">
                  <a:solidFill>
                    <a:schemeClr val="bg1"/>
                  </a:solidFill>
                </a:rPr>
                <a:t>Happiness is not about being immortal nor having food or rights in one's hand. </a:t>
              </a:r>
              <a:endParaRPr lang="zh-CN" altLang="en-US" sz="2000" dirty="0">
                <a:solidFill>
                  <a:schemeClr val="bg1"/>
                </a:solidFill>
              </a:endParaRPr>
            </a:p>
          </p:txBody>
        </p:sp>
      </p:grpSp>
      <p:grpSp>
        <p:nvGrpSpPr>
          <p:cNvPr id="4" name="组合 3"/>
          <p:cNvGrpSpPr/>
          <p:nvPr/>
        </p:nvGrpSpPr>
        <p:grpSpPr>
          <a:xfrm>
            <a:off x="5087581" y="3411238"/>
            <a:ext cx="6970464" cy="1323439"/>
            <a:chOff x="5087581" y="3411237"/>
            <a:chExt cx="6970464" cy="1323439"/>
          </a:xfrm>
        </p:grpSpPr>
        <p:sp>
          <p:nvSpPr>
            <p:cNvPr id="34" name="文本框 33"/>
            <p:cNvSpPr txBox="1"/>
            <p:nvPr/>
          </p:nvSpPr>
          <p:spPr>
            <a:xfrm>
              <a:off x="6063398" y="3411237"/>
              <a:ext cx="5994647" cy="1323439"/>
            </a:xfrm>
            <a:prstGeom prst="rect">
              <a:avLst/>
            </a:prstGeom>
            <a:noFill/>
          </p:spPr>
          <p:txBody>
            <a:bodyPr wrap="square" rtlCol="0">
              <a:spAutoFit/>
            </a:bodyPr>
            <a:lstStyle/>
            <a:p>
              <a:pPr>
                <a:lnSpc>
                  <a:spcPct val="200000"/>
                </a:lnSpc>
              </a:pPr>
              <a:r>
                <a:rPr lang="en-US" altLang="zh-CN" sz="2000" dirty="0">
                  <a:solidFill>
                    <a:schemeClr val="bg1"/>
                  </a:solidFill>
                </a:rPr>
                <a:t>Happiness is not about being immortal nor having food or rights in one's hand. </a:t>
              </a:r>
              <a:endParaRPr lang="zh-CN" altLang="en-US" sz="2000" dirty="0">
                <a:solidFill>
                  <a:schemeClr val="bg1"/>
                </a:solidFill>
              </a:endParaRPr>
            </a:p>
          </p:txBody>
        </p:sp>
        <p:grpSp>
          <p:nvGrpSpPr>
            <p:cNvPr id="36" name="组合 35"/>
            <p:cNvGrpSpPr/>
            <p:nvPr/>
          </p:nvGrpSpPr>
          <p:grpSpPr>
            <a:xfrm>
              <a:off x="5087581" y="3611259"/>
              <a:ext cx="864828" cy="864828"/>
              <a:chOff x="135425" y="1275748"/>
              <a:chExt cx="3464332" cy="3464332"/>
            </a:xfrm>
          </p:grpSpPr>
          <p:sp>
            <p:nvSpPr>
              <p:cNvPr id="37" name="新月形 36"/>
              <p:cNvSpPr/>
              <p:nvPr/>
            </p:nvSpPr>
            <p:spPr>
              <a:xfrm rot="16200000">
                <a:off x="2312192" y="2561134"/>
                <a:ext cx="842963" cy="1732166"/>
              </a:xfrm>
              <a:prstGeom prst="moon">
                <a:avLst>
                  <a:gd name="adj" fmla="val 39831"/>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新月形 37"/>
              <p:cNvSpPr/>
              <p:nvPr/>
            </p:nvSpPr>
            <p:spPr>
              <a:xfrm>
                <a:off x="1001507" y="3007914"/>
                <a:ext cx="842963" cy="1732166"/>
              </a:xfrm>
              <a:prstGeom prst="moon">
                <a:avLst>
                  <a:gd name="adj" fmla="val 39831"/>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新月形 38"/>
              <p:cNvSpPr/>
              <p:nvPr/>
            </p:nvSpPr>
            <p:spPr>
              <a:xfrm flipH="1">
                <a:off x="1867590" y="1275748"/>
                <a:ext cx="842963" cy="1732166"/>
              </a:xfrm>
              <a:prstGeom prst="moon">
                <a:avLst>
                  <a:gd name="adj" fmla="val 39831"/>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新月形 39"/>
              <p:cNvSpPr/>
              <p:nvPr/>
            </p:nvSpPr>
            <p:spPr>
              <a:xfrm rot="5400000" flipV="1">
                <a:off x="580026" y="1697229"/>
                <a:ext cx="842963" cy="1732166"/>
              </a:xfrm>
              <a:prstGeom prst="moon">
                <a:avLst>
                  <a:gd name="adj" fmla="val 3983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1" name="任意多边形 40"/>
          <p:cNvSpPr/>
          <p:nvPr/>
        </p:nvSpPr>
        <p:spPr>
          <a:xfrm flipV="1">
            <a:off x="452351" y="4425897"/>
            <a:ext cx="4302263" cy="45719"/>
          </a:xfrm>
          <a:custGeom>
            <a:avLst/>
            <a:gdLst>
              <a:gd name="connsiteX0" fmla="*/ 0 w 7386637"/>
              <a:gd name="connsiteY0" fmla="*/ 0 h 0"/>
              <a:gd name="connsiteX1" fmla="*/ 7386637 w 7386637"/>
              <a:gd name="connsiteY1" fmla="*/ 0 h 0"/>
            </a:gdLst>
            <a:ahLst/>
            <a:cxnLst>
              <a:cxn ang="0">
                <a:pos x="connsiteX0" y="connsiteY0"/>
              </a:cxn>
              <a:cxn ang="0">
                <a:pos x="connsiteX1" y="connsiteY1"/>
              </a:cxn>
            </a:cxnLst>
            <a:rect l="l" t="t" r="r" b="b"/>
            <a:pathLst>
              <a:path w="7386637">
                <a:moveTo>
                  <a:pt x="0" y="0"/>
                </a:moveTo>
                <a:lnTo>
                  <a:pt x="7386637"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1129528" y="4907323"/>
            <a:ext cx="4232641" cy="1200329"/>
          </a:xfrm>
          <a:prstGeom prst="rect">
            <a:avLst/>
          </a:prstGeom>
        </p:spPr>
        <p:txBody>
          <a:bodyPr wrap="square">
            <a:spAutoFit/>
          </a:bodyPr>
          <a:lstStyle/>
          <a:p>
            <a:r>
              <a:rPr lang="en-US" altLang="zh-CN" sz="2400" dirty="0" smtClean="0">
                <a:solidFill>
                  <a:schemeClr val="bg1"/>
                </a:solidFill>
              </a:rPr>
              <a:t>Happiness is not about being immortal nor having food or rights in one's hand</a:t>
            </a:r>
            <a:endParaRPr lang="zh-CN" altLang="en-US" sz="2400" dirty="0"/>
          </a:p>
        </p:txBody>
      </p:sp>
      <p:sp>
        <p:nvSpPr>
          <p:cNvPr id="43" name="任意多边形 42"/>
          <p:cNvSpPr/>
          <p:nvPr/>
        </p:nvSpPr>
        <p:spPr>
          <a:xfrm>
            <a:off x="1005840" y="4876800"/>
            <a:ext cx="0" cy="1371600"/>
          </a:xfrm>
          <a:custGeom>
            <a:avLst/>
            <a:gdLst>
              <a:gd name="connsiteX0" fmla="*/ 0 w 0"/>
              <a:gd name="connsiteY0" fmla="*/ 0 h 1371600"/>
              <a:gd name="connsiteX1" fmla="*/ 0 w 0"/>
              <a:gd name="connsiteY1" fmla="*/ 1371600 h 1371600"/>
            </a:gdLst>
            <a:ahLst/>
            <a:cxnLst>
              <a:cxn ang="0">
                <a:pos x="connsiteX0" y="connsiteY0"/>
              </a:cxn>
              <a:cxn ang="0">
                <a:pos x="connsiteX1" y="connsiteY1"/>
              </a:cxn>
            </a:cxnLst>
            <a:rect l="l" t="t" r="r" b="b"/>
            <a:pathLst>
              <a:path h="1371600">
                <a:moveTo>
                  <a:pt x="0" y="0"/>
                </a:moveTo>
                <a:lnTo>
                  <a:pt x="0" y="137160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144354" y="5016401"/>
            <a:ext cx="923330" cy="2039825"/>
          </a:xfrm>
          <a:prstGeom prst="rect">
            <a:avLst/>
          </a:prstGeom>
          <a:noFill/>
        </p:spPr>
        <p:txBody>
          <a:bodyPr vert="eaVert" wrap="square" rtlCol="0">
            <a:spAutoFit/>
          </a:bodyPr>
          <a:lstStyle/>
          <a:p>
            <a:r>
              <a:rPr lang="en-US" altLang="zh-CN" sz="4800" b="1" dirty="0" smtClean="0">
                <a:solidFill>
                  <a:schemeClr val="bg1"/>
                </a:solidFill>
              </a:rPr>
              <a:t>text</a:t>
            </a:r>
            <a:endParaRPr lang="zh-CN" altLang="en-US" sz="4800" b="1" dirty="0">
              <a:solidFill>
                <a:schemeClr val="bg1"/>
              </a:solidFill>
            </a:endParaRPr>
          </a:p>
        </p:txBody>
      </p:sp>
    </p:spTree>
    <p:extLst>
      <p:ext uri="{BB962C8B-B14F-4D97-AF65-F5344CB8AC3E}">
        <p14:creationId xmlns:p14="http://schemas.microsoft.com/office/powerpoint/2010/main" xmlns="" val="185145214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Effect transition="in" filter="fade">
                                      <p:cBhvr>
                                        <p:cTn id="9" dur="10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1000"/>
                                        <p:tgtEl>
                                          <p:spTgt spid="41"/>
                                        </p:tgtEl>
                                      </p:cBhvr>
                                    </p:animEffect>
                                    <p:anim calcmode="lin" valueType="num">
                                      <p:cBhvr>
                                        <p:cTn id="15" dur="1000" fill="hold"/>
                                        <p:tgtEl>
                                          <p:spTgt spid="41"/>
                                        </p:tgtEl>
                                        <p:attrNameLst>
                                          <p:attrName>ppt_x</p:attrName>
                                        </p:attrNameLst>
                                      </p:cBhvr>
                                      <p:tavLst>
                                        <p:tav tm="0">
                                          <p:val>
                                            <p:strVal val="#ppt_x"/>
                                          </p:val>
                                        </p:tav>
                                        <p:tav tm="100000">
                                          <p:val>
                                            <p:strVal val="#ppt_x"/>
                                          </p:val>
                                        </p:tav>
                                      </p:tavLst>
                                    </p:anim>
                                    <p:anim calcmode="lin" valueType="num">
                                      <p:cBhvr>
                                        <p:cTn id="16" dur="1000" fill="hold"/>
                                        <p:tgtEl>
                                          <p:spTgt spid="4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1000"/>
                                        <p:tgtEl>
                                          <p:spTgt spid="44"/>
                                        </p:tgtEl>
                                      </p:cBhvr>
                                    </p:animEffect>
                                    <p:anim calcmode="lin" valueType="num">
                                      <p:cBhvr>
                                        <p:cTn id="20" dur="1000" fill="hold"/>
                                        <p:tgtEl>
                                          <p:spTgt spid="44"/>
                                        </p:tgtEl>
                                        <p:attrNameLst>
                                          <p:attrName>ppt_x</p:attrName>
                                        </p:attrNameLst>
                                      </p:cBhvr>
                                      <p:tavLst>
                                        <p:tav tm="0">
                                          <p:val>
                                            <p:strVal val="#ppt_x"/>
                                          </p:val>
                                        </p:tav>
                                        <p:tav tm="100000">
                                          <p:val>
                                            <p:strVal val="#ppt_x"/>
                                          </p:val>
                                        </p:tav>
                                      </p:tavLst>
                                    </p:anim>
                                    <p:anim calcmode="lin" valueType="num">
                                      <p:cBhvr>
                                        <p:cTn id="21" dur="1000" fill="hold"/>
                                        <p:tgtEl>
                                          <p:spTgt spid="4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1000"/>
                                        <p:tgtEl>
                                          <p:spTgt spid="43"/>
                                        </p:tgtEl>
                                      </p:cBhvr>
                                    </p:animEffect>
                                    <p:anim calcmode="lin" valueType="num">
                                      <p:cBhvr>
                                        <p:cTn id="25" dur="1000" fill="hold"/>
                                        <p:tgtEl>
                                          <p:spTgt spid="43"/>
                                        </p:tgtEl>
                                        <p:attrNameLst>
                                          <p:attrName>ppt_x</p:attrName>
                                        </p:attrNameLst>
                                      </p:cBhvr>
                                      <p:tavLst>
                                        <p:tav tm="0">
                                          <p:val>
                                            <p:strVal val="#ppt_x"/>
                                          </p:val>
                                        </p:tav>
                                        <p:tav tm="100000">
                                          <p:val>
                                            <p:strVal val="#ppt_x"/>
                                          </p:val>
                                        </p:tav>
                                      </p:tavLst>
                                    </p:anim>
                                    <p:anim calcmode="lin" valueType="num">
                                      <p:cBhvr>
                                        <p:cTn id="26" dur="1000" fill="hold"/>
                                        <p:tgtEl>
                                          <p:spTgt spid="4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1000"/>
                                        <p:tgtEl>
                                          <p:spTgt spid="42"/>
                                        </p:tgtEl>
                                      </p:cBhvr>
                                    </p:animEffect>
                                    <p:anim calcmode="lin" valueType="num">
                                      <p:cBhvr>
                                        <p:cTn id="30" dur="1000" fill="hold"/>
                                        <p:tgtEl>
                                          <p:spTgt spid="42"/>
                                        </p:tgtEl>
                                        <p:attrNameLst>
                                          <p:attrName>ppt_x</p:attrName>
                                        </p:attrNameLst>
                                      </p:cBhvr>
                                      <p:tavLst>
                                        <p:tav tm="0">
                                          <p:val>
                                            <p:strVal val="#ppt_x"/>
                                          </p:val>
                                        </p:tav>
                                        <p:tav tm="100000">
                                          <p:val>
                                            <p:strVal val="#ppt_x"/>
                                          </p:val>
                                        </p:tav>
                                      </p:tavLst>
                                    </p:anim>
                                    <p:anim calcmode="lin" valueType="num">
                                      <p:cBhvr>
                                        <p:cTn id="3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p:cTn id="36" dur="1000" fill="hold"/>
                                        <p:tgtEl>
                                          <p:spTgt spid="2"/>
                                        </p:tgtEl>
                                        <p:attrNameLst>
                                          <p:attrName>ppt_w</p:attrName>
                                        </p:attrNameLst>
                                      </p:cBhvr>
                                      <p:tavLst>
                                        <p:tav tm="0">
                                          <p:val>
                                            <p:fltVal val="0"/>
                                          </p:val>
                                        </p:tav>
                                        <p:tav tm="100000">
                                          <p:val>
                                            <p:strVal val="#ppt_w"/>
                                          </p:val>
                                        </p:tav>
                                      </p:tavLst>
                                    </p:anim>
                                    <p:anim calcmode="lin" valueType="num">
                                      <p:cBhvr>
                                        <p:cTn id="37" dur="1000" fill="hold"/>
                                        <p:tgtEl>
                                          <p:spTgt spid="2"/>
                                        </p:tgtEl>
                                        <p:attrNameLst>
                                          <p:attrName>ppt_h</p:attrName>
                                        </p:attrNameLst>
                                      </p:cBhvr>
                                      <p:tavLst>
                                        <p:tav tm="0">
                                          <p:val>
                                            <p:fltVal val="0"/>
                                          </p:val>
                                        </p:tav>
                                        <p:tav tm="100000">
                                          <p:val>
                                            <p:strVal val="#ppt_h"/>
                                          </p:val>
                                        </p:tav>
                                      </p:tavLst>
                                    </p:anim>
                                    <p:animEffect transition="in" filter="fade">
                                      <p:cBhvr>
                                        <p:cTn id="38" dur="10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1000" fill="hold"/>
                                        <p:tgtEl>
                                          <p:spTgt spid="3"/>
                                        </p:tgtEl>
                                        <p:attrNameLst>
                                          <p:attrName>ppt_w</p:attrName>
                                        </p:attrNameLst>
                                      </p:cBhvr>
                                      <p:tavLst>
                                        <p:tav tm="0">
                                          <p:val>
                                            <p:fltVal val="0"/>
                                          </p:val>
                                        </p:tav>
                                        <p:tav tm="100000">
                                          <p:val>
                                            <p:strVal val="#ppt_w"/>
                                          </p:val>
                                        </p:tav>
                                      </p:tavLst>
                                    </p:anim>
                                    <p:anim calcmode="lin" valueType="num">
                                      <p:cBhvr>
                                        <p:cTn id="44" dur="1000" fill="hold"/>
                                        <p:tgtEl>
                                          <p:spTgt spid="3"/>
                                        </p:tgtEl>
                                        <p:attrNameLst>
                                          <p:attrName>ppt_h</p:attrName>
                                        </p:attrNameLst>
                                      </p:cBhvr>
                                      <p:tavLst>
                                        <p:tav tm="0">
                                          <p:val>
                                            <p:fltVal val="0"/>
                                          </p:val>
                                        </p:tav>
                                        <p:tav tm="100000">
                                          <p:val>
                                            <p:strVal val="#ppt_h"/>
                                          </p:val>
                                        </p:tav>
                                      </p:tavLst>
                                    </p:anim>
                                    <p:animEffect transition="in" filter="fade">
                                      <p:cBhvr>
                                        <p:cTn id="45" dur="10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p:cTn id="50" dur="1000" fill="hold"/>
                                        <p:tgtEl>
                                          <p:spTgt spid="4"/>
                                        </p:tgtEl>
                                        <p:attrNameLst>
                                          <p:attrName>ppt_w</p:attrName>
                                        </p:attrNameLst>
                                      </p:cBhvr>
                                      <p:tavLst>
                                        <p:tav tm="0">
                                          <p:val>
                                            <p:fltVal val="0"/>
                                          </p:val>
                                        </p:tav>
                                        <p:tav tm="100000">
                                          <p:val>
                                            <p:strVal val="#ppt_w"/>
                                          </p:val>
                                        </p:tav>
                                      </p:tavLst>
                                    </p:anim>
                                    <p:anim calcmode="lin" valueType="num">
                                      <p:cBhvr>
                                        <p:cTn id="51" dur="1000" fill="hold"/>
                                        <p:tgtEl>
                                          <p:spTgt spid="4"/>
                                        </p:tgtEl>
                                        <p:attrNameLst>
                                          <p:attrName>ppt_h</p:attrName>
                                        </p:attrNameLst>
                                      </p:cBhvr>
                                      <p:tavLst>
                                        <p:tav tm="0">
                                          <p:val>
                                            <p:fltVal val="0"/>
                                          </p:val>
                                        </p:tav>
                                        <p:tav tm="100000">
                                          <p:val>
                                            <p:strVal val="#ppt_h"/>
                                          </p:val>
                                        </p:tav>
                                      </p:tavLst>
                                    </p:anim>
                                    <p:animEffect transition="in" filter="fade">
                                      <p:cBhvr>
                                        <p:cTn id="52" dur="10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p:cTn id="57" dur="1000" fill="hold"/>
                                        <p:tgtEl>
                                          <p:spTgt spid="5"/>
                                        </p:tgtEl>
                                        <p:attrNameLst>
                                          <p:attrName>ppt_w</p:attrName>
                                        </p:attrNameLst>
                                      </p:cBhvr>
                                      <p:tavLst>
                                        <p:tav tm="0">
                                          <p:val>
                                            <p:fltVal val="0"/>
                                          </p:val>
                                        </p:tav>
                                        <p:tav tm="100000">
                                          <p:val>
                                            <p:strVal val="#ppt_w"/>
                                          </p:val>
                                        </p:tav>
                                      </p:tavLst>
                                    </p:anim>
                                    <p:anim calcmode="lin" valueType="num">
                                      <p:cBhvr>
                                        <p:cTn id="58" dur="1000" fill="hold"/>
                                        <p:tgtEl>
                                          <p:spTgt spid="5"/>
                                        </p:tgtEl>
                                        <p:attrNameLst>
                                          <p:attrName>ppt_h</p:attrName>
                                        </p:attrNameLst>
                                      </p:cBhvr>
                                      <p:tavLst>
                                        <p:tav tm="0">
                                          <p:val>
                                            <p:fltVal val="0"/>
                                          </p:val>
                                        </p:tav>
                                        <p:tav tm="100000">
                                          <p:val>
                                            <p:strVal val="#ppt_h"/>
                                          </p:val>
                                        </p:tav>
                                      </p:tavLst>
                                    </p:anim>
                                    <p:animEffect transition="in" filter="fade">
                                      <p:cBhvr>
                                        <p:cTn id="5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p:bldP spid="43" grpId="0" animBg="1"/>
      <p:bldP spid="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07886" y="1863100"/>
            <a:ext cx="3298601" cy="3298601"/>
            <a:chOff x="135425" y="1275748"/>
            <a:chExt cx="3464332" cy="3464332"/>
          </a:xfrm>
        </p:grpSpPr>
        <p:sp>
          <p:nvSpPr>
            <p:cNvPr id="5" name="新月形 4"/>
            <p:cNvSpPr/>
            <p:nvPr/>
          </p:nvSpPr>
          <p:spPr>
            <a:xfrm rot="16200000">
              <a:off x="2312192" y="2561134"/>
              <a:ext cx="842963" cy="1732166"/>
            </a:xfrm>
            <a:prstGeom prst="moon">
              <a:avLst>
                <a:gd name="adj" fmla="val 39831"/>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新月形 5"/>
            <p:cNvSpPr/>
            <p:nvPr/>
          </p:nvSpPr>
          <p:spPr>
            <a:xfrm>
              <a:off x="1001507" y="3007914"/>
              <a:ext cx="842963" cy="1732166"/>
            </a:xfrm>
            <a:prstGeom prst="moon">
              <a:avLst>
                <a:gd name="adj" fmla="val 39831"/>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新月形 6"/>
            <p:cNvSpPr/>
            <p:nvPr/>
          </p:nvSpPr>
          <p:spPr>
            <a:xfrm flipH="1">
              <a:off x="1867590" y="1275748"/>
              <a:ext cx="842963" cy="1732166"/>
            </a:xfrm>
            <a:prstGeom prst="moon">
              <a:avLst>
                <a:gd name="adj" fmla="val 39831"/>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新月形 7"/>
            <p:cNvSpPr/>
            <p:nvPr/>
          </p:nvSpPr>
          <p:spPr>
            <a:xfrm rot="5400000" flipV="1">
              <a:off x="580026" y="1697229"/>
              <a:ext cx="842963" cy="1732166"/>
            </a:xfrm>
            <a:prstGeom prst="moon">
              <a:avLst>
                <a:gd name="adj" fmla="val 3983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6711505" y="1987888"/>
            <a:ext cx="3115140" cy="923330"/>
          </a:xfrm>
          <a:prstGeom prst="rect">
            <a:avLst/>
          </a:prstGeom>
          <a:noFill/>
        </p:spPr>
        <p:txBody>
          <a:bodyPr wrap="square" rtlCol="0">
            <a:spAutoFit/>
          </a:bodyPr>
          <a:lstStyle/>
          <a:p>
            <a:r>
              <a:rPr lang="en-US" altLang="zh-CN" sz="5400" dirty="0" smtClean="0">
                <a:solidFill>
                  <a:schemeClr val="accent1"/>
                </a:solidFill>
              </a:rPr>
              <a:t>P</a:t>
            </a:r>
            <a:r>
              <a:rPr lang="en-US" altLang="zh-CN" sz="5400" dirty="0" smtClean="0">
                <a:solidFill>
                  <a:schemeClr val="accent2"/>
                </a:solidFill>
              </a:rPr>
              <a:t>a</a:t>
            </a:r>
            <a:r>
              <a:rPr lang="en-US" altLang="zh-CN" sz="5400" dirty="0" smtClean="0">
                <a:solidFill>
                  <a:schemeClr val="accent3"/>
                </a:solidFill>
              </a:rPr>
              <a:t>r</a:t>
            </a:r>
            <a:r>
              <a:rPr lang="en-US" altLang="zh-CN" sz="5400" dirty="0" smtClean="0">
                <a:solidFill>
                  <a:schemeClr val="accent6"/>
                </a:solidFill>
              </a:rPr>
              <a:t>t</a:t>
            </a:r>
            <a:r>
              <a:rPr lang="en-US" altLang="zh-CN" sz="5400" dirty="0" smtClean="0">
                <a:solidFill>
                  <a:schemeClr val="bg1"/>
                </a:solidFill>
              </a:rPr>
              <a:t> two</a:t>
            </a:r>
            <a:endParaRPr lang="zh-CN" altLang="en-US" sz="5400" dirty="0">
              <a:solidFill>
                <a:schemeClr val="bg1"/>
              </a:solidFill>
            </a:endParaRPr>
          </a:p>
        </p:txBody>
      </p:sp>
      <p:sp>
        <p:nvSpPr>
          <p:cNvPr id="10" name="任意多边形 9"/>
          <p:cNvSpPr/>
          <p:nvPr/>
        </p:nvSpPr>
        <p:spPr>
          <a:xfrm flipV="1">
            <a:off x="5636030" y="3171431"/>
            <a:ext cx="4815244" cy="80761"/>
          </a:xfrm>
          <a:custGeom>
            <a:avLst/>
            <a:gdLst>
              <a:gd name="connsiteX0" fmla="*/ 0 w 7386637"/>
              <a:gd name="connsiteY0" fmla="*/ 0 h 0"/>
              <a:gd name="connsiteX1" fmla="*/ 7386637 w 7386637"/>
              <a:gd name="connsiteY1" fmla="*/ 0 h 0"/>
            </a:gdLst>
            <a:ahLst/>
            <a:cxnLst>
              <a:cxn ang="0">
                <a:pos x="connsiteX0" y="connsiteY0"/>
              </a:cxn>
              <a:cxn ang="0">
                <a:pos x="connsiteX1" y="connsiteY1"/>
              </a:cxn>
            </a:cxnLst>
            <a:rect l="l" t="t" r="r" b="b"/>
            <a:pathLst>
              <a:path w="7386637">
                <a:moveTo>
                  <a:pt x="0" y="0"/>
                </a:moveTo>
                <a:lnTo>
                  <a:pt x="7386637"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636030" y="3512401"/>
            <a:ext cx="4998124" cy="1569660"/>
          </a:xfrm>
          <a:prstGeom prst="rect">
            <a:avLst/>
          </a:prstGeom>
          <a:noFill/>
        </p:spPr>
        <p:txBody>
          <a:bodyPr wrap="square" rtlCol="0">
            <a:spAutoFit/>
          </a:bodyPr>
          <a:lstStyle/>
          <a:p>
            <a:pPr>
              <a:lnSpc>
                <a:spcPct val="200000"/>
              </a:lnSpc>
            </a:pPr>
            <a:r>
              <a:rPr lang="en-US" altLang="zh-CN" sz="2400" dirty="0" smtClean="0">
                <a:solidFill>
                  <a:schemeClr val="bg1"/>
                </a:solidFill>
              </a:rPr>
              <a:t>having </a:t>
            </a:r>
            <a:r>
              <a:rPr lang="en-US" altLang="zh-CN" sz="2400" dirty="0">
                <a:solidFill>
                  <a:schemeClr val="bg1"/>
                </a:solidFill>
              </a:rPr>
              <a:t>something to eat when you are </a:t>
            </a:r>
            <a:r>
              <a:rPr lang="en-US" altLang="zh-CN" sz="2400" dirty="0" smtClean="0">
                <a:solidFill>
                  <a:schemeClr val="bg1"/>
                </a:solidFill>
              </a:rPr>
              <a:t>hungry</a:t>
            </a:r>
            <a:endParaRPr lang="zh-CN" altLang="en-US" sz="2400" dirty="0">
              <a:solidFill>
                <a:schemeClr val="bg1"/>
              </a:solidFill>
            </a:endParaRPr>
          </a:p>
        </p:txBody>
      </p:sp>
    </p:spTree>
    <p:extLst>
      <p:ext uri="{BB962C8B-B14F-4D97-AF65-F5344CB8AC3E}">
        <p14:creationId xmlns:p14="http://schemas.microsoft.com/office/powerpoint/2010/main" xmlns="" val="12522720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fltVal val="0"/>
                                          </p:val>
                                        </p:tav>
                                        <p:tav tm="100000">
                                          <p:val>
                                            <p:strVal val="#ppt_w"/>
                                          </p:val>
                                        </p:tav>
                                      </p:tavLst>
                                    </p:anim>
                                    <p:anim calcmode="lin" valueType="num">
                                      <p:cBhvr>
                                        <p:cTn id="16" dur="1000" fill="hold"/>
                                        <p:tgtEl>
                                          <p:spTgt spid="9"/>
                                        </p:tgtEl>
                                        <p:attrNameLst>
                                          <p:attrName>ppt_h</p:attrName>
                                        </p:attrNameLst>
                                      </p:cBhvr>
                                      <p:tavLst>
                                        <p:tav tm="0">
                                          <p:val>
                                            <p:fltVal val="0"/>
                                          </p:val>
                                        </p:tav>
                                        <p:tav tm="100000">
                                          <p:val>
                                            <p:strVal val="#ppt_h"/>
                                          </p:val>
                                        </p:tav>
                                      </p:tavLst>
                                    </p:anim>
                                    <p:anim calcmode="lin" valueType="num">
                                      <p:cBhvr>
                                        <p:cTn id="17" dur="1000" fill="hold"/>
                                        <p:tgtEl>
                                          <p:spTgt spid="9"/>
                                        </p:tgtEl>
                                        <p:attrNameLst>
                                          <p:attrName>style.rotation</p:attrName>
                                        </p:attrNameLst>
                                      </p:cBhvr>
                                      <p:tavLst>
                                        <p:tav tm="0">
                                          <p:val>
                                            <p:fltVal val="90"/>
                                          </p:val>
                                        </p:tav>
                                        <p:tav tm="100000">
                                          <p:val>
                                            <p:fltVal val="0"/>
                                          </p:val>
                                        </p:tav>
                                      </p:tavLst>
                                    </p:anim>
                                    <p:animEffect transition="in" filter="fade">
                                      <p:cBhvr>
                                        <p:cTn id="18" dur="1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1000" fill="hold"/>
                                        <p:tgtEl>
                                          <p:spTgt spid="10"/>
                                        </p:tgtEl>
                                        <p:attrNameLst>
                                          <p:attrName>ppt_w</p:attrName>
                                        </p:attrNameLst>
                                      </p:cBhvr>
                                      <p:tavLst>
                                        <p:tav tm="0">
                                          <p:val>
                                            <p:fltVal val="0"/>
                                          </p:val>
                                        </p:tav>
                                        <p:tav tm="100000">
                                          <p:val>
                                            <p:strVal val="#ppt_w"/>
                                          </p:val>
                                        </p:tav>
                                      </p:tavLst>
                                    </p:anim>
                                    <p:anim calcmode="lin" valueType="num">
                                      <p:cBhvr>
                                        <p:cTn id="24" dur="1000" fill="hold"/>
                                        <p:tgtEl>
                                          <p:spTgt spid="10"/>
                                        </p:tgtEl>
                                        <p:attrNameLst>
                                          <p:attrName>ppt_h</p:attrName>
                                        </p:attrNameLst>
                                      </p:cBhvr>
                                      <p:tavLst>
                                        <p:tav tm="0">
                                          <p:val>
                                            <p:fltVal val="0"/>
                                          </p:val>
                                        </p:tav>
                                        <p:tav tm="100000">
                                          <p:val>
                                            <p:strVal val="#ppt_h"/>
                                          </p:val>
                                        </p:tav>
                                      </p:tavLst>
                                    </p:anim>
                                    <p:anim calcmode="lin" valueType="num">
                                      <p:cBhvr>
                                        <p:cTn id="25" dur="1000" fill="hold"/>
                                        <p:tgtEl>
                                          <p:spTgt spid="10"/>
                                        </p:tgtEl>
                                        <p:attrNameLst>
                                          <p:attrName>style.rotation</p:attrName>
                                        </p:attrNameLst>
                                      </p:cBhvr>
                                      <p:tavLst>
                                        <p:tav tm="0">
                                          <p:val>
                                            <p:fltVal val="90"/>
                                          </p:val>
                                        </p:tav>
                                        <p:tav tm="100000">
                                          <p:val>
                                            <p:fltVal val="0"/>
                                          </p:val>
                                        </p:tav>
                                      </p:tavLst>
                                    </p:anim>
                                    <p:animEffect transition="in" filter="fade">
                                      <p:cBhvr>
                                        <p:cTn id="26" dur="10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1000" fill="hold"/>
                                        <p:tgtEl>
                                          <p:spTgt spid="11"/>
                                        </p:tgtEl>
                                        <p:attrNameLst>
                                          <p:attrName>ppt_w</p:attrName>
                                        </p:attrNameLst>
                                      </p:cBhvr>
                                      <p:tavLst>
                                        <p:tav tm="0">
                                          <p:val>
                                            <p:fltVal val="0"/>
                                          </p:val>
                                        </p:tav>
                                        <p:tav tm="100000">
                                          <p:val>
                                            <p:strVal val="#ppt_w"/>
                                          </p:val>
                                        </p:tav>
                                      </p:tavLst>
                                    </p:anim>
                                    <p:anim calcmode="lin" valueType="num">
                                      <p:cBhvr>
                                        <p:cTn id="32" dur="1000" fill="hold"/>
                                        <p:tgtEl>
                                          <p:spTgt spid="11"/>
                                        </p:tgtEl>
                                        <p:attrNameLst>
                                          <p:attrName>ppt_h</p:attrName>
                                        </p:attrNameLst>
                                      </p:cBhvr>
                                      <p:tavLst>
                                        <p:tav tm="0">
                                          <p:val>
                                            <p:fltVal val="0"/>
                                          </p:val>
                                        </p:tav>
                                        <p:tav tm="100000">
                                          <p:val>
                                            <p:strVal val="#ppt_h"/>
                                          </p:val>
                                        </p:tav>
                                      </p:tavLst>
                                    </p:anim>
                                    <p:anim calcmode="lin" valueType="num">
                                      <p:cBhvr>
                                        <p:cTn id="33" dur="1000" fill="hold"/>
                                        <p:tgtEl>
                                          <p:spTgt spid="11"/>
                                        </p:tgtEl>
                                        <p:attrNameLst>
                                          <p:attrName>style.rotation</p:attrName>
                                        </p:attrNameLst>
                                      </p:cBhvr>
                                      <p:tavLst>
                                        <p:tav tm="0">
                                          <p:val>
                                            <p:fltVal val="90"/>
                                          </p:val>
                                        </p:tav>
                                        <p:tav tm="100000">
                                          <p:val>
                                            <p:fltVal val="0"/>
                                          </p:val>
                                        </p:tav>
                                      </p:tavLst>
                                    </p:anim>
                                    <p:animEffect transition="in" filter="fade">
                                      <p:cBhvr>
                                        <p:cTn id="3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84076" y="1583973"/>
            <a:ext cx="4441296" cy="4731403"/>
            <a:chOff x="377396" y="939409"/>
            <a:chExt cx="4441296" cy="4731403"/>
          </a:xfrm>
        </p:grpSpPr>
        <p:grpSp>
          <p:nvGrpSpPr>
            <p:cNvPr id="3" name="组合 2"/>
            <p:cNvGrpSpPr/>
            <p:nvPr/>
          </p:nvGrpSpPr>
          <p:grpSpPr>
            <a:xfrm rot="11793463">
              <a:off x="377396" y="939409"/>
              <a:ext cx="4441296" cy="4731403"/>
              <a:chOff x="6501776" y="557027"/>
              <a:chExt cx="4441296" cy="4731403"/>
            </a:xfrm>
          </p:grpSpPr>
          <p:sp>
            <p:nvSpPr>
              <p:cNvPr id="16" name="Freeform 6"/>
              <p:cNvSpPr>
                <a:spLocks/>
              </p:cNvSpPr>
              <p:nvPr/>
            </p:nvSpPr>
            <p:spPr bwMode="auto">
              <a:xfrm>
                <a:off x="6512366" y="559360"/>
                <a:ext cx="4430706" cy="4673428"/>
              </a:xfrm>
              <a:custGeom>
                <a:avLst/>
                <a:gdLst>
                  <a:gd name="T0" fmla="*/ 151 w 456"/>
                  <a:gd name="T1" fmla="*/ 0 h 481"/>
                  <a:gd name="T2" fmla="*/ 214 w 456"/>
                  <a:gd name="T3" fmla="*/ 58 h 481"/>
                  <a:gd name="T4" fmla="*/ 214 w 456"/>
                  <a:gd name="T5" fmla="*/ 56 h 481"/>
                  <a:gd name="T6" fmla="*/ 294 w 456"/>
                  <a:gd name="T7" fmla="*/ 106 h 481"/>
                  <a:gd name="T8" fmla="*/ 294 w 456"/>
                  <a:gd name="T9" fmla="*/ 106 h 481"/>
                  <a:gd name="T10" fmla="*/ 349 w 456"/>
                  <a:gd name="T11" fmla="*/ 91 h 481"/>
                  <a:gd name="T12" fmla="*/ 456 w 456"/>
                  <a:gd name="T13" fmla="*/ 198 h 481"/>
                  <a:gd name="T14" fmla="*/ 349 w 456"/>
                  <a:gd name="T15" fmla="*/ 305 h 481"/>
                  <a:gd name="T16" fmla="*/ 346 w 456"/>
                  <a:gd name="T17" fmla="*/ 304 h 481"/>
                  <a:gd name="T18" fmla="*/ 349 w 456"/>
                  <a:gd name="T19" fmla="*/ 305 h 481"/>
                  <a:gd name="T20" fmla="*/ 329 w 456"/>
                  <a:gd name="T21" fmla="*/ 388 h 481"/>
                  <a:gd name="T22" fmla="*/ 329 w 456"/>
                  <a:gd name="T23" fmla="*/ 387 h 481"/>
                  <a:gd name="T24" fmla="*/ 344 w 456"/>
                  <a:gd name="T25" fmla="*/ 426 h 481"/>
                  <a:gd name="T26" fmla="*/ 288 w 456"/>
                  <a:gd name="T27" fmla="*/ 481 h 481"/>
                  <a:gd name="T28" fmla="*/ 233 w 456"/>
                  <a:gd name="T29" fmla="*/ 426 h 481"/>
                  <a:gd name="T30" fmla="*/ 269 w 456"/>
                  <a:gd name="T31" fmla="*/ 374 h 481"/>
                  <a:gd name="T32" fmla="*/ 268 w 456"/>
                  <a:gd name="T33" fmla="*/ 374 h 481"/>
                  <a:gd name="T34" fmla="*/ 296 w 456"/>
                  <a:gd name="T35" fmla="*/ 291 h 481"/>
                  <a:gd name="T36" fmla="*/ 285 w 456"/>
                  <a:gd name="T37" fmla="*/ 283 h 481"/>
                  <a:gd name="T38" fmla="*/ 287 w 456"/>
                  <a:gd name="T39" fmla="*/ 284 h 481"/>
                  <a:gd name="T40" fmla="*/ 200 w 456"/>
                  <a:gd name="T41" fmla="*/ 353 h 481"/>
                  <a:gd name="T42" fmla="*/ 200 w 456"/>
                  <a:gd name="T43" fmla="*/ 352 h 481"/>
                  <a:gd name="T44" fmla="*/ 200 w 456"/>
                  <a:gd name="T45" fmla="*/ 359 h 481"/>
                  <a:gd name="T46" fmla="*/ 143 w 456"/>
                  <a:gd name="T47" fmla="*/ 416 h 481"/>
                  <a:gd name="T48" fmla="*/ 86 w 456"/>
                  <a:gd name="T49" fmla="*/ 359 h 481"/>
                  <a:gd name="T50" fmla="*/ 143 w 456"/>
                  <a:gd name="T51" fmla="*/ 302 h 481"/>
                  <a:gd name="T52" fmla="*/ 160 w 456"/>
                  <a:gd name="T53" fmla="*/ 305 h 481"/>
                  <a:gd name="T54" fmla="*/ 160 w 456"/>
                  <a:gd name="T55" fmla="*/ 304 h 481"/>
                  <a:gd name="T56" fmla="*/ 249 w 456"/>
                  <a:gd name="T57" fmla="*/ 236 h 481"/>
                  <a:gd name="T58" fmla="*/ 245 w 456"/>
                  <a:gd name="T59" fmla="*/ 224 h 481"/>
                  <a:gd name="T60" fmla="*/ 246 w 456"/>
                  <a:gd name="T61" fmla="*/ 227 h 481"/>
                  <a:gd name="T62" fmla="*/ 139 w 456"/>
                  <a:gd name="T63" fmla="*/ 240 h 481"/>
                  <a:gd name="T64" fmla="*/ 139 w 456"/>
                  <a:gd name="T65" fmla="*/ 239 h 481"/>
                  <a:gd name="T66" fmla="*/ 75 w 456"/>
                  <a:gd name="T67" fmla="*/ 274 h 481"/>
                  <a:gd name="T68" fmla="*/ 0 w 456"/>
                  <a:gd name="T69" fmla="*/ 199 h 481"/>
                  <a:gd name="T70" fmla="*/ 75 w 456"/>
                  <a:gd name="T71" fmla="*/ 123 h 481"/>
                  <a:gd name="T72" fmla="*/ 141 w 456"/>
                  <a:gd name="T73" fmla="*/ 161 h 481"/>
                  <a:gd name="T74" fmla="*/ 141 w 456"/>
                  <a:gd name="T75" fmla="*/ 161 h 481"/>
                  <a:gd name="T76" fmla="*/ 246 w 456"/>
                  <a:gd name="T77" fmla="*/ 170 h 481"/>
                  <a:gd name="T78" fmla="*/ 157 w 456"/>
                  <a:gd name="T79" fmla="*/ 127 h 481"/>
                  <a:gd name="T80" fmla="*/ 157 w 456"/>
                  <a:gd name="T81" fmla="*/ 127 h 481"/>
                  <a:gd name="T82" fmla="*/ 151 w 456"/>
                  <a:gd name="T83" fmla="*/ 128 h 481"/>
                  <a:gd name="T84" fmla="*/ 87 w 456"/>
                  <a:gd name="T85" fmla="*/ 64 h 481"/>
                  <a:gd name="T86" fmla="*/ 151 w 456"/>
                  <a:gd name="T87"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6" h="481">
                    <a:moveTo>
                      <a:pt x="151" y="0"/>
                    </a:moveTo>
                    <a:cubicBezTo>
                      <a:pt x="184" y="0"/>
                      <a:pt x="211" y="25"/>
                      <a:pt x="214" y="58"/>
                    </a:cubicBezTo>
                    <a:cubicBezTo>
                      <a:pt x="214" y="57"/>
                      <a:pt x="214" y="57"/>
                      <a:pt x="214" y="56"/>
                    </a:cubicBezTo>
                    <a:cubicBezTo>
                      <a:pt x="238" y="102"/>
                      <a:pt x="265" y="119"/>
                      <a:pt x="294" y="106"/>
                    </a:cubicBezTo>
                    <a:cubicBezTo>
                      <a:pt x="294" y="106"/>
                      <a:pt x="294" y="106"/>
                      <a:pt x="294" y="106"/>
                    </a:cubicBezTo>
                    <a:cubicBezTo>
                      <a:pt x="310" y="96"/>
                      <a:pt x="329" y="91"/>
                      <a:pt x="349" y="91"/>
                    </a:cubicBezTo>
                    <a:cubicBezTo>
                      <a:pt x="408" y="91"/>
                      <a:pt x="456" y="138"/>
                      <a:pt x="456" y="198"/>
                    </a:cubicBezTo>
                    <a:cubicBezTo>
                      <a:pt x="456" y="257"/>
                      <a:pt x="408" y="305"/>
                      <a:pt x="349" y="305"/>
                    </a:cubicBezTo>
                    <a:cubicBezTo>
                      <a:pt x="348" y="305"/>
                      <a:pt x="347" y="305"/>
                      <a:pt x="346" y="304"/>
                    </a:cubicBezTo>
                    <a:cubicBezTo>
                      <a:pt x="347" y="305"/>
                      <a:pt x="348" y="305"/>
                      <a:pt x="349" y="305"/>
                    </a:cubicBezTo>
                    <a:cubicBezTo>
                      <a:pt x="327" y="333"/>
                      <a:pt x="320" y="361"/>
                      <a:pt x="329" y="388"/>
                    </a:cubicBezTo>
                    <a:cubicBezTo>
                      <a:pt x="329" y="387"/>
                      <a:pt x="329" y="387"/>
                      <a:pt x="329" y="387"/>
                    </a:cubicBezTo>
                    <a:cubicBezTo>
                      <a:pt x="338" y="397"/>
                      <a:pt x="344" y="411"/>
                      <a:pt x="344" y="426"/>
                    </a:cubicBezTo>
                    <a:cubicBezTo>
                      <a:pt x="344" y="456"/>
                      <a:pt x="319" y="481"/>
                      <a:pt x="288" y="481"/>
                    </a:cubicBezTo>
                    <a:cubicBezTo>
                      <a:pt x="258" y="481"/>
                      <a:pt x="233" y="456"/>
                      <a:pt x="233" y="426"/>
                    </a:cubicBezTo>
                    <a:cubicBezTo>
                      <a:pt x="233" y="402"/>
                      <a:pt x="248" y="381"/>
                      <a:pt x="269" y="374"/>
                    </a:cubicBezTo>
                    <a:cubicBezTo>
                      <a:pt x="269" y="374"/>
                      <a:pt x="269" y="374"/>
                      <a:pt x="268" y="374"/>
                    </a:cubicBezTo>
                    <a:cubicBezTo>
                      <a:pt x="292" y="351"/>
                      <a:pt x="301" y="323"/>
                      <a:pt x="296" y="291"/>
                    </a:cubicBezTo>
                    <a:cubicBezTo>
                      <a:pt x="302" y="294"/>
                      <a:pt x="286" y="284"/>
                      <a:pt x="285" y="283"/>
                    </a:cubicBezTo>
                    <a:cubicBezTo>
                      <a:pt x="286" y="284"/>
                      <a:pt x="286" y="284"/>
                      <a:pt x="287" y="284"/>
                    </a:cubicBezTo>
                    <a:cubicBezTo>
                      <a:pt x="259" y="282"/>
                      <a:pt x="230" y="305"/>
                      <a:pt x="200" y="353"/>
                    </a:cubicBezTo>
                    <a:cubicBezTo>
                      <a:pt x="200" y="352"/>
                      <a:pt x="200" y="352"/>
                      <a:pt x="200" y="352"/>
                    </a:cubicBezTo>
                    <a:cubicBezTo>
                      <a:pt x="200" y="354"/>
                      <a:pt x="200" y="357"/>
                      <a:pt x="200" y="359"/>
                    </a:cubicBezTo>
                    <a:cubicBezTo>
                      <a:pt x="200" y="391"/>
                      <a:pt x="175" y="416"/>
                      <a:pt x="143" y="416"/>
                    </a:cubicBezTo>
                    <a:cubicBezTo>
                      <a:pt x="112" y="416"/>
                      <a:pt x="86" y="391"/>
                      <a:pt x="86" y="359"/>
                    </a:cubicBezTo>
                    <a:cubicBezTo>
                      <a:pt x="86" y="328"/>
                      <a:pt x="112" y="302"/>
                      <a:pt x="143" y="302"/>
                    </a:cubicBezTo>
                    <a:cubicBezTo>
                      <a:pt x="149" y="302"/>
                      <a:pt x="155" y="303"/>
                      <a:pt x="160" y="305"/>
                    </a:cubicBezTo>
                    <a:cubicBezTo>
                      <a:pt x="160" y="304"/>
                      <a:pt x="160" y="304"/>
                      <a:pt x="160" y="304"/>
                    </a:cubicBezTo>
                    <a:cubicBezTo>
                      <a:pt x="209" y="296"/>
                      <a:pt x="239" y="274"/>
                      <a:pt x="249" y="236"/>
                    </a:cubicBezTo>
                    <a:cubicBezTo>
                      <a:pt x="250" y="237"/>
                      <a:pt x="246" y="227"/>
                      <a:pt x="245" y="224"/>
                    </a:cubicBezTo>
                    <a:cubicBezTo>
                      <a:pt x="246" y="225"/>
                      <a:pt x="246" y="226"/>
                      <a:pt x="246" y="227"/>
                    </a:cubicBezTo>
                    <a:cubicBezTo>
                      <a:pt x="207" y="206"/>
                      <a:pt x="171" y="210"/>
                      <a:pt x="139" y="240"/>
                    </a:cubicBezTo>
                    <a:cubicBezTo>
                      <a:pt x="139" y="239"/>
                      <a:pt x="139" y="239"/>
                      <a:pt x="139" y="239"/>
                    </a:cubicBezTo>
                    <a:cubicBezTo>
                      <a:pt x="126" y="260"/>
                      <a:pt x="102" y="274"/>
                      <a:pt x="75" y="274"/>
                    </a:cubicBezTo>
                    <a:cubicBezTo>
                      <a:pt x="34" y="274"/>
                      <a:pt x="0" y="240"/>
                      <a:pt x="0" y="199"/>
                    </a:cubicBezTo>
                    <a:cubicBezTo>
                      <a:pt x="0" y="157"/>
                      <a:pt x="34" y="123"/>
                      <a:pt x="75" y="123"/>
                    </a:cubicBezTo>
                    <a:cubicBezTo>
                      <a:pt x="103" y="123"/>
                      <a:pt x="128" y="138"/>
                      <a:pt x="141" y="161"/>
                    </a:cubicBezTo>
                    <a:cubicBezTo>
                      <a:pt x="141" y="161"/>
                      <a:pt x="141" y="161"/>
                      <a:pt x="141" y="161"/>
                    </a:cubicBezTo>
                    <a:cubicBezTo>
                      <a:pt x="176" y="187"/>
                      <a:pt x="211" y="190"/>
                      <a:pt x="246" y="170"/>
                    </a:cubicBezTo>
                    <a:cubicBezTo>
                      <a:pt x="237" y="141"/>
                      <a:pt x="207" y="127"/>
                      <a:pt x="157" y="127"/>
                    </a:cubicBezTo>
                    <a:cubicBezTo>
                      <a:pt x="157" y="127"/>
                      <a:pt x="157" y="127"/>
                      <a:pt x="157" y="127"/>
                    </a:cubicBezTo>
                    <a:cubicBezTo>
                      <a:pt x="155" y="128"/>
                      <a:pt x="153" y="128"/>
                      <a:pt x="151" y="128"/>
                    </a:cubicBezTo>
                    <a:cubicBezTo>
                      <a:pt x="116" y="128"/>
                      <a:pt x="87" y="99"/>
                      <a:pt x="87" y="64"/>
                    </a:cubicBezTo>
                    <a:cubicBezTo>
                      <a:pt x="87" y="29"/>
                      <a:pt x="116" y="0"/>
                      <a:pt x="151" y="0"/>
                    </a:cubicBezTo>
                    <a:close/>
                  </a:path>
                </a:pathLst>
              </a:custGeom>
              <a:solidFill>
                <a:schemeClr val="bg1"/>
              </a:solidFill>
              <a:ln>
                <a:noFill/>
              </a:ln>
              <a:effectLst/>
              <a:extLst/>
            </p:spPr>
            <p:txBody>
              <a:bodyPr vert="horz" wrap="square" lIns="146304" tIns="73152" rIns="146304" bIns="73152" numCol="1" anchor="t" anchorCtr="0" compatLnSpc="1">
                <a:prstTxWarp prst="textNoShape">
                  <a:avLst/>
                </a:prstTxWarp>
              </a:bodyPr>
              <a:lstStyle/>
              <a:p>
                <a:endParaRPr lang="zh-CN" altLang="en-US" sz="2880">
                  <a:solidFill>
                    <a:prstClr val="black"/>
                  </a:solidFill>
                </a:endParaRPr>
              </a:p>
            </p:txBody>
          </p:sp>
          <p:sp>
            <p:nvSpPr>
              <p:cNvPr id="17" name="椭圆 16"/>
              <p:cNvSpPr/>
              <p:nvPr/>
            </p:nvSpPr>
            <p:spPr>
              <a:xfrm>
                <a:off x="6501776" y="1737386"/>
                <a:ext cx="1511593" cy="1511593"/>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solidFill>
                    <a:prstClr val="white"/>
                  </a:solidFill>
                </a:endParaRPr>
              </a:p>
            </p:txBody>
          </p:sp>
          <p:sp>
            <p:nvSpPr>
              <p:cNvPr id="18" name="椭圆 17"/>
              <p:cNvSpPr/>
              <p:nvPr/>
            </p:nvSpPr>
            <p:spPr>
              <a:xfrm>
                <a:off x="7347286" y="557027"/>
                <a:ext cx="1251794" cy="1251793"/>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solidFill>
                    <a:prstClr val="white"/>
                  </a:solidFill>
                </a:endParaRPr>
              </a:p>
            </p:txBody>
          </p:sp>
          <p:sp>
            <p:nvSpPr>
              <p:cNvPr id="19" name="椭圆 18"/>
              <p:cNvSpPr/>
              <p:nvPr/>
            </p:nvSpPr>
            <p:spPr>
              <a:xfrm>
                <a:off x="7320136" y="3465004"/>
                <a:ext cx="1158302" cy="115830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solidFill>
                    <a:prstClr val="white"/>
                  </a:solidFill>
                </a:endParaRPr>
              </a:p>
            </p:txBody>
          </p:sp>
          <p:sp>
            <p:nvSpPr>
              <p:cNvPr id="20" name="椭圆 19"/>
              <p:cNvSpPr/>
              <p:nvPr/>
            </p:nvSpPr>
            <p:spPr>
              <a:xfrm>
                <a:off x="8701066" y="4113076"/>
                <a:ext cx="1175354" cy="117535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solidFill>
                    <a:prstClr val="white"/>
                  </a:solidFill>
                </a:endParaRPr>
              </a:p>
            </p:txBody>
          </p:sp>
          <p:sp>
            <p:nvSpPr>
              <p:cNvPr id="21" name="椭圆 20"/>
              <p:cNvSpPr/>
              <p:nvPr/>
            </p:nvSpPr>
            <p:spPr>
              <a:xfrm>
                <a:off x="7465990" y="675731"/>
                <a:ext cx="1014385" cy="1014384"/>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solidFill>
                    <a:prstClr val="white"/>
                  </a:solidFill>
                </a:endParaRPr>
              </a:p>
            </p:txBody>
          </p:sp>
          <p:sp>
            <p:nvSpPr>
              <p:cNvPr id="22" name="椭圆 21"/>
              <p:cNvSpPr/>
              <p:nvPr/>
            </p:nvSpPr>
            <p:spPr>
              <a:xfrm>
                <a:off x="6642466" y="1880828"/>
                <a:ext cx="1230211" cy="1230211"/>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solidFill>
                    <a:prstClr val="white"/>
                  </a:solidFill>
                </a:endParaRPr>
              </a:p>
            </p:txBody>
          </p:sp>
          <p:sp>
            <p:nvSpPr>
              <p:cNvPr id="23" name="椭圆 22"/>
              <p:cNvSpPr/>
              <p:nvPr/>
            </p:nvSpPr>
            <p:spPr>
              <a:xfrm>
                <a:off x="8832972" y="4247517"/>
                <a:ext cx="906472" cy="90647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solidFill>
                    <a:prstClr val="white"/>
                  </a:solidFill>
                </a:endParaRPr>
              </a:p>
            </p:txBody>
          </p:sp>
          <p:sp>
            <p:nvSpPr>
              <p:cNvPr id="24" name="椭圆 23"/>
              <p:cNvSpPr/>
              <p:nvPr/>
            </p:nvSpPr>
            <p:spPr>
              <a:xfrm>
                <a:off x="7441962" y="3590824"/>
                <a:ext cx="906664" cy="90666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solidFill>
                    <a:prstClr val="white"/>
                  </a:solidFill>
                </a:endParaRPr>
              </a:p>
            </p:txBody>
          </p:sp>
          <p:sp>
            <p:nvSpPr>
              <p:cNvPr id="25" name="椭圆 24"/>
              <p:cNvSpPr/>
              <p:nvPr/>
            </p:nvSpPr>
            <p:spPr>
              <a:xfrm>
                <a:off x="8889104" y="1444216"/>
                <a:ext cx="2053967" cy="2053965"/>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solidFill>
                    <a:prstClr val="white"/>
                  </a:solidFill>
                </a:endParaRPr>
              </a:p>
            </p:txBody>
          </p:sp>
          <p:sp>
            <p:nvSpPr>
              <p:cNvPr id="26" name="椭圆 25"/>
              <p:cNvSpPr/>
              <p:nvPr/>
            </p:nvSpPr>
            <p:spPr>
              <a:xfrm>
                <a:off x="9120336" y="1654610"/>
                <a:ext cx="1620715" cy="1620713"/>
              </a:xfrm>
              <a:prstGeom prst="ellipse">
                <a:avLst/>
              </a:prstGeom>
              <a:solidFill>
                <a:schemeClr val="tx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solidFill>
                    <a:prstClr val="white"/>
                  </a:solidFill>
                </a:endParaRPr>
              </a:p>
            </p:txBody>
          </p:sp>
        </p:grpSp>
        <p:grpSp>
          <p:nvGrpSpPr>
            <p:cNvPr id="4" name="组合 3"/>
            <p:cNvGrpSpPr/>
            <p:nvPr/>
          </p:nvGrpSpPr>
          <p:grpSpPr>
            <a:xfrm>
              <a:off x="726562" y="1210571"/>
              <a:ext cx="3498721" cy="4197799"/>
              <a:chOff x="726562" y="1210571"/>
              <a:chExt cx="3498721" cy="4197799"/>
            </a:xfrm>
          </p:grpSpPr>
          <p:grpSp>
            <p:nvGrpSpPr>
              <p:cNvPr id="5" name="组合 4"/>
              <p:cNvGrpSpPr/>
              <p:nvPr/>
            </p:nvGrpSpPr>
            <p:grpSpPr>
              <a:xfrm>
                <a:off x="726562" y="2881158"/>
                <a:ext cx="1188430" cy="1033173"/>
                <a:chOff x="8596313" y="5721350"/>
                <a:chExt cx="668337" cy="581025"/>
              </a:xfrm>
              <a:solidFill>
                <a:schemeClr val="bg1"/>
              </a:solidFill>
            </p:grpSpPr>
            <p:sp>
              <p:nvSpPr>
                <p:cNvPr id="14" name="Freeform 389"/>
                <p:cNvSpPr>
                  <a:spLocks noEditPoints="1"/>
                </p:cNvSpPr>
                <p:nvPr/>
              </p:nvSpPr>
              <p:spPr bwMode="auto">
                <a:xfrm>
                  <a:off x="8596313" y="5899150"/>
                  <a:ext cx="403225" cy="403225"/>
                </a:xfrm>
                <a:custGeom>
                  <a:avLst/>
                  <a:gdLst>
                    <a:gd name="T0" fmla="*/ 2147483646 w 120"/>
                    <a:gd name="T1" fmla="*/ 2147483646 h 120"/>
                    <a:gd name="T2" fmla="*/ 2147483646 w 120"/>
                    <a:gd name="T3" fmla="*/ 2147483646 h 120"/>
                    <a:gd name="T4" fmla="*/ 2147483646 w 120"/>
                    <a:gd name="T5" fmla="*/ 2147483646 h 120"/>
                    <a:gd name="T6" fmla="*/ 2147483646 w 120"/>
                    <a:gd name="T7" fmla="*/ 2147483646 h 120"/>
                    <a:gd name="T8" fmla="*/ 2147483646 w 120"/>
                    <a:gd name="T9" fmla="*/ 2147483646 h 120"/>
                    <a:gd name="T10" fmla="*/ 2147483646 w 120"/>
                    <a:gd name="T11" fmla="*/ 2147483646 h 120"/>
                    <a:gd name="T12" fmla="*/ 2147483646 w 120"/>
                    <a:gd name="T13" fmla="*/ 2147483646 h 120"/>
                    <a:gd name="T14" fmla="*/ 2147483646 w 120"/>
                    <a:gd name="T15" fmla="*/ 0 h 120"/>
                    <a:gd name="T16" fmla="*/ 2147483646 w 120"/>
                    <a:gd name="T17" fmla="*/ 2147483646 h 120"/>
                    <a:gd name="T18" fmla="*/ 2147483646 w 120"/>
                    <a:gd name="T19" fmla="*/ 2147483646 h 120"/>
                    <a:gd name="T20" fmla="*/ 2147483646 w 120"/>
                    <a:gd name="T21" fmla="*/ 2147483646 h 120"/>
                    <a:gd name="T22" fmla="*/ 2147483646 w 120"/>
                    <a:gd name="T23" fmla="*/ 2147483646 h 120"/>
                    <a:gd name="T24" fmla="*/ 2147483646 w 120"/>
                    <a:gd name="T25" fmla="*/ 2147483646 h 120"/>
                    <a:gd name="T26" fmla="*/ 2147483646 w 120"/>
                    <a:gd name="T27" fmla="*/ 2147483646 h 120"/>
                    <a:gd name="T28" fmla="*/ 0 w 120"/>
                    <a:gd name="T29" fmla="*/ 2147483646 h 120"/>
                    <a:gd name="T30" fmla="*/ 2147483646 w 120"/>
                    <a:gd name="T31" fmla="*/ 2147483646 h 120"/>
                    <a:gd name="T32" fmla="*/ 2147483646 w 120"/>
                    <a:gd name="T33" fmla="*/ 2147483646 h 120"/>
                    <a:gd name="T34" fmla="*/ 2147483646 w 120"/>
                    <a:gd name="T35" fmla="*/ 2147483646 h 120"/>
                    <a:gd name="T36" fmla="*/ 2147483646 w 120"/>
                    <a:gd name="T37" fmla="*/ 2147483646 h 120"/>
                    <a:gd name="T38" fmla="*/ 2147483646 w 120"/>
                    <a:gd name="T39" fmla="*/ 2147483646 h 120"/>
                    <a:gd name="T40" fmla="*/ 2147483646 w 120"/>
                    <a:gd name="T41" fmla="*/ 2147483646 h 120"/>
                    <a:gd name="T42" fmla="*/ 2147483646 w 120"/>
                    <a:gd name="T43" fmla="*/ 2147483646 h 120"/>
                    <a:gd name="T44" fmla="*/ 2147483646 w 120"/>
                    <a:gd name="T45" fmla="*/ 2147483646 h 120"/>
                    <a:gd name="T46" fmla="*/ 2147483646 w 120"/>
                    <a:gd name="T47" fmla="*/ 2147483646 h 120"/>
                    <a:gd name="T48" fmla="*/ 2147483646 w 120"/>
                    <a:gd name="T49" fmla="*/ 2147483646 h 120"/>
                    <a:gd name="T50" fmla="*/ 2147483646 w 120"/>
                    <a:gd name="T51" fmla="*/ 2147483646 h 120"/>
                    <a:gd name="T52" fmla="*/ 2147483646 w 120"/>
                    <a:gd name="T53" fmla="*/ 2147483646 h 120"/>
                    <a:gd name="T54" fmla="*/ 2147483646 w 120"/>
                    <a:gd name="T55" fmla="*/ 2147483646 h 120"/>
                    <a:gd name="T56" fmla="*/ 2147483646 w 120"/>
                    <a:gd name="T57" fmla="*/ 2147483646 h 120"/>
                    <a:gd name="T58" fmla="*/ 2147483646 w 120"/>
                    <a:gd name="T59" fmla="*/ 2147483646 h 120"/>
                    <a:gd name="T60" fmla="*/ 2147483646 w 120"/>
                    <a:gd name="T61" fmla="*/ 2147483646 h 120"/>
                    <a:gd name="T62" fmla="*/ 2147483646 w 120"/>
                    <a:gd name="T63" fmla="*/ 2147483646 h 1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0" h="120">
                      <a:moveTo>
                        <a:pt x="118" y="59"/>
                      </a:moveTo>
                      <a:cubicBezTo>
                        <a:pt x="110" y="57"/>
                        <a:pt x="110" y="57"/>
                        <a:pt x="110" y="57"/>
                      </a:cubicBezTo>
                      <a:cubicBezTo>
                        <a:pt x="109" y="51"/>
                        <a:pt x="108" y="46"/>
                        <a:pt x="106" y="40"/>
                      </a:cubicBezTo>
                      <a:cubicBezTo>
                        <a:pt x="113" y="35"/>
                        <a:pt x="113" y="35"/>
                        <a:pt x="113" y="35"/>
                      </a:cubicBezTo>
                      <a:cubicBezTo>
                        <a:pt x="113" y="34"/>
                        <a:pt x="114" y="34"/>
                        <a:pt x="114" y="33"/>
                      </a:cubicBezTo>
                      <a:cubicBezTo>
                        <a:pt x="114" y="33"/>
                        <a:pt x="114" y="32"/>
                        <a:pt x="113" y="32"/>
                      </a:cubicBezTo>
                      <a:cubicBezTo>
                        <a:pt x="103" y="18"/>
                        <a:pt x="103" y="18"/>
                        <a:pt x="103" y="18"/>
                      </a:cubicBezTo>
                      <a:cubicBezTo>
                        <a:pt x="103" y="18"/>
                        <a:pt x="102" y="17"/>
                        <a:pt x="102" y="17"/>
                      </a:cubicBezTo>
                      <a:cubicBezTo>
                        <a:pt x="101" y="17"/>
                        <a:pt x="101" y="17"/>
                        <a:pt x="100" y="18"/>
                      </a:cubicBezTo>
                      <a:cubicBezTo>
                        <a:pt x="93" y="23"/>
                        <a:pt x="93" y="23"/>
                        <a:pt x="93" y="23"/>
                      </a:cubicBezTo>
                      <a:cubicBezTo>
                        <a:pt x="89" y="19"/>
                        <a:pt x="84" y="16"/>
                        <a:pt x="78" y="13"/>
                      </a:cubicBezTo>
                      <a:cubicBezTo>
                        <a:pt x="80" y="5"/>
                        <a:pt x="80" y="5"/>
                        <a:pt x="80" y="5"/>
                      </a:cubicBezTo>
                      <a:cubicBezTo>
                        <a:pt x="80" y="4"/>
                        <a:pt x="79" y="4"/>
                        <a:pt x="79" y="3"/>
                      </a:cubicBezTo>
                      <a:cubicBezTo>
                        <a:pt x="79" y="3"/>
                        <a:pt x="78" y="2"/>
                        <a:pt x="78" y="2"/>
                      </a:cubicBezTo>
                      <a:cubicBezTo>
                        <a:pt x="61" y="0"/>
                        <a:pt x="61" y="0"/>
                        <a:pt x="61" y="0"/>
                      </a:cubicBezTo>
                      <a:cubicBezTo>
                        <a:pt x="60" y="0"/>
                        <a:pt x="60" y="0"/>
                        <a:pt x="59" y="0"/>
                      </a:cubicBezTo>
                      <a:cubicBezTo>
                        <a:pt x="59" y="1"/>
                        <a:pt x="59" y="1"/>
                        <a:pt x="59" y="2"/>
                      </a:cubicBezTo>
                      <a:cubicBezTo>
                        <a:pt x="57" y="10"/>
                        <a:pt x="57" y="10"/>
                        <a:pt x="57" y="10"/>
                      </a:cubicBezTo>
                      <a:cubicBezTo>
                        <a:pt x="51" y="10"/>
                        <a:pt x="45" y="11"/>
                        <a:pt x="40" y="14"/>
                      </a:cubicBezTo>
                      <a:cubicBezTo>
                        <a:pt x="35" y="7"/>
                        <a:pt x="35" y="7"/>
                        <a:pt x="35" y="7"/>
                      </a:cubicBezTo>
                      <a:cubicBezTo>
                        <a:pt x="34" y="6"/>
                        <a:pt x="33" y="6"/>
                        <a:pt x="32" y="7"/>
                      </a:cubicBezTo>
                      <a:cubicBezTo>
                        <a:pt x="18" y="17"/>
                        <a:pt x="18" y="17"/>
                        <a:pt x="18" y="17"/>
                      </a:cubicBezTo>
                      <a:cubicBezTo>
                        <a:pt x="18" y="17"/>
                        <a:pt x="17" y="18"/>
                        <a:pt x="17" y="18"/>
                      </a:cubicBezTo>
                      <a:cubicBezTo>
                        <a:pt x="17" y="19"/>
                        <a:pt x="17" y="19"/>
                        <a:pt x="18" y="20"/>
                      </a:cubicBezTo>
                      <a:cubicBezTo>
                        <a:pt x="23" y="26"/>
                        <a:pt x="23" y="26"/>
                        <a:pt x="23" y="26"/>
                      </a:cubicBezTo>
                      <a:cubicBezTo>
                        <a:pt x="18" y="31"/>
                        <a:pt x="15" y="36"/>
                        <a:pt x="13" y="42"/>
                      </a:cubicBezTo>
                      <a:cubicBezTo>
                        <a:pt x="5" y="41"/>
                        <a:pt x="5" y="41"/>
                        <a:pt x="5" y="41"/>
                      </a:cubicBezTo>
                      <a:cubicBezTo>
                        <a:pt x="4" y="40"/>
                        <a:pt x="3" y="41"/>
                        <a:pt x="3" y="41"/>
                      </a:cubicBezTo>
                      <a:cubicBezTo>
                        <a:pt x="2" y="41"/>
                        <a:pt x="2" y="42"/>
                        <a:pt x="2" y="42"/>
                      </a:cubicBezTo>
                      <a:cubicBezTo>
                        <a:pt x="0" y="59"/>
                        <a:pt x="0" y="59"/>
                        <a:pt x="0" y="59"/>
                      </a:cubicBezTo>
                      <a:cubicBezTo>
                        <a:pt x="0" y="60"/>
                        <a:pt x="0" y="61"/>
                        <a:pt x="2" y="62"/>
                      </a:cubicBezTo>
                      <a:cubicBezTo>
                        <a:pt x="10" y="63"/>
                        <a:pt x="10" y="63"/>
                        <a:pt x="10" y="63"/>
                      </a:cubicBezTo>
                      <a:cubicBezTo>
                        <a:pt x="10" y="69"/>
                        <a:pt x="12" y="75"/>
                        <a:pt x="14" y="80"/>
                      </a:cubicBezTo>
                      <a:cubicBezTo>
                        <a:pt x="7" y="85"/>
                        <a:pt x="7" y="85"/>
                        <a:pt x="7" y="85"/>
                      </a:cubicBezTo>
                      <a:cubicBezTo>
                        <a:pt x="6" y="86"/>
                        <a:pt x="6" y="88"/>
                        <a:pt x="7" y="89"/>
                      </a:cubicBezTo>
                      <a:cubicBezTo>
                        <a:pt x="17" y="102"/>
                        <a:pt x="17" y="102"/>
                        <a:pt x="17" y="102"/>
                      </a:cubicBezTo>
                      <a:cubicBezTo>
                        <a:pt x="17" y="103"/>
                        <a:pt x="19" y="103"/>
                        <a:pt x="20" y="102"/>
                      </a:cubicBezTo>
                      <a:cubicBezTo>
                        <a:pt x="27" y="97"/>
                        <a:pt x="27" y="97"/>
                        <a:pt x="27" y="97"/>
                      </a:cubicBezTo>
                      <a:cubicBezTo>
                        <a:pt x="31" y="101"/>
                        <a:pt x="36" y="104"/>
                        <a:pt x="42" y="106"/>
                      </a:cubicBezTo>
                      <a:cubicBezTo>
                        <a:pt x="40" y="115"/>
                        <a:pt x="40" y="115"/>
                        <a:pt x="40" y="115"/>
                      </a:cubicBezTo>
                      <a:cubicBezTo>
                        <a:pt x="40" y="117"/>
                        <a:pt x="41" y="118"/>
                        <a:pt x="42" y="118"/>
                      </a:cubicBezTo>
                      <a:cubicBezTo>
                        <a:pt x="59" y="120"/>
                        <a:pt x="59" y="120"/>
                        <a:pt x="59" y="120"/>
                      </a:cubicBezTo>
                      <a:cubicBezTo>
                        <a:pt x="59" y="120"/>
                        <a:pt x="59" y="120"/>
                        <a:pt x="59" y="120"/>
                      </a:cubicBezTo>
                      <a:cubicBezTo>
                        <a:pt x="60" y="120"/>
                        <a:pt x="61" y="119"/>
                        <a:pt x="61" y="118"/>
                      </a:cubicBezTo>
                      <a:cubicBezTo>
                        <a:pt x="63" y="109"/>
                        <a:pt x="63" y="109"/>
                        <a:pt x="63" y="109"/>
                      </a:cubicBezTo>
                      <a:cubicBezTo>
                        <a:pt x="69" y="109"/>
                        <a:pt x="74" y="108"/>
                        <a:pt x="80" y="105"/>
                      </a:cubicBezTo>
                      <a:cubicBezTo>
                        <a:pt x="85" y="113"/>
                        <a:pt x="85" y="113"/>
                        <a:pt x="85" y="113"/>
                      </a:cubicBezTo>
                      <a:cubicBezTo>
                        <a:pt x="86" y="114"/>
                        <a:pt x="87" y="114"/>
                        <a:pt x="88" y="113"/>
                      </a:cubicBezTo>
                      <a:cubicBezTo>
                        <a:pt x="102" y="103"/>
                        <a:pt x="102" y="103"/>
                        <a:pt x="102" y="103"/>
                      </a:cubicBezTo>
                      <a:cubicBezTo>
                        <a:pt x="102" y="103"/>
                        <a:pt x="103" y="102"/>
                        <a:pt x="103" y="102"/>
                      </a:cubicBezTo>
                      <a:cubicBezTo>
                        <a:pt x="103" y="101"/>
                        <a:pt x="103" y="101"/>
                        <a:pt x="102" y="100"/>
                      </a:cubicBezTo>
                      <a:cubicBezTo>
                        <a:pt x="97" y="93"/>
                        <a:pt x="97" y="93"/>
                        <a:pt x="97" y="93"/>
                      </a:cubicBezTo>
                      <a:cubicBezTo>
                        <a:pt x="101" y="89"/>
                        <a:pt x="104" y="84"/>
                        <a:pt x="106" y="78"/>
                      </a:cubicBezTo>
                      <a:cubicBezTo>
                        <a:pt x="115" y="80"/>
                        <a:pt x="115" y="80"/>
                        <a:pt x="115" y="80"/>
                      </a:cubicBezTo>
                      <a:cubicBezTo>
                        <a:pt x="117" y="80"/>
                        <a:pt x="118" y="79"/>
                        <a:pt x="118" y="78"/>
                      </a:cubicBezTo>
                      <a:cubicBezTo>
                        <a:pt x="120" y="61"/>
                        <a:pt x="120" y="61"/>
                        <a:pt x="120" y="61"/>
                      </a:cubicBezTo>
                      <a:cubicBezTo>
                        <a:pt x="120" y="60"/>
                        <a:pt x="120" y="59"/>
                        <a:pt x="118" y="59"/>
                      </a:cubicBezTo>
                      <a:close/>
                      <a:moveTo>
                        <a:pt x="73" y="77"/>
                      </a:moveTo>
                      <a:cubicBezTo>
                        <a:pt x="69" y="80"/>
                        <a:pt x="64" y="81"/>
                        <a:pt x="60" y="81"/>
                      </a:cubicBezTo>
                      <a:cubicBezTo>
                        <a:pt x="53" y="81"/>
                        <a:pt x="47" y="78"/>
                        <a:pt x="42" y="73"/>
                      </a:cubicBezTo>
                      <a:cubicBezTo>
                        <a:pt x="35" y="63"/>
                        <a:pt x="37" y="50"/>
                        <a:pt x="47" y="42"/>
                      </a:cubicBezTo>
                      <a:cubicBezTo>
                        <a:pt x="50" y="40"/>
                        <a:pt x="55" y="38"/>
                        <a:pt x="60" y="38"/>
                      </a:cubicBezTo>
                      <a:cubicBezTo>
                        <a:pt x="66" y="38"/>
                        <a:pt x="73" y="41"/>
                        <a:pt x="77" y="47"/>
                      </a:cubicBezTo>
                      <a:cubicBezTo>
                        <a:pt x="84" y="56"/>
                        <a:pt x="82" y="70"/>
                        <a:pt x="73" y="7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5" name="Freeform 390"/>
                <p:cNvSpPr>
                  <a:spLocks noEditPoints="1"/>
                </p:cNvSpPr>
                <p:nvPr/>
              </p:nvSpPr>
              <p:spPr bwMode="auto">
                <a:xfrm>
                  <a:off x="8945563" y="5721350"/>
                  <a:ext cx="319087" cy="319088"/>
                </a:xfrm>
                <a:custGeom>
                  <a:avLst/>
                  <a:gdLst>
                    <a:gd name="T0" fmla="*/ 2147483646 w 95"/>
                    <a:gd name="T1" fmla="*/ 2147483646 h 95"/>
                    <a:gd name="T2" fmla="*/ 2147483646 w 95"/>
                    <a:gd name="T3" fmla="*/ 2147483646 h 95"/>
                    <a:gd name="T4" fmla="*/ 2147483646 w 95"/>
                    <a:gd name="T5" fmla="*/ 2147483646 h 95"/>
                    <a:gd name="T6" fmla="*/ 2147483646 w 95"/>
                    <a:gd name="T7" fmla="*/ 2147483646 h 95"/>
                    <a:gd name="T8" fmla="*/ 2147483646 w 95"/>
                    <a:gd name="T9" fmla="*/ 2147483646 h 95"/>
                    <a:gd name="T10" fmla="*/ 2147483646 w 95"/>
                    <a:gd name="T11" fmla="*/ 2147483646 h 95"/>
                    <a:gd name="T12" fmla="*/ 2147483646 w 95"/>
                    <a:gd name="T13" fmla="*/ 2147483646 h 95"/>
                    <a:gd name="T14" fmla="*/ 2147483646 w 95"/>
                    <a:gd name="T15" fmla="*/ 2147483646 h 95"/>
                    <a:gd name="T16" fmla="*/ 2147483646 w 95"/>
                    <a:gd name="T17" fmla="*/ 2147483646 h 95"/>
                    <a:gd name="T18" fmla="*/ 2147483646 w 95"/>
                    <a:gd name="T19" fmla="*/ 2147483646 h 95"/>
                    <a:gd name="T20" fmla="*/ 2147483646 w 95"/>
                    <a:gd name="T21" fmla="*/ 2147483646 h 95"/>
                    <a:gd name="T22" fmla="*/ 2147483646 w 95"/>
                    <a:gd name="T23" fmla="*/ 2147483646 h 95"/>
                    <a:gd name="T24" fmla="*/ 2147483646 w 95"/>
                    <a:gd name="T25" fmla="*/ 2147483646 h 95"/>
                    <a:gd name="T26" fmla="*/ 0 w 95"/>
                    <a:gd name="T27" fmla="*/ 2147483646 h 95"/>
                    <a:gd name="T28" fmla="*/ 2147483646 w 95"/>
                    <a:gd name="T29" fmla="*/ 2147483646 h 95"/>
                    <a:gd name="T30" fmla="*/ 2147483646 w 95"/>
                    <a:gd name="T31" fmla="*/ 2147483646 h 95"/>
                    <a:gd name="T32" fmla="*/ 2147483646 w 95"/>
                    <a:gd name="T33" fmla="*/ 2147483646 h 95"/>
                    <a:gd name="T34" fmla="*/ 2147483646 w 95"/>
                    <a:gd name="T35" fmla="*/ 2147483646 h 95"/>
                    <a:gd name="T36" fmla="*/ 2147483646 w 95"/>
                    <a:gd name="T37" fmla="*/ 2147483646 h 95"/>
                    <a:gd name="T38" fmla="*/ 2147483646 w 95"/>
                    <a:gd name="T39" fmla="*/ 2147483646 h 95"/>
                    <a:gd name="T40" fmla="*/ 2147483646 w 95"/>
                    <a:gd name="T41" fmla="*/ 2147483646 h 95"/>
                    <a:gd name="T42" fmla="*/ 2147483646 w 95"/>
                    <a:gd name="T43" fmla="*/ 2147483646 h 95"/>
                    <a:gd name="T44" fmla="*/ 2147483646 w 95"/>
                    <a:gd name="T45" fmla="*/ 2147483646 h 95"/>
                    <a:gd name="T46" fmla="*/ 2147483646 w 95"/>
                    <a:gd name="T47" fmla="*/ 2147483646 h 95"/>
                    <a:gd name="T48" fmla="*/ 2147483646 w 95"/>
                    <a:gd name="T49" fmla="*/ 2147483646 h 95"/>
                    <a:gd name="T50" fmla="*/ 2147483646 w 95"/>
                    <a:gd name="T51" fmla="*/ 2147483646 h 95"/>
                    <a:gd name="T52" fmla="*/ 2147483646 w 95"/>
                    <a:gd name="T53" fmla="*/ 2147483646 h 95"/>
                    <a:gd name="T54" fmla="*/ 2147483646 w 95"/>
                    <a:gd name="T55" fmla="*/ 2147483646 h 95"/>
                    <a:gd name="T56" fmla="*/ 2147483646 w 95"/>
                    <a:gd name="T57" fmla="*/ 2147483646 h 95"/>
                    <a:gd name="T58" fmla="*/ 2147483646 w 95"/>
                    <a:gd name="T59" fmla="*/ 2147483646 h 95"/>
                    <a:gd name="T60" fmla="*/ 2147483646 w 95"/>
                    <a:gd name="T61" fmla="*/ 2147483646 h 95"/>
                    <a:gd name="T62" fmla="*/ 2147483646 w 95"/>
                    <a:gd name="T63" fmla="*/ 2147483646 h 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5" h="95">
                      <a:moveTo>
                        <a:pt x="94" y="42"/>
                      </a:moveTo>
                      <a:cubicBezTo>
                        <a:pt x="91" y="30"/>
                        <a:pt x="91" y="30"/>
                        <a:pt x="91" y="30"/>
                      </a:cubicBezTo>
                      <a:cubicBezTo>
                        <a:pt x="91" y="29"/>
                        <a:pt x="90" y="29"/>
                        <a:pt x="90" y="28"/>
                      </a:cubicBezTo>
                      <a:cubicBezTo>
                        <a:pt x="89" y="28"/>
                        <a:pt x="89" y="28"/>
                        <a:pt x="88" y="28"/>
                      </a:cubicBezTo>
                      <a:cubicBezTo>
                        <a:pt x="82" y="30"/>
                        <a:pt x="82" y="30"/>
                        <a:pt x="82" y="30"/>
                      </a:cubicBezTo>
                      <a:cubicBezTo>
                        <a:pt x="80" y="26"/>
                        <a:pt x="78" y="22"/>
                        <a:pt x="74" y="19"/>
                      </a:cubicBezTo>
                      <a:cubicBezTo>
                        <a:pt x="78" y="14"/>
                        <a:pt x="78" y="14"/>
                        <a:pt x="78" y="14"/>
                      </a:cubicBezTo>
                      <a:cubicBezTo>
                        <a:pt x="78" y="13"/>
                        <a:pt x="78" y="11"/>
                        <a:pt x="77" y="11"/>
                      </a:cubicBezTo>
                      <a:cubicBezTo>
                        <a:pt x="66" y="4"/>
                        <a:pt x="66" y="4"/>
                        <a:pt x="66" y="4"/>
                      </a:cubicBezTo>
                      <a:cubicBezTo>
                        <a:pt x="65" y="4"/>
                        <a:pt x="64" y="4"/>
                        <a:pt x="64" y="4"/>
                      </a:cubicBezTo>
                      <a:cubicBezTo>
                        <a:pt x="63" y="4"/>
                        <a:pt x="63" y="4"/>
                        <a:pt x="62" y="5"/>
                      </a:cubicBezTo>
                      <a:cubicBezTo>
                        <a:pt x="60" y="10"/>
                        <a:pt x="60" y="10"/>
                        <a:pt x="60" y="10"/>
                      </a:cubicBezTo>
                      <a:cubicBezTo>
                        <a:pt x="55" y="8"/>
                        <a:pt x="51" y="8"/>
                        <a:pt x="46" y="8"/>
                      </a:cubicBezTo>
                      <a:cubicBezTo>
                        <a:pt x="45" y="2"/>
                        <a:pt x="45" y="2"/>
                        <a:pt x="45" y="2"/>
                      </a:cubicBezTo>
                      <a:cubicBezTo>
                        <a:pt x="44" y="1"/>
                        <a:pt x="43" y="0"/>
                        <a:pt x="42" y="0"/>
                      </a:cubicBezTo>
                      <a:cubicBezTo>
                        <a:pt x="29" y="4"/>
                        <a:pt x="29" y="4"/>
                        <a:pt x="29" y="4"/>
                      </a:cubicBezTo>
                      <a:cubicBezTo>
                        <a:pt x="28" y="4"/>
                        <a:pt x="28" y="5"/>
                        <a:pt x="28" y="7"/>
                      </a:cubicBezTo>
                      <a:cubicBezTo>
                        <a:pt x="29" y="12"/>
                        <a:pt x="29" y="12"/>
                        <a:pt x="29" y="12"/>
                      </a:cubicBezTo>
                      <a:cubicBezTo>
                        <a:pt x="25" y="14"/>
                        <a:pt x="22" y="17"/>
                        <a:pt x="19" y="20"/>
                      </a:cubicBezTo>
                      <a:cubicBezTo>
                        <a:pt x="13" y="17"/>
                        <a:pt x="13" y="17"/>
                        <a:pt x="13" y="17"/>
                      </a:cubicBezTo>
                      <a:cubicBezTo>
                        <a:pt x="12" y="16"/>
                        <a:pt x="11" y="17"/>
                        <a:pt x="10" y="18"/>
                      </a:cubicBezTo>
                      <a:cubicBezTo>
                        <a:pt x="4" y="29"/>
                        <a:pt x="4" y="29"/>
                        <a:pt x="4" y="29"/>
                      </a:cubicBezTo>
                      <a:cubicBezTo>
                        <a:pt x="3" y="30"/>
                        <a:pt x="3" y="30"/>
                        <a:pt x="3" y="31"/>
                      </a:cubicBezTo>
                      <a:cubicBezTo>
                        <a:pt x="4" y="31"/>
                        <a:pt x="4" y="32"/>
                        <a:pt x="5" y="32"/>
                      </a:cubicBezTo>
                      <a:cubicBezTo>
                        <a:pt x="10" y="35"/>
                        <a:pt x="10" y="35"/>
                        <a:pt x="10" y="35"/>
                      </a:cubicBezTo>
                      <a:cubicBezTo>
                        <a:pt x="8" y="39"/>
                        <a:pt x="8" y="44"/>
                        <a:pt x="8" y="48"/>
                      </a:cubicBezTo>
                      <a:cubicBezTo>
                        <a:pt x="2" y="50"/>
                        <a:pt x="2" y="50"/>
                        <a:pt x="2" y="50"/>
                      </a:cubicBezTo>
                      <a:cubicBezTo>
                        <a:pt x="0" y="50"/>
                        <a:pt x="0" y="51"/>
                        <a:pt x="0" y="53"/>
                      </a:cubicBezTo>
                      <a:cubicBezTo>
                        <a:pt x="3" y="65"/>
                        <a:pt x="3" y="65"/>
                        <a:pt x="3" y="65"/>
                      </a:cubicBezTo>
                      <a:cubicBezTo>
                        <a:pt x="4" y="66"/>
                        <a:pt x="4" y="66"/>
                        <a:pt x="4" y="67"/>
                      </a:cubicBezTo>
                      <a:cubicBezTo>
                        <a:pt x="5" y="67"/>
                        <a:pt x="6" y="67"/>
                        <a:pt x="6" y="67"/>
                      </a:cubicBezTo>
                      <a:cubicBezTo>
                        <a:pt x="12" y="65"/>
                        <a:pt x="12" y="65"/>
                        <a:pt x="12" y="65"/>
                      </a:cubicBezTo>
                      <a:cubicBezTo>
                        <a:pt x="14" y="69"/>
                        <a:pt x="17" y="73"/>
                        <a:pt x="20" y="76"/>
                      </a:cubicBezTo>
                      <a:cubicBezTo>
                        <a:pt x="17" y="81"/>
                        <a:pt x="17" y="81"/>
                        <a:pt x="17" y="81"/>
                      </a:cubicBezTo>
                      <a:cubicBezTo>
                        <a:pt x="16" y="82"/>
                        <a:pt x="16" y="84"/>
                        <a:pt x="17" y="84"/>
                      </a:cubicBezTo>
                      <a:cubicBezTo>
                        <a:pt x="29" y="91"/>
                        <a:pt x="29" y="91"/>
                        <a:pt x="29" y="91"/>
                      </a:cubicBezTo>
                      <a:cubicBezTo>
                        <a:pt x="29" y="91"/>
                        <a:pt x="30" y="91"/>
                        <a:pt x="30" y="91"/>
                      </a:cubicBezTo>
                      <a:cubicBezTo>
                        <a:pt x="31" y="91"/>
                        <a:pt x="31" y="91"/>
                        <a:pt x="32" y="90"/>
                      </a:cubicBezTo>
                      <a:cubicBezTo>
                        <a:pt x="35" y="84"/>
                        <a:pt x="35" y="84"/>
                        <a:pt x="35" y="84"/>
                      </a:cubicBezTo>
                      <a:cubicBezTo>
                        <a:pt x="39" y="86"/>
                        <a:pt x="43" y="86"/>
                        <a:pt x="48" y="86"/>
                      </a:cubicBezTo>
                      <a:cubicBezTo>
                        <a:pt x="50" y="93"/>
                        <a:pt x="50" y="93"/>
                        <a:pt x="50" y="93"/>
                      </a:cubicBezTo>
                      <a:cubicBezTo>
                        <a:pt x="50" y="94"/>
                        <a:pt x="51" y="95"/>
                        <a:pt x="52" y="95"/>
                      </a:cubicBezTo>
                      <a:cubicBezTo>
                        <a:pt x="52" y="95"/>
                        <a:pt x="52" y="95"/>
                        <a:pt x="52" y="95"/>
                      </a:cubicBezTo>
                      <a:cubicBezTo>
                        <a:pt x="65" y="91"/>
                        <a:pt x="65" y="91"/>
                        <a:pt x="65" y="91"/>
                      </a:cubicBezTo>
                      <a:cubicBezTo>
                        <a:pt x="65" y="91"/>
                        <a:pt x="66" y="91"/>
                        <a:pt x="66" y="90"/>
                      </a:cubicBezTo>
                      <a:cubicBezTo>
                        <a:pt x="66" y="90"/>
                        <a:pt x="67" y="89"/>
                        <a:pt x="66" y="88"/>
                      </a:cubicBezTo>
                      <a:cubicBezTo>
                        <a:pt x="65" y="82"/>
                        <a:pt x="65" y="82"/>
                        <a:pt x="65" y="82"/>
                      </a:cubicBezTo>
                      <a:cubicBezTo>
                        <a:pt x="68" y="80"/>
                        <a:pt x="72" y="78"/>
                        <a:pt x="75" y="75"/>
                      </a:cubicBezTo>
                      <a:cubicBezTo>
                        <a:pt x="81" y="78"/>
                        <a:pt x="81" y="78"/>
                        <a:pt x="81" y="78"/>
                      </a:cubicBezTo>
                      <a:cubicBezTo>
                        <a:pt x="82" y="79"/>
                        <a:pt x="83" y="78"/>
                        <a:pt x="84" y="77"/>
                      </a:cubicBezTo>
                      <a:cubicBezTo>
                        <a:pt x="91" y="66"/>
                        <a:pt x="91" y="66"/>
                        <a:pt x="91" y="66"/>
                      </a:cubicBezTo>
                      <a:cubicBezTo>
                        <a:pt x="91" y="65"/>
                        <a:pt x="91" y="65"/>
                        <a:pt x="91" y="64"/>
                      </a:cubicBezTo>
                      <a:cubicBezTo>
                        <a:pt x="91" y="64"/>
                        <a:pt x="90" y="63"/>
                        <a:pt x="90" y="63"/>
                      </a:cubicBezTo>
                      <a:cubicBezTo>
                        <a:pt x="84" y="60"/>
                        <a:pt x="84" y="60"/>
                        <a:pt x="84" y="60"/>
                      </a:cubicBezTo>
                      <a:cubicBezTo>
                        <a:pt x="86" y="55"/>
                        <a:pt x="86" y="51"/>
                        <a:pt x="86" y="47"/>
                      </a:cubicBezTo>
                      <a:cubicBezTo>
                        <a:pt x="93" y="45"/>
                        <a:pt x="93" y="45"/>
                        <a:pt x="93" y="45"/>
                      </a:cubicBezTo>
                      <a:cubicBezTo>
                        <a:pt x="94" y="45"/>
                        <a:pt x="95" y="44"/>
                        <a:pt x="94" y="42"/>
                      </a:cubicBezTo>
                      <a:close/>
                      <a:moveTo>
                        <a:pt x="61" y="55"/>
                      </a:moveTo>
                      <a:cubicBezTo>
                        <a:pt x="59" y="59"/>
                        <a:pt x="55" y="62"/>
                        <a:pt x="51" y="63"/>
                      </a:cubicBezTo>
                      <a:cubicBezTo>
                        <a:pt x="50" y="63"/>
                        <a:pt x="48" y="63"/>
                        <a:pt x="47" y="63"/>
                      </a:cubicBezTo>
                      <a:cubicBezTo>
                        <a:pt x="40" y="63"/>
                        <a:pt x="33" y="58"/>
                        <a:pt x="31" y="51"/>
                      </a:cubicBezTo>
                      <a:cubicBezTo>
                        <a:pt x="29" y="43"/>
                        <a:pt x="34" y="34"/>
                        <a:pt x="43" y="31"/>
                      </a:cubicBezTo>
                      <a:cubicBezTo>
                        <a:pt x="44" y="31"/>
                        <a:pt x="46" y="31"/>
                        <a:pt x="47" y="31"/>
                      </a:cubicBezTo>
                      <a:cubicBezTo>
                        <a:pt x="54" y="31"/>
                        <a:pt x="61" y="36"/>
                        <a:pt x="63" y="43"/>
                      </a:cubicBezTo>
                      <a:cubicBezTo>
                        <a:pt x="64" y="47"/>
                        <a:pt x="63" y="51"/>
                        <a:pt x="61"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6" name="Freeform 9"/>
              <p:cNvSpPr>
                <a:spLocks/>
              </p:cNvSpPr>
              <p:nvPr/>
            </p:nvSpPr>
            <p:spPr bwMode="auto">
              <a:xfrm>
                <a:off x="2356519" y="1210571"/>
                <a:ext cx="457707" cy="457707"/>
              </a:xfrm>
              <a:custGeom>
                <a:avLst/>
                <a:gdLst>
                  <a:gd name="T0" fmla="*/ 2147483646 w 200"/>
                  <a:gd name="T1" fmla="*/ 0 h 200"/>
                  <a:gd name="T2" fmla="*/ 2147483646 w 200"/>
                  <a:gd name="T3" fmla="*/ 0 h 200"/>
                  <a:gd name="T4" fmla="*/ 0 w 200"/>
                  <a:gd name="T5" fmla="*/ 2147483646 h 200"/>
                  <a:gd name="T6" fmla="*/ 0 w 200"/>
                  <a:gd name="T7" fmla="*/ 2147483646 h 200"/>
                  <a:gd name="T8" fmla="*/ 2147483646 w 200"/>
                  <a:gd name="T9" fmla="*/ 2147483646 h 200"/>
                  <a:gd name="T10" fmla="*/ 2147483646 w 200"/>
                  <a:gd name="T11" fmla="*/ 2147483646 h 200"/>
                  <a:gd name="T12" fmla="*/ 2147483646 w 200"/>
                  <a:gd name="T13" fmla="*/ 2147483646 h 200"/>
                  <a:gd name="T14" fmla="*/ 2147483646 w 200"/>
                  <a:gd name="T15" fmla="*/ 2147483646 h 200"/>
                  <a:gd name="T16" fmla="*/ 2147483646 w 200"/>
                  <a:gd name="T17" fmla="*/ 2147483646 h 200"/>
                  <a:gd name="T18" fmla="*/ 2147483646 w 200"/>
                  <a:gd name="T19" fmla="*/ 2147483646 h 200"/>
                  <a:gd name="T20" fmla="*/ 2147483646 w 200"/>
                  <a:gd name="T21" fmla="*/ 2147483646 h 200"/>
                  <a:gd name="T22" fmla="*/ 2147483646 w 200"/>
                  <a:gd name="T23" fmla="*/ 2147483646 h 200"/>
                  <a:gd name="T24" fmla="*/ 2147483646 w 200"/>
                  <a:gd name="T25" fmla="*/ 2147483646 h 200"/>
                  <a:gd name="T26" fmla="*/ 2147483646 w 200"/>
                  <a:gd name="T27" fmla="*/ 2147483646 h 200"/>
                  <a:gd name="T28" fmla="*/ 2147483646 w 200"/>
                  <a:gd name="T29" fmla="*/ 2147483646 h 200"/>
                  <a:gd name="T30" fmla="*/ 2147483646 w 200"/>
                  <a:gd name="T31" fmla="*/ 2147483646 h 200"/>
                  <a:gd name="T32" fmla="*/ 2147483646 w 200"/>
                  <a:gd name="T33" fmla="*/ 2147483646 h 200"/>
                  <a:gd name="T34" fmla="*/ 2147483646 w 200"/>
                  <a:gd name="T35" fmla="*/ 2147483646 h 200"/>
                  <a:gd name="T36" fmla="*/ 2147483646 w 200"/>
                  <a:gd name="T37" fmla="*/ 2147483646 h 200"/>
                  <a:gd name="T38" fmla="*/ 2147483646 w 200"/>
                  <a:gd name="T39" fmla="*/ 2147483646 h 200"/>
                  <a:gd name="T40" fmla="*/ 2147483646 w 200"/>
                  <a:gd name="T41" fmla="*/ 2147483646 h 200"/>
                  <a:gd name="T42" fmla="*/ 2147483646 w 200"/>
                  <a:gd name="T43" fmla="*/ 2147483646 h 200"/>
                  <a:gd name="T44" fmla="*/ 2147483646 w 200"/>
                  <a:gd name="T45" fmla="*/ 2147483646 h 200"/>
                  <a:gd name="T46" fmla="*/ 2147483646 w 200"/>
                  <a:gd name="T47" fmla="*/ 2147483646 h 200"/>
                  <a:gd name="T48" fmla="*/ 2147483646 w 200"/>
                  <a:gd name="T49" fmla="*/ 0 h 2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0" h="200">
                    <a:moveTo>
                      <a:pt x="165" y="0"/>
                    </a:moveTo>
                    <a:cubicBezTo>
                      <a:pt x="35" y="0"/>
                      <a:pt x="35" y="0"/>
                      <a:pt x="35" y="0"/>
                    </a:cubicBezTo>
                    <a:cubicBezTo>
                      <a:pt x="16" y="0"/>
                      <a:pt x="0" y="16"/>
                      <a:pt x="0" y="35"/>
                    </a:cubicBezTo>
                    <a:cubicBezTo>
                      <a:pt x="0" y="165"/>
                      <a:pt x="0" y="165"/>
                      <a:pt x="0" y="165"/>
                    </a:cubicBezTo>
                    <a:cubicBezTo>
                      <a:pt x="0" y="184"/>
                      <a:pt x="16" y="200"/>
                      <a:pt x="35" y="200"/>
                    </a:cubicBezTo>
                    <a:cubicBezTo>
                      <a:pt x="72" y="200"/>
                      <a:pt x="72" y="200"/>
                      <a:pt x="72" y="200"/>
                    </a:cubicBezTo>
                    <a:cubicBezTo>
                      <a:pt x="72" y="190"/>
                      <a:pt x="72" y="151"/>
                      <a:pt x="72" y="118"/>
                    </a:cubicBezTo>
                    <a:cubicBezTo>
                      <a:pt x="56" y="118"/>
                      <a:pt x="56" y="118"/>
                      <a:pt x="56" y="118"/>
                    </a:cubicBezTo>
                    <a:cubicBezTo>
                      <a:pt x="56" y="89"/>
                      <a:pt x="56" y="89"/>
                      <a:pt x="56" y="89"/>
                    </a:cubicBezTo>
                    <a:cubicBezTo>
                      <a:pt x="72" y="89"/>
                      <a:pt x="72" y="89"/>
                      <a:pt x="72" y="89"/>
                    </a:cubicBezTo>
                    <a:cubicBezTo>
                      <a:pt x="72" y="69"/>
                      <a:pt x="72" y="69"/>
                      <a:pt x="72" y="69"/>
                    </a:cubicBezTo>
                    <a:cubicBezTo>
                      <a:pt x="72" y="56"/>
                      <a:pt x="79" y="34"/>
                      <a:pt x="108" y="34"/>
                    </a:cubicBezTo>
                    <a:cubicBezTo>
                      <a:pt x="134" y="34"/>
                      <a:pt x="134" y="34"/>
                      <a:pt x="134" y="34"/>
                    </a:cubicBezTo>
                    <a:cubicBezTo>
                      <a:pt x="134" y="63"/>
                      <a:pt x="134" y="63"/>
                      <a:pt x="134" y="63"/>
                    </a:cubicBezTo>
                    <a:cubicBezTo>
                      <a:pt x="134" y="63"/>
                      <a:pt x="118" y="63"/>
                      <a:pt x="115" y="63"/>
                    </a:cubicBezTo>
                    <a:cubicBezTo>
                      <a:pt x="112" y="63"/>
                      <a:pt x="107" y="65"/>
                      <a:pt x="107" y="71"/>
                    </a:cubicBezTo>
                    <a:cubicBezTo>
                      <a:pt x="107" y="89"/>
                      <a:pt x="107" y="89"/>
                      <a:pt x="107" y="89"/>
                    </a:cubicBezTo>
                    <a:cubicBezTo>
                      <a:pt x="134" y="89"/>
                      <a:pt x="134" y="89"/>
                      <a:pt x="134" y="89"/>
                    </a:cubicBezTo>
                    <a:cubicBezTo>
                      <a:pt x="131" y="118"/>
                      <a:pt x="131" y="118"/>
                      <a:pt x="131" y="118"/>
                    </a:cubicBezTo>
                    <a:cubicBezTo>
                      <a:pt x="107" y="118"/>
                      <a:pt x="107" y="118"/>
                      <a:pt x="107" y="118"/>
                    </a:cubicBezTo>
                    <a:cubicBezTo>
                      <a:pt x="107" y="151"/>
                      <a:pt x="107" y="190"/>
                      <a:pt x="107" y="200"/>
                    </a:cubicBezTo>
                    <a:cubicBezTo>
                      <a:pt x="165" y="200"/>
                      <a:pt x="165" y="200"/>
                      <a:pt x="165" y="200"/>
                    </a:cubicBezTo>
                    <a:cubicBezTo>
                      <a:pt x="184" y="200"/>
                      <a:pt x="200" y="184"/>
                      <a:pt x="200" y="165"/>
                    </a:cubicBezTo>
                    <a:cubicBezTo>
                      <a:pt x="200" y="35"/>
                      <a:pt x="200" y="35"/>
                      <a:pt x="200" y="35"/>
                    </a:cubicBezTo>
                    <a:cubicBezTo>
                      <a:pt x="200" y="16"/>
                      <a:pt x="184" y="0"/>
                      <a:pt x="165" y="0"/>
                    </a:cubicBezTo>
                    <a:close/>
                  </a:path>
                </a:pathLst>
              </a:custGeom>
              <a:solidFill>
                <a:schemeClr val="bg1"/>
              </a:solidFill>
              <a:ln>
                <a:noFill/>
              </a:ln>
            </p:spPr>
            <p:txBody>
              <a:bodyPr/>
              <a:lstStyle/>
              <a:p>
                <a:endParaRPr lang="zh-CN" altLang="en-US"/>
              </a:p>
            </p:txBody>
          </p:sp>
          <p:sp>
            <p:nvSpPr>
              <p:cNvPr id="7" name="Freeform 10"/>
              <p:cNvSpPr>
                <a:spLocks noEditPoints="1"/>
              </p:cNvSpPr>
              <p:nvPr/>
            </p:nvSpPr>
            <p:spPr bwMode="auto">
              <a:xfrm>
                <a:off x="3499565" y="2240868"/>
                <a:ext cx="457706" cy="457707"/>
              </a:xfrm>
              <a:custGeom>
                <a:avLst/>
                <a:gdLst>
                  <a:gd name="T0" fmla="*/ 2147483646 w 200"/>
                  <a:gd name="T1" fmla="*/ 0 h 200"/>
                  <a:gd name="T2" fmla="*/ 2147483646 w 200"/>
                  <a:gd name="T3" fmla="*/ 0 h 200"/>
                  <a:gd name="T4" fmla="*/ 0 w 200"/>
                  <a:gd name="T5" fmla="*/ 2147483646 h 200"/>
                  <a:gd name="T6" fmla="*/ 0 w 200"/>
                  <a:gd name="T7" fmla="*/ 2147483646 h 200"/>
                  <a:gd name="T8" fmla="*/ 2147483646 w 200"/>
                  <a:gd name="T9" fmla="*/ 2147483646 h 200"/>
                  <a:gd name="T10" fmla="*/ 2147483646 w 200"/>
                  <a:gd name="T11" fmla="*/ 2147483646 h 200"/>
                  <a:gd name="T12" fmla="*/ 2147483646 w 200"/>
                  <a:gd name="T13" fmla="*/ 2147483646 h 200"/>
                  <a:gd name="T14" fmla="*/ 2147483646 w 200"/>
                  <a:gd name="T15" fmla="*/ 2147483646 h 200"/>
                  <a:gd name="T16" fmla="*/ 2147483646 w 200"/>
                  <a:gd name="T17" fmla="*/ 0 h 200"/>
                  <a:gd name="T18" fmla="*/ 2147483646 w 200"/>
                  <a:gd name="T19" fmla="*/ 2147483646 h 200"/>
                  <a:gd name="T20" fmla="*/ 2147483646 w 200"/>
                  <a:gd name="T21" fmla="*/ 2147483646 h 200"/>
                  <a:gd name="T22" fmla="*/ 2147483646 w 200"/>
                  <a:gd name="T23" fmla="*/ 2147483646 h 200"/>
                  <a:gd name="T24" fmla="*/ 2147483646 w 200"/>
                  <a:gd name="T25" fmla="*/ 2147483646 h 200"/>
                  <a:gd name="T26" fmla="*/ 2147483646 w 200"/>
                  <a:gd name="T27" fmla="*/ 2147483646 h 200"/>
                  <a:gd name="T28" fmla="*/ 2147483646 w 200"/>
                  <a:gd name="T29" fmla="*/ 2147483646 h 200"/>
                  <a:gd name="T30" fmla="*/ 2147483646 w 200"/>
                  <a:gd name="T31" fmla="*/ 2147483646 h 200"/>
                  <a:gd name="T32" fmla="*/ 2147483646 w 200"/>
                  <a:gd name="T33" fmla="*/ 2147483646 h 200"/>
                  <a:gd name="T34" fmla="*/ 2147483646 w 200"/>
                  <a:gd name="T35" fmla="*/ 2147483646 h 200"/>
                  <a:gd name="T36" fmla="*/ 2147483646 w 200"/>
                  <a:gd name="T37" fmla="*/ 2147483646 h 200"/>
                  <a:gd name="T38" fmla="*/ 2147483646 w 200"/>
                  <a:gd name="T39" fmla="*/ 2147483646 h 200"/>
                  <a:gd name="T40" fmla="*/ 2147483646 w 200"/>
                  <a:gd name="T41" fmla="*/ 2147483646 h 200"/>
                  <a:gd name="T42" fmla="*/ 2147483646 w 200"/>
                  <a:gd name="T43" fmla="*/ 2147483646 h 200"/>
                  <a:gd name="T44" fmla="*/ 2147483646 w 200"/>
                  <a:gd name="T45" fmla="*/ 2147483646 h 200"/>
                  <a:gd name="T46" fmla="*/ 2147483646 w 200"/>
                  <a:gd name="T47" fmla="*/ 2147483646 h 200"/>
                  <a:gd name="T48" fmla="*/ 2147483646 w 200"/>
                  <a:gd name="T49" fmla="*/ 2147483646 h 200"/>
                  <a:gd name="T50" fmla="*/ 2147483646 w 200"/>
                  <a:gd name="T51" fmla="*/ 2147483646 h 200"/>
                  <a:gd name="T52" fmla="*/ 2147483646 w 200"/>
                  <a:gd name="T53" fmla="*/ 2147483646 h 2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00" h="200">
                    <a:moveTo>
                      <a:pt x="166" y="0"/>
                    </a:moveTo>
                    <a:cubicBezTo>
                      <a:pt x="35" y="0"/>
                      <a:pt x="35" y="0"/>
                      <a:pt x="35" y="0"/>
                    </a:cubicBezTo>
                    <a:cubicBezTo>
                      <a:pt x="16" y="0"/>
                      <a:pt x="0" y="16"/>
                      <a:pt x="0" y="35"/>
                    </a:cubicBezTo>
                    <a:cubicBezTo>
                      <a:pt x="0" y="165"/>
                      <a:pt x="0" y="165"/>
                      <a:pt x="0" y="165"/>
                    </a:cubicBezTo>
                    <a:cubicBezTo>
                      <a:pt x="0" y="184"/>
                      <a:pt x="16" y="200"/>
                      <a:pt x="35" y="200"/>
                    </a:cubicBezTo>
                    <a:cubicBezTo>
                      <a:pt x="166" y="200"/>
                      <a:pt x="166" y="200"/>
                      <a:pt x="166" y="200"/>
                    </a:cubicBezTo>
                    <a:cubicBezTo>
                      <a:pt x="185" y="200"/>
                      <a:pt x="200" y="184"/>
                      <a:pt x="200" y="165"/>
                    </a:cubicBezTo>
                    <a:cubicBezTo>
                      <a:pt x="200" y="35"/>
                      <a:pt x="200" y="35"/>
                      <a:pt x="200" y="35"/>
                    </a:cubicBezTo>
                    <a:cubicBezTo>
                      <a:pt x="200" y="16"/>
                      <a:pt x="185" y="0"/>
                      <a:pt x="166" y="0"/>
                    </a:cubicBezTo>
                    <a:close/>
                    <a:moveTo>
                      <a:pt x="132" y="168"/>
                    </a:moveTo>
                    <a:cubicBezTo>
                      <a:pt x="127" y="168"/>
                      <a:pt x="101" y="167"/>
                      <a:pt x="94" y="167"/>
                    </a:cubicBezTo>
                    <a:cubicBezTo>
                      <a:pt x="87" y="167"/>
                      <a:pt x="52" y="156"/>
                      <a:pt x="52" y="120"/>
                    </a:cubicBezTo>
                    <a:cubicBezTo>
                      <a:pt x="52" y="113"/>
                      <a:pt x="52" y="106"/>
                      <a:pt x="52" y="100"/>
                    </a:cubicBezTo>
                    <a:cubicBezTo>
                      <a:pt x="52" y="94"/>
                      <a:pt x="52" y="88"/>
                      <a:pt x="52" y="82"/>
                    </a:cubicBezTo>
                    <a:cubicBezTo>
                      <a:pt x="52" y="80"/>
                      <a:pt x="52" y="78"/>
                      <a:pt x="52" y="76"/>
                    </a:cubicBezTo>
                    <a:cubicBezTo>
                      <a:pt x="52" y="67"/>
                      <a:pt x="51" y="56"/>
                      <a:pt x="54" y="48"/>
                    </a:cubicBezTo>
                    <a:cubicBezTo>
                      <a:pt x="57" y="41"/>
                      <a:pt x="62" y="38"/>
                      <a:pt x="69" y="38"/>
                    </a:cubicBezTo>
                    <a:cubicBezTo>
                      <a:pt x="86" y="38"/>
                      <a:pt x="87" y="54"/>
                      <a:pt x="87" y="71"/>
                    </a:cubicBezTo>
                    <a:cubicBezTo>
                      <a:pt x="136" y="71"/>
                      <a:pt x="136" y="71"/>
                      <a:pt x="136" y="71"/>
                    </a:cubicBezTo>
                    <a:cubicBezTo>
                      <a:pt x="143" y="71"/>
                      <a:pt x="149" y="78"/>
                      <a:pt x="149" y="90"/>
                    </a:cubicBezTo>
                    <a:cubicBezTo>
                      <a:pt x="149" y="101"/>
                      <a:pt x="137" y="104"/>
                      <a:pt x="130" y="104"/>
                    </a:cubicBezTo>
                    <a:cubicBezTo>
                      <a:pt x="87" y="104"/>
                      <a:pt x="87" y="104"/>
                      <a:pt x="87" y="104"/>
                    </a:cubicBezTo>
                    <a:cubicBezTo>
                      <a:pt x="86" y="111"/>
                      <a:pt x="86" y="117"/>
                      <a:pt x="86" y="120"/>
                    </a:cubicBezTo>
                    <a:cubicBezTo>
                      <a:pt x="86" y="127"/>
                      <a:pt x="89" y="135"/>
                      <a:pt x="108" y="135"/>
                    </a:cubicBezTo>
                    <a:cubicBezTo>
                      <a:pt x="134" y="135"/>
                      <a:pt x="134" y="135"/>
                      <a:pt x="134" y="135"/>
                    </a:cubicBezTo>
                    <a:cubicBezTo>
                      <a:pt x="140" y="135"/>
                      <a:pt x="150" y="140"/>
                      <a:pt x="150" y="153"/>
                    </a:cubicBezTo>
                    <a:cubicBezTo>
                      <a:pt x="150" y="166"/>
                      <a:pt x="136" y="168"/>
                      <a:pt x="132" y="168"/>
                    </a:cubicBezTo>
                    <a:close/>
                  </a:path>
                </a:pathLst>
              </a:custGeom>
              <a:solidFill>
                <a:schemeClr val="bg1"/>
              </a:solidFill>
              <a:ln>
                <a:noFill/>
              </a:ln>
            </p:spPr>
            <p:txBody>
              <a:bodyPr/>
              <a:lstStyle/>
              <a:p>
                <a:endParaRPr lang="zh-CN" altLang="en-US"/>
              </a:p>
            </p:txBody>
          </p:sp>
          <p:sp>
            <p:nvSpPr>
              <p:cNvPr id="8" name="Freeform 11"/>
              <p:cNvSpPr>
                <a:spLocks noEditPoints="1"/>
              </p:cNvSpPr>
              <p:nvPr/>
            </p:nvSpPr>
            <p:spPr bwMode="auto">
              <a:xfrm>
                <a:off x="3575720" y="3823498"/>
                <a:ext cx="649563" cy="648031"/>
              </a:xfrm>
              <a:custGeom>
                <a:avLst/>
                <a:gdLst>
                  <a:gd name="T0" fmla="*/ 2147483646 w 200"/>
                  <a:gd name="T1" fmla="*/ 0 h 200"/>
                  <a:gd name="T2" fmla="*/ 2147483646 w 200"/>
                  <a:gd name="T3" fmla="*/ 0 h 200"/>
                  <a:gd name="T4" fmla="*/ 0 w 200"/>
                  <a:gd name="T5" fmla="*/ 2147483646 h 200"/>
                  <a:gd name="T6" fmla="*/ 0 w 200"/>
                  <a:gd name="T7" fmla="*/ 2147483646 h 200"/>
                  <a:gd name="T8" fmla="*/ 2147483646 w 200"/>
                  <a:gd name="T9" fmla="*/ 2147483646 h 200"/>
                  <a:gd name="T10" fmla="*/ 2147483646 w 200"/>
                  <a:gd name="T11" fmla="*/ 2147483646 h 200"/>
                  <a:gd name="T12" fmla="*/ 2147483646 w 200"/>
                  <a:gd name="T13" fmla="*/ 2147483646 h 200"/>
                  <a:gd name="T14" fmla="*/ 2147483646 w 200"/>
                  <a:gd name="T15" fmla="*/ 2147483646 h 200"/>
                  <a:gd name="T16" fmla="*/ 2147483646 w 200"/>
                  <a:gd name="T17" fmla="*/ 0 h 200"/>
                  <a:gd name="T18" fmla="*/ 2147483646 w 200"/>
                  <a:gd name="T19" fmla="*/ 2147483646 h 200"/>
                  <a:gd name="T20" fmla="*/ 2147483646 w 200"/>
                  <a:gd name="T21" fmla="*/ 2147483646 h 200"/>
                  <a:gd name="T22" fmla="*/ 2147483646 w 200"/>
                  <a:gd name="T23" fmla="*/ 2147483646 h 200"/>
                  <a:gd name="T24" fmla="*/ 2147483646 w 200"/>
                  <a:gd name="T25" fmla="*/ 2147483646 h 200"/>
                  <a:gd name="T26" fmla="*/ 2147483646 w 200"/>
                  <a:gd name="T27" fmla="*/ 2147483646 h 200"/>
                  <a:gd name="T28" fmla="*/ 2147483646 w 200"/>
                  <a:gd name="T29" fmla="*/ 2147483646 h 200"/>
                  <a:gd name="T30" fmla="*/ 2147483646 w 200"/>
                  <a:gd name="T31" fmla="*/ 2147483646 h 200"/>
                  <a:gd name="T32" fmla="*/ 2147483646 w 200"/>
                  <a:gd name="T33" fmla="*/ 2147483646 h 200"/>
                  <a:gd name="T34" fmla="*/ 2147483646 w 200"/>
                  <a:gd name="T35" fmla="*/ 2147483646 h 200"/>
                  <a:gd name="T36" fmla="*/ 2147483646 w 200"/>
                  <a:gd name="T37" fmla="*/ 2147483646 h 200"/>
                  <a:gd name="T38" fmla="*/ 2147483646 w 200"/>
                  <a:gd name="T39" fmla="*/ 2147483646 h 200"/>
                  <a:gd name="T40" fmla="*/ 2147483646 w 200"/>
                  <a:gd name="T41" fmla="*/ 2147483646 h 200"/>
                  <a:gd name="T42" fmla="*/ 2147483646 w 200"/>
                  <a:gd name="T43" fmla="*/ 2147483646 h 200"/>
                  <a:gd name="T44" fmla="*/ 2147483646 w 200"/>
                  <a:gd name="T45" fmla="*/ 2147483646 h 200"/>
                  <a:gd name="T46" fmla="*/ 2147483646 w 200"/>
                  <a:gd name="T47" fmla="*/ 2147483646 h 200"/>
                  <a:gd name="T48" fmla="*/ 2147483646 w 200"/>
                  <a:gd name="T49" fmla="*/ 2147483646 h 2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0" h="200">
                    <a:moveTo>
                      <a:pt x="165" y="0"/>
                    </a:moveTo>
                    <a:cubicBezTo>
                      <a:pt x="35" y="0"/>
                      <a:pt x="35" y="0"/>
                      <a:pt x="35" y="0"/>
                    </a:cubicBezTo>
                    <a:cubicBezTo>
                      <a:pt x="15" y="0"/>
                      <a:pt x="0" y="16"/>
                      <a:pt x="0" y="35"/>
                    </a:cubicBezTo>
                    <a:cubicBezTo>
                      <a:pt x="0" y="165"/>
                      <a:pt x="0" y="165"/>
                      <a:pt x="0" y="165"/>
                    </a:cubicBezTo>
                    <a:cubicBezTo>
                      <a:pt x="0" y="184"/>
                      <a:pt x="15" y="200"/>
                      <a:pt x="35" y="200"/>
                    </a:cubicBezTo>
                    <a:cubicBezTo>
                      <a:pt x="165" y="200"/>
                      <a:pt x="165" y="200"/>
                      <a:pt x="165" y="200"/>
                    </a:cubicBezTo>
                    <a:cubicBezTo>
                      <a:pt x="184" y="200"/>
                      <a:pt x="200" y="184"/>
                      <a:pt x="200" y="165"/>
                    </a:cubicBezTo>
                    <a:cubicBezTo>
                      <a:pt x="200" y="35"/>
                      <a:pt x="200" y="35"/>
                      <a:pt x="200" y="35"/>
                    </a:cubicBezTo>
                    <a:cubicBezTo>
                      <a:pt x="200" y="16"/>
                      <a:pt x="184" y="0"/>
                      <a:pt x="165" y="0"/>
                    </a:cubicBezTo>
                    <a:close/>
                    <a:moveTo>
                      <a:pt x="55" y="161"/>
                    </a:moveTo>
                    <a:cubicBezTo>
                      <a:pt x="47" y="161"/>
                      <a:pt x="40" y="154"/>
                      <a:pt x="40" y="145"/>
                    </a:cubicBezTo>
                    <a:cubicBezTo>
                      <a:pt x="40" y="137"/>
                      <a:pt x="47" y="130"/>
                      <a:pt x="55" y="130"/>
                    </a:cubicBezTo>
                    <a:cubicBezTo>
                      <a:pt x="64" y="130"/>
                      <a:pt x="71" y="137"/>
                      <a:pt x="71" y="145"/>
                    </a:cubicBezTo>
                    <a:cubicBezTo>
                      <a:pt x="71" y="154"/>
                      <a:pt x="64" y="161"/>
                      <a:pt x="55" y="161"/>
                    </a:cubicBezTo>
                    <a:close/>
                    <a:moveTo>
                      <a:pt x="100" y="161"/>
                    </a:moveTo>
                    <a:cubicBezTo>
                      <a:pt x="100" y="148"/>
                      <a:pt x="93" y="133"/>
                      <a:pt x="82" y="123"/>
                    </a:cubicBezTo>
                    <a:cubicBezTo>
                      <a:pt x="72" y="112"/>
                      <a:pt x="57" y="105"/>
                      <a:pt x="44" y="105"/>
                    </a:cubicBezTo>
                    <a:cubicBezTo>
                      <a:pt x="44" y="83"/>
                      <a:pt x="44" y="83"/>
                      <a:pt x="44" y="83"/>
                    </a:cubicBezTo>
                    <a:cubicBezTo>
                      <a:pt x="85" y="84"/>
                      <a:pt x="121" y="121"/>
                      <a:pt x="121" y="161"/>
                    </a:cubicBezTo>
                    <a:lnTo>
                      <a:pt x="100" y="161"/>
                    </a:lnTo>
                    <a:close/>
                    <a:moveTo>
                      <a:pt x="140" y="160"/>
                    </a:moveTo>
                    <a:cubicBezTo>
                      <a:pt x="140" y="108"/>
                      <a:pt x="97" y="65"/>
                      <a:pt x="45" y="65"/>
                    </a:cubicBezTo>
                    <a:cubicBezTo>
                      <a:pt x="45" y="44"/>
                      <a:pt x="45" y="44"/>
                      <a:pt x="45" y="44"/>
                    </a:cubicBezTo>
                    <a:cubicBezTo>
                      <a:pt x="109" y="44"/>
                      <a:pt x="162" y="96"/>
                      <a:pt x="162" y="160"/>
                    </a:cubicBezTo>
                    <a:lnTo>
                      <a:pt x="140" y="160"/>
                    </a:lnTo>
                    <a:close/>
                  </a:path>
                </a:pathLst>
              </a:custGeom>
              <a:solidFill>
                <a:schemeClr val="bg1"/>
              </a:solidFill>
              <a:ln>
                <a:noFill/>
              </a:ln>
            </p:spPr>
            <p:txBody>
              <a:bodyPr/>
              <a:lstStyle/>
              <a:p>
                <a:endParaRPr lang="zh-CN" altLang="en-US"/>
              </a:p>
            </p:txBody>
          </p:sp>
          <p:grpSp>
            <p:nvGrpSpPr>
              <p:cNvPr id="9" name="组合 8"/>
              <p:cNvGrpSpPr/>
              <p:nvPr/>
            </p:nvGrpSpPr>
            <p:grpSpPr>
              <a:xfrm>
                <a:off x="2585372" y="4950663"/>
                <a:ext cx="458789" cy="457707"/>
                <a:chOff x="11280775" y="2990850"/>
                <a:chExt cx="673100" cy="671513"/>
              </a:xfrm>
              <a:solidFill>
                <a:schemeClr val="bg1"/>
              </a:solidFill>
            </p:grpSpPr>
            <p:sp>
              <p:nvSpPr>
                <p:cNvPr id="10" name="Rectangle 12"/>
                <p:cNvSpPr>
                  <a:spLocks noChangeArrowheads="1"/>
                </p:cNvSpPr>
                <p:nvPr/>
              </p:nvSpPr>
              <p:spPr bwMode="auto">
                <a:xfrm>
                  <a:off x="11644313" y="3295650"/>
                  <a:ext cx="26987" cy="7143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11" name="Rectangle 13"/>
                <p:cNvSpPr>
                  <a:spLocks noChangeArrowheads="1"/>
                </p:cNvSpPr>
                <p:nvPr/>
              </p:nvSpPr>
              <p:spPr bwMode="auto">
                <a:xfrm>
                  <a:off x="11401425" y="3295650"/>
                  <a:ext cx="26988" cy="746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12" name="Rectangle 14"/>
                <p:cNvSpPr>
                  <a:spLocks noChangeArrowheads="1"/>
                </p:cNvSpPr>
                <p:nvPr/>
              </p:nvSpPr>
              <p:spPr bwMode="auto">
                <a:xfrm>
                  <a:off x="11801475" y="3295650"/>
                  <a:ext cx="26988" cy="7143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13" name="Freeform 15"/>
                <p:cNvSpPr>
                  <a:spLocks noEditPoints="1"/>
                </p:cNvSpPr>
                <p:nvPr/>
              </p:nvSpPr>
              <p:spPr bwMode="auto">
                <a:xfrm>
                  <a:off x="11280775" y="2990850"/>
                  <a:ext cx="673100" cy="671513"/>
                </a:xfrm>
                <a:custGeom>
                  <a:avLst/>
                  <a:gdLst>
                    <a:gd name="T0" fmla="*/ 2147483646 w 200"/>
                    <a:gd name="T1" fmla="*/ 0 h 200"/>
                    <a:gd name="T2" fmla="*/ 2147483646 w 200"/>
                    <a:gd name="T3" fmla="*/ 0 h 200"/>
                    <a:gd name="T4" fmla="*/ 0 w 200"/>
                    <a:gd name="T5" fmla="*/ 2147483646 h 200"/>
                    <a:gd name="T6" fmla="*/ 0 w 200"/>
                    <a:gd name="T7" fmla="*/ 2147483646 h 200"/>
                    <a:gd name="T8" fmla="*/ 2147483646 w 200"/>
                    <a:gd name="T9" fmla="*/ 2147483646 h 200"/>
                    <a:gd name="T10" fmla="*/ 2147483646 w 200"/>
                    <a:gd name="T11" fmla="*/ 2147483646 h 200"/>
                    <a:gd name="T12" fmla="*/ 2147483646 w 200"/>
                    <a:gd name="T13" fmla="*/ 2147483646 h 200"/>
                    <a:gd name="T14" fmla="*/ 2147483646 w 200"/>
                    <a:gd name="T15" fmla="*/ 2147483646 h 200"/>
                    <a:gd name="T16" fmla="*/ 2147483646 w 200"/>
                    <a:gd name="T17" fmla="*/ 0 h 200"/>
                    <a:gd name="T18" fmla="*/ 2147483646 w 200"/>
                    <a:gd name="T19" fmla="*/ 2147483646 h 200"/>
                    <a:gd name="T20" fmla="*/ 2147483646 w 200"/>
                    <a:gd name="T21" fmla="*/ 2147483646 h 200"/>
                    <a:gd name="T22" fmla="*/ 2147483646 w 200"/>
                    <a:gd name="T23" fmla="*/ 2147483646 h 200"/>
                    <a:gd name="T24" fmla="*/ 2147483646 w 200"/>
                    <a:gd name="T25" fmla="*/ 2147483646 h 200"/>
                    <a:gd name="T26" fmla="*/ 2147483646 w 200"/>
                    <a:gd name="T27" fmla="*/ 2147483646 h 200"/>
                    <a:gd name="T28" fmla="*/ 2147483646 w 200"/>
                    <a:gd name="T29" fmla="*/ 2147483646 h 200"/>
                    <a:gd name="T30" fmla="*/ 2147483646 w 200"/>
                    <a:gd name="T31" fmla="*/ 2147483646 h 200"/>
                    <a:gd name="T32" fmla="*/ 2147483646 w 200"/>
                    <a:gd name="T33" fmla="*/ 2147483646 h 200"/>
                    <a:gd name="T34" fmla="*/ 2147483646 w 200"/>
                    <a:gd name="T35" fmla="*/ 2147483646 h 200"/>
                    <a:gd name="T36" fmla="*/ 2147483646 w 200"/>
                    <a:gd name="T37" fmla="*/ 2147483646 h 200"/>
                    <a:gd name="T38" fmla="*/ 2147483646 w 200"/>
                    <a:gd name="T39" fmla="*/ 2147483646 h 200"/>
                    <a:gd name="T40" fmla="*/ 2147483646 w 200"/>
                    <a:gd name="T41" fmla="*/ 2147483646 h 200"/>
                    <a:gd name="T42" fmla="*/ 2147483646 w 200"/>
                    <a:gd name="T43" fmla="*/ 2147483646 h 200"/>
                    <a:gd name="T44" fmla="*/ 2147483646 w 200"/>
                    <a:gd name="T45" fmla="*/ 2147483646 h 200"/>
                    <a:gd name="T46" fmla="*/ 2147483646 w 200"/>
                    <a:gd name="T47" fmla="*/ 2147483646 h 200"/>
                    <a:gd name="T48" fmla="*/ 2147483646 w 200"/>
                    <a:gd name="T49" fmla="*/ 2147483646 h 200"/>
                    <a:gd name="T50" fmla="*/ 2147483646 w 200"/>
                    <a:gd name="T51" fmla="*/ 2147483646 h 200"/>
                    <a:gd name="T52" fmla="*/ 2147483646 w 200"/>
                    <a:gd name="T53" fmla="*/ 2147483646 h 200"/>
                    <a:gd name="T54" fmla="*/ 2147483646 w 200"/>
                    <a:gd name="T55" fmla="*/ 2147483646 h 200"/>
                    <a:gd name="T56" fmla="*/ 2147483646 w 200"/>
                    <a:gd name="T57" fmla="*/ 2147483646 h 200"/>
                    <a:gd name="T58" fmla="*/ 2147483646 w 200"/>
                    <a:gd name="T59" fmla="*/ 2147483646 h 200"/>
                    <a:gd name="T60" fmla="*/ 2147483646 w 200"/>
                    <a:gd name="T61" fmla="*/ 2147483646 h 200"/>
                    <a:gd name="T62" fmla="*/ 2147483646 w 200"/>
                    <a:gd name="T63" fmla="*/ 2147483646 h 200"/>
                    <a:gd name="T64" fmla="*/ 2147483646 w 200"/>
                    <a:gd name="T65" fmla="*/ 2147483646 h 200"/>
                    <a:gd name="T66" fmla="*/ 2147483646 w 200"/>
                    <a:gd name="T67" fmla="*/ 2147483646 h 200"/>
                    <a:gd name="T68" fmla="*/ 2147483646 w 200"/>
                    <a:gd name="T69" fmla="*/ 2147483646 h 200"/>
                    <a:gd name="T70" fmla="*/ 2147483646 w 200"/>
                    <a:gd name="T71" fmla="*/ 2147483646 h 200"/>
                    <a:gd name="T72" fmla="*/ 2147483646 w 200"/>
                    <a:gd name="T73" fmla="*/ 2147483646 h 200"/>
                    <a:gd name="T74" fmla="*/ 2147483646 w 200"/>
                    <a:gd name="T75" fmla="*/ 2147483646 h 200"/>
                    <a:gd name="T76" fmla="*/ 2147483646 w 200"/>
                    <a:gd name="T77" fmla="*/ 2147483646 h 200"/>
                    <a:gd name="T78" fmla="*/ 2147483646 w 200"/>
                    <a:gd name="T79" fmla="*/ 2147483646 h 200"/>
                    <a:gd name="T80" fmla="*/ 2147483646 w 200"/>
                    <a:gd name="T81" fmla="*/ 2147483646 h 200"/>
                    <a:gd name="T82" fmla="*/ 2147483646 w 200"/>
                    <a:gd name="T83" fmla="*/ 2147483646 h 200"/>
                    <a:gd name="T84" fmla="*/ 2147483646 w 200"/>
                    <a:gd name="T85" fmla="*/ 2147483646 h 200"/>
                    <a:gd name="T86" fmla="*/ 2147483646 w 200"/>
                    <a:gd name="T87" fmla="*/ 2147483646 h 200"/>
                    <a:gd name="T88" fmla="*/ 2147483646 w 200"/>
                    <a:gd name="T89" fmla="*/ 2147483646 h 200"/>
                    <a:gd name="T90" fmla="*/ 2147483646 w 200"/>
                    <a:gd name="T91" fmla="*/ 2147483646 h 2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00" h="200">
                      <a:moveTo>
                        <a:pt x="165" y="0"/>
                      </a:moveTo>
                      <a:cubicBezTo>
                        <a:pt x="34" y="0"/>
                        <a:pt x="34" y="0"/>
                        <a:pt x="34" y="0"/>
                      </a:cubicBezTo>
                      <a:cubicBezTo>
                        <a:pt x="15" y="0"/>
                        <a:pt x="0" y="16"/>
                        <a:pt x="0" y="35"/>
                      </a:cubicBezTo>
                      <a:cubicBezTo>
                        <a:pt x="0" y="165"/>
                        <a:pt x="0" y="165"/>
                        <a:pt x="0" y="165"/>
                      </a:cubicBezTo>
                      <a:cubicBezTo>
                        <a:pt x="0" y="184"/>
                        <a:pt x="15" y="200"/>
                        <a:pt x="34" y="200"/>
                      </a:cubicBezTo>
                      <a:cubicBezTo>
                        <a:pt x="165" y="200"/>
                        <a:pt x="165" y="200"/>
                        <a:pt x="165" y="200"/>
                      </a:cubicBezTo>
                      <a:cubicBezTo>
                        <a:pt x="184" y="200"/>
                        <a:pt x="200" y="184"/>
                        <a:pt x="200" y="165"/>
                      </a:cubicBezTo>
                      <a:cubicBezTo>
                        <a:pt x="200" y="35"/>
                        <a:pt x="200" y="35"/>
                        <a:pt x="200" y="35"/>
                      </a:cubicBezTo>
                      <a:cubicBezTo>
                        <a:pt x="200" y="16"/>
                        <a:pt x="184" y="0"/>
                        <a:pt x="165" y="0"/>
                      </a:cubicBezTo>
                      <a:close/>
                      <a:moveTo>
                        <a:pt x="60" y="125"/>
                      </a:moveTo>
                      <a:cubicBezTo>
                        <a:pt x="21" y="125"/>
                        <a:pt x="21" y="125"/>
                        <a:pt x="21" y="125"/>
                      </a:cubicBezTo>
                      <a:cubicBezTo>
                        <a:pt x="21" y="78"/>
                        <a:pt x="21" y="78"/>
                        <a:pt x="21" y="78"/>
                      </a:cubicBezTo>
                      <a:cubicBezTo>
                        <a:pt x="44" y="78"/>
                        <a:pt x="44" y="78"/>
                        <a:pt x="44" y="78"/>
                      </a:cubicBezTo>
                      <a:cubicBezTo>
                        <a:pt x="44" y="57"/>
                        <a:pt x="44" y="57"/>
                        <a:pt x="44" y="57"/>
                      </a:cubicBezTo>
                      <a:cubicBezTo>
                        <a:pt x="60" y="57"/>
                        <a:pt x="60" y="57"/>
                        <a:pt x="60" y="57"/>
                      </a:cubicBezTo>
                      <a:lnTo>
                        <a:pt x="60" y="125"/>
                      </a:lnTo>
                      <a:close/>
                      <a:moveTo>
                        <a:pt x="84" y="126"/>
                      </a:moveTo>
                      <a:cubicBezTo>
                        <a:pt x="68" y="126"/>
                        <a:pt x="68" y="126"/>
                        <a:pt x="68" y="126"/>
                      </a:cubicBezTo>
                      <a:cubicBezTo>
                        <a:pt x="68" y="78"/>
                        <a:pt x="68" y="78"/>
                        <a:pt x="68" y="78"/>
                      </a:cubicBezTo>
                      <a:cubicBezTo>
                        <a:pt x="84" y="78"/>
                        <a:pt x="84" y="78"/>
                        <a:pt x="84" y="78"/>
                      </a:cubicBezTo>
                      <a:lnTo>
                        <a:pt x="84" y="126"/>
                      </a:lnTo>
                      <a:close/>
                      <a:moveTo>
                        <a:pt x="84" y="71"/>
                      </a:moveTo>
                      <a:cubicBezTo>
                        <a:pt x="68" y="71"/>
                        <a:pt x="68" y="71"/>
                        <a:pt x="68" y="71"/>
                      </a:cubicBezTo>
                      <a:cubicBezTo>
                        <a:pt x="68" y="58"/>
                        <a:pt x="68" y="58"/>
                        <a:pt x="68" y="58"/>
                      </a:cubicBezTo>
                      <a:cubicBezTo>
                        <a:pt x="84" y="58"/>
                        <a:pt x="84" y="58"/>
                        <a:pt x="84" y="58"/>
                      </a:cubicBezTo>
                      <a:lnTo>
                        <a:pt x="84" y="71"/>
                      </a:lnTo>
                      <a:close/>
                      <a:moveTo>
                        <a:pt x="131" y="147"/>
                      </a:moveTo>
                      <a:cubicBezTo>
                        <a:pt x="124" y="147"/>
                        <a:pt x="124" y="147"/>
                        <a:pt x="124" y="147"/>
                      </a:cubicBezTo>
                      <a:cubicBezTo>
                        <a:pt x="92" y="147"/>
                        <a:pt x="92" y="147"/>
                        <a:pt x="92" y="147"/>
                      </a:cubicBezTo>
                      <a:cubicBezTo>
                        <a:pt x="92" y="133"/>
                        <a:pt x="92" y="133"/>
                        <a:pt x="92" y="133"/>
                      </a:cubicBezTo>
                      <a:cubicBezTo>
                        <a:pt x="116" y="133"/>
                        <a:pt x="116" y="133"/>
                        <a:pt x="116" y="133"/>
                      </a:cubicBezTo>
                      <a:cubicBezTo>
                        <a:pt x="116" y="126"/>
                        <a:pt x="116" y="126"/>
                        <a:pt x="116" y="126"/>
                      </a:cubicBezTo>
                      <a:cubicBezTo>
                        <a:pt x="92" y="126"/>
                        <a:pt x="92" y="126"/>
                        <a:pt x="92" y="126"/>
                      </a:cubicBezTo>
                      <a:cubicBezTo>
                        <a:pt x="92" y="78"/>
                        <a:pt x="92" y="78"/>
                        <a:pt x="92" y="78"/>
                      </a:cubicBezTo>
                      <a:cubicBezTo>
                        <a:pt x="131" y="78"/>
                        <a:pt x="131" y="78"/>
                        <a:pt x="131" y="78"/>
                      </a:cubicBezTo>
                      <a:lnTo>
                        <a:pt x="131" y="147"/>
                      </a:lnTo>
                      <a:close/>
                      <a:moveTo>
                        <a:pt x="178" y="147"/>
                      </a:moveTo>
                      <a:cubicBezTo>
                        <a:pt x="171" y="147"/>
                        <a:pt x="171" y="147"/>
                        <a:pt x="171" y="147"/>
                      </a:cubicBezTo>
                      <a:cubicBezTo>
                        <a:pt x="139" y="147"/>
                        <a:pt x="139" y="147"/>
                        <a:pt x="139" y="147"/>
                      </a:cubicBezTo>
                      <a:cubicBezTo>
                        <a:pt x="139" y="133"/>
                        <a:pt x="139" y="133"/>
                        <a:pt x="139" y="133"/>
                      </a:cubicBezTo>
                      <a:cubicBezTo>
                        <a:pt x="163" y="133"/>
                        <a:pt x="163" y="133"/>
                        <a:pt x="163" y="133"/>
                      </a:cubicBezTo>
                      <a:cubicBezTo>
                        <a:pt x="163" y="126"/>
                        <a:pt x="163" y="126"/>
                        <a:pt x="163" y="126"/>
                      </a:cubicBezTo>
                      <a:cubicBezTo>
                        <a:pt x="139" y="126"/>
                        <a:pt x="139" y="126"/>
                        <a:pt x="139" y="126"/>
                      </a:cubicBezTo>
                      <a:cubicBezTo>
                        <a:pt x="139" y="78"/>
                        <a:pt x="139" y="78"/>
                        <a:pt x="139" y="78"/>
                      </a:cubicBezTo>
                      <a:cubicBezTo>
                        <a:pt x="178" y="78"/>
                        <a:pt x="178" y="78"/>
                        <a:pt x="178" y="78"/>
                      </a:cubicBezTo>
                      <a:lnTo>
                        <a:pt x="178" y="14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grpSp>
      <p:grpSp>
        <p:nvGrpSpPr>
          <p:cNvPr id="40" name="组合 39"/>
          <p:cNvGrpSpPr/>
          <p:nvPr/>
        </p:nvGrpSpPr>
        <p:grpSpPr>
          <a:xfrm>
            <a:off x="5751091" y="1145094"/>
            <a:ext cx="6845661" cy="1323439"/>
            <a:chOff x="5751090" y="1145093"/>
            <a:chExt cx="6845661" cy="1323439"/>
          </a:xfrm>
        </p:grpSpPr>
        <p:sp>
          <p:nvSpPr>
            <p:cNvPr id="28" name="Freeform 9"/>
            <p:cNvSpPr>
              <a:spLocks/>
            </p:cNvSpPr>
            <p:nvPr/>
          </p:nvSpPr>
          <p:spPr bwMode="auto">
            <a:xfrm>
              <a:off x="5751090" y="1488874"/>
              <a:ext cx="671513" cy="671513"/>
            </a:xfrm>
            <a:custGeom>
              <a:avLst/>
              <a:gdLst>
                <a:gd name="T0" fmla="*/ 2147483646 w 200"/>
                <a:gd name="T1" fmla="*/ 0 h 200"/>
                <a:gd name="T2" fmla="*/ 2147483646 w 200"/>
                <a:gd name="T3" fmla="*/ 0 h 200"/>
                <a:gd name="T4" fmla="*/ 0 w 200"/>
                <a:gd name="T5" fmla="*/ 2147483646 h 200"/>
                <a:gd name="T6" fmla="*/ 0 w 200"/>
                <a:gd name="T7" fmla="*/ 2147483646 h 200"/>
                <a:gd name="T8" fmla="*/ 2147483646 w 200"/>
                <a:gd name="T9" fmla="*/ 2147483646 h 200"/>
                <a:gd name="T10" fmla="*/ 2147483646 w 200"/>
                <a:gd name="T11" fmla="*/ 2147483646 h 200"/>
                <a:gd name="T12" fmla="*/ 2147483646 w 200"/>
                <a:gd name="T13" fmla="*/ 2147483646 h 200"/>
                <a:gd name="T14" fmla="*/ 2147483646 w 200"/>
                <a:gd name="T15" fmla="*/ 2147483646 h 200"/>
                <a:gd name="T16" fmla="*/ 2147483646 w 200"/>
                <a:gd name="T17" fmla="*/ 2147483646 h 200"/>
                <a:gd name="T18" fmla="*/ 2147483646 w 200"/>
                <a:gd name="T19" fmla="*/ 2147483646 h 200"/>
                <a:gd name="T20" fmla="*/ 2147483646 w 200"/>
                <a:gd name="T21" fmla="*/ 2147483646 h 200"/>
                <a:gd name="T22" fmla="*/ 2147483646 w 200"/>
                <a:gd name="T23" fmla="*/ 2147483646 h 200"/>
                <a:gd name="T24" fmla="*/ 2147483646 w 200"/>
                <a:gd name="T25" fmla="*/ 2147483646 h 200"/>
                <a:gd name="T26" fmla="*/ 2147483646 w 200"/>
                <a:gd name="T27" fmla="*/ 2147483646 h 200"/>
                <a:gd name="T28" fmla="*/ 2147483646 w 200"/>
                <a:gd name="T29" fmla="*/ 2147483646 h 200"/>
                <a:gd name="T30" fmla="*/ 2147483646 w 200"/>
                <a:gd name="T31" fmla="*/ 2147483646 h 200"/>
                <a:gd name="T32" fmla="*/ 2147483646 w 200"/>
                <a:gd name="T33" fmla="*/ 2147483646 h 200"/>
                <a:gd name="T34" fmla="*/ 2147483646 w 200"/>
                <a:gd name="T35" fmla="*/ 2147483646 h 200"/>
                <a:gd name="T36" fmla="*/ 2147483646 w 200"/>
                <a:gd name="T37" fmla="*/ 2147483646 h 200"/>
                <a:gd name="T38" fmla="*/ 2147483646 w 200"/>
                <a:gd name="T39" fmla="*/ 2147483646 h 200"/>
                <a:gd name="T40" fmla="*/ 2147483646 w 200"/>
                <a:gd name="T41" fmla="*/ 2147483646 h 200"/>
                <a:gd name="T42" fmla="*/ 2147483646 w 200"/>
                <a:gd name="T43" fmla="*/ 2147483646 h 200"/>
                <a:gd name="T44" fmla="*/ 2147483646 w 200"/>
                <a:gd name="T45" fmla="*/ 2147483646 h 200"/>
                <a:gd name="T46" fmla="*/ 2147483646 w 200"/>
                <a:gd name="T47" fmla="*/ 2147483646 h 200"/>
                <a:gd name="T48" fmla="*/ 2147483646 w 200"/>
                <a:gd name="T49" fmla="*/ 0 h 2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0" h="200">
                  <a:moveTo>
                    <a:pt x="165" y="0"/>
                  </a:moveTo>
                  <a:cubicBezTo>
                    <a:pt x="35" y="0"/>
                    <a:pt x="35" y="0"/>
                    <a:pt x="35" y="0"/>
                  </a:cubicBezTo>
                  <a:cubicBezTo>
                    <a:pt x="16" y="0"/>
                    <a:pt x="0" y="16"/>
                    <a:pt x="0" y="35"/>
                  </a:cubicBezTo>
                  <a:cubicBezTo>
                    <a:pt x="0" y="165"/>
                    <a:pt x="0" y="165"/>
                    <a:pt x="0" y="165"/>
                  </a:cubicBezTo>
                  <a:cubicBezTo>
                    <a:pt x="0" y="184"/>
                    <a:pt x="16" y="200"/>
                    <a:pt x="35" y="200"/>
                  </a:cubicBezTo>
                  <a:cubicBezTo>
                    <a:pt x="72" y="200"/>
                    <a:pt x="72" y="200"/>
                    <a:pt x="72" y="200"/>
                  </a:cubicBezTo>
                  <a:cubicBezTo>
                    <a:pt x="72" y="190"/>
                    <a:pt x="72" y="151"/>
                    <a:pt x="72" y="118"/>
                  </a:cubicBezTo>
                  <a:cubicBezTo>
                    <a:pt x="56" y="118"/>
                    <a:pt x="56" y="118"/>
                    <a:pt x="56" y="118"/>
                  </a:cubicBezTo>
                  <a:cubicBezTo>
                    <a:pt x="56" y="89"/>
                    <a:pt x="56" y="89"/>
                    <a:pt x="56" y="89"/>
                  </a:cubicBezTo>
                  <a:cubicBezTo>
                    <a:pt x="72" y="89"/>
                    <a:pt x="72" y="89"/>
                    <a:pt x="72" y="89"/>
                  </a:cubicBezTo>
                  <a:cubicBezTo>
                    <a:pt x="72" y="69"/>
                    <a:pt x="72" y="69"/>
                    <a:pt x="72" y="69"/>
                  </a:cubicBezTo>
                  <a:cubicBezTo>
                    <a:pt x="72" y="56"/>
                    <a:pt x="79" y="34"/>
                    <a:pt x="108" y="34"/>
                  </a:cubicBezTo>
                  <a:cubicBezTo>
                    <a:pt x="134" y="34"/>
                    <a:pt x="134" y="34"/>
                    <a:pt x="134" y="34"/>
                  </a:cubicBezTo>
                  <a:cubicBezTo>
                    <a:pt x="134" y="63"/>
                    <a:pt x="134" y="63"/>
                    <a:pt x="134" y="63"/>
                  </a:cubicBezTo>
                  <a:cubicBezTo>
                    <a:pt x="134" y="63"/>
                    <a:pt x="118" y="63"/>
                    <a:pt x="115" y="63"/>
                  </a:cubicBezTo>
                  <a:cubicBezTo>
                    <a:pt x="112" y="63"/>
                    <a:pt x="107" y="65"/>
                    <a:pt x="107" y="71"/>
                  </a:cubicBezTo>
                  <a:cubicBezTo>
                    <a:pt x="107" y="89"/>
                    <a:pt x="107" y="89"/>
                    <a:pt x="107" y="89"/>
                  </a:cubicBezTo>
                  <a:cubicBezTo>
                    <a:pt x="134" y="89"/>
                    <a:pt x="134" y="89"/>
                    <a:pt x="134" y="89"/>
                  </a:cubicBezTo>
                  <a:cubicBezTo>
                    <a:pt x="131" y="118"/>
                    <a:pt x="131" y="118"/>
                    <a:pt x="131" y="118"/>
                  </a:cubicBezTo>
                  <a:cubicBezTo>
                    <a:pt x="107" y="118"/>
                    <a:pt x="107" y="118"/>
                    <a:pt x="107" y="118"/>
                  </a:cubicBezTo>
                  <a:cubicBezTo>
                    <a:pt x="107" y="151"/>
                    <a:pt x="107" y="190"/>
                    <a:pt x="107" y="200"/>
                  </a:cubicBezTo>
                  <a:cubicBezTo>
                    <a:pt x="165" y="200"/>
                    <a:pt x="165" y="200"/>
                    <a:pt x="165" y="200"/>
                  </a:cubicBezTo>
                  <a:cubicBezTo>
                    <a:pt x="184" y="200"/>
                    <a:pt x="200" y="184"/>
                    <a:pt x="200" y="165"/>
                  </a:cubicBezTo>
                  <a:cubicBezTo>
                    <a:pt x="200" y="35"/>
                    <a:pt x="200" y="35"/>
                    <a:pt x="200" y="35"/>
                  </a:cubicBezTo>
                  <a:cubicBezTo>
                    <a:pt x="200" y="16"/>
                    <a:pt x="184" y="0"/>
                    <a:pt x="165" y="0"/>
                  </a:cubicBez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6" name="文本框 35"/>
            <p:cNvSpPr txBox="1"/>
            <p:nvPr/>
          </p:nvSpPr>
          <p:spPr>
            <a:xfrm>
              <a:off x="6764103" y="1145093"/>
              <a:ext cx="5832648" cy="1323439"/>
            </a:xfrm>
            <a:prstGeom prst="rect">
              <a:avLst/>
            </a:prstGeom>
            <a:noFill/>
          </p:spPr>
          <p:txBody>
            <a:bodyPr wrap="square" rtlCol="0">
              <a:spAutoFit/>
            </a:bodyPr>
            <a:lstStyle/>
            <a:p>
              <a:pPr>
                <a:lnSpc>
                  <a:spcPct val="200000"/>
                </a:lnSpc>
              </a:pPr>
              <a:r>
                <a:rPr lang="en-US" altLang="zh-CN" sz="2000" dirty="0">
                  <a:solidFill>
                    <a:schemeClr val="bg1"/>
                  </a:solidFill>
                </a:rPr>
                <a:t>Happiness is not about being immortal nor having food or rights in one's </a:t>
              </a:r>
              <a:r>
                <a:rPr lang="en-US" altLang="zh-CN" sz="2000" dirty="0" smtClean="0">
                  <a:solidFill>
                    <a:schemeClr val="bg1"/>
                  </a:solidFill>
                </a:rPr>
                <a:t>hand</a:t>
              </a:r>
              <a:endParaRPr lang="zh-CN" altLang="en-US" sz="2000" dirty="0">
                <a:solidFill>
                  <a:schemeClr val="bg1"/>
                </a:solidFill>
              </a:endParaRPr>
            </a:p>
          </p:txBody>
        </p:sp>
      </p:grpSp>
      <p:grpSp>
        <p:nvGrpSpPr>
          <p:cNvPr id="41" name="组合 40"/>
          <p:cNvGrpSpPr/>
          <p:nvPr/>
        </p:nvGrpSpPr>
        <p:grpSpPr>
          <a:xfrm>
            <a:off x="5738717" y="2452535"/>
            <a:ext cx="6858035" cy="1323439"/>
            <a:chOff x="5738717" y="2452534"/>
            <a:chExt cx="6858034" cy="1323439"/>
          </a:xfrm>
        </p:grpSpPr>
        <p:sp>
          <p:nvSpPr>
            <p:cNvPr id="29" name="Freeform 10"/>
            <p:cNvSpPr>
              <a:spLocks noEditPoints="1"/>
            </p:cNvSpPr>
            <p:nvPr/>
          </p:nvSpPr>
          <p:spPr bwMode="auto">
            <a:xfrm>
              <a:off x="5738717" y="2781870"/>
              <a:ext cx="671512" cy="671513"/>
            </a:xfrm>
            <a:custGeom>
              <a:avLst/>
              <a:gdLst>
                <a:gd name="T0" fmla="*/ 2147483646 w 200"/>
                <a:gd name="T1" fmla="*/ 0 h 200"/>
                <a:gd name="T2" fmla="*/ 2147483646 w 200"/>
                <a:gd name="T3" fmla="*/ 0 h 200"/>
                <a:gd name="T4" fmla="*/ 0 w 200"/>
                <a:gd name="T5" fmla="*/ 2147483646 h 200"/>
                <a:gd name="T6" fmla="*/ 0 w 200"/>
                <a:gd name="T7" fmla="*/ 2147483646 h 200"/>
                <a:gd name="T8" fmla="*/ 2147483646 w 200"/>
                <a:gd name="T9" fmla="*/ 2147483646 h 200"/>
                <a:gd name="T10" fmla="*/ 2147483646 w 200"/>
                <a:gd name="T11" fmla="*/ 2147483646 h 200"/>
                <a:gd name="T12" fmla="*/ 2147483646 w 200"/>
                <a:gd name="T13" fmla="*/ 2147483646 h 200"/>
                <a:gd name="T14" fmla="*/ 2147483646 w 200"/>
                <a:gd name="T15" fmla="*/ 2147483646 h 200"/>
                <a:gd name="T16" fmla="*/ 2147483646 w 200"/>
                <a:gd name="T17" fmla="*/ 0 h 200"/>
                <a:gd name="T18" fmla="*/ 2147483646 w 200"/>
                <a:gd name="T19" fmla="*/ 2147483646 h 200"/>
                <a:gd name="T20" fmla="*/ 2147483646 w 200"/>
                <a:gd name="T21" fmla="*/ 2147483646 h 200"/>
                <a:gd name="T22" fmla="*/ 2147483646 w 200"/>
                <a:gd name="T23" fmla="*/ 2147483646 h 200"/>
                <a:gd name="T24" fmla="*/ 2147483646 w 200"/>
                <a:gd name="T25" fmla="*/ 2147483646 h 200"/>
                <a:gd name="T26" fmla="*/ 2147483646 w 200"/>
                <a:gd name="T27" fmla="*/ 2147483646 h 200"/>
                <a:gd name="T28" fmla="*/ 2147483646 w 200"/>
                <a:gd name="T29" fmla="*/ 2147483646 h 200"/>
                <a:gd name="T30" fmla="*/ 2147483646 w 200"/>
                <a:gd name="T31" fmla="*/ 2147483646 h 200"/>
                <a:gd name="T32" fmla="*/ 2147483646 w 200"/>
                <a:gd name="T33" fmla="*/ 2147483646 h 200"/>
                <a:gd name="T34" fmla="*/ 2147483646 w 200"/>
                <a:gd name="T35" fmla="*/ 2147483646 h 200"/>
                <a:gd name="T36" fmla="*/ 2147483646 w 200"/>
                <a:gd name="T37" fmla="*/ 2147483646 h 200"/>
                <a:gd name="T38" fmla="*/ 2147483646 w 200"/>
                <a:gd name="T39" fmla="*/ 2147483646 h 200"/>
                <a:gd name="T40" fmla="*/ 2147483646 w 200"/>
                <a:gd name="T41" fmla="*/ 2147483646 h 200"/>
                <a:gd name="T42" fmla="*/ 2147483646 w 200"/>
                <a:gd name="T43" fmla="*/ 2147483646 h 200"/>
                <a:gd name="T44" fmla="*/ 2147483646 w 200"/>
                <a:gd name="T45" fmla="*/ 2147483646 h 200"/>
                <a:gd name="T46" fmla="*/ 2147483646 w 200"/>
                <a:gd name="T47" fmla="*/ 2147483646 h 200"/>
                <a:gd name="T48" fmla="*/ 2147483646 w 200"/>
                <a:gd name="T49" fmla="*/ 2147483646 h 200"/>
                <a:gd name="T50" fmla="*/ 2147483646 w 200"/>
                <a:gd name="T51" fmla="*/ 2147483646 h 200"/>
                <a:gd name="T52" fmla="*/ 2147483646 w 200"/>
                <a:gd name="T53" fmla="*/ 2147483646 h 2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00" h="200">
                  <a:moveTo>
                    <a:pt x="166" y="0"/>
                  </a:moveTo>
                  <a:cubicBezTo>
                    <a:pt x="35" y="0"/>
                    <a:pt x="35" y="0"/>
                    <a:pt x="35" y="0"/>
                  </a:cubicBezTo>
                  <a:cubicBezTo>
                    <a:pt x="16" y="0"/>
                    <a:pt x="0" y="16"/>
                    <a:pt x="0" y="35"/>
                  </a:cubicBezTo>
                  <a:cubicBezTo>
                    <a:pt x="0" y="165"/>
                    <a:pt x="0" y="165"/>
                    <a:pt x="0" y="165"/>
                  </a:cubicBezTo>
                  <a:cubicBezTo>
                    <a:pt x="0" y="184"/>
                    <a:pt x="16" y="200"/>
                    <a:pt x="35" y="200"/>
                  </a:cubicBezTo>
                  <a:cubicBezTo>
                    <a:pt x="166" y="200"/>
                    <a:pt x="166" y="200"/>
                    <a:pt x="166" y="200"/>
                  </a:cubicBezTo>
                  <a:cubicBezTo>
                    <a:pt x="185" y="200"/>
                    <a:pt x="200" y="184"/>
                    <a:pt x="200" y="165"/>
                  </a:cubicBezTo>
                  <a:cubicBezTo>
                    <a:pt x="200" y="35"/>
                    <a:pt x="200" y="35"/>
                    <a:pt x="200" y="35"/>
                  </a:cubicBezTo>
                  <a:cubicBezTo>
                    <a:pt x="200" y="16"/>
                    <a:pt x="185" y="0"/>
                    <a:pt x="166" y="0"/>
                  </a:cubicBezTo>
                  <a:close/>
                  <a:moveTo>
                    <a:pt x="132" y="168"/>
                  </a:moveTo>
                  <a:cubicBezTo>
                    <a:pt x="127" y="168"/>
                    <a:pt x="101" y="167"/>
                    <a:pt x="94" y="167"/>
                  </a:cubicBezTo>
                  <a:cubicBezTo>
                    <a:pt x="87" y="167"/>
                    <a:pt x="52" y="156"/>
                    <a:pt x="52" y="120"/>
                  </a:cubicBezTo>
                  <a:cubicBezTo>
                    <a:pt x="52" y="113"/>
                    <a:pt x="52" y="106"/>
                    <a:pt x="52" y="100"/>
                  </a:cubicBezTo>
                  <a:cubicBezTo>
                    <a:pt x="52" y="94"/>
                    <a:pt x="52" y="88"/>
                    <a:pt x="52" y="82"/>
                  </a:cubicBezTo>
                  <a:cubicBezTo>
                    <a:pt x="52" y="80"/>
                    <a:pt x="52" y="78"/>
                    <a:pt x="52" y="76"/>
                  </a:cubicBezTo>
                  <a:cubicBezTo>
                    <a:pt x="52" y="67"/>
                    <a:pt x="51" y="56"/>
                    <a:pt x="54" y="48"/>
                  </a:cubicBezTo>
                  <a:cubicBezTo>
                    <a:pt x="57" y="41"/>
                    <a:pt x="62" y="38"/>
                    <a:pt x="69" y="38"/>
                  </a:cubicBezTo>
                  <a:cubicBezTo>
                    <a:pt x="86" y="38"/>
                    <a:pt x="87" y="54"/>
                    <a:pt x="87" y="71"/>
                  </a:cubicBezTo>
                  <a:cubicBezTo>
                    <a:pt x="136" y="71"/>
                    <a:pt x="136" y="71"/>
                    <a:pt x="136" y="71"/>
                  </a:cubicBezTo>
                  <a:cubicBezTo>
                    <a:pt x="143" y="71"/>
                    <a:pt x="149" y="78"/>
                    <a:pt x="149" y="90"/>
                  </a:cubicBezTo>
                  <a:cubicBezTo>
                    <a:pt x="149" y="101"/>
                    <a:pt x="137" y="104"/>
                    <a:pt x="130" y="104"/>
                  </a:cubicBezTo>
                  <a:cubicBezTo>
                    <a:pt x="87" y="104"/>
                    <a:pt x="87" y="104"/>
                    <a:pt x="87" y="104"/>
                  </a:cubicBezTo>
                  <a:cubicBezTo>
                    <a:pt x="86" y="111"/>
                    <a:pt x="86" y="117"/>
                    <a:pt x="86" y="120"/>
                  </a:cubicBezTo>
                  <a:cubicBezTo>
                    <a:pt x="86" y="127"/>
                    <a:pt x="89" y="135"/>
                    <a:pt x="108" y="135"/>
                  </a:cubicBezTo>
                  <a:cubicBezTo>
                    <a:pt x="134" y="135"/>
                    <a:pt x="134" y="135"/>
                    <a:pt x="134" y="135"/>
                  </a:cubicBezTo>
                  <a:cubicBezTo>
                    <a:pt x="140" y="135"/>
                    <a:pt x="150" y="140"/>
                    <a:pt x="150" y="153"/>
                  </a:cubicBezTo>
                  <a:cubicBezTo>
                    <a:pt x="150" y="166"/>
                    <a:pt x="136" y="168"/>
                    <a:pt x="132" y="168"/>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7" name="文本框 36"/>
            <p:cNvSpPr txBox="1"/>
            <p:nvPr/>
          </p:nvSpPr>
          <p:spPr>
            <a:xfrm>
              <a:off x="6764104" y="2452534"/>
              <a:ext cx="5832647" cy="1323439"/>
            </a:xfrm>
            <a:prstGeom prst="rect">
              <a:avLst/>
            </a:prstGeom>
            <a:noFill/>
          </p:spPr>
          <p:txBody>
            <a:bodyPr wrap="square" rtlCol="0">
              <a:spAutoFit/>
            </a:bodyPr>
            <a:lstStyle/>
            <a:p>
              <a:pPr>
                <a:lnSpc>
                  <a:spcPct val="200000"/>
                </a:lnSpc>
              </a:pPr>
              <a:r>
                <a:rPr lang="en-US" altLang="zh-CN" sz="2000" dirty="0">
                  <a:solidFill>
                    <a:schemeClr val="bg1"/>
                  </a:solidFill>
                </a:rPr>
                <a:t>Happiness is not about being immortal nor having food or rights in one's </a:t>
              </a:r>
              <a:r>
                <a:rPr lang="en-US" altLang="zh-CN" sz="2000" dirty="0" smtClean="0">
                  <a:solidFill>
                    <a:schemeClr val="bg1"/>
                  </a:solidFill>
                </a:rPr>
                <a:t>hand</a:t>
              </a:r>
              <a:endParaRPr lang="zh-CN" altLang="en-US" sz="2000" dirty="0">
                <a:solidFill>
                  <a:schemeClr val="bg1"/>
                </a:solidFill>
              </a:endParaRPr>
            </a:p>
          </p:txBody>
        </p:sp>
      </p:grpSp>
      <p:grpSp>
        <p:nvGrpSpPr>
          <p:cNvPr id="42" name="组合 41"/>
          <p:cNvGrpSpPr/>
          <p:nvPr/>
        </p:nvGrpSpPr>
        <p:grpSpPr>
          <a:xfrm>
            <a:off x="5738717" y="3674190"/>
            <a:ext cx="6858035" cy="1323439"/>
            <a:chOff x="5738717" y="3674189"/>
            <a:chExt cx="6858034" cy="1323439"/>
          </a:xfrm>
        </p:grpSpPr>
        <p:sp>
          <p:nvSpPr>
            <p:cNvPr id="30" name="Freeform 11"/>
            <p:cNvSpPr>
              <a:spLocks noEditPoints="1"/>
            </p:cNvSpPr>
            <p:nvPr/>
          </p:nvSpPr>
          <p:spPr bwMode="auto">
            <a:xfrm>
              <a:off x="5738717" y="4074866"/>
              <a:ext cx="673100" cy="671513"/>
            </a:xfrm>
            <a:custGeom>
              <a:avLst/>
              <a:gdLst>
                <a:gd name="T0" fmla="*/ 2147483646 w 200"/>
                <a:gd name="T1" fmla="*/ 0 h 200"/>
                <a:gd name="T2" fmla="*/ 2147483646 w 200"/>
                <a:gd name="T3" fmla="*/ 0 h 200"/>
                <a:gd name="T4" fmla="*/ 0 w 200"/>
                <a:gd name="T5" fmla="*/ 2147483646 h 200"/>
                <a:gd name="T6" fmla="*/ 0 w 200"/>
                <a:gd name="T7" fmla="*/ 2147483646 h 200"/>
                <a:gd name="T8" fmla="*/ 2147483646 w 200"/>
                <a:gd name="T9" fmla="*/ 2147483646 h 200"/>
                <a:gd name="T10" fmla="*/ 2147483646 w 200"/>
                <a:gd name="T11" fmla="*/ 2147483646 h 200"/>
                <a:gd name="T12" fmla="*/ 2147483646 w 200"/>
                <a:gd name="T13" fmla="*/ 2147483646 h 200"/>
                <a:gd name="T14" fmla="*/ 2147483646 w 200"/>
                <a:gd name="T15" fmla="*/ 2147483646 h 200"/>
                <a:gd name="T16" fmla="*/ 2147483646 w 200"/>
                <a:gd name="T17" fmla="*/ 0 h 200"/>
                <a:gd name="T18" fmla="*/ 2147483646 w 200"/>
                <a:gd name="T19" fmla="*/ 2147483646 h 200"/>
                <a:gd name="T20" fmla="*/ 2147483646 w 200"/>
                <a:gd name="T21" fmla="*/ 2147483646 h 200"/>
                <a:gd name="T22" fmla="*/ 2147483646 w 200"/>
                <a:gd name="T23" fmla="*/ 2147483646 h 200"/>
                <a:gd name="T24" fmla="*/ 2147483646 w 200"/>
                <a:gd name="T25" fmla="*/ 2147483646 h 200"/>
                <a:gd name="T26" fmla="*/ 2147483646 w 200"/>
                <a:gd name="T27" fmla="*/ 2147483646 h 200"/>
                <a:gd name="T28" fmla="*/ 2147483646 w 200"/>
                <a:gd name="T29" fmla="*/ 2147483646 h 200"/>
                <a:gd name="T30" fmla="*/ 2147483646 w 200"/>
                <a:gd name="T31" fmla="*/ 2147483646 h 200"/>
                <a:gd name="T32" fmla="*/ 2147483646 w 200"/>
                <a:gd name="T33" fmla="*/ 2147483646 h 200"/>
                <a:gd name="T34" fmla="*/ 2147483646 w 200"/>
                <a:gd name="T35" fmla="*/ 2147483646 h 200"/>
                <a:gd name="T36" fmla="*/ 2147483646 w 200"/>
                <a:gd name="T37" fmla="*/ 2147483646 h 200"/>
                <a:gd name="T38" fmla="*/ 2147483646 w 200"/>
                <a:gd name="T39" fmla="*/ 2147483646 h 200"/>
                <a:gd name="T40" fmla="*/ 2147483646 w 200"/>
                <a:gd name="T41" fmla="*/ 2147483646 h 200"/>
                <a:gd name="T42" fmla="*/ 2147483646 w 200"/>
                <a:gd name="T43" fmla="*/ 2147483646 h 200"/>
                <a:gd name="T44" fmla="*/ 2147483646 w 200"/>
                <a:gd name="T45" fmla="*/ 2147483646 h 200"/>
                <a:gd name="T46" fmla="*/ 2147483646 w 200"/>
                <a:gd name="T47" fmla="*/ 2147483646 h 200"/>
                <a:gd name="T48" fmla="*/ 2147483646 w 200"/>
                <a:gd name="T49" fmla="*/ 2147483646 h 2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0" h="200">
                  <a:moveTo>
                    <a:pt x="165" y="0"/>
                  </a:moveTo>
                  <a:cubicBezTo>
                    <a:pt x="35" y="0"/>
                    <a:pt x="35" y="0"/>
                    <a:pt x="35" y="0"/>
                  </a:cubicBezTo>
                  <a:cubicBezTo>
                    <a:pt x="15" y="0"/>
                    <a:pt x="0" y="16"/>
                    <a:pt x="0" y="35"/>
                  </a:cubicBezTo>
                  <a:cubicBezTo>
                    <a:pt x="0" y="165"/>
                    <a:pt x="0" y="165"/>
                    <a:pt x="0" y="165"/>
                  </a:cubicBezTo>
                  <a:cubicBezTo>
                    <a:pt x="0" y="184"/>
                    <a:pt x="15" y="200"/>
                    <a:pt x="35" y="200"/>
                  </a:cubicBezTo>
                  <a:cubicBezTo>
                    <a:pt x="165" y="200"/>
                    <a:pt x="165" y="200"/>
                    <a:pt x="165" y="200"/>
                  </a:cubicBezTo>
                  <a:cubicBezTo>
                    <a:pt x="184" y="200"/>
                    <a:pt x="200" y="184"/>
                    <a:pt x="200" y="165"/>
                  </a:cubicBezTo>
                  <a:cubicBezTo>
                    <a:pt x="200" y="35"/>
                    <a:pt x="200" y="35"/>
                    <a:pt x="200" y="35"/>
                  </a:cubicBezTo>
                  <a:cubicBezTo>
                    <a:pt x="200" y="16"/>
                    <a:pt x="184" y="0"/>
                    <a:pt x="165" y="0"/>
                  </a:cubicBezTo>
                  <a:close/>
                  <a:moveTo>
                    <a:pt x="55" y="161"/>
                  </a:moveTo>
                  <a:cubicBezTo>
                    <a:pt x="47" y="161"/>
                    <a:pt x="40" y="154"/>
                    <a:pt x="40" y="145"/>
                  </a:cubicBezTo>
                  <a:cubicBezTo>
                    <a:pt x="40" y="137"/>
                    <a:pt x="47" y="130"/>
                    <a:pt x="55" y="130"/>
                  </a:cubicBezTo>
                  <a:cubicBezTo>
                    <a:pt x="64" y="130"/>
                    <a:pt x="71" y="137"/>
                    <a:pt x="71" y="145"/>
                  </a:cubicBezTo>
                  <a:cubicBezTo>
                    <a:pt x="71" y="154"/>
                    <a:pt x="64" y="161"/>
                    <a:pt x="55" y="161"/>
                  </a:cubicBezTo>
                  <a:close/>
                  <a:moveTo>
                    <a:pt x="100" y="161"/>
                  </a:moveTo>
                  <a:cubicBezTo>
                    <a:pt x="100" y="148"/>
                    <a:pt x="93" y="133"/>
                    <a:pt x="82" y="123"/>
                  </a:cubicBezTo>
                  <a:cubicBezTo>
                    <a:pt x="72" y="112"/>
                    <a:pt x="57" y="105"/>
                    <a:pt x="44" y="105"/>
                  </a:cubicBezTo>
                  <a:cubicBezTo>
                    <a:pt x="44" y="83"/>
                    <a:pt x="44" y="83"/>
                    <a:pt x="44" y="83"/>
                  </a:cubicBezTo>
                  <a:cubicBezTo>
                    <a:pt x="85" y="84"/>
                    <a:pt x="121" y="121"/>
                    <a:pt x="121" y="161"/>
                  </a:cubicBezTo>
                  <a:lnTo>
                    <a:pt x="100" y="161"/>
                  </a:lnTo>
                  <a:close/>
                  <a:moveTo>
                    <a:pt x="140" y="160"/>
                  </a:moveTo>
                  <a:cubicBezTo>
                    <a:pt x="140" y="108"/>
                    <a:pt x="97" y="65"/>
                    <a:pt x="45" y="65"/>
                  </a:cubicBezTo>
                  <a:cubicBezTo>
                    <a:pt x="45" y="44"/>
                    <a:pt x="45" y="44"/>
                    <a:pt x="45" y="44"/>
                  </a:cubicBezTo>
                  <a:cubicBezTo>
                    <a:pt x="109" y="44"/>
                    <a:pt x="162" y="96"/>
                    <a:pt x="162" y="160"/>
                  </a:cubicBezTo>
                  <a:lnTo>
                    <a:pt x="140" y="16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8" name="文本框 37"/>
            <p:cNvSpPr txBox="1"/>
            <p:nvPr/>
          </p:nvSpPr>
          <p:spPr>
            <a:xfrm>
              <a:off x="6764104" y="3674189"/>
              <a:ext cx="5832647" cy="1323439"/>
            </a:xfrm>
            <a:prstGeom prst="rect">
              <a:avLst/>
            </a:prstGeom>
            <a:noFill/>
          </p:spPr>
          <p:txBody>
            <a:bodyPr wrap="square" rtlCol="0">
              <a:spAutoFit/>
            </a:bodyPr>
            <a:lstStyle/>
            <a:p>
              <a:pPr>
                <a:lnSpc>
                  <a:spcPct val="200000"/>
                </a:lnSpc>
              </a:pPr>
              <a:r>
                <a:rPr lang="en-US" altLang="zh-CN" sz="2000" dirty="0">
                  <a:solidFill>
                    <a:schemeClr val="bg1"/>
                  </a:solidFill>
                </a:rPr>
                <a:t>Happiness is not about being immortal nor having food or rights in one's </a:t>
              </a:r>
              <a:r>
                <a:rPr lang="en-US" altLang="zh-CN" sz="2000" dirty="0" smtClean="0">
                  <a:solidFill>
                    <a:schemeClr val="bg1"/>
                  </a:solidFill>
                </a:rPr>
                <a:t>hand</a:t>
              </a:r>
              <a:endParaRPr lang="zh-CN" altLang="en-US" sz="2000" dirty="0">
                <a:solidFill>
                  <a:schemeClr val="bg1"/>
                </a:solidFill>
              </a:endParaRPr>
            </a:p>
          </p:txBody>
        </p:sp>
      </p:grpSp>
      <p:grpSp>
        <p:nvGrpSpPr>
          <p:cNvPr id="43" name="组合 42"/>
          <p:cNvGrpSpPr/>
          <p:nvPr/>
        </p:nvGrpSpPr>
        <p:grpSpPr>
          <a:xfrm>
            <a:off x="5741424" y="5051810"/>
            <a:ext cx="6765709" cy="1793056"/>
            <a:chOff x="5741423" y="5051810"/>
            <a:chExt cx="6765709" cy="1793056"/>
          </a:xfrm>
        </p:grpSpPr>
        <p:grpSp>
          <p:nvGrpSpPr>
            <p:cNvPr id="31" name="组合 30"/>
            <p:cNvGrpSpPr/>
            <p:nvPr/>
          </p:nvGrpSpPr>
          <p:grpSpPr>
            <a:xfrm>
              <a:off x="5741423" y="5363680"/>
              <a:ext cx="673100" cy="1481186"/>
              <a:chOff x="11262037" y="1889077"/>
              <a:chExt cx="673100" cy="1481186"/>
            </a:xfrm>
          </p:grpSpPr>
          <p:sp>
            <p:nvSpPr>
              <p:cNvPr id="32" name="Rectangle 12"/>
              <p:cNvSpPr>
                <a:spLocks noChangeArrowheads="1"/>
              </p:cNvSpPr>
              <p:nvPr/>
            </p:nvSpPr>
            <p:spPr bwMode="auto">
              <a:xfrm>
                <a:off x="11644313" y="3295650"/>
                <a:ext cx="26987" cy="71438"/>
              </a:xfrm>
              <a:prstGeom prst="rect">
                <a:avLst/>
              </a:prstGeom>
              <a:solidFill>
                <a:srgbClr val="72717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33" name="Rectangle 13"/>
              <p:cNvSpPr>
                <a:spLocks noChangeArrowheads="1"/>
              </p:cNvSpPr>
              <p:nvPr/>
            </p:nvSpPr>
            <p:spPr bwMode="auto">
              <a:xfrm>
                <a:off x="11401425" y="3295650"/>
                <a:ext cx="26988" cy="74613"/>
              </a:xfrm>
              <a:prstGeom prst="rect">
                <a:avLst/>
              </a:prstGeom>
              <a:solidFill>
                <a:srgbClr val="72717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34" name="Rectangle 14"/>
              <p:cNvSpPr>
                <a:spLocks noChangeArrowheads="1"/>
              </p:cNvSpPr>
              <p:nvPr/>
            </p:nvSpPr>
            <p:spPr bwMode="auto">
              <a:xfrm>
                <a:off x="11801475" y="3295650"/>
                <a:ext cx="26988" cy="71438"/>
              </a:xfrm>
              <a:prstGeom prst="rect">
                <a:avLst/>
              </a:prstGeom>
              <a:solidFill>
                <a:srgbClr val="72717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35" name="Freeform 15"/>
              <p:cNvSpPr>
                <a:spLocks noEditPoints="1"/>
              </p:cNvSpPr>
              <p:nvPr/>
            </p:nvSpPr>
            <p:spPr bwMode="auto">
              <a:xfrm>
                <a:off x="11262037" y="1889077"/>
                <a:ext cx="673100" cy="671513"/>
              </a:xfrm>
              <a:custGeom>
                <a:avLst/>
                <a:gdLst>
                  <a:gd name="T0" fmla="*/ 2147483646 w 200"/>
                  <a:gd name="T1" fmla="*/ 0 h 200"/>
                  <a:gd name="T2" fmla="*/ 2147483646 w 200"/>
                  <a:gd name="T3" fmla="*/ 0 h 200"/>
                  <a:gd name="T4" fmla="*/ 0 w 200"/>
                  <a:gd name="T5" fmla="*/ 2147483646 h 200"/>
                  <a:gd name="T6" fmla="*/ 0 w 200"/>
                  <a:gd name="T7" fmla="*/ 2147483646 h 200"/>
                  <a:gd name="T8" fmla="*/ 2147483646 w 200"/>
                  <a:gd name="T9" fmla="*/ 2147483646 h 200"/>
                  <a:gd name="T10" fmla="*/ 2147483646 w 200"/>
                  <a:gd name="T11" fmla="*/ 2147483646 h 200"/>
                  <a:gd name="T12" fmla="*/ 2147483646 w 200"/>
                  <a:gd name="T13" fmla="*/ 2147483646 h 200"/>
                  <a:gd name="T14" fmla="*/ 2147483646 w 200"/>
                  <a:gd name="T15" fmla="*/ 2147483646 h 200"/>
                  <a:gd name="T16" fmla="*/ 2147483646 w 200"/>
                  <a:gd name="T17" fmla="*/ 0 h 200"/>
                  <a:gd name="T18" fmla="*/ 2147483646 w 200"/>
                  <a:gd name="T19" fmla="*/ 2147483646 h 200"/>
                  <a:gd name="T20" fmla="*/ 2147483646 w 200"/>
                  <a:gd name="T21" fmla="*/ 2147483646 h 200"/>
                  <a:gd name="T22" fmla="*/ 2147483646 w 200"/>
                  <a:gd name="T23" fmla="*/ 2147483646 h 200"/>
                  <a:gd name="T24" fmla="*/ 2147483646 w 200"/>
                  <a:gd name="T25" fmla="*/ 2147483646 h 200"/>
                  <a:gd name="T26" fmla="*/ 2147483646 w 200"/>
                  <a:gd name="T27" fmla="*/ 2147483646 h 200"/>
                  <a:gd name="T28" fmla="*/ 2147483646 w 200"/>
                  <a:gd name="T29" fmla="*/ 2147483646 h 200"/>
                  <a:gd name="T30" fmla="*/ 2147483646 w 200"/>
                  <a:gd name="T31" fmla="*/ 2147483646 h 200"/>
                  <a:gd name="T32" fmla="*/ 2147483646 w 200"/>
                  <a:gd name="T33" fmla="*/ 2147483646 h 200"/>
                  <a:gd name="T34" fmla="*/ 2147483646 w 200"/>
                  <a:gd name="T35" fmla="*/ 2147483646 h 200"/>
                  <a:gd name="T36" fmla="*/ 2147483646 w 200"/>
                  <a:gd name="T37" fmla="*/ 2147483646 h 200"/>
                  <a:gd name="T38" fmla="*/ 2147483646 w 200"/>
                  <a:gd name="T39" fmla="*/ 2147483646 h 200"/>
                  <a:gd name="T40" fmla="*/ 2147483646 w 200"/>
                  <a:gd name="T41" fmla="*/ 2147483646 h 200"/>
                  <a:gd name="T42" fmla="*/ 2147483646 w 200"/>
                  <a:gd name="T43" fmla="*/ 2147483646 h 200"/>
                  <a:gd name="T44" fmla="*/ 2147483646 w 200"/>
                  <a:gd name="T45" fmla="*/ 2147483646 h 200"/>
                  <a:gd name="T46" fmla="*/ 2147483646 w 200"/>
                  <a:gd name="T47" fmla="*/ 2147483646 h 200"/>
                  <a:gd name="T48" fmla="*/ 2147483646 w 200"/>
                  <a:gd name="T49" fmla="*/ 2147483646 h 200"/>
                  <a:gd name="T50" fmla="*/ 2147483646 w 200"/>
                  <a:gd name="T51" fmla="*/ 2147483646 h 200"/>
                  <a:gd name="T52" fmla="*/ 2147483646 w 200"/>
                  <a:gd name="T53" fmla="*/ 2147483646 h 200"/>
                  <a:gd name="T54" fmla="*/ 2147483646 w 200"/>
                  <a:gd name="T55" fmla="*/ 2147483646 h 200"/>
                  <a:gd name="T56" fmla="*/ 2147483646 w 200"/>
                  <a:gd name="T57" fmla="*/ 2147483646 h 200"/>
                  <a:gd name="T58" fmla="*/ 2147483646 w 200"/>
                  <a:gd name="T59" fmla="*/ 2147483646 h 200"/>
                  <a:gd name="T60" fmla="*/ 2147483646 w 200"/>
                  <a:gd name="T61" fmla="*/ 2147483646 h 200"/>
                  <a:gd name="T62" fmla="*/ 2147483646 w 200"/>
                  <a:gd name="T63" fmla="*/ 2147483646 h 200"/>
                  <a:gd name="T64" fmla="*/ 2147483646 w 200"/>
                  <a:gd name="T65" fmla="*/ 2147483646 h 200"/>
                  <a:gd name="T66" fmla="*/ 2147483646 w 200"/>
                  <a:gd name="T67" fmla="*/ 2147483646 h 200"/>
                  <a:gd name="T68" fmla="*/ 2147483646 w 200"/>
                  <a:gd name="T69" fmla="*/ 2147483646 h 200"/>
                  <a:gd name="T70" fmla="*/ 2147483646 w 200"/>
                  <a:gd name="T71" fmla="*/ 2147483646 h 200"/>
                  <a:gd name="T72" fmla="*/ 2147483646 w 200"/>
                  <a:gd name="T73" fmla="*/ 2147483646 h 200"/>
                  <a:gd name="T74" fmla="*/ 2147483646 w 200"/>
                  <a:gd name="T75" fmla="*/ 2147483646 h 200"/>
                  <a:gd name="T76" fmla="*/ 2147483646 w 200"/>
                  <a:gd name="T77" fmla="*/ 2147483646 h 200"/>
                  <a:gd name="T78" fmla="*/ 2147483646 w 200"/>
                  <a:gd name="T79" fmla="*/ 2147483646 h 200"/>
                  <a:gd name="T80" fmla="*/ 2147483646 w 200"/>
                  <a:gd name="T81" fmla="*/ 2147483646 h 200"/>
                  <a:gd name="T82" fmla="*/ 2147483646 w 200"/>
                  <a:gd name="T83" fmla="*/ 2147483646 h 200"/>
                  <a:gd name="T84" fmla="*/ 2147483646 w 200"/>
                  <a:gd name="T85" fmla="*/ 2147483646 h 200"/>
                  <a:gd name="T86" fmla="*/ 2147483646 w 200"/>
                  <a:gd name="T87" fmla="*/ 2147483646 h 200"/>
                  <a:gd name="T88" fmla="*/ 2147483646 w 200"/>
                  <a:gd name="T89" fmla="*/ 2147483646 h 200"/>
                  <a:gd name="T90" fmla="*/ 2147483646 w 200"/>
                  <a:gd name="T91" fmla="*/ 2147483646 h 2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00" h="200">
                    <a:moveTo>
                      <a:pt x="165" y="0"/>
                    </a:moveTo>
                    <a:cubicBezTo>
                      <a:pt x="34" y="0"/>
                      <a:pt x="34" y="0"/>
                      <a:pt x="34" y="0"/>
                    </a:cubicBezTo>
                    <a:cubicBezTo>
                      <a:pt x="15" y="0"/>
                      <a:pt x="0" y="16"/>
                      <a:pt x="0" y="35"/>
                    </a:cubicBezTo>
                    <a:cubicBezTo>
                      <a:pt x="0" y="165"/>
                      <a:pt x="0" y="165"/>
                      <a:pt x="0" y="165"/>
                    </a:cubicBezTo>
                    <a:cubicBezTo>
                      <a:pt x="0" y="184"/>
                      <a:pt x="15" y="200"/>
                      <a:pt x="34" y="200"/>
                    </a:cubicBezTo>
                    <a:cubicBezTo>
                      <a:pt x="165" y="200"/>
                      <a:pt x="165" y="200"/>
                      <a:pt x="165" y="200"/>
                    </a:cubicBezTo>
                    <a:cubicBezTo>
                      <a:pt x="184" y="200"/>
                      <a:pt x="200" y="184"/>
                      <a:pt x="200" y="165"/>
                    </a:cubicBezTo>
                    <a:cubicBezTo>
                      <a:pt x="200" y="35"/>
                      <a:pt x="200" y="35"/>
                      <a:pt x="200" y="35"/>
                    </a:cubicBezTo>
                    <a:cubicBezTo>
                      <a:pt x="200" y="16"/>
                      <a:pt x="184" y="0"/>
                      <a:pt x="165" y="0"/>
                    </a:cubicBezTo>
                    <a:close/>
                    <a:moveTo>
                      <a:pt x="60" y="125"/>
                    </a:moveTo>
                    <a:cubicBezTo>
                      <a:pt x="21" y="125"/>
                      <a:pt x="21" y="125"/>
                      <a:pt x="21" y="125"/>
                    </a:cubicBezTo>
                    <a:cubicBezTo>
                      <a:pt x="21" y="78"/>
                      <a:pt x="21" y="78"/>
                      <a:pt x="21" y="78"/>
                    </a:cubicBezTo>
                    <a:cubicBezTo>
                      <a:pt x="44" y="78"/>
                      <a:pt x="44" y="78"/>
                      <a:pt x="44" y="78"/>
                    </a:cubicBezTo>
                    <a:cubicBezTo>
                      <a:pt x="44" y="57"/>
                      <a:pt x="44" y="57"/>
                      <a:pt x="44" y="57"/>
                    </a:cubicBezTo>
                    <a:cubicBezTo>
                      <a:pt x="60" y="57"/>
                      <a:pt x="60" y="57"/>
                      <a:pt x="60" y="57"/>
                    </a:cubicBezTo>
                    <a:lnTo>
                      <a:pt x="60" y="125"/>
                    </a:lnTo>
                    <a:close/>
                    <a:moveTo>
                      <a:pt x="84" y="126"/>
                    </a:moveTo>
                    <a:cubicBezTo>
                      <a:pt x="68" y="126"/>
                      <a:pt x="68" y="126"/>
                      <a:pt x="68" y="126"/>
                    </a:cubicBezTo>
                    <a:cubicBezTo>
                      <a:pt x="68" y="78"/>
                      <a:pt x="68" y="78"/>
                      <a:pt x="68" y="78"/>
                    </a:cubicBezTo>
                    <a:cubicBezTo>
                      <a:pt x="84" y="78"/>
                      <a:pt x="84" y="78"/>
                      <a:pt x="84" y="78"/>
                    </a:cubicBezTo>
                    <a:lnTo>
                      <a:pt x="84" y="126"/>
                    </a:lnTo>
                    <a:close/>
                    <a:moveTo>
                      <a:pt x="84" y="71"/>
                    </a:moveTo>
                    <a:cubicBezTo>
                      <a:pt x="68" y="71"/>
                      <a:pt x="68" y="71"/>
                      <a:pt x="68" y="71"/>
                    </a:cubicBezTo>
                    <a:cubicBezTo>
                      <a:pt x="68" y="58"/>
                      <a:pt x="68" y="58"/>
                      <a:pt x="68" y="58"/>
                    </a:cubicBezTo>
                    <a:cubicBezTo>
                      <a:pt x="84" y="58"/>
                      <a:pt x="84" y="58"/>
                      <a:pt x="84" y="58"/>
                    </a:cubicBezTo>
                    <a:lnTo>
                      <a:pt x="84" y="71"/>
                    </a:lnTo>
                    <a:close/>
                    <a:moveTo>
                      <a:pt x="131" y="147"/>
                    </a:moveTo>
                    <a:cubicBezTo>
                      <a:pt x="124" y="147"/>
                      <a:pt x="124" y="147"/>
                      <a:pt x="124" y="147"/>
                    </a:cubicBezTo>
                    <a:cubicBezTo>
                      <a:pt x="92" y="147"/>
                      <a:pt x="92" y="147"/>
                      <a:pt x="92" y="147"/>
                    </a:cubicBezTo>
                    <a:cubicBezTo>
                      <a:pt x="92" y="133"/>
                      <a:pt x="92" y="133"/>
                      <a:pt x="92" y="133"/>
                    </a:cubicBezTo>
                    <a:cubicBezTo>
                      <a:pt x="116" y="133"/>
                      <a:pt x="116" y="133"/>
                      <a:pt x="116" y="133"/>
                    </a:cubicBezTo>
                    <a:cubicBezTo>
                      <a:pt x="116" y="126"/>
                      <a:pt x="116" y="126"/>
                      <a:pt x="116" y="126"/>
                    </a:cubicBezTo>
                    <a:cubicBezTo>
                      <a:pt x="92" y="126"/>
                      <a:pt x="92" y="126"/>
                      <a:pt x="92" y="126"/>
                    </a:cubicBezTo>
                    <a:cubicBezTo>
                      <a:pt x="92" y="78"/>
                      <a:pt x="92" y="78"/>
                      <a:pt x="92" y="78"/>
                    </a:cubicBezTo>
                    <a:cubicBezTo>
                      <a:pt x="131" y="78"/>
                      <a:pt x="131" y="78"/>
                      <a:pt x="131" y="78"/>
                    </a:cubicBezTo>
                    <a:lnTo>
                      <a:pt x="131" y="147"/>
                    </a:lnTo>
                    <a:close/>
                    <a:moveTo>
                      <a:pt x="178" y="147"/>
                    </a:moveTo>
                    <a:cubicBezTo>
                      <a:pt x="171" y="147"/>
                      <a:pt x="171" y="147"/>
                      <a:pt x="171" y="147"/>
                    </a:cubicBezTo>
                    <a:cubicBezTo>
                      <a:pt x="139" y="147"/>
                      <a:pt x="139" y="147"/>
                      <a:pt x="139" y="147"/>
                    </a:cubicBezTo>
                    <a:cubicBezTo>
                      <a:pt x="139" y="133"/>
                      <a:pt x="139" y="133"/>
                      <a:pt x="139" y="133"/>
                    </a:cubicBezTo>
                    <a:cubicBezTo>
                      <a:pt x="163" y="133"/>
                      <a:pt x="163" y="133"/>
                      <a:pt x="163" y="133"/>
                    </a:cubicBezTo>
                    <a:cubicBezTo>
                      <a:pt x="163" y="126"/>
                      <a:pt x="163" y="126"/>
                      <a:pt x="163" y="126"/>
                    </a:cubicBezTo>
                    <a:cubicBezTo>
                      <a:pt x="139" y="126"/>
                      <a:pt x="139" y="126"/>
                      <a:pt x="139" y="126"/>
                    </a:cubicBezTo>
                    <a:cubicBezTo>
                      <a:pt x="139" y="78"/>
                      <a:pt x="139" y="78"/>
                      <a:pt x="139" y="78"/>
                    </a:cubicBezTo>
                    <a:cubicBezTo>
                      <a:pt x="178" y="78"/>
                      <a:pt x="178" y="78"/>
                      <a:pt x="178" y="78"/>
                    </a:cubicBezTo>
                    <a:lnTo>
                      <a:pt x="178" y="147"/>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39" name="文本框 38"/>
            <p:cNvSpPr txBox="1"/>
            <p:nvPr/>
          </p:nvSpPr>
          <p:spPr>
            <a:xfrm>
              <a:off x="6674484" y="5051810"/>
              <a:ext cx="5832648" cy="1323439"/>
            </a:xfrm>
            <a:prstGeom prst="rect">
              <a:avLst/>
            </a:prstGeom>
            <a:noFill/>
          </p:spPr>
          <p:txBody>
            <a:bodyPr wrap="square" rtlCol="0">
              <a:spAutoFit/>
            </a:bodyPr>
            <a:lstStyle/>
            <a:p>
              <a:pPr>
                <a:lnSpc>
                  <a:spcPct val="200000"/>
                </a:lnSpc>
              </a:pPr>
              <a:r>
                <a:rPr lang="en-US" altLang="zh-CN" sz="2000" dirty="0">
                  <a:solidFill>
                    <a:schemeClr val="bg1"/>
                  </a:solidFill>
                </a:rPr>
                <a:t>Happiness is not about being immortal nor having food or rights in one's </a:t>
              </a:r>
              <a:r>
                <a:rPr lang="en-US" altLang="zh-CN" sz="2000" dirty="0" smtClean="0">
                  <a:solidFill>
                    <a:schemeClr val="bg1"/>
                  </a:solidFill>
                </a:rPr>
                <a:t>hand</a:t>
              </a:r>
              <a:endParaRPr lang="zh-CN" altLang="en-US" sz="2000" dirty="0">
                <a:solidFill>
                  <a:schemeClr val="bg1"/>
                </a:solidFill>
              </a:endParaRPr>
            </a:p>
          </p:txBody>
        </p:sp>
      </p:grpSp>
      <p:sp>
        <p:nvSpPr>
          <p:cNvPr id="78" name="矩形 77"/>
          <p:cNvSpPr/>
          <p:nvPr/>
        </p:nvSpPr>
        <p:spPr>
          <a:xfrm>
            <a:off x="3215640" y="413709"/>
            <a:ext cx="3147272" cy="523220"/>
          </a:xfrm>
          <a:prstGeom prst="rect">
            <a:avLst/>
          </a:prstGeom>
        </p:spPr>
        <p:txBody>
          <a:bodyPr wrap="none">
            <a:spAutoFit/>
          </a:bodyPr>
          <a:lstStyle/>
          <a:p>
            <a:r>
              <a:rPr lang="en-US" altLang="zh-CN" sz="2800" dirty="0" smtClean="0">
                <a:solidFill>
                  <a:schemeClr val="bg1"/>
                </a:solidFill>
              </a:rPr>
              <a:t>Text something here</a:t>
            </a:r>
          </a:p>
        </p:txBody>
      </p:sp>
    </p:spTree>
    <p:extLst>
      <p:ext uri="{BB962C8B-B14F-4D97-AF65-F5344CB8AC3E}">
        <p14:creationId xmlns:p14="http://schemas.microsoft.com/office/powerpoint/2010/main" xmlns="" val="6247998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250" fill="hold"/>
                                        <p:tgtEl>
                                          <p:spTgt spid="2"/>
                                        </p:tgtEl>
                                        <p:attrNameLst>
                                          <p:attrName>ppt_w</p:attrName>
                                        </p:attrNameLst>
                                      </p:cBhvr>
                                      <p:tavLst>
                                        <p:tav tm="0">
                                          <p:val>
                                            <p:fltVal val="0"/>
                                          </p:val>
                                        </p:tav>
                                        <p:tav tm="100000">
                                          <p:val>
                                            <p:strVal val="#ppt_w"/>
                                          </p:val>
                                        </p:tav>
                                      </p:tavLst>
                                    </p:anim>
                                    <p:anim calcmode="lin" valueType="num">
                                      <p:cBhvr>
                                        <p:cTn id="8" dur="1250" fill="hold"/>
                                        <p:tgtEl>
                                          <p:spTgt spid="2"/>
                                        </p:tgtEl>
                                        <p:attrNameLst>
                                          <p:attrName>ppt_h</p:attrName>
                                        </p:attrNameLst>
                                      </p:cBhvr>
                                      <p:tavLst>
                                        <p:tav tm="0">
                                          <p:val>
                                            <p:fltVal val="0"/>
                                          </p:val>
                                        </p:tav>
                                        <p:tav tm="100000">
                                          <p:val>
                                            <p:strVal val="#ppt_h"/>
                                          </p:val>
                                        </p:tav>
                                      </p:tavLst>
                                    </p:anim>
                                    <p:anim calcmode="lin" valueType="num">
                                      <p:cBhvr>
                                        <p:cTn id="9" dur="1250" fill="hold"/>
                                        <p:tgtEl>
                                          <p:spTgt spid="2"/>
                                        </p:tgtEl>
                                        <p:attrNameLst>
                                          <p:attrName>style.rotation</p:attrName>
                                        </p:attrNameLst>
                                      </p:cBhvr>
                                      <p:tavLst>
                                        <p:tav tm="0">
                                          <p:val>
                                            <p:fltVal val="90"/>
                                          </p:val>
                                        </p:tav>
                                        <p:tav tm="100000">
                                          <p:val>
                                            <p:fltVal val="0"/>
                                          </p:val>
                                        </p:tav>
                                      </p:tavLst>
                                    </p:anim>
                                    <p:animEffect transition="in" filter="fade">
                                      <p:cBhvr>
                                        <p:cTn id="10" dur="125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1000" fill="hold"/>
                                        <p:tgtEl>
                                          <p:spTgt spid="40"/>
                                        </p:tgtEl>
                                        <p:attrNameLst>
                                          <p:attrName>ppt_w</p:attrName>
                                        </p:attrNameLst>
                                      </p:cBhvr>
                                      <p:tavLst>
                                        <p:tav tm="0">
                                          <p:val>
                                            <p:fltVal val="0"/>
                                          </p:val>
                                        </p:tav>
                                        <p:tav tm="100000">
                                          <p:val>
                                            <p:strVal val="#ppt_w"/>
                                          </p:val>
                                        </p:tav>
                                      </p:tavLst>
                                    </p:anim>
                                    <p:anim calcmode="lin" valueType="num">
                                      <p:cBhvr>
                                        <p:cTn id="16" dur="1000" fill="hold"/>
                                        <p:tgtEl>
                                          <p:spTgt spid="40"/>
                                        </p:tgtEl>
                                        <p:attrNameLst>
                                          <p:attrName>ppt_h</p:attrName>
                                        </p:attrNameLst>
                                      </p:cBhvr>
                                      <p:tavLst>
                                        <p:tav tm="0">
                                          <p:val>
                                            <p:fltVal val="0"/>
                                          </p:val>
                                        </p:tav>
                                        <p:tav tm="100000">
                                          <p:val>
                                            <p:strVal val="#ppt_h"/>
                                          </p:val>
                                        </p:tav>
                                      </p:tavLst>
                                    </p:anim>
                                    <p:animEffect transition="in" filter="fade">
                                      <p:cBhvr>
                                        <p:cTn id="17" dur="10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1000" fill="hold"/>
                                        <p:tgtEl>
                                          <p:spTgt spid="41"/>
                                        </p:tgtEl>
                                        <p:attrNameLst>
                                          <p:attrName>ppt_w</p:attrName>
                                        </p:attrNameLst>
                                      </p:cBhvr>
                                      <p:tavLst>
                                        <p:tav tm="0">
                                          <p:val>
                                            <p:fltVal val="0"/>
                                          </p:val>
                                        </p:tav>
                                        <p:tav tm="100000">
                                          <p:val>
                                            <p:strVal val="#ppt_w"/>
                                          </p:val>
                                        </p:tav>
                                      </p:tavLst>
                                    </p:anim>
                                    <p:anim calcmode="lin" valueType="num">
                                      <p:cBhvr>
                                        <p:cTn id="23" dur="1000" fill="hold"/>
                                        <p:tgtEl>
                                          <p:spTgt spid="41"/>
                                        </p:tgtEl>
                                        <p:attrNameLst>
                                          <p:attrName>ppt_h</p:attrName>
                                        </p:attrNameLst>
                                      </p:cBhvr>
                                      <p:tavLst>
                                        <p:tav tm="0">
                                          <p:val>
                                            <p:fltVal val="0"/>
                                          </p:val>
                                        </p:tav>
                                        <p:tav tm="100000">
                                          <p:val>
                                            <p:strVal val="#ppt_h"/>
                                          </p:val>
                                        </p:tav>
                                      </p:tavLst>
                                    </p:anim>
                                    <p:animEffect transition="in" filter="fade">
                                      <p:cBhvr>
                                        <p:cTn id="24" dur="10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p:cTn id="29" dur="1000" fill="hold"/>
                                        <p:tgtEl>
                                          <p:spTgt spid="42"/>
                                        </p:tgtEl>
                                        <p:attrNameLst>
                                          <p:attrName>ppt_w</p:attrName>
                                        </p:attrNameLst>
                                      </p:cBhvr>
                                      <p:tavLst>
                                        <p:tav tm="0">
                                          <p:val>
                                            <p:fltVal val="0"/>
                                          </p:val>
                                        </p:tav>
                                        <p:tav tm="100000">
                                          <p:val>
                                            <p:strVal val="#ppt_w"/>
                                          </p:val>
                                        </p:tav>
                                      </p:tavLst>
                                    </p:anim>
                                    <p:anim calcmode="lin" valueType="num">
                                      <p:cBhvr>
                                        <p:cTn id="30" dur="1000" fill="hold"/>
                                        <p:tgtEl>
                                          <p:spTgt spid="42"/>
                                        </p:tgtEl>
                                        <p:attrNameLst>
                                          <p:attrName>ppt_h</p:attrName>
                                        </p:attrNameLst>
                                      </p:cBhvr>
                                      <p:tavLst>
                                        <p:tav tm="0">
                                          <p:val>
                                            <p:fltVal val="0"/>
                                          </p:val>
                                        </p:tav>
                                        <p:tav tm="100000">
                                          <p:val>
                                            <p:strVal val="#ppt_h"/>
                                          </p:val>
                                        </p:tav>
                                      </p:tavLst>
                                    </p:anim>
                                    <p:animEffect transition="in" filter="fade">
                                      <p:cBhvr>
                                        <p:cTn id="31" dur="1000"/>
                                        <p:tgtEl>
                                          <p:spTgt spid="42"/>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 calcmode="lin" valueType="num">
                                      <p:cBhvr>
                                        <p:cTn id="36" dur="1000" fill="hold"/>
                                        <p:tgtEl>
                                          <p:spTgt spid="43"/>
                                        </p:tgtEl>
                                        <p:attrNameLst>
                                          <p:attrName>ppt_w</p:attrName>
                                        </p:attrNameLst>
                                      </p:cBhvr>
                                      <p:tavLst>
                                        <p:tav tm="0">
                                          <p:val>
                                            <p:fltVal val="0"/>
                                          </p:val>
                                        </p:tav>
                                        <p:tav tm="100000">
                                          <p:val>
                                            <p:strVal val="#ppt_w"/>
                                          </p:val>
                                        </p:tav>
                                      </p:tavLst>
                                    </p:anim>
                                    <p:anim calcmode="lin" valueType="num">
                                      <p:cBhvr>
                                        <p:cTn id="37" dur="1000" fill="hold"/>
                                        <p:tgtEl>
                                          <p:spTgt spid="43"/>
                                        </p:tgtEl>
                                        <p:attrNameLst>
                                          <p:attrName>ppt_h</p:attrName>
                                        </p:attrNameLst>
                                      </p:cBhvr>
                                      <p:tavLst>
                                        <p:tav tm="0">
                                          <p:val>
                                            <p:fltVal val="0"/>
                                          </p:val>
                                        </p:tav>
                                        <p:tav tm="100000">
                                          <p:val>
                                            <p:strVal val="#ppt_h"/>
                                          </p:val>
                                        </p:tav>
                                      </p:tavLst>
                                    </p:anim>
                                    <p:animEffect transition="in" filter="fade">
                                      <p:cBhvr>
                                        <p:cTn id="38"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4"/>
</p:tagLst>
</file>

<file path=ppt/theme/theme1.xml><?xml version="1.0" encoding="utf-8"?>
<a:theme xmlns:a="http://schemas.openxmlformats.org/drawingml/2006/main" name="www.1ppt.com">
  <a:themeElements>
    <a:clrScheme name="蓝黄红青">
      <a:dk1>
        <a:srgbClr val="241C5E"/>
      </a:dk1>
      <a:lt1>
        <a:sysClr val="window" lastClr="FFFFFF"/>
      </a:lt1>
      <a:dk2>
        <a:srgbClr val="44546A"/>
      </a:dk2>
      <a:lt2>
        <a:srgbClr val="E7E6E6"/>
      </a:lt2>
      <a:accent1>
        <a:srgbClr val="FFC000"/>
      </a:accent1>
      <a:accent2>
        <a:srgbClr val="EF2FB8"/>
      </a:accent2>
      <a:accent3>
        <a:srgbClr val="19ACB3"/>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982</Words>
  <Application>Microsoft Office PowerPoint</Application>
  <PresentationFormat>自定义</PresentationFormat>
  <Paragraphs>134</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vector>
  </TitlesOfParts>
  <Company>china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www.1ppt.com</dc:creator>
  <dc:description>www.1ppt.com;</dc:description>
  <cp:lastModifiedBy>Zhu Fengfeng</cp:lastModifiedBy>
  <cp:revision>40</cp:revision>
  <dcterms:created xsi:type="dcterms:W3CDTF">2015-07-08T14:03:43Z</dcterms:created>
  <dcterms:modified xsi:type="dcterms:W3CDTF">2017-04-30T17:05:38Z</dcterms:modified>
  <cp:category>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F5594836-2249-4EF4-3F1F-3F5A103F3F44</vt:lpwstr>
  </property>
  <property fmtid="{D5CDD505-2E9C-101B-9397-08002B2CF9AE}" pid="3" name="ArticulatePath">
    <vt:lpwstr>弯刀月牙</vt:lpwstr>
  </property>
</Properties>
</file>