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31" r:id="rId2"/>
    <p:sldId id="432" r:id="rId3"/>
    <p:sldId id="433" r:id="rId4"/>
    <p:sldId id="434" r:id="rId5"/>
    <p:sldId id="435" r:id="rId6"/>
    <p:sldId id="436" r:id="rId7"/>
    <p:sldId id="437" r:id="rId8"/>
    <p:sldId id="438" r:id="rId9"/>
    <p:sldId id="439" r:id="rId10"/>
    <p:sldId id="440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570" autoAdjust="0"/>
    <p:restoredTop sz="95672" autoAdjust="0"/>
  </p:normalViewPr>
  <p:slideViewPr>
    <p:cSldViewPr>
      <p:cViewPr>
        <p:scale>
          <a:sx n="110" d="100"/>
          <a:sy n="110" d="100"/>
        </p:scale>
        <p:origin x="-183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2017/6/21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8625" y="801569"/>
            <a:ext cx="9180511" cy="53723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6351" y="-14288"/>
            <a:ext cx="9178237" cy="87153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://WWW.HOMEPPT.COM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771800" y="8253536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模板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网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  <a:hlinkClick r:id="rId7"/>
              </a:rPr>
              <a:t>WWW.HOMEPPT.COM/tubiao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  <a:hlinkClick r:id="rId7"/>
              </a:rPr>
              <a:t>/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6351" y="-14288"/>
            <a:ext cx="9186863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://WWW.HOMEPPT.COM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771800" y="8253536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模板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网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  <a:hlinkClick r:id="rId7"/>
              </a:rPr>
              <a:t>WWW.HOMEPPT.COM/tubiao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  <a:hlinkClick r:id="rId7"/>
              </a:rPr>
              <a:t>/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740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2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组合 177"/>
          <p:cNvGrpSpPr/>
          <p:nvPr/>
        </p:nvGrpSpPr>
        <p:grpSpPr>
          <a:xfrm>
            <a:off x="618407" y="1022183"/>
            <a:ext cx="7914033" cy="4855089"/>
            <a:chOff x="1921157" y="755414"/>
            <a:chExt cx="8463987" cy="5192474"/>
          </a:xfrm>
        </p:grpSpPr>
        <p:sp>
          <p:nvSpPr>
            <p:cNvPr id="90" name="任意多边形 89"/>
            <p:cNvSpPr/>
            <p:nvPr/>
          </p:nvSpPr>
          <p:spPr>
            <a:xfrm>
              <a:off x="2094014" y="4564106"/>
              <a:ext cx="3816629" cy="836624"/>
            </a:xfrm>
            <a:custGeom>
              <a:avLst/>
              <a:gdLst>
                <a:gd name="connsiteX0" fmla="*/ 3779520 w 3779520"/>
                <a:gd name="connsiteY0" fmla="*/ 0 h 853440"/>
                <a:gd name="connsiteX1" fmla="*/ 3169920 w 3779520"/>
                <a:gd name="connsiteY1" fmla="*/ 853440 h 853440"/>
                <a:gd name="connsiteX2" fmla="*/ 0 w 3779520"/>
                <a:gd name="connsiteY2" fmla="*/ 85344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79520" h="853440">
                  <a:moveTo>
                    <a:pt x="3779520" y="0"/>
                  </a:moveTo>
                  <a:lnTo>
                    <a:pt x="3169920" y="853440"/>
                  </a:lnTo>
                  <a:lnTo>
                    <a:pt x="0" y="853440"/>
                  </a:lnTo>
                </a:path>
              </a:pathLst>
            </a:custGeom>
            <a:noFill/>
            <a:ln w="25400" cap="flat" cmpd="sng" algn="ctr">
              <a:solidFill>
                <a:srgbClr val="F1747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任意多边形 90"/>
            <p:cNvSpPr/>
            <p:nvPr/>
          </p:nvSpPr>
          <p:spPr>
            <a:xfrm flipH="1">
              <a:off x="6669920" y="4550458"/>
              <a:ext cx="3392092" cy="836624"/>
            </a:xfrm>
            <a:custGeom>
              <a:avLst/>
              <a:gdLst>
                <a:gd name="connsiteX0" fmla="*/ 3779520 w 3779520"/>
                <a:gd name="connsiteY0" fmla="*/ 0 h 853440"/>
                <a:gd name="connsiteX1" fmla="*/ 3169920 w 3779520"/>
                <a:gd name="connsiteY1" fmla="*/ 853440 h 853440"/>
                <a:gd name="connsiteX2" fmla="*/ 0 w 3779520"/>
                <a:gd name="connsiteY2" fmla="*/ 85344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79520" h="853440">
                  <a:moveTo>
                    <a:pt x="3779520" y="0"/>
                  </a:moveTo>
                  <a:lnTo>
                    <a:pt x="3169920" y="853440"/>
                  </a:lnTo>
                  <a:lnTo>
                    <a:pt x="0" y="853440"/>
                  </a:lnTo>
                </a:path>
              </a:pathLst>
            </a:custGeom>
            <a:noFill/>
            <a:ln w="25400" cap="flat" cmpd="sng" algn="ctr">
              <a:solidFill>
                <a:srgbClr val="985CB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任意多边形 91"/>
            <p:cNvSpPr/>
            <p:nvPr/>
          </p:nvSpPr>
          <p:spPr>
            <a:xfrm flipH="1">
              <a:off x="2055311" y="2118254"/>
              <a:ext cx="3015051" cy="475125"/>
            </a:xfrm>
            <a:custGeom>
              <a:avLst/>
              <a:gdLst>
                <a:gd name="connsiteX0" fmla="*/ 0 w 2838450"/>
                <a:gd name="connsiteY0" fmla="*/ 638175 h 638175"/>
                <a:gd name="connsiteX1" fmla="*/ 638175 w 2838450"/>
                <a:gd name="connsiteY1" fmla="*/ 0 h 638175"/>
                <a:gd name="connsiteX2" fmla="*/ 2838450 w 2838450"/>
                <a:gd name="connsiteY2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8450" h="638175">
                  <a:moveTo>
                    <a:pt x="0" y="638175"/>
                  </a:moveTo>
                  <a:lnTo>
                    <a:pt x="638175" y="0"/>
                  </a:lnTo>
                  <a:lnTo>
                    <a:pt x="2838450" y="0"/>
                  </a:lnTo>
                </a:path>
              </a:pathLst>
            </a:custGeom>
            <a:noFill/>
            <a:ln w="25400" cap="flat" cmpd="sng" algn="ctr">
              <a:solidFill>
                <a:srgbClr val="01B3C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任意多边形 92"/>
            <p:cNvSpPr/>
            <p:nvPr/>
          </p:nvSpPr>
          <p:spPr>
            <a:xfrm>
              <a:off x="7279491" y="2118254"/>
              <a:ext cx="2956256" cy="625600"/>
            </a:xfrm>
            <a:custGeom>
              <a:avLst/>
              <a:gdLst>
                <a:gd name="connsiteX0" fmla="*/ 0 w 2838450"/>
                <a:gd name="connsiteY0" fmla="*/ 638175 h 638175"/>
                <a:gd name="connsiteX1" fmla="*/ 638175 w 2838450"/>
                <a:gd name="connsiteY1" fmla="*/ 0 h 638175"/>
                <a:gd name="connsiteX2" fmla="*/ 2838450 w 2838450"/>
                <a:gd name="connsiteY2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8450" h="638175">
                  <a:moveTo>
                    <a:pt x="0" y="638175"/>
                  </a:moveTo>
                  <a:lnTo>
                    <a:pt x="638175" y="0"/>
                  </a:lnTo>
                  <a:lnTo>
                    <a:pt x="2838450" y="0"/>
                  </a:lnTo>
                </a:path>
              </a:pathLst>
            </a:custGeom>
            <a:noFill/>
            <a:ln w="25400" cap="flat" cmpd="sng" algn="ctr">
              <a:solidFill>
                <a:srgbClr val="FFBF5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2512348" y="2310943"/>
              <a:ext cx="7752732" cy="2743442"/>
              <a:chOff x="1898630" y="2037855"/>
              <a:chExt cx="8699418" cy="3078442"/>
            </a:xfrm>
          </p:grpSpPr>
          <p:sp>
            <p:nvSpPr>
              <p:cNvPr id="95" name="椭圆 94"/>
              <p:cNvSpPr/>
              <p:nvPr/>
            </p:nvSpPr>
            <p:spPr>
              <a:xfrm>
                <a:off x="1898630" y="4635810"/>
                <a:ext cx="4836311" cy="48048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lumMod val="65000"/>
                      <a:lumOff val="35000"/>
                    </a:srgbClr>
                  </a:gs>
                  <a:gs pos="100000">
                    <a:srgbClr val="FAFAFC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761737" y="4635810"/>
                <a:ext cx="4836311" cy="48048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lumMod val="65000"/>
                      <a:lumOff val="35000"/>
                    </a:srgbClr>
                  </a:gs>
                  <a:gs pos="100000">
                    <a:srgbClr val="FAFAFC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任意多边形 96"/>
              <p:cNvSpPr/>
              <p:nvPr/>
            </p:nvSpPr>
            <p:spPr>
              <a:xfrm>
                <a:off x="2563824" y="3069793"/>
                <a:ext cx="3532178" cy="1522902"/>
              </a:xfrm>
              <a:custGeom>
                <a:avLst/>
                <a:gdLst>
                  <a:gd name="connsiteX0" fmla="*/ 975163 w 3532178"/>
                  <a:gd name="connsiteY0" fmla="*/ 0 h 1522903"/>
                  <a:gd name="connsiteX1" fmla="*/ 1211918 w 3532178"/>
                  <a:gd name="connsiteY1" fmla="*/ 236755 h 1522903"/>
                  <a:gd name="connsiteX2" fmla="*/ 1193313 w 3532178"/>
                  <a:gd name="connsiteY2" fmla="*/ 328911 h 1522903"/>
                  <a:gd name="connsiteX3" fmla="*/ 1160961 w 3532178"/>
                  <a:gd name="connsiteY3" fmla="*/ 376895 h 1522903"/>
                  <a:gd name="connsiteX4" fmla="*/ 2633756 w 3532178"/>
                  <a:gd name="connsiteY4" fmla="*/ 376895 h 1522903"/>
                  <a:gd name="connsiteX5" fmla="*/ 2613489 w 3532178"/>
                  <a:gd name="connsiteY5" fmla="*/ 477281 h 1522903"/>
                  <a:gd name="connsiteX6" fmla="*/ 2878043 w 3532178"/>
                  <a:gd name="connsiteY6" fmla="*/ 741835 h 1522903"/>
                  <a:gd name="connsiteX7" fmla="*/ 3142597 w 3532178"/>
                  <a:gd name="connsiteY7" fmla="*/ 477281 h 1522903"/>
                  <a:gd name="connsiteX8" fmla="*/ 3122330 w 3532178"/>
                  <a:gd name="connsiteY8" fmla="*/ 376895 h 1522903"/>
                  <a:gd name="connsiteX9" fmla="*/ 3532178 w 3532178"/>
                  <a:gd name="connsiteY9" fmla="*/ 376895 h 1522903"/>
                  <a:gd name="connsiteX10" fmla="*/ 3532178 w 3532178"/>
                  <a:gd name="connsiteY10" fmla="*/ 1522903 h 1522903"/>
                  <a:gd name="connsiteX11" fmla="*/ 717113 w 3532178"/>
                  <a:gd name="connsiteY11" fmla="*/ 1522903 h 1522903"/>
                  <a:gd name="connsiteX12" fmla="*/ 151959 w 3532178"/>
                  <a:gd name="connsiteY12" fmla="*/ 1299468 h 1522903"/>
                  <a:gd name="connsiteX13" fmla="*/ 141278 w 3532178"/>
                  <a:gd name="connsiteY13" fmla="*/ 552880 h 1522903"/>
                  <a:gd name="connsiteX14" fmla="*/ 151959 w 3532178"/>
                  <a:gd name="connsiteY14" fmla="*/ 376895 h 1522903"/>
                  <a:gd name="connsiteX15" fmla="*/ 789366 w 3532178"/>
                  <a:gd name="connsiteY15" fmla="*/ 376895 h 1522903"/>
                  <a:gd name="connsiteX16" fmla="*/ 757014 w 3532178"/>
                  <a:gd name="connsiteY16" fmla="*/ 328911 h 1522903"/>
                  <a:gd name="connsiteX17" fmla="*/ 738408 w 3532178"/>
                  <a:gd name="connsiteY17" fmla="*/ 236755 h 1522903"/>
                  <a:gd name="connsiteX18" fmla="*/ 975163 w 3532178"/>
                  <a:gd name="connsiteY18" fmla="*/ 0 h 152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532178" h="1522903">
                    <a:moveTo>
                      <a:pt x="975163" y="0"/>
                    </a:moveTo>
                    <a:cubicBezTo>
                      <a:pt x="1105919" y="0"/>
                      <a:pt x="1211918" y="105999"/>
                      <a:pt x="1211918" y="236755"/>
                    </a:cubicBezTo>
                    <a:cubicBezTo>
                      <a:pt x="1211918" y="269444"/>
                      <a:pt x="1205293" y="300586"/>
                      <a:pt x="1193313" y="328911"/>
                    </a:cubicBezTo>
                    <a:lnTo>
                      <a:pt x="1160961" y="376895"/>
                    </a:lnTo>
                    <a:lnTo>
                      <a:pt x="2633756" y="376895"/>
                    </a:lnTo>
                    <a:lnTo>
                      <a:pt x="2613489" y="477281"/>
                    </a:lnTo>
                    <a:cubicBezTo>
                      <a:pt x="2613489" y="623390"/>
                      <a:pt x="2731934" y="741835"/>
                      <a:pt x="2878043" y="741835"/>
                    </a:cubicBezTo>
                    <a:cubicBezTo>
                      <a:pt x="3024152" y="741835"/>
                      <a:pt x="3142597" y="623390"/>
                      <a:pt x="3142597" y="477281"/>
                    </a:cubicBezTo>
                    <a:lnTo>
                      <a:pt x="3122330" y="376895"/>
                    </a:lnTo>
                    <a:lnTo>
                      <a:pt x="3532178" y="376895"/>
                    </a:lnTo>
                    <a:lnTo>
                      <a:pt x="3532178" y="1522903"/>
                    </a:lnTo>
                    <a:lnTo>
                      <a:pt x="717113" y="1522903"/>
                    </a:lnTo>
                    <a:lnTo>
                      <a:pt x="151959" y="1299468"/>
                    </a:lnTo>
                    <a:cubicBezTo>
                      <a:pt x="-134176" y="774380"/>
                      <a:pt x="55938" y="677918"/>
                      <a:pt x="141278" y="552880"/>
                    </a:cubicBezTo>
                    <a:cubicBezTo>
                      <a:pt x="141663" y="475168"/>
                      <a:pt x="151574" y="454607"/>
                      <a:pt x="151959" y="376895"/>
                    </a:cubicBezTo>
                    <a:lnTo>
                      <a:pt x="789366" y="376895"/>
                    </a:lnTo>
                    <a:lnTo>
                      <a:pt x="757014" y="328911"/>
                    </a:lnTo>
                    <a:cubicBezTo>
                      <a:pt x="745033" y="300586"/>
                      <a:pt x="738408" y="269444"/>
                      <a:pt x="738408" y="236755"/>
                    </a:cubicBezTo>
                    <a:cubicBezTo>
                      <a:pt x="738408" y="105999"/>
                      <a:pt x="844407" y="0"/>
                      <a:pt x="975163" y="0"/>
                    </a:cubicBezTo>
                    <a:close/>
                  </a:path>
                </a:pathLst>
              </a:custGeom>
              <a:solidFill>
                <a:srgbClr val="F1747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98" name="组合 97"/>
              <p:cNvGrpSpPr/>
              <p:nvPr/>
            </p:nvGrpSpPr>
            <p:grpSpPr>
              <a:xfrm>
                <a:off x="3660787" y="3675866"/>
                <a:ext cx="1312001" cy="1184878"/>
                <a:chOff x="1475561" y="2391775"/>
                <a:chExt cx="724620" cy="654410"/>
              </a:xfrm>
            </p:grpSpPr>
            <p:sp>
              <p:nvSpPr>
                <p:cNvPr id="113" name="任意多边形 112"/>
                <p:cNvSpPr/>
                <p:nvPr/>
              </p:nvSpPr>
              <p:spPr>
                <a:xfrm>
                  <a:off x="1475561" y="2391775"/>
                  <a:ext cx="724620" cy="509118"/>
                </a:xfrm>
                <a:custGeom>
                  <a:avLst/>
                  <a:gdLst>
                    <a:gd name="connsiteX0" fmla="*/ 362310 w 724620"/>
                    <a:gd name="connsiteY0" fmla="*/ 0 h 509118"/>
                    <a:gd name="connsiteX1" fmla="*/ 724620 w 724620"/>
                    <a:gd name="connsiteY1" fmla="*/ 362310 h 509118"/>
                    <a:gd name="connsiteX2" fmla="*/ 696148 w 724620"/>
                    <a:gd name="connsiteY2" fmla="*/ 503337 h 509118"/>
                    <a:gd name="connsiteX3" fmla="*/ 693010 w 724620"/>
                    <a:gd name="connsiteY3" fmla="*/ 509118 h 509118"/>
                    <a:gd name="connsiteX4" fmla="*/ 31610 w 724620"/>
                    <a:gd name="connsiteY4" fmla="*/ 509118 h 509118"/>
                    <a:gd name="connsiteX5" fmla="*/ 28472 w 724620"/>
                    <a:gd name="connsiteY5" fmla="*/ 503337 h 509118"/>
                    <a:gd name="connsiteX6" fmla="*/ 0 w 724620"/>
                    <a:gd name="connsiteY6" fmla="*/ 362310 h 509118"/>
                    <a:gd name="connsiteX7" fmla="*/ 362310 w 724620"/>
                    <a:gd name="connsiteY7" fmla="*/ 0 h 509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24620" h="509118">
                      <a:moveTo>
                        <a:pt x="362310" y="0"/>
                      </a:moveTo>
                      <a:cubicBezTo>
                        <a:pt x="562408" y="0"/>
                        <a:pt x="724620" y="162212"/>
                        <a:pt x="724620" y="362310"/>
                      </a:cubicBezTo>
                      <a:cubicBezTo>
                        <a:pt x="724620" y="412335"/>
                        <a:pt x="714482" y="459991"/>
                        <a:pt x="696148" y="503337"/>
                      </a:cubicBezTo>
                      <a:lnTo>
                        <a:pt x="693010" y="509118"/>
                      </a:lnTo>
                      <a:lnTo>
                        <a:pt x="31610" y="509118"/>
                      </a:lnTo>
                      <a:lnTo>
                        <a:pt x="28472" y="503337"/>
                      </a:lnTo>
                      <a:cubicBezTo>
                        <a:pt x="10139" y="459991"/>
                        <a:pt x="0" y="412335"/>
                        <a:pt x="0" y="362310"/>
                      </a:cubicBezTo>
                      <a:cubicBezTo>
                        <a:pt x="0" y="162212"/>
                        <a:pt x="162212" y="0"/>
                        <a:pt x="362310" y="0"/>
                      </a:cubicBezTo>
                      <a:close/>
                    </a:path>
                  </a:pathLst>
                </a:custGeom>
                <a:solidFill>
                  <a:srgbClr val="383C3E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1545771" y="2461985"/>
                  <a:ext cx="584200" cy="584200"/>
                </a:xfrm>
                <a:prstGeom prst="ellipse">
                  <a:avLst/>
                </a:prstGeom>
                <a:gradFill flip="none" rotWithShape="1">
                  <a:gsLst>
                    <a:gs pos="84000">
                      <a:srgbClr val="000000">
                        <a:lumMod val="75000"/>
                        <a:lumOff val="25000"/>
                      </a:srgbClr>
                    </a:gs>
                    <a:gs pos="47000">
                      <a:srgbClr val="000000">
                        <a:lumMod val="65000"/>
                        <a:lumOff val="35000"/>
                      </a:srgbClr>
                    </a:gs>
                    <a:gs pos="62000">
                      <a:srgbClr val="777777"/>
                    </a:gs>
                    <a:gs pos="73000">
                      <a:srgbClr val="5C5C5C"/>
                    </a:gs>
                    <a:gs pos="0">
                      <a:srgbClr val="000000">
                        <a:lumMod val="65000"/>
                        <a:lumOff val="3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1634671" y="2550885"/>
                  <a:ext cx="406400" cy="406400"/>
                </a:xfrm>
                <a:prstGeom prst="ellipse">
                  <a:avLst/>
                </a:prstGeom>
                <a:solidFill>
                  <a:srgbClr val="E4E4E4"/>
                </a:solidFill>
                <a:ln w="25400" cap="flat" cmpd="sng" algn="ctr">
                  <a:noFill/>
                  <a:prstDash val="solid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25400" h="19050"/>
                </a:sp3d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1802152" y="2718366"/>
                  <a:ext cx="71438" cy="71438"/>
                </a:xfrm>
                <a:prstGeom prst="ellipse">
                  <a:avLst/>
                </a:prstGeom>
                <a:solidFill>
                  <a:srgbClr val="000000">
                    <a:lumMod val="50000"/>
                    <a:lumOff val="50000"/>
                  </a:srgbClr>
                </a:solidFill>
                <a:ln w="25400" cap="flat" cmpd="sng" algn="ctr">
                  <a:noFill/>
                  <a:prstDash val="solid"/>
                </a:ln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7" name="梯形 116"/>
                <p:cNvSpPr/>
                <p:nvPr/>
              </p:nvSpPr>
              <p:spPr>
                <a:xfrm flipV="1">
                  <a:off x="1812296" y="2593941"/>
                  <a:ext cx="53228" cy="103993"/>
                </a:xfrm>
                <a:prstGeom prst="trapezoid">
                  <a:avLst/>
                </a:prstGeom>
                <a:solidFill>
                  <a:srgbClr val="000000">
                    <a:lumMod val="65000"/>
                    <a:lumOff val="35000"/>
                  </a:srgbClr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8" name="梯形 117"/>
                <p:cNvSpPr/>
                <p:nvPr/>
              </p:nvSpPr>
              <p:spPr>
                <a:xfrm rot="4320000" flipV="1">
                  <a:off x="1921002" y="2672920"/>
                  <a:ext cx="53228" cy="103993"/>
                </a:xfrm>
                <a:prstGeom prst="trapezoid">
                  <a:avLst/>
                </a:prstGeom>
                <a:solidFill>
                  <a:srgbClr val="000000">
                    <a:lumMod val="65000"/>
                    <a:lumOff val="35000"/>
                  </a:srgbClr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 rot="8640000" flipV="1">
                  <a:off x="1879480" y="2800711"/>
                  <a:ext cx="53228" cy="103993"/>
                </a:xfrm>
                <a:prstGeom prst="trapezoid">
                  <a:avLst/>
                </a:prstGeom>
                <a:solidFill>
                  <a:srgbClr val="000000">
                    <a:lumMod val="65000"/>
                    <a:lumOff val="35000"/>
                  </a:srgbClr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20" name="梯形 119"/>
                <p:cNvSpPr/>
                <p:nvPr/>
              </p:nvSpPr>
              <p:spPr>
                <a:xfrm rot="12960000" flipV="1">
                  <a:off x="1745112" y="2800711"/>
                  <a:ext cx="53228" cy="103993"/>
                </a:xfrm>
                <a:prstGeom prst="trapezoid">
                  <a:avLst/>
                </a:prstGeom>
                <a:solidFill>
                  <a:srgbClr val="000000">
                    <a:lumMod val="65000"/>
                    <a:lumOff val="35000"/>
                  </a:srgbClr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21" name="梯形 120"/>
                <p:cNvSpPr/>
                <p:nvPr/>
              </p:nvSpPr>
              <p:spPr>
                <a:xfrm rot="17280000" flipV="1">
                  <a:off x="1703590" y="2672920"/>
                  <a:ext cx="53228" cy="103993"/>
                </a:xfrm>
                <a:prstGeom prst="trapezoid">
                  <a:avLst/>
                </a:prstGeom>
                <a:solidFill>
                  <a:srgbClr val="000000">
                    <a:lumMod val="65000"/>
                    <a:lumOff val="35000"/>
                  </a:srgbClr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22" name="任意多边形 121"/>
                <p:cNvSpPr/>
                <p:nvPr/>
              </p:nvSpPr>
              <p:spPr>
                <a:xfrm>
                  <a:off x="1475561" y="2394268"/>
                  <a:ext cx="724620" cy="503337"/>
                </a:xfrm>
                <a:custGeom>
                  <a:avLst/>
                  <a:gdLst>
                    <a:gd name="connsiteX0" fmla="*/ 362310 w 724620"/>
                    <a:gd name="connsiteY0" fmla="*/ 0 h 518642"/>
                    <a:gd name="connsiteX1" fmla="*/ 724620 w 724620"/>
                    <a:gd name="connsiteY1" fmla="*/ 362310 h 518642"/>
                    <a:gd name="connsiteX2" fmla="*/ 696148 w 724620"/>
                    <a:gd name="connsiteY2" fmla="*/ 503337 h 518642"/>
                    <a:gd name="connsiteX3" fmla="*/ 687841 w 724620"/>
                    <a:gd name="connsiteY3" fmla="*/ 518642 h 518642"/>
                    <a:gd name="connsiteX4" fmla="*/ 36780 w 724620"/>
                    <a:gd name="connsiteY4" fmla="*/ 518642 h 518642"/>
                    <a:gd name="connsiteX5" fmla="*/ 28472 w 724620"/>
                    <a:gd name="connsiteY5" fmla="*/ 503337 h 518642"/>
                    <a:gd name="connsiteX6" fmla="*/ 0 w 724620"/>
                    <a:gd name="connsiteY6" fmla="*/ 362310 h 518642"/>
                    <a:gd name="connsiteX7" fmla="*/ 362310 w 724620"/>
                    <a:gd name="connsiteY7" fmla="*/ 0 h 518642"/>
                    <a:gd name="connsiteX0" fmla="*/ 687841 w 779281"/>
                    <a:gd name="connsiteY0" fmla="*/ 518642 h 610082"/>
                    <a:gd name="connsiteX1" fmla="*/ 36780 w 779281"/>
                    <a:gd name="connsiteY1" fmla="*/ 518642 h 610082"/>
                    <a:gd name="connsiteX2" fmla="*/ 28472 w 779281"/>
                    <a:gd name="connsiteY2" fmla="*/ 503337 h 610082"/>
                    <a:gd name="connsiteX3" fmla="*/ 0 w 779281"/>
                    <a:gd name="connsiteY3" fmla="*/ 362310 h 610082"/>
                    <a:gd name="connsiteX4" fmla="*/ 362310 w 779281"/>
                    <a:gd name="connsiteY4" fmla="*/ 0 h 610082"/>
                    <a:gd name="connsiteX5" fmla="*/ 724620 w 779281"/>
                    <a:gd name="connsiteY5" fmla="*/ 362310 h 610082"/>
                    <a:gd name="connsiteX6" fmla="*/ 696148 w 779281"/>
                    <a:gd name="connsiteY6" fmla="*/ 503337 h 610082"/>
                    <a:gd name="connsiteX7" fmla="*/ 779281 w 779281"/>
                    <a:gd name="connsiteY7" fmla="*/ 610082 h 610082"/>
                    <a:gd name="connsiteX0" fmla="*/ 36780 w 779281"/>
                    <a:gd name="connsiteY0" fmla="*/ 518642 h 610082"/>
                    <a:gd name="connsiteX1" fmla="*/ 28472 w 779281"/>
                    <a:gd name="connsiteY1" fmla="*/ 503337 h 610082"/>
                    <a:gd name="connsiteX2" fmla="*/ 0 w 779281"/>
                    <a:gd name="connsiteY2" fmla="*/ 362310 h 610082"/>
                    <a:gd name="connsiteX3" fmla="*/ 362310 w 779281"/>
                    <a:gd name="connsiteY3" fmla="*/ 0 h 610082"/>
                    <a:gd name="connsiteX4" fmla="*/ 724620 w 779281"/>
                    <a:gd name="connsiteY4" fmla="*/ 362310 h 610082"/>
                    <a:gd name="connsiteX5" fmla="*/ 696148 w 779281"/>
                    <a:gd name="connsiteY5" fmla="*/ 503337 h 610082"/>
                    <a:gd name="connsiteX6" fmla="*/ 779281 w 779281"/>
                    <a:gd name="connsiteY6" fmla="*/ 610082 h 610082"/>
                    <a:gd name="connsiteX0" fmla="*/ 36780 w 724620"/>
                    <a:gd name="connsiteY0" fmla="*/ 518642 h 518642"/>
                    <a:gd name="connsiteX1" fmla="*/ 28472 w 724620"/>
                    <a:gd name="connsiteY1" fmla="*/ 503337 h 518642"/>
                    <a:gd name="connsiteX2" fmla="*/ 0 w 724620"/>
                    <a:gd name="connsiteY2" fmla="*/ 362310 h 518642"/>
                    <a:gd name="connsiteX3" fmla="*/ 362310 w 724620"/>
                    <a:gd name="connsiteY3" fmla="*/ 0 h 518642"/>
                    <a:gd name="connsiteX4" fmla="*/ 724620 w 724620"/>
                    <a:gd name="connsiteY4" fmla="*/ 362310 h 518642"/>
                    <a:gd name="connsiteX5" fmla="*/ 696148 w 724620"/>
                    <a:gd name="connsiteY5" fmla="*/ 503337 h 518642"/>
                    <a:gd name="connsiteX0" fmla="*/ 28472 w 724620"/>
                    <a:gd name="connsiteY0" fmla="*/ 503337 h 503337"/>
                    <a:gd name="connsiteX1" fmla="*/ 0 w 724620"/>
                    <a:gd name="connsiteY1" fmla="*/ 362310 h 503337"/>
                    <a:gd name="connsiteX2" fmla="*/ 362310 w 724620"/>
                    <a:gd name="connsiteY2" fmla="*/ 0 h 503337"/>
                    <a:gd name="connsiteX3" fmla="*/ 724620 w 724620"/>
                    <a:gd name="connsiteY3" fmla="*/ 362310 h 503337"/>
                    <a:gd name="connsiteX4" fmla="*/ 696148 w 724620"/>
                    <a:gd name="connsiteY4" fmla="*/ 503337 h 50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4620" h="503337">
                      <a:moveTo>
                        <a:pt x="28472" y="503337"/>
                      </a:moveTo>
                      <a:cubicBezTo>
                        <a:pt x="10139" y="459991"/>
                        <a:pt x="0" y="412335"/>
                        <a:pt x="0" y="362310"/>
                      </a:cubicBezTo>
                      <a:cubicBezTo>
                        <a:pt x="0" y="162212"/>
                        <a:pt x="162212" y="0"/>
                        <a:pt x="362310" y="0"/>
                      </a:cubicBezTo>
                      <a:cubicBezTo>
                        <a:pt x="562408" y="0"/>
                        <a:pt x="724620" y="162212"/>
                        <a:pt x="724620" y="362310"/>
                      </a:cubicBezTo>
                      <a:cubicBezTo>
                        <a:pt x="724620" y="412335"/>
                        <a:pt x="714482" y="459991"/>
                        <a:pt x="696148" y="503337"/>
                      </a:cubicBezTo>
                    </a:path>
                  </a:pathLst>
                </a:custGeom>
                <a:noFill/>
                <a:ln w="22225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99" name="任意多边形 98"/>
              <p:cNvSpPr/>
              <p:nvPr/>
            </p:nvSpPr>
            <p:spPr>
              <a:xfrm>
                <a:off x="2715782" y="2037855"/>
                <a:ext cx="3380219" cy="1746958"/>
              </a:xfrm>
              <a:custGeom>
                <a:avLst/>
                <a:gdLst>
                  <a:gd name="connsiteX0" fmla="*/ 3058081 w 3380219"/>
                  <a:gd name="connsiteY0" fmla="*/ 27 h 1746959"/>
                  <a:gd name="connsiteX1" fmla="*/ 3380219 w 3380219"/>
                  <a:gd name="connsiteY1" fmla="*/ 675 h 1746959"/>
                  <a:gd name="connsiteX2" fmla="*/ 3380219 w 3380219"/>
                  <a:gd name="connsiteY2" fmla="*/ 291013 h 1746959"/>
                  <a:gd name="connsiteX3" fmla="*/ 3368448 w 3380219"/>
                  <a:gd name="connsiteY3" fmla="*/ 284623 h 1746959"/>
                  <a:gd name="connsiteX4" fmla="*/ 3265471 w 3380219"/>
                  <a:gd name="connsiteY4" fmla="*/ 263833 h 1746959"/>
                  <a:gd name="connsiteX5" fmla="*/ 3000917 w 3380219"/>
                  <a:gd name="connsiteY5" fmla="*/ 528387 h 1746959"/>
                  <a:gd name="connsiteX6" fmla="*/ 3265471 w 3380219"/>
                  <a:gd name="connsiteY6" fmla="*/ 792941 h 1746959"/>
                  <a:gd name="connsiteX7" fmla="*/ 3368448 w 3380219"/>
                  <a:gd name="connsiteY7" fmla="*/ 772151 h 1746959"/>
                  <a:gd name="connsiteX8" fmla="*/ 3380219 w 3380219"/>
                  <a:gd name="connsiteY8" fmla="*/ 765762 h 1746959"/>
                  <a:gd name="connsiteX9" fmla="*/ 3380219 w 3380219"/>
                  <a:gd name="connsiteY9" fmla="*/ 1387475 h 1746959"/>
                  <a:gd name="connsiteX10" fmla="*/ 2924085 w 3380219"/>
                  <a:gd name="connsiteY10" fmla="*/ 1387475 h 1746959"/>
                  <a:gd name="connsiteX11" fmla="*/ 2944698 w 3380219"/>
                  <a:gd name="connsiteY11" fmla="*/ 1418048 h 1746959"/>
                  <a:gd name="connsiteX12" fmla="*/ 2963303 w 3380219"/>
                  <a:gd name="connsiteY12" fmla="*/ 1510204 h 1746959"/>
                  <a:gd name="connsiteX13" fmla="*/ 2726548 w 3380219"/>
                  <a:gd name="connsiteY13" fmla="*/ 1746959 h 1746959"/>
                  <a:gd name="connsiteX14" fmla="*/ 2489793 w 3380219"/>
                  <a:gd name="connsiteY14" fmla="*/ 1510204 h 1746959"/>
                  <a:gd name="connsiteX15" fmla="*/ 2508399 w 3380219"/>
                  <a:gd name="connsiteY15" fmla="*/ 1418048 h 1746959"/>
                  <a:gd name="connsiteX16" fmla="*/ 2529012 w 3380219"/>
                  <a:gd name="connsiteY16" fmla="*/ 1387475 h 1746959"/>
                  <a:gd name="connsiteX17" fmla="*/ 1056315 w 3380219"/>
                  <a:gd name="connsiteY17" fmla="*/ 1387475 h 1746959"/>
                  <a:gd name="connsiteX18" fmla="*/ 1066969 w 3380219"/>
                  <a:gd name="connsiteY18" fmla="*/ 1371672 h 1746959"/>
                  <a:gd name="connsiteX19" fmla="*/ 1087759 w 3380219"/>
                  <a:gd name="connsiteY19" fmla="*/ 1268696 h 1746959"/>
                  <a:gd name="connsiteX20" fmla="*/ 823205 w 3380219"/>
                  <a:gd name="connsiteY20" fmla="*/ 1004142 h 1746959"/>
                  <a:gd name="connsiteX21" fmla="*/ 558651 w 3380219"/>
                  <a:gd name="connsiteY21" fmla="*/ 1268696 h 1746959"/>
                  <a:gd name="connsiteX22" fmla="*/ 579441 w 3380219"/>
                  <a:gd name="connsiteY22" fmla="*/ 1371672 h 1746959"/>
                  <a:gd name="connsiteX23" fmla="*/ 590096 w 3380219"/>
                  <a:gd name="connsiteY23" fmla="*/ 1387475 h 1746959"/>
                  <a:gd name="connsiteX24" fmla="*/ 0 w 3380219"/>
                  <a:gd name="connsiteY24" fmla="*/ 1387475 h 1746959"/>
                  <a:gd name="connsiteX25" fmla="*/ 84569 w 3380219"/>
                  <a:gd name="connsiteY25" fmla="*/ 870445 h 1746959"/>
                  <a:gd name="connsiteX26" fmla="*/ 694169 w 3380219"/>
                  <a:gd name="connsiteY26" fmla="*/ 841871 h 1746959"/>
                  <a:gd name="connsiteX27" fmla="*/ 2894444 w 3380219"/>
                  <a:gd name="connsiteY27" fmla="*/ 3670 h 1746959"/>
                  <a:gd name="connsiteX28" fmla="*/ 3058081 w 3380219"/>
                  <a:gd name="connsiteY28" fmla="*/ 27 h 1746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380219" h="1746959">
                    <a:moveTo>
                      <a:pt x="3058081" y="27"/>
                    </a:moveTo>
                    <a:cubicBezTo>
                      <a:pt x="3190910" y="-470"/>
                      <a:pt x="3248060" y="6293"/>
                      <a:pt x="3380219" y="675"/>
                    </a:cubicBezTo>
                    <a:lnTo>
                      <a:pt x="3380219" y="291013"/>
                    </a:lnTo>
                    <a:lnTo>
                      <a:pt x="3368448" y="284623"/>
                    </a:lnTo>
                    <a:cubicBezTo>
                      <a:pt x="3336797" y="271236"/>
                      <a:pt x="3301998" y="263833"/>
                      <a:pt x="3265471" y="263833"/>
                    </a:cubicBezTo>
                    <a:cubicBezTo>
                      <a:pt x="3119362" y="263833"/>
                      <a:pt x="3000917" y="382278"/>
                      <a:pt x="3000917" y="528387"/>
                    </a:cubicBezTo>
                    <a:cubicBezTo>
                      <a:pt x="3000917" y="674496"/>
                      <a:pt x="3119362" y="792941"/>
                      <a:pt x="3265471" y="792941"/>
                    </a:cubicBezTo>
                    <a:cubicBezTo>
                      <a:pt x="3301998" y="792941"/>
                      <a:pt x="3336797" y="785538"/>
                      <a:pt x="3368448" y="772151"/>
                    </a:cubicBezTo>
                    <a:lnTo>
                      <a:pt x="3380219" y="765762"/>
                    </a:lnTo>
                    <a:lnTo>
                      <a:pt x="3380219" y="1387475"/>
                    </a:lnTo>
                    <a:lnTo>
                      <a:pt x="2924085" y="1387475"/>
                    </a:lnTo>
                    <a:lnTo>
                      <a:pt x="2944698" y="1418048"/>
                    </a:lnTo>
                    <a:cubicBezTo>
                      <a:pt x="2956678" y="1446373"/>
                      <a:pt x="2963303" y="1477515"/>
                      <a:pt x="2963303" y="1510204"/>
                    </a:cubicBezTo>
                    <a:cubicBezTo>
                      <a:pt x="2963303" y="1640960"/>
                      <a:pt x="2857304" y="1746959"/>
                      <a:pt x="2726548" y="1746959"/>
                    </a:cubicBezTo>
                    <a:cubicBezTo>
                      <a:pt x="2595792" y="1746959"/>
                      <a:pt x="2489793" y="1640960"/>
                      <a:pt x="2489793" y="1510204"/>
                    </a:cubicBezTo>
                    <a:cubicBezTo>
                      <a:pt x="2489793" y="1477515"/>
                      <a:pt x="2496418" y="1446373"/>
                      <a:pt x="2508399" y="1418048"/>
                    </a:cubicBezTo>
                    <a:lnTo>
                      <a:pt x="2529012" y="1387475"/>
                    </a:lnTo>
                    <a:lnTo>
                      <a:pt x="1056315" y="1387475"/>
                    </a:lnTo>
                    <a:lnTo>
                      <a:pt x="1066969" y="1371672"/>
                    </a:lnTo>
                    <a:cubicBezTo>
                      <a:pt x="1080356" y="1340022"/>
                      <a:pt x="1087759" y="1305223"/>
                      <a:pt x="1087759" y="1268696"/>
                    </a:cubicBezTo>
                    <a:cubicBezTo>
                      <a:pt x="1087759" y="1122587"/>
                      <a:pt x="969314" y="1004142"/>
                      <a:pt x="823205" y="1004142"/>
                    </a:cubicBezTo>
                    <a:cubicBezTo>
                      <a:pt x="677096" y="1004142"/>
                      <a:pt x="558651" y="1122587"/>
                      <a:pt x="558651" y="1268696"/>
                    </a:cubicBezTo>
                    <a:cubicBezTo>
                      <a:pt x="558651" y="1305223"/>
                      <a:pt x="566054" y="1340022"/>
                      <a:pt x="579441" y="1371672"/>
                    </a:cubicBezTo>
                    <a:lnTo>
                      <a:pt x="590096" y="1387475"/>
                    </a:lnTo>
                    <a:lnTo>
                      <a:pt x="0" y="1387475"/>
                    </a:lnTo>
                    <a:lnTo>
                      <a:pt x="84569" y="870445"/>
                    </a:lnTo>
                    <a:lnTo>
                      <a:pt x="694169" y="841871"/>
                    </a:lnTo>
                    <a:cubicBezTo>
                      <a:pt x="1162481" y="697409"/>
                      <a:pt x="2113394" y="-18056"/>
                      <a:pt x="2894444" y="3670"/>
                    </a:cubicBezTo>
                    <a:cubicBezTo>
                      <a:pt x="2961119" y="1164"/>
                      <a:pt x="3013804" y="192"/>
                      <a:pt x="3058081" y="27"/>
                    </a:cubicBezTo>
                    <a:close/>
                  </a:path>
                </a:pathLst>
              </a:custGeom>
              <a:solidFill>
                <a:srgbClr val="01B3C5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0" name="任意多边形 99"/>
              <p:cNvSpPr/>
              <p:nvPr/>
            </p:nvSpPr>
            <p:spPr>
              <a:xfrm>
                <a:off x="6126483" y="3017968"/>
                <a:ext cx="3393563" cy="1574729"/>
              </a:xfrm>
              <a:custGeom>
                <a:avLst/>
                <a:gdLst>
                  <a:gd name="connsiteX0" fmla="*/ 1357242 w 3393563"/>
                  <a:gd name="connsiteY0" fmla="*/ 0 h 1574730"/>
                  <a:gd name="connsiteX1" fmla="*/ 1593997 w 3393563"/>
                  <a:gd name="connsiteY1" fmla="*/ 236755 h 1574730"/>
                  <a:gd name="connsiteX2" fmla="*/ 1524653 w 3393563"/>
                  <a:gd name="connsiteY2" fmla="*/ 404166 h 1574730"/>
                  <a:gd name="connsiteX3" fmla="*/ 1492305 w 3393563"/>
                  <a:gd name="connsiteY3" fmla="*/ 430856 h 1574730"/>
                  <a:gd name="connsiteX4" fmla="*/ 3171826 w 3393563"/>
                  <a:gd name="connsiteY4" fmla="*/ 433257 h 1574730"/>
                  <a:gd name="connsiteX5" fmla="*/ 3375457 w 3393563"/>
                  <a:gd name="connsiteY5" fmla="*/ 647798 h 1574730"/>
                  <a:gd name="connsiteX6" fmla="*/ 3371850 w 3393563"/>
                  <a:gd name="connsiteY6" fmla="*/ 1409570 h 1574730"/>
                  <a:gd name="connsiteX7" fmla="*/ 3238500 w 3393563"/>
                  <a:gd name="connsiteY7" fmla="*/ 1571494 h 1574730"/>
                  <a:gd name="connsiteX8" fmla="*/ 0 w 3393563"/>
                  <a:gd name="connsiteY8" fmla="*/ 1574730 h 1574730"/>
                  <a:gd name="connsiteX9" fmla="*/ 0 w 3393563"/>
                  <a:gd name="connsiteY9" fmla="*/ 428722 h 1574730"/>
                  <a:gd name="connsiteX10" fmla="*/ 1221710 w 3393563"/>
                  <a:gd name="connsiteY10" fmla="*/ 430469 h 1574730"/>
                  <a:gd name="connsiteX11" fmla="*/ 1189831 w 3393563"/>
                  <a:gd name="connsiteY11" fmla="*/ 404166 h 1574730"/>
                  <a:gd name="connsiteX12" fmla="*/ 1120487 w 3393563"/>
                  <a:gd name="connsiteY12" fmla="*/ 236755 h 1574730"/>
                  <a:gd name="connsiteX13" fmla="*/ 1357242 w 3393563"/>
                  <a:gd name="connsiteY13" fmla="*/ 0 h 1574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93563" h="1574730">
                    <a:moveTo>
                      <a:pt x="1357242" y="0"/>
                    </a:moveTo>
                    <a:cubicBezTo>
                      <a:pt x="1487998" y="0"/>
                      <a:pt x="1593997" y="105999"/>
                      <a:pt x="1593997" y="236755"/>
                    </a:cubicBezTo>
                    <a:cubicBezTo>
                      <a:pt x="1593997" y="302133"/>
                      <a:pt x="1567498" y="361322"/>
                      <a:pt x="1524653" y="404166"/>
                    </a:cubicBezTo>
                    <a:lnTo>
                      <a:pt x="1492305" y="430856"/>
                    </a:lnTo>
                    <a:lnTo>
                      <a:pt x="3171826" y="433257"/>
                    </a:lnTo>
                    <a:cubicBezTo>
                      <a:pt x="3312728" y="485721"/>
                      <a:pt x="3353617" y="552473"/>
                      <a:pt x="3375457" y="647798"/>
                    </a:cubicBezTo>
                    <a:cubicBezTo>
                      <a:pt x="3408794" y="810517"/>
                      <a:pt x="3389120" y="1254827"/>
                      <a:pt x="3371850" y="1409570"/>
                    </a:cubicBezTo>
                    <a:cubicBezTo>
                      <a:pt x="3349818" y="1511925"/>
                      <a:pt x="3328987" y="1529679"/>
                      <a:pt x="3238500" y="1571494"/>
                    </a:cubicBezTo>
                    <a:lnTo>
                      <a:pt x="0" y="1574730"/>
                    </a:lnTo>
                    <a:lnTo>
                      <a:pt x="0" y="428722"/>
                    </a:lnTo>
                    <a:lnTo>
                      <a:pt x="1221710" y="430469"/>
                    </a:lnTo>
                    <a:lnTo>
                      <a:pt x="1189831" y="404166"/>
                    </a:lnTo>
                    <a:cubicBezTo>
                      <a:pt x="1146987" y="361322"/>
                      <a:pt x="1120487" y="302133"/>
                      <a:pt x="1120487" y="236755"/>
                    </a:cubicBezTo>
                    <a:cubicBezTo>
                      <a:pt x="1120487" y="105999"/>
                      <a:pt x="1226486" y="0"/>
                      <a:pt x="1357242" y="0"/>
                    </a:cubicBezTo>
                    <a:close/>
                  </a:path>
                </a:pathLst>
              </a:custGeom>
              <a:solidFill>
                <a:srgbClr val="985CB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任意多边形 100"/>
              <p:cNvSpPr/>
              <p:nvPr/>
            </p:nvSpPr>
            <p:spPr>
              <a:xfrm>
                <a:off x="5744498" y="2047726"/>
                <a:ext cx="3552653" cy="1374610"/>
              </a:xfrm>
              <a:custGeom>
                <a:avLst/>
                <a:gdLst>
                  <a:gd name="connsiteX0" fmla="*/ 386746 w 3552652"/>
                  <a:gd name="connsiteY0" fmla="*/ 3 h 1374611"/>
                  <a:gd name="connsiteX1" fmla="*/ 2358420 w 3552652"/>
                  <a:gd name="connsiteY1" fmla="*/ 1022498 h 1374611"/>
                  <a:gd name="connsiteX2" fmla="*/ 3552652 w 3552652"/>
                  <a:gd name="connsiteY2" fmla="*/ 1374611 h 1374611"/>
                  <a:gd name="connsiteX3" fmla="*/ 1939411 w 3552652"/>
                  <a:gd name="connsiteY3" fmla="*/ 1374611 h 1374611"/>
                  <a:gd name="connsiteX4" fmla="*/ 1982991 w 3552652"/>
                  <a:gd name="connsiteY4" fmla="*/ 1309973 h 1374611"/>
                  <a:gd name="connsiteX5" fmla="*/ 2003781 w 3552652"/>
                  <a:gd name="connsiteY5" fmla="*/ 1206997 h 1374611"/>
                  <a:gd name="connsiteX6" fmla="*/ 1739227 w 3552652"/>
                  <a:gd name="connsiteY6" fmla="*/ 942443 h 1374611"/>
                  <a:gd name="connsiteX7" fmla="*/ 1474673 w 3552652"/>
                  <a:gd name="connsiteY7" fmla="*/ 1206997 h 1374611"/>
                  <a:gd name="connsiteX8" fmla="*/ 1495463 w 3552652"/>
                  <a:gd name="connsiteY8" fmla="*/ 1309973 h 1374611"/>
                  <a:gd name="connsiteX9" fmla="*/ 1539043 w 3552652"/>
                  <a:gd name="connsiteY9" fmla="*/ 1374611 h 1374611"/>
                  <a:gd name="connsiteX10" fmla="*/ 381983 w 3552652"/>
                  <a:gd name="connsiteY10" fmla="*/ 1374611 h 1374611"/>
                  <a:gd name="connsiteX11" fmla="*/ 384313 w 3552652"/>
                  <a:gd name="connsiteY11" fmla="*/ 702307 h 1374611"/>
                  <a:gd name="connsiteX12" fmla="*/ 369127 w 3552652"/>
                  <a:gd name="connsiteY12" fmla="*/ 714836 h 1374611"/>
                  <a:gd name="connsiteX13" fmla="*/ 236755 w 3552652"/>
                  <a:gd name="connsiteY13" fmla="*/ 755270 h 1374611"/>
                  <a:gd name="connsiteX14" fmla="*/ 0 w 3552652"/>
                  <a:gd name="connsiteY14" fmla="*/ 518515 h 1374611"/>
                  <a:gd name="connsiteX15" fmla="*/ 236755 w 3552652"/>
                  <a:gd name="connsiteY15" fmla="*/ 281760 h 1374611"/>
                  <a:gd name="connsiteX16" fmla="*/ 369127 w 3552652"/>
                  <a:gd name="connsiteY16" fmla="*/ 322194 h 1374611"/>
                  <a:gd name="connsiteX17" fmla="*/ 385583 w 3552652"/>
                  <a:gd name="connsiteY17" fmla="*/ 335771 h 1374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552652" h="1374611">
                    <a:moveTo>
                      <a:pt x="386746" y="3"/>
                    </a:moveTo>
                    <a:cubicBezTo>
                      <a:pt x="1135252" y="-1532"/>
                      <a:pt x="1862519" y="679097"/>
                      <a:pt x="2358420" y="1022498"/>
                    </a:cubicBezTo>
                    <a:cubicBezTo>
                      <a:pt x="3061298" y="1058907"/>
                      <a:pt x="3119650" y="1166752"/>
                      <a:pt x="3552652" y="1374611"/>
                    </a:cubicBezTo>
                    <a:lnTo>
                      <a:pt x="1939411" y="1374611"/>
                    </a:lnTo>
                    <a:lnTo>
                      <a:pt x="1982991" y="1309973"/>
                    </a:lnTo>
                    <a:cubicBezTo>
                      <a:pt x="1996378" y="1278323"/>
                      <a:pt x="2003781" y="1243524"/>
                      <a:pt x="2003781" y="1206997"/>
                    </a:cubicBezTo>
                    <a:cubicBezTo>
                      <a:pt x="2003781" y="1060888"/>
                      <a:pt x="1885336" y="942443"/>
                      <a:pt x="1739227" y="942443"/>
                    </a:cubicBezTo>
                    <a:cubicBezTo>
                      <a:pt x="1593118" y="942443"/>
                      <a:pt x="1474673" y="1060888"/>
                      <a:pt x="1474673" y="1206997"/>
                    </a:cubicBezTo>
                    <a:cubicBezTo>
                      <a:pt x="1474673" y="1243524"/>
                      <a:pt x="1482076" y="1278323"/>
                      <a:pt x="1495463" y="1309973"/>
                    </a:cubicBezTo>
                    <a:lnTo>
                      <a:pt x="1539043" y="1374611"/>
                    </a:lnTo>
                    <a:lnTo>
                      <a:pt x="381983" y="1374611"/>
                    </a:lnTo>
                    <a:lnTo>
                      <a:pt x="384313" y="702307"/>
                    </a:lnTo>
                    <a:lnTo>
                      <a:pt x="369127" y="714836"/>
                    </a:lnTo>
                    <a:cubicBezTo>
                      <a:pt x="331340" y="740364"/>
                      <a:pt x="285788" y="755270"/>
                      <a:pt x="236755" y="755270"/>
                    </a:cubicBezTo>
                    <a:cubicBezTo>
                      <a:pt x="105999" y="755270"/>
                      <a:pt x="0" y="649271"/>
                      <a:pt x="0" y="518515"/>
                    </a:cubicBezTo>
                    <a:cubicBezTo>
                      <a:pt x="0" y="387759"/>
                      <a:pt x="105999" y="281760"/>
                      <a:pt x="236755" y="281760"/>
                    </a:cubicBezTo>
                    <a:cubicBezTo>
                      <a:pt x="285788" y="281760"/>
                      <a:pt x="331340" y="296666"/>
                      <a:pt x="369127" y="322194"/>
                    </a:cubicBezTo>
                    <a:lnTo>
                      <a:pt x="385583" y="335771"/>
                    </a:lnTo>
                    <a:close/>
                  </a:path>
                </a:pathLst>
              </a:custGeom>
              <a:solidFill>
                <a:srgbClr val="FFBF5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7523892" y="3675867"/>
                <a:ext cx="1312001" cy="1184878"/>
                <a:chOff x="1475561" y="2391775"/>
                <a:chExt cx="724620" cy="654410"/>
              </a:xfrm>
            </p:grpSpPr>
            <p:sp>
              <p:nvSpPr>
                <p:cNvPr id="103" name="任意多边形 102"/>
                <p:cNvSpPr/>
                <p:nvPr/>
              </p:nvSpPr>
              <p:spPr>
                <a:xfrm>
                  <a:off x="1475561" y="2391775"/>
                  <a:ext cx="724620" cy="509118"/>
                </a:xfrm>
                <a:custGeom>
                  <a:avLst/>
                  <a:gdLst>
                    <a:gd name="connsiteX0" fmla="*/ 362310 w 724620"/>
                    <a:gd name="connsiteY0" fmla="*/ 0 h 509118"/>
                    <a:gd name="connsiteX1" fmla="*/ 724620 w 724620"/>
                    <a:gd name="connsiteY1" fmla="*/ 362310 h 509118"/>
                    <a:gd name="connsiteX2" fmla="*/ 696148 w 724620"/>
                    <a:gd name="connsiteY2" fmla="*/ 503337 h 509118"/>
                    <a:gd name="connsiteX3" fmla="*/ 693010 w 724620"/>
                    <a:gd name="connsiteY3" fmla="*/ 509118 h 509118"/>
                    <a:gd name="connsiteX4" fmla="*/ 31610 w 724620"/>
                    <a:gd name="connsiteY4" fmla="*/ 509118 h 509118"/>
                    <a:gd name="connsiteX5" fmla="*/ 28472 w 724620"/>
                    <a:gd name="connsiteY5" fmla="*/ 503337 h 509118"/>
                    <a:gd name="connsiteX6" fmla="*/ 0 w 724620"/>
                    <a:gd name="connsiteY6" fmla="*/ 362310 h 509118"/>
                    <a:gd name="connsiteX7" fmla="*/ 362310 w 724620"/>
                    <a:gd name="connsiteY7" fmla="*/ 0 h 509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24620" h="509118">
                      <a:moveTo>
                        <a:pt x="362310" y="0"/>
                      </a:moveTo>
                      <a:cubicBezTo>
                        <a:pt x="562408" y="0"/>
                        <a:pt x="724620" y="162212"/>
                        <a:pt x="724620" y="362310"/>
                      </a:cubicBezTo>
                      <a:cubicBezTo>
                        <a:pt x="724620" y="412335"/>
                        <a:pt x="714482" y="459991"/>
                        <a:pt x="696148" y="503337"/>
                      </a:cubicBezTo>
                      <a:lnTo>
                        <a:pt x="693010" y="509118"/>
                      </a:lnTo>
                      <a:lnTo>
                        <a:pt x="31610" y="509118"/>
                      </a:lnTo>
                      <a:lnTo>
                        <a:pt x="28472" y="503337"/>
                      </a:lnTo>
                      <a:cubicBezTo>
                        <a:pt x="10139" y="459991"/>
                        <a:pt x="0" y="412335"/>
                        <a:pt x="0" y="362310"/>
                      </a:cubicBezTo>
                      <a:cubicBezTo>
                        <a:pt x="0" y="162212"/>
                        <a:pt x="162212" y="0"/>
                        <a:pt x="362310" y="0"/>
                      </a:cubicBezTo>
                      <a:close/>
                    </a:path>
                  </a:pathLst>
                </a:custGeom>
                <a:solidFill>
                  <a:srgbClr val="383C3E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4" name="椭圆 103"/>
                <p:cNvSpPr/>
                <p:nvPr/>
              </p:nvSpPr>
              <p:spPr>
                <a:xfrm>
                  <a:off x="1545771" y="2461985"/>
                  <a:ext cx="584200" cy="584200"/>
                </a:xfrm>
                <a:prstGeom prst="ellipse">
                  <a:avLst/>
                </a:prstGeom>
                <a:gradFill flip="none" rotWithShape="1">
                  <a:gsLst>
                    <a:gs pos="84000">
                      <a:srgbClr val="000000">
                        <a:lumMod val="75000"/>
                        <a:lumOff val="25000"/>
                      </a:srgbClr>
                    </a:gs>
                    <a:gs pos="47000">
                      <a:srgbClr val="000000">
                        <a:lumMod val="65000"/>
                        <a:lumOff val="35000"/>
                      </a:srgbClr>
                    </a:gs>
                    <a:gs pos="62000">
                      <a:srgbClr val="777777"/>
                    </a:gs>
                    <a:gs pos="73000">
                      <a:srgbClr val="5C5C5C"/>
                    </a:gs>
                    <a:gs pos="0">
                      <a:srgbClr val="000000">
                        <a:lumMod val="65000"/>
                        <a:lumOff val="3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5" name="椭圆 104"/>
                <p:cNvSpPr/>
                <p:nvPr/>
              </p:nvSpPr>
              <p:spPr>
                <a:xfrm>
                  <a:off x="1634671" y="2550885"/>
                  <a:ext cx="406400" cy="406400"/>
                </a:xfrm>
                <a:prstGeom prst="ellipse">
                  <a:avLst/>
                </a:prstGeom>
                <a:solidFill>
                  <a:srgbClr val="E4E4E4"/>
                </a:solidFill>
                <a:ln w="25400" cap="flat" cmpd="sng" algn="ctr">
                  <a:noFill/>
                  <a:prstDash val="solid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25400" h="19050"/>
                </a:sp3d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6" name="椭圆 105"/>
                <p:cNvSpPr/>
                <p:nvPr/>
              </p:nvSpPr>
              <p:spPr>
                <a:xfrm>
                  <a:off x="1802152" y="2718366"/>
                  <a:ext cx="71438" cy="71438"/>
                </a:xfrm>
                <a:prstGeom prst="ellipse">
                  <a:avLst/>
                </a:prstGeom>
                <a:solidFill>
                  <a:srgbClr val="000000">
                    <a:lumMod val="50000"/>
                    <a:lumOff val="50000"/>
                  </a:srgbClr>
                </a:solidFill>
                <a:ln w="25400" cap="flat" cmpd="sng" algn="ctr">
                  <a:noFill/>
                  <a:prstDash val="solid"/>
                </a:ln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7" name="梯形 106"/>
                <p:cNvSpPr/>
                <p:nvPr/>
              </p:nvSpPr>
              <p:spPr>
                <a:xfrm flipV="1">
                  <a:off x="1812296" y="2593941"/>
                  <a:ext cx="53228" cy="103993"/>
                </a:xfrm>
                <a:prstGeom prst="trapezoid">
                  <a:avLst/>
                </a:prstGeom>
                <a:solidFill>
                  <a:srgbClr val="000000">
                    <a:lumMod val="65000"/>
                    <a:lumOff val="35000"/>
                  </a:srgbClr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8" name="梯形 107"/>
                <p:cNvSpPr/>
                <p:nvPr/>
              </p:nvSpPr>
              <p:spPr>
                <a:xfrm rot="4320000" flipV="1">
                  <a:off x="1921002" y="2672920"/>
                  <a:ext cx="53228" cy="103993"/>
                </a:xfrm>
                <a:prstGeom prst="trapezoid">
                  <a:avLst/>
                </a:prstGeom>
                <a:solidFill>
                  <a:srgbClr val="000000">
                    <a:lumMod val="65000"/>
                    <a:lumOff val="35000"/>
                  </a:srgbClr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9" name="梯形 108"/>
                <p:cNvSpPr/>
                <p:nvPr/>
              </p:nvSpPr>
              <p:spPr>
                <a:xfrm rot="8640000" flipV="1">
                  <a:off x="1879480" y="2800711"/>
                  <a:ext cx="53228" cy="103993"/>
                </a:xfrm>
                <a:prstGeom prst="trapezoid">
                  <a:avLst/>
                </a:prstGeom>
                <a:solidFill>
                  <a:srgbClr val="000000">
                    <a:lumMod val="65000"/>
                    <a:lumOff val="35000"/>
                  </a:srgbClr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" name="梯形 109"/>
                <p:cNvSpPr/>
                <p:nvPr/>
              </p:nvSpPr>
              <p:spPr>
                <a:xfrm rot="12960000" flipV="1">
                  <a:off x="1745112" y="2800711"/>
                  <a:ext cx="53228" cy="103993"/>
                </a:xfrm>
                <a:prstGeom prst="trapezoid">
                  <a:avLst/>
                </a:prstGeom>
                <a:solidFill>
                  <a:srgbClr val="000000">
                    <a:lumMod val="65000"/>
                    <a:lumOff val="35000"/>
                  </a:srgbClr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1" name="梯形 110"/>
                <p:cNvSpPr/>
                <p:nvPr/>
              </p:nvSpPr>
              <p:spPr>
                <a:xfrm rot="17280000" flipV="1">
                  <a:off x="1703590" y="2672920"/>
                  <a:ext cx="53228" cy="103993"/>
                </a:xfrm>
                <a:prstGeom prst="trapezoid">
                  <a:avLst/>
                </a:prstGeom>
                <a:solidFill>
                  <a:srgbClr val="000000">
                    <a:lumMod val="65000"/>
                    <a:lumOff val="35000"/>
                  </a:srgbClr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2" name="任意多边形 111"/>
                <p:cNvSpPr/>
                <p:nvPr/>
              </p:nvSpPr>
              <p:spPr>
                <a:xfrm>
                  <a:off x="1475561" y="2394268"/>
                  <a:ext cx="724620" cy="503337"/>
                </a:xfrm>
                <a:custGeom>
                  <a:avLst/>
                  <a:gdLst>
                    <a:gd name="connsiteX0" fmla="*/ 362310 w 724620"/>
                    <a:gd name="connsiteY0" fmla="*/ 0 h 518642"/>
                    <a:gd name="connsiteX1" fmla="*/ 724620 w 724620"/>
                    <a:gd name="connsiteY1" fmla="*/ 362310 h 518642"/>
                    <a:gd name="connsiteX2" fmla="*/ 696148 w 724620"/>
                    <a:gd name="connsiteY2" fmla="*/ 503337 h 518642"/>
                    <a:gd name="connsiteX3" fmla="*/ 687841 w 724620"/>
                    <a:gd name="connsiteY3" fmla="*/ 518642 h 518642"/>
                    <a:gd name="connsiteX4" fmla="*/ 36780 w 724620"/>
                    <a:gd name="connsiteY4" fmla="*/ 518642 h 518642"/>
                    <a:gd name="connsiteX5" fmla="*/ 28472 w 724620"/>
                    <a:gd name="connsiteY5" fmla="*/ 503337 h 518642"/>
                    <a:gd name="connsiteX6" fmla="*/ 0 w 724620"/>
                    <a:gd name="connsiteY6" fmla="*/ 362310 h 518642"/>
                    <a:gd name="connsiteX7" fmla="*/ 362310 w 724620"/>
                    <a:gd name="connsiteY7" fmla="*/ 0 h 518642"/>
                    <a:gd name="connsiteX0" fmla="*/ 687841 w 779281"/>
                    <a:gd name="connsiteY0" fmla="*/ 518642 h 610082"/>
                    <a:gd name="connsiteX1" fmla="*/ 36780 w 779281"/>
                    <a:gd name="connsiteY1" fmla="*/ 518642 h 610082"/>
                    <a:gd name="connsiteX2" fmla="*/ 28472 w 779281"/>
                    <a:gd name="connsiteY2" fmla="*/ 503337 h 610082"/>
                    <a:gd name="connsiteX3" fmla="*/ 0 w 779281"/>
                    <a:gd name="connsiteY3" fmla="*/ 362310 h 610082"/>
                    <a:gd name="connsiteX4" fmla="*/ 362310 w 779281"/>
                    <a:gd name="connsiteY4" fmla="*/ 0 h 610082"/>
                    <a:gd name="connsiteX5" fmla="*/ 724620 w 779281"/>
                    <a:gd name="connsiteY5" fmla="*/ 362310 h 610082"/>
                    <a:gd name="connsiteX6" fmla="*/ 696148 w 779281"/>
                    <a:gd name="connsiteY6" fmla="*/ 503337 h 610082"/>
                    <a:gd name="connsiteX7" fmla="*/ 779281 w 779281"/>
                    <a:gd name="connsiteY7" fmla="*/ 610082 h 610082"/>
                    <a:gd name="connsiteX0" fmla="*/ 36780 w 779281"/>
                    <a:gd name="connsiteY0" fmla="*/ 518642 h 610082"/>
                    <a:gd name="connsiteX1" fmla="*/ 28472 w 779281"/>
                    <a:gd name="connsiteY1" fmla="*/ 503337 h 610082"/>
                    <a:gd name="connsiteX2" fmla="*/ 0 w 779281"/>
                    <a:gd name="connsiteY2" fmla="*/ 362310 h 610082"/>
                    <a:gd name="connsiteX3" fmla="*/ 362310 w 779281"/>
                    <a:gd name="connsiteY3" fmla="*/ 0 h 610082"/>
                    <a:gd name="connsiteX4" fmla="*/ 724620 w 779281"/>
                    <a:gd name="connsiteY4" fmla="*/ 362310 h 610082"/>
                    <a:gd name="connsiteX5" fmla="*/ 696148 w 779281"/>
                    <a:gd name="connsiteY5" fmla="*/ 503337 h 610082"/>
                    <a:gd name="connsiteX6" fmla="*/ 779281 w 779281"/>
                    <a:gd name="connsiteY6" fmla="*/ 610082 h 610082"/>
                    <a:gd name="connsiteX0" fmla="*/ 36780 w 724620"/>
                    <a:gd name="connsiteY0" fmla="*/ 518642 h 518642"/>
                    <a:gd name="connsiteX1" fmla="*/ 28472 w 724620"/>
                    <a:gd name="connsiteY1" fmla="*/ 503337 h 518642"/>
                    <a:gd name="connsiteX2" fmla="*/ 0 w 724620"/>
                    <a:gd name="connsiteY2" fmla="*/ 362310 h 518642"/>
                    <a:gd name="connsiteX3" fmla="*/ 362310 w 724620"/>
                    <a:gd name="connsiteY3" fmla="*/ 0 h 518642"/>
                    <a:gd name="connsiteX4" fmla="*/ 724620 w 724620"/>
                    <a:gd name="connsiteY4" fmla="*/ 362310 h 518642"/>
                    <a:gd name="connsiteX5" fmla="*/ 696148 w 724620"/>
                    <a:gd name="connsiteY5" fmla="*/ 503337 h 518642"/>
                    <a:gd name="connsiteX0" fmla="*/ 28472 w 724620"/>
                    <a:gd name="connsiteY0" fmla="*/ 503337 h 503337"/>
                    <a:gd name="connsiteX1" fmla="*/ 0 w 724620"/>
                    <a:gd name="connsiteY1" fmla="*/ 362310 h 503337"/>
                    <a:gd name="connsiteX2" fmla="*/ 362310 w 724620"/>
                    <a:gd name="connsiteY2" fmla="*/ 0 h 503337"/>
                    <a:gd name="connsiteX3" fmla="*/ 724620 w 724620"/>
                    <a:gd name="connsiteY3" fmla="*/ 362310 h 503337"/>
                    <a:gd name="connsiteX4" fmla="*/ 696148 w 724620"/>
                    <a:gd name="connsiteY4" fmla="*/ 503337 h 50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4620" h="503337">
                      <a:moveTo>
                        <a:pt x="28472" y="503337"/>
                      </a:moveTo>
                      <a:cubicBezTo>
                        <a:pt x="10139" y="459991"/>
                        <a:pt x="0" y="412335"/>
                        <a:pt x="0" y="362310"/>
                      </a:cubicBezTo>
                      <a:cubicBezTo>
                        <a:pt x="0" y="162212"/>
                        <a:pt x="162212" y="0"/>
                        <a:pt x="362310" y="0"/>
                      </a:cubicBezTo>
                      <a:cubicBezTo>
                        <a:pt x="562408" y="0"/>
                        <a:pt x="724620" y="162212"/>
                        <a:pt x="724620" y="362310"/>
                      </a:cubicBezTo>
                      <a:cubicBezTo>
                        <a:pt x="724620" y="412335"/>
                        <a:pt x="714482" y="459991"/>
                        <a:pt x="696148" y="503337"/>
                      </a:cubicBezTo>
                    </a:path>
                  </a:pathLst>
                </a:custGeom>
                <a:noFill/>
                <a:ln w="22225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23" name="文本框 6"/>
            <p:cNvSpPr txBox="1"/>
            <p:nvPr/>
          </p:nvSpPr>
          <p:spPr>
            <a:xfrm>
              <a:off x="4494657" y="2767322"/>
              <a:ext cx="504215" cy="625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Iskoola Pota" panose="020B0502040204020203" pitchFamily="34" charset="0"/>
                </a:rPr>
                <a:t>A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Iskoola Pota" panose="020B0502040204020203" pitchFamily="34" charset="0"/>
              </a:endParaRPr>
            </a:p>
          </p:txBody>
        </p:sp>
        <p:sp>
          <p:nvSpPr>
            <p:cNvPr id="124" name="文本框 63"/>
            <p:cNvSpPr txBox="1"/>
            <p:nvPr/>
          </p:nvSpPr>
          <p:spPr>
            <a:xfrm>
              <a:off x="6669921" y="2755885"/>
              <a:ext cx="504215" cy="625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Iskoola Pota" panose="020B0502040204020203" pitchFamily="34" charset="0"/>
                </a:rPr>
                <a:t>B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Iskoola Pota" panose="020B0502040204020203" pitchFamily="34" charset="0"/>
              </a:endParaRPr>
            </a:p>
          </p:txBody>
        </p:sp>
        <p:sp>
          <p:nvSpPr>
            <p:cNvPr id="125" name="文本框 64"/>
            <p:cNvSpPr txBox="1"/>
            <p:nvPr/>
          </p:nvSpPr>
          <p:spPr>
            <a:xfrm>
              <a:off x="6933356" y="3831074"/>
              <a:ext cx="504215" cy="625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Iskoola Pota" panose="020B0502040204020203" pitchFamily="34" charset="0"/>
                </a:rPr>
                <a:t>D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Iskoola Pota" panose="020B0502040204020203" pitchFamily="34" charset="0"/>
              </a:endParaRPr>
            </a:p>
          </p:txBody>
        </p:sp>
        <p:sp>
          <p:nvSpPr>
            <p:cNvPr id="126" name="文本框 65"/>
            <p:cNvSpPr txBox="1"/>
            <p:nvPr/>
          </p:nvSpPr>
          <p:spPr>
            <a:xfrm>
              <a:off x="3461573" y="3723772"/>
              <a:ext cx="504215" cy="625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Iskoola Pota" panose="020B0502040204020203" pitchFamily="34" charset="0"/>
                </a:rPr>
                <a:t>C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Iskoola Pota" panose="020B0502040204020203" pitchFamily="34" charset="0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1921157" y="2031826"/>
              <a:ext cx="172857" cy="172857"/>
            </a:xfrm>
            <a:prstGeom prst="ellipse">
              <a:avLst/>
            </a:prstGeom>
            <a:solidFill>
              <a:srgbClr val="01B3C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1995856" y="5314302"/>
              <a:ext cx="172857" cy="172857"/>
            </a:xfrm>
            <a:prstGeom prst="ellipse">
              <a:avLst/>
            </a:prstGeom>
            <a:solidFill>
              <a:srgbClr val="F1747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>
              <a:off x="10062890" y="5314302"/>
              <a:ext cx="172857" cy="172857"/>
            </a:xfrm>
            <a:prstGeom prst="ellipse">
              <a:avLst/>
            </a:prstGeom>
            <a:solidFill>
              <a:srgbClr val="985CB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10212287" y="2025823"/>
              <a:ext cx="172857" cy="172857"/>
            </a:xfrm>
            <a:prstGeom prst="ellipse">
              <a:avLst/>
            </a:prstGeom>
            <a:solidFill>
              <a:srgbClr val="FFBF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31" name="组合 130"/>
            <p:cNvGrpSpPr/>
            <p:nvPr/>
          </p:nvGrpSpPr>
          <p:grpSpPr>
            <a:xfrm>
              <a:off x="8011070" y="1685400"/>
              <a:ext cx="344386" cy="402846"/>
              <a:chOff x="5854700" y="3100388"/>
              <a:chExt cx="514350" cy="601662"/>
            </a:xfrm>
            <a:solidFill>
              <a:srgbClr val="FFBF53"/>
            </a:solidFill>
          </p:grpSpPr>
          <p:sp>
            <p:nvSpPr>
              <p:cNvPr id="132" name="Oval 11"/>
              <p:cNvSpPr>
                <a:spLocks noChangeArrowheads="1"/>
              </p:cNvSpPr>
              <p:nvPr/>
            </p:nvSpPr>
            <p:spPr bwMode="auto">
              <a:xfrm>
                <a:off x="5976938" y="3100388"/>
                <a:ext cx="95250" cy="11588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3" name="Freeform 12"/>
              <p:cNvSpPr>
                <a:spLocks noEditPoints="1"/>
              </p:cNvSpPr>
              <p:nvPr/>
            </p:nvSpPr>
            <p:spPr bwMode="auto">
              <a:xfrm>
                <a:off x="5854700" y="3227388"/>
                <a:ext cx="334963" cy="473075"/>
              </a:xfrm>
              <a:custGeom>
                <a:avLst/>
                <a:gdLst>
                  <a:gd name="T0" fmla="*/ 331663 w 121"/>
                  <a:gd name="T1" fmla="*/ 72006 h 171"/>
                  <a:gd name="T2" fmla="*/ 331663 w 121"/>
                  <a:gd name="T3" fmla="*/ 72006 h 171"/>
                  <a:gd name="T4" fmla="*/ 315080 w 121"/>
                  <a:gd name="T5" fmla="*/ 58158 h 171"/>
                  <a:gd name="T6" fmla="*/ 248747 w 121"/>
                  <a:gd name="T7" fmla="*/ 8308 h 171"/>
                  <a:gd name="T8" fmla="*/ 232164 w 121"/>
                  <a:gd name="T9" fmla="*/ 2769 h 171"/>
                  <a:gd name="T10" fmla="*/ 207289 w 121"/>
                  <a:gd name="T11" fmla="*/ 2769 h 171"/>
                  <a:gd name="T12" fmla="*/ 204526 w 121"/>
                  <a:gd name="T13" fmla="*/ 30464 h 171"/>
                  <a:gd name="T14" fmla="*/ 185179 w 121"/>
                  <a:gd name="T15" fmla="*/ 116317 h 171"/>
                  <a:gd name="T16" fmla="*/ 185179 w 121"/>
                  <a:gd name="T17" fmla="*/ 19386 h 171"/>
                  <a:gd name="T18" fmla="*/ 160304 w 121"/>
                  <a:gd name="T19" fmla="*/ 0 h 171"/>
                  <a:gd name="T20" fmla="*/ 157540 w 121"/>
                  <a:gd name="T21" fmla="*/ 24925 h 171"/>
                  <a:gd name="T22" fmla="*/ 124374 w 121"/>
                  <a:gd name="T23" fmla="*/ 49850 h 171"/>
                  <a:gd name="T24" fmla="*/ 110554 w 121"/>
                  <a:gd name="T25" fmla="*/ 19386 h 171"/>
                  <a:gd name="T26" fmla="*/ 129901 w 121"/>
                  <a:gd name="T27" fmla="*/ 0 h 171"/>
                  <a:gd name="T28" fmla="*/ 105027 w 121"/>
                  <a:gd name="T29" fmla="*/ 2769 h 171"/>
                  <a:gd name="T30" fmla="*/ 8292 w 121"/>
                  <a:gd name="T31" fmla="*/ 96931 h 171"/>
                  <a:gd name="T32" fmla="*/ 5528 w 121"/>
                  <a:gd name="T33" fmla="*/ 96931 h 171"/>
                  <a:gd name="T34" fmla="*/ 2764 w 121"/>
                  <a:gd name="T35" fmla="*/ 132934 h 171"/>
                  <a:gd name="T36" fmla="*/ 2764 w 121"/>
                  <a:gd name="T37" fmla="*/ 132934 h 171"/>
                  <a:gd name="T38" fmla="*/ 5528 w 121"/>
                  <a:gd name="T39" fmla="*/ 138473 h 171"/>
                  <a:gd name="T40" fmla="*/ 16583 w 121"/>
                  <a:gd name="T41" fmla="*/ 157859 h 171"/>
                  <a:gd name="T42" fmla="*/ 55277 w 121"/>
                  <a:gd name="T43" fmla="*/ 232634 h 171"/>
                  <a:gd name="T44" fmla="*/ 88444 w 121"/>
                  <a:gd name="T45" fmla="*/ 249251 h 171"/>
                  <a:gd name="T46" fmla="*/ 96735 w 121"/>
                  <a:gd name="T47" fmla="*/ 249251 h 171"/>
                  <a:gd name="T48" fmla="*/ 165832 w 121"/>
                  <a:gd name="T49" fmla="*/ 473576 h 171"/>
                  <a:gd name="T50" fmla="*/ 154776 w 121"/>
                  <a:gd name="T51" fmla="*/ 304640 h 171"/>
                  <a:gd name="T52" fmla="*/ 245983 w 121"/>
                  <a:gd name="T53" fmla="*/ 91392 h 171"/>
                  <a:gd name="T54" fmla="*/ 257039 w 121"/>
                  <a:gd name="T55" fmla="*/ 85853 h 171"/>
                  <a:gd name="T56" fmla="*/ 207289 w 121"/>
                  <a:gd name="T57" fmla="*/ 124625 h 171"/>
                  <a:gd name="T58" fmla="*/ 245983 w 121"/>
                  <a:gd name="T59" fmla="*/ 91392 h 171"/>
                  <a:gd name="T60" fmla="*/ 82916 w 121"/>
                  <a:gd name="T61" fmla="*/ 152320 h 171"/>
                  <a:gd name="T62" fmla="*/ 63569 w 121"/>
                  <a:gd name="T63" fmla="*/ 121856 h 171"/>
                  <a:gd name="T64" fmla="*/ 91207 w 121"/>
                  <a:gd name="T65" fmla="*/ 166167 h 1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1" h="171">
                    <a:moveTo>
                      <a:pt x="120" y="42"/>
                    </a:moveTo>
                    <a:cubicBezTo>
                      <a:pt x="120" y="35"/>
                      <a:pt x="121" y="24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4" y="21"/>
                      <a:pt x="114" y="21"/>
                      <a:pt x="114" y="21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88" y="2"/>
                      <a:pt x="86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1" y="1"/>
                      <a:pt x="78" y="0"/>
                      <a:pt x="75" y="0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4" y="0"/>
                      <a:pt x="42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6" y="1"/>
                      <a:pt x="33" y="3"/>
                      <a:pt x="31" y="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60"/>
                      <a:pt x="2" y="42"/>
                      <a:pt x="1" y="48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4" y="82"/>
                      <a:pt x="28" y="80"/>
                      <a:pt x="33" y="78"/>
                    </a:cubicBezTo>
                    <a:cubicBezTo>
                      <a:pt x="32" y="82"/>
                      <a:pt x="32" y="86"/>
                      <a:pt x="32" y="90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3" y="90"/>
                      <a:pt x="34" y="90"/>
                      <a:pt x="35" y="90"/>
                    </a:cubicBezTo>
                    <a:cubicBezTo>
                      <a:pt x="37" y="171"/>
                      <a:pt x="37" y="171"/>
                      <a:pt x="37" y="171"/>
                    </a:cubicBezTo>
                    <a:cubicBezTo>
                      <a:pt x="60" y="171"/>
                      <a:pt x="60" y="171"/>
                      <a:pt x="60" y="171"/>
                    </a:cubicBezTo>
                    <a:cubicBezTo>
                      <a:pt x="60" y="161"/>
                      <a:pt x="60" y="147"/>
                      <a:pt x="60" y="134"/>
                    </a:cubicBezTo>
                    <a:cubicBezTo>
                      <a:pt x="57" y="127"/>
                      <a:pt x="56" y="118"/>
                      <a:pt x="56" y="110"/>
                    </a:cubicBezTo>
                    <a:cubicBezTo>
                      <a:pt x="56" y="73"/>
                      <a:pt x="84" y="44"/>
                      <a:pt x="120" y="42"/>
                    </a:cubicBezTo>
                    <a:close/>
                    <a:moveTo>
                      <a:pt x="89" y="33"/>
                    </a:moveTo>
                    <a:cubicBezTo>
                      <a:pt x="89" y="31"/>
                      <a:pt x="89" y="29"/>
                      <a:pt x="89" y="27"/>
                    </a:cubicBezTo>
                    <a:cubicBezTo>
                      <a:pt x="93" y="31"/>
                      <a:pt x="93" y="31"/>
                      <a:pt x="93" y="31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75" y="45"/>
                      <a:pt x="75" y="45"/>
                      <a:pt x="75" y="45"/>
                    </a:cubicBezTo>
                    <a:cubicBezTo>
                      <a:pt x="73" y="42"/>
                      <a:pt x="73" y="42"/>
                      <a:pt x="73" y="42"/>
                    </a:cubicBezTo>
                    <a:lnTo>
                      <a:pt x="89" y="33"/>
                    </a:lnTo>
                    <a:close/>
                    <a:moveTo>
                      <a:pt x="33" y="60"/>
                    </a:moveTo>
                    <a:cubicBezTo>
                      <a:pt x="30" y="55"/>
                      <a:pt x="30" y="55"/>
                      <a:pt x="30" y="5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3" y="41"/>
                      <a:pt x="33" y="50"/>
                      <a:pt x="33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4" name="Freeform 13"/>
              <p:cNvSpPr>
                <a:spLocks/>
              </p:cNvSpPr>
              <p:nvPr/>
            </p:nvSpPr>
            <p:spPr bwMode="auto">
              <a:xfrm>
                <a:off x="6032500" y="3619500"/>
                <a:ext cx="65088" cy="80963"/>
              </a:xfrm>
              <a:custGeom>
                <a:avLst/>
                <a:gdLst>
                  <a:gd name="T0" fmla="*/ 0 w 24"/>
                  <a:gd name="T1" fmla="*/ 0 h 29"/>
                  <a:gd name="T2" fmla="*/ 2728 w 24"/>
                  <a:gd name="T3" fmla="*/ 80683 h 29"/>
                  <a:gd name="T4" fmla="*/ 65482 w 24"/>
                  <a:gd name="T5" fmla="*/ 80683 h 29"/>
                  <a:gd name="T6" fmla="*/ 65482 w 24"/>
                  <a:gd name="T7" fmla="*/ 72336 h 29"/>
                  <a:gd name="T8" fmla="*/ 0 w 24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29">
                    <a:moveTo>
                      <a:pt x="0" y="0"/>
                    </a:moveTo>
                    <a:cubicBezTo>
                      <a:pt x="1" y="29"/>
                      <a:pt x="1" y="29"/>
                      <a:pt x="1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8"/>
                      <a:pt x="24" y="27"/>
                      <a:pt x="24" y="26"/>
                    </a:cubicBezTo>
                    <a:cubicBezTo>
                      <a:pt x="14" y="19"/>
                      <a:pt x="6" y="1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5" name="Freeform 14"/>
              <p:cNvSpPr>
                <a:spLocks noEditPoints="1"/>
              </p:cNvSpPr>
              <p:nvPr/>
            </p:nvSpPr>
            <p:spPr bwMode="auto">
              <a:xfrm>
                <a:off x="6027738" y="3360738"/>
                <a:ext cx="341312" cy="341312"/>
              </a:xfrm>
              <a:custGeom>
                <a:avLst/>
                <a:gdLst>
                  <a:gd name="T0" fmla="*/ 171306 w 124"/>
                  <a:gd name="T1" fmla="*/ 0 h 124"/>
                  <a:gd name="T2" fmla="*/ 0 w 124"/>
                  <a:gd name="T3" fmla="*/ 171306 h 124"/>
                  <a:gd name="T4" fmla="*/ 171306 w 124"/>
                  <a:gd name="T5" fmla="*/ 342612 h 124"/>
                  <a:gd name="T6" fmla="*/ 342612 w 124"/>
                  <a:gd name="T7" fmla="*/ 171306 h 124"/>
                  <a:gd name="T8" fmla="*/ 171306 w 124"/>
                  <a:gd name="T9" fmla="*/ 0 h 124"/>
                  <a:gd name="T10" fmla="*/ 187884 w 124"/>
                  <a:gd name="T11" fmla="*/ 309456 h 124"/>
                  <a:gd name="T12" fmla="*/ 187884 w 124"/>
                  <a:gd name="T13" fmla="*/ 276300 h 124"/>
                  <a:gd name="T14" fmla="*/ 171306 w 124"/>
                  <a:gd name="T15" fmla="*/ 279063 h 124"/>
                  <a:gd name="T16" fmla="*/ 154728 w 124"/>
                  <a:gd name="T17" fmla="*/ 276300 h 124"/>
                  <a:gd name="T18" fmla="*/ 154728 w 124"/>
                  <a:gd name="T19" fmla="*/ 309456 h 124"/>
                  <a:gd name="T20" fmla="*/ 33156 w 124"/>
                  <a:gd name="T21" fmla="*/ 185121 h 124"/>
                  <a:gd name="T22" fmla="*/ 66312 w 124"/>
                  <a:gd name="T23" fmla="*/ 185121 h 124"/>
                  <a:gd name="T24" fmla="*/ 63549 w 124"/>
                  <a:gd name="T25" fmla="*/ 171306 h 124"/>
                  <a:gd name="T26" fmla="*/ 66312 w 124"/>
                  <a:gd name="T27" fmla="*/ 154728 h 124"/>
                  <a:gd name="T28" fmla="*/ 33156 w 124"/>
                  <a:gd name="T29" fmla="*/ 154728 h 124"/>
                  <a:gd name="T30" fmla="*/ 154728 w 124"/>
                  <a:gd name="T31" fmla="*/ 30393 h 124"/>
                  <a:gd name="T32" fmla="*/ 154728 w 124"/>
                  <a:gd name="T33" fmla="*/ 63549 h 124"/>
                  <a:gd name="T34" fmla="*/ 171306 w 124"/>
                  <a:gd name="T35" fmla="*/ 63549 h 124"/>
                  <a:gd name="T36" fmla="*/ 187884 w 124"/>
                  <a:gd name="T37" fmla="*/ 63549 h 124"/>
                  <a:gd name="T38" fmla="*/ 187884 w 124"/>
                  <a:gd name="T39" fmla="*/ 30393 h 124"/>
                  <a:gd name="T40" fmla="*/ 309456 w 124"/>
                  <a:gd name="T41" fmla="*/ 154728 h 124"/>
                  <a:gd name="T42" fmla="*/ 279063 w 124"/>
                  <a:gd name="T43" fmla="*/ 154728 h 124"/>
                  <a:gd name="T44" fmla="*/ 279063 w 124"/>
                  <a:gd name="T45" fmla="*/ 171306 h 124"/>
                  <a:gd name="T46" fmla="*/ 279063 w 124"/>
                  <a:gd name="T47" fmla="*/ 185121 h 124"/>
                  <a:gd name="T48" fmla="*/ 309456 w 124"/>
                  <a:gd name="T49" fmla="*/ 185121 h 124"/>
                  <a:gd name="T50" fmla="*/ 187884 w 124"/>
                  <a:gd name="T51" fmla="*/ 309456 h 12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24" h="124">
                    <a:moveTo>
                      <a:pt x="62" y="0"/>
                    </a:moveTo>
                    <a:cubicBezTo>
                      <a:pt x="28" y="0"/>
                      <a:pt x="0" y="27"/>
                      <a:pt x="0" y="62"/>
                    </a:cubicBezTo>
                    <a:cubicBezTo>
                      <a:pt x="0" y="96"/>
                      <a:pt x="28" y="124"/>
                      <a:pt x="62" y="124"/>
                    </a:cubicBezTo>
                    <a:cubicBezTo>
                      <a:pt x="96" y="124"/>
                      <a:pt x="124" y="96"/>
                      <a:pt x="124" y="62"/>
                    </a:cubicBezTo>
                    <a:cubicBezTo>
                      <a:pt x="124" y="27"/>
                      <a:pt x="96" y="0"/>
                      <a:pt x="62" y="0"/>
                    </a:cubicBezTo>
                    <a:close/>
                    <a:moveTo>
                      <a:pt x="68" y="112"/>
                    </a:moveTo>
                    <a:cubicBezTo>
                      <a:pt x="68" y="100"/>
                      <a:pt x="68" y="100"/>
                      <a:pt x="68" y="100"/>
                    </a:cubicBezTo>
                    <a:cubicBezTo>
                      <a:pt x="66" y="100"/>
                      <a:pt x="64" y="101"/>
                      <a:pt x="62" y="101"/>
                    </a:cubicBezTo>
                    <a:cubicBezTo>
                      <a:pt x="60" y="101"/>
                      <a:pt x="58" y="100"/>
                      <a:pt x="56" y="100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33" y="109"/>
                      <a:pt x="15" y="91"/>
                      <a:pt x="12" y="6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3" y="66"/>
                      <a:pt x="23" y="64"/>
                      <a:pt x="23" y="62"/>
                    </a:cubicBezTo>
                    <a:cubicBezTo>
                      <a:pt x="23" y="60"/>
                      <a:pt x="23" y="58"/>
                      <a:pt x="24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5" y="33"/>
                      <a:pt x="33" y="14"/>
                      <a:pt x="56" y="11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8" y="23"/>
                      <a:pt x="60" y="23"/>
                      <a:pt x="62" y="23"/>
                    </a:cubicBezTo>
                    <a:cubicBezTo>
                      <a:pt x="64" y="23"/>
                      <a:pt x="66" y="23"/>
                      <a:pt x="68" y="23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91" y="14"/>
                      <a:pt x="109" y="33"/>
                      <a:pt x="112" y="56"/>
                    </a:cubicBezTo>
                    <a:cubicBezTo>
                      <a:pt x="101" y="56"/>
                      <a:pt x="101" y="56"/>
                      <a:pt x="101" y="56"/>
                    </a:cubicBezTo>
                    <a:cubicBezTo>
                      <a:pt x="101" y="58"/>
                      <a:pt x="101" y="60"/>
                      <a:pt x="101" y="62"/>
                    </a:cubicBezTo>
                    <a:cubicBezTo>
                      <a:pt x="101" y="64"/>
                      <a:pt x="101" y="66"/>
                      <a:pt x="101" y="67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09" y="91"/>
                      <a:pt x="91" y="109"/>
                      <a:pt x="68" y="1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6" name="Freeform 15"/>
              <p:cNvSpPr>
                <a:spLocks/>
              </p:cNvSpPr>
              <p:nvPr/>
            </p:nvSpPr>
            <p:spPr bwMode="auto">
              <a:xfrm>
                <a:off x="6129338" y="3413125"/>
                <a:ext cx="25400" cy="26988"/>
              </a:xfrm>
              <a:custGeom>
                <a:avLst/>
                <a:gdLst>
                  <a:gd name="T0" fmla="*/ 8575 w 9"/>
                  <a:gd name="T1" fmla="*/ 28064 h 10"/>
                  <a:gd name="T2" fmla="*/ 25725 w 9"/>
                  <a:gd name="T3" fmla="*/ 19645 h 10"/>
                  <a:gd name="T4" fmla="*/ 17150 w 9"/>
                  <a:gd name="T5" fmla="*/ 5613 h 10"/>
                  <a:gd name="T6" fmla="*/ 8575 w 9"/>
                  <a:gd name="T7" fmla="*/ 0 h 10"/>
                  <a:gd name="T8" fmla="*/ 5717 w 9"/>
                  <a:gd name="T9" fmla="*/ 2806 h 10"/>
                  <a:gd name="T10" fmla="*/ 0 w 9"/>
                  <a:gd name="T11" fmla="*/ 8419 h 10"/>
                  <a:gd name="T12" fmla="*/ 2858 w 9"/>
                  <a:gd name="T13" fmla="*/ 14032 h 10"/>
                  <a:gd name="T14" fmla="*/ 8575 w 9"/>
                  <a:gd name="T15" fmla="*/ 28064 h 1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10"/>
                    </a:moveTo>
                    <a:cubicBezTo>
                      <a:pt x="5" y="9"/>
                      <a:pt x="7" y="8"/>
                      <a:pt x="9" y="7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3"/>
                      <a:pt x="0" y="4"/>
                      <a:pt x="1" y="5"/>
                    </a:cubicBezTo>
                    <a:lnTo>
                      <a:pt x="3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7" name="Freeform 16"/>
              <p:cNvSpPr>
                <a:spLocks/>
              </p:cNvSpPr>
              <p:nvPr/>
            </p:nvSpPr>
            <p:spPr bwMode="auto">
              <a:xfrm>
                <a:off x="6242050" y="3413125"/>
                <a:ext cx="25400" cy="26988"/>
              </a:xfrm>
              <a:custGeom>
                <a:avLst/>
                <a:gdLst>
                  <a:gd name="T0" fmla="*/ 20008 w 9"/>
                  <a:gd name="T1" fmla="*/ 2806 h 10"/>
                  <a:gd name="T2" fmla="*/ 17150 w 9"/>
                  <a:gd name="T3" fmla="*/ 0 h 10"/>
                  <a:gd name="T4" fmla="*/ 8575 w 9"/>
                  <a:gd name="T5" fmla="*/ 5613 h 10"/>
                  <a:gd name="T6" fmla="*/ 0 w 9"/>
                  <a:gd name="T7" fmla="*/ 19645 h 10"/>
                  <a:gd name="T8" fmla="*/ 17150 w 9"/>
                  <a:gd name="T9" fmla="*/ 28064 h 10"/>
                  <a:gd name="T10" fmla="*/ 25725 w 9"/>
                  <a:gd name="T11" fmla="*/ 14032 h 10"/>
                  <a:gd name="T12" fmla="*/ 20008 w 9"/>
                  <a:gd name="T13" fmla="*/ 2806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7" y="1"/>
                    </a:moveTo>
                    <a:cubicBezTo>
                      <a:pt x="7" y="1"/>
                      <a:pt x="7" y="0"/>
                      <a:pt x="6" y="0"/>
                    </a:cubicBezTo>
                    <a:cubicBezTo>
                      <a:pt x="5" y="0"/>
                      <a:pt x="4" y="1"/>
                      <a:pt x="3" y="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8"/>
                      <a:pt x="4" y="9"/>
                      <a:pt x="6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3"/>
                      <a:pt x="9" y="2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8" name="Freeform 17"/>
              <p:cNvSpPr>
                <a:spLocks/>
              </p:cNvSpPr>
              <p:nvPr/>
            </p:nvSpPr>
            <p:spPr bwMode="auto">
              <a:xfrm>
                <a:off x="6286500" y="3459163"/>
                <a:ext cx="25400" cy="22225"/>
              </a:xfrm>
              <a:custGeom>
                <a:avLst/>
                <a:gdLst>
                  <a:gd name="T0" fmla="*/ 21828 w 9"/>
                  <a:gd name="T1" fmla="*/ 16663 h 8"/>
                  <a:gd name="T2" fmla="*/ 24556 w 9"/>
                  <a:gd name="T3" fmla="*/ 11109 h 8"/>
                  <a:gd name="T4" fmla="*/ 24556 w 9"/>
                  <a:gd name="T5" fmla="*/ 2777 h 8"/>
                  <a:gd name="T6" fmla="*/ 16371 w 9"/>
                  <a:gd name="T7" fmla="*/ 0 h 8"/>
                  <a:gd name="T8" fmla="*/ 13642 w 9"/>
                  <a:gd name="T9" fmla="*/ 0 h 8"/>
                  <a:gd name="T10" fmla="*/ 0 w 9"/>
                  <a:gd name="T11" fmla="*/ 8331 h 8"/>
                  <a:gd name="T12" fmla="*/ 8185 w 9"/>
                  <a:gd name="T13" fmla="*/ 22217 h 8"/>
                  <a:gd name="T14" fmla="*/ 21828 w 9"/>
                  <a:gd name="T15" fmla="*/ 16663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" h="8">
                    <a:moveTo>
                      <a:pt x="8" y="6"/>
                    </a:moveTo>
                    <a:cubicBezTo>
                      <a:pt x="8" y="5"/>
                      <a:pt x="9" y="5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8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2" y="7"/>
                      <a:pt x="3" y="8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9" name="Freeform 18"/>
              <p:cNvSpPr>
                <a:spLocks/>
              </p:cNvSpPr>
              <p:nvPr/>
            </p:nvSpPr>
            <p:spPr bwMode="auto">
              <a:xfrm>
                <a:off x="6084888" y="3459163"/>
                <a:ext cx="25400" cy="22225"/>
              </a:xfrm>
              <a:custGeom>
                <a:avLst/>
                <a:gdLst>
                  <a:gd name="T0" fmla="*/ 8185 w 9"/>
                  <a:gd name="T1" fmla="*/ 0 h 8"/>
                  <a:gd name="T2" fmla="*/ 0 w 9"/>
                  <a:gd name="T3" fmla="*/ 2777 h 8"/>
                  <a:gd name="T4" fmla="*/ 0 w 9"/>
                  <a:gd name="T5" fmla="*/ 11109 h 8"/>
                  <a:gd name="T6" fmla="*/ 2728 w 9"/>
                  <a:gd name="T7" fmla="*/ 16663 h 8"/>
                  <a:gd name="T8" fmla="*/ 16371 w 9"/>
                  <a:gd name="T9" fmla="*/ 22217 h 8"/>
                  <a:gd name="T10" fmla="*/ 24556 w 9"/>
                  <a:gd name="T11" fmla="*/ 8331 h 8"/>
                  <a:gd name="T12" fmla="*/ 10914 w 9"/>
                  <a:gd name="T13" fmla="*/ 0 h 8"/>
                  <a:gd name="T14" fmla="*/ 8185 w 9"/>
                  <a:gd name="T15" fmla="*/ 0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" h="8">
                    <a:moveTo>
                      <a:pt x="3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7"/>
                      <a:pt x="8" y="5"/>
                      <a:pt x="9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0" name="Freeform 19"/>
              <p:cNvSpPr>
                <a:spLocks/>
              </p:cNvSpPr>
              <p:nvPr/>
            </p:nvSpPr>
            <p:spPr bwMode="auto">
              <a:xfrm>
                <a:off x="6286500" y="3578225"/>
                <a:ext cx="25400" cy="22225"/>
              </a:xfrm>
              <a:custGeom>
                <a:avLst/>
                <a:gdLst>
                  <a:gd name="T0" fmla="*/ 0 w 9"/>
                  <a:gd name="T1" fmla="*/ 13886 h 8"/>
                  <a:gd name="T2" fmla="*/ 13642 w 9"/>
                  <a:gd name="T3" fmla="*/ 22217 h 8"/>
                  <a:gd name="T4" fmla="*/ 16371 w 9"/>
                  <a:gd name="T5" fmla="*/ 22217 h 8"/>
                  <a:gd name="T6" fmla="*/ 24556 w 9"/>
                  <a:gd name="T7" fmla="*/ 19440 h 8"/>
                  <a:gd name="T8" fmla="*/ 24556 w 9"/>
                  <a:gd name="T9" fmla="*/ 13886 h 8"/>
                  <a:gd name="T10" fmla="*/ 21828 w 9"/>
                  <a:gd name="T11" fmla="*/ 8331 h 8"/>
                  <a:gd name="T12" fmla="*/ 8185 w 9"/>
                  <a:gd name="T13" fmla="*/ 0 h 8"/>
                  <a:gd name="T14" fmla="*/ 0 w 9"/>
                  <a:gd name="T15" fmla="*/ 13886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" h="8">
                    <a:moveTo>
                      <a:pt x="0" y="5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7" y="8"/>
                      <a:pt x="8" y="8"/>
                      <a:pt x="9" y="7"/>
                    </a:cubicBezTo>
                    <a:cubicBezTo>
                      <a:pt x="9" y="6"/>
                      <a:pt x="9" y="5"/>
                      <a:pt x="9" y="5"/>
                    </a:cubicBezTo>
                    <a:cubicBezTo>
                      <a:pt x="9" y="4"/>
                      <a:pt x="8" y="3"/>
                      <a:pt x="8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1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1" name="Freeform 20"/>
              <p:cNvSpPr>
                <a:spLocks/>
              </p:cNvSpPr>
              <p:nvPr/>
            </p:nvSpPr>
            <p:spPr bwMode="auto">
              <a:xfrm>
                <a:off x="6084888" y="3578225"/>
                <a:ext cx="25400" cy="22225"/>
              </a:xfrm>
              <a:custGeom>
                <a:avLst/>
                <a:gdLst>
                  <a:gd name="T0" fmla="*/ 2728 w 9"/>
                  <a:gd name="T1" fmla="*/ 8331 h 8"/>
                  <a:gd name="T2" fmla="*/ 0 w 9"/>
                  <a:gd name="T3" fmla="*/ 13886 h 8"/>
                  <a:gd name="T4" fmla="*/ 0 w 9"/>
                  <a:gd name="T5" fmla="*/ 19440 h 8"/>
                  <a:gd name="T6" fmla="*/ 8185 w 9"/>
                  <a:gd name="T7" fmla="*/ 22217 h 8"/>
                  <a:gd name="T8" fmla="*/ 10914 w 9"/>
                  <a:gd name="T9" fmla="*/ 22217 h 8"/>
                  <a:gd name="T10" fmla="*/ 24556 w 9"/>
                  <a:gd name="T11" fmla="*/ 13886 h 8"/>
                  <a:gd name="T12" fmla="*/ 16371 w 9"/>
                  <a:gd name="T13" fmla="*/ 0 h 8"/>
                  <a:gd name="T14" fmla="*/ 2728 w 9"/>
                  <a:gd name="T15" fmla="*/ 8331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" h="8">
                    <a:moveTo>
                      <a:pt x="1" y="3"/>
                    </a:moveTo>
                    <a:cubicBezTo>
                      <a:pt x="1" y="3"/>
                      <a:pt x="0" y="4"/>
                      <a:pt x="0" y="5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8"/>
                      <a:pt x="2" y="8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3"/>
                      <a:pt x="7" y="2"/>
                      <a:pt x="6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2" name="Freeform 21"/>
              <p:cNvSpPr>
                <a:spLocks/>
              </p:cNvSpPr>
              <p:nvPr/>
            </p:nvSpPr>
            <p:spPr bwMode="auto">
              <a:xfrm>
                <a:off x="6242050" y="3619500"/>
                <a:ext cx="25400" cy="28575"/>
              </a:xfrm>
              <a:custGeom>
                <a:avLst/>
                <a:gdLst>
                  <a:gd name="T0" fmla="*/ 17150 w 9"/>
                  <a:gd name="T1" fmla="*/ 0 h 10"/>
                  <a:gd name="T2" fmla="*/ 0 w 9"/>
                  <a:gd name="T3" fmla="*/ 8419 h 10"/>
                  <a:gd name="T4" fmla="*/ 8575 w 9"/>
                  <a:gd name="T5" fmla="*/ 22451 h 10"/>
                  <a:gd name="T6" fmla="*/ 17150 w 9"/>
                  <a:gd name="T7" fmla="*/ 28064 h 10"/>
                  <a:gd name="T8" fmla="*/ 20008 w 9"/>
                  <a:gd name="T9" fmla="*/ 25258 h 10"/>
                  <a:gd name="T10" fmla="*/ 25725 w 9"/>
                  <a:gd name="T11" fmla="*/ 14032 h 10"/>
                  <a:gd name="T12" fmla="*/ 17150 w 9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6" y="0"/>
                    </a:moveTo>
                    <a:cubicBezTo>
                      <a:pt x="4" y="1"/>
                      <a:pt x="2" y="2"/>
                      <a:pt x="0" y="3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9"/>
                      <a:pt x="5" y="10"/>
                      <a:pt x="6" y="10"/>
                    </a:cubicBezTo>
                    <a:cubicBezTo>
                      <a:pt x="7" y="10"/>
                      <a:pt x="7" y="10"/>
                      <a:pt x="7" y="9"/>
                    </a:cubicBezTo>
                    <a:cubicBezTo>
                      <a:pt x="9" y="9"/>
                      <a:pt x="9" y="7"/>
                      <a:pt x="9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3" name="Freeform 22"/>
              <p:cNvSpPr>
                <a:spLocks/>
              </p:cNvSpPr>
              <p:nvPr/>
            </p:nvSpPr>
            <p:spPr bwMode="auto">
              <a:xfrm>
                <a:off x="6129338" y="3619500"/>
                <a:ext cx="25400" cy="28575"/>
              </a:xfrm>
              <a:custGeom>
                <a:avLst/>
                <a:gdLst>
                  <a:gd name="T0" fmla="*/ 2858 w 9"/>
                  <a:gd name="T1" fmla="*/ 14032 h 10"/>
                  <a:gd name="T2" fmla="*/ 0 w 9"/>
                  <a:gd name="T3" fmla="*/ 22451 h 10"/>
                  <a:gd name="T4" fmla="*/ 5717 w 9"/>
                  <a:gd name="T5" fmla="*/ 25258 h 10"/>
                  <a:gd name="T6" fmla="*/ 8575 w 9"/>
                  <a:gd name="T7" fmla="*/ 28064 h 10"/>
                  <a:gd name="T8" fmla="*/ 17150 w 9"/>
                  <a:gd name="T9" fmla="*/ 22451 h 10"/>
                  <a:gd name="T10" fmla="*/ 25725 w 9"/>
                  <a:gd name="T11" fmla="*/ 8419 h 10"/>
                  <a:gd name="T12" fmla="*/ 8575 w 9"/>
                  <a:gd name="T13" fmla="*/ 0 h 10"/>
                  <a:gd name="T14" fmla="*/ 2858 w 9"/>
                  <a:gd name="T15" fmla="*/ 14032 h 1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1" y="5"/>
                    </a:move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9"/>
                      <a:pt x="2" y="9"/>
                    </a:cubicBezTo>
                    <a:cubicBezTo>
                      <a:pt x="2" y="10"/>
                      <a:pt x="3" y="10"/>
                      <a:pt x="3" y="10"/>
                    </a:cubicBezTo>
                    <a:cubicBezTo>
                      <a:pt x="4" y="10"/>
                      <a:pt x="5" y="9"/>
                      <a:pt x="6" y="8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7" y="2"/>
                      <a:pt x="5" y="1"/>
                      <a:pt x="3" y="0"/>
                    </a:cubicBezTo>
                    <a:lnTo>
                      <a:pt x="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4" name="Oval 23"/>
              <p:cNvSpPr>
                <a:spLocks noChangeArrowheads="1"/>
              </p:cNvSpPr>
              <p:nvPr/>
            </p:nvSpPr>
            <p:spPr bwMode="auto">
              <a:xfrm>
                <a:off x="6184900" y="3517900"/>
                <a:ext cx="23813" cy="269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5" name="Freeform 24"/>
              <p:cNvSpPr>
                <a:spLocks/>
              </p:cNvSpPr>
              <p:nvPr/>
            </p:nvSpPr>
            <p:spPr bwMode="auto">
              <a:xfrm>
                <a:off x="6148388" y="3444875"/>
                <a:ext cx="60325" cy="73025"/>
              </a:xfrm>
              <a:custGeom>
                <a:avLst/>
                <a:gdLst>
                  <a:gd name="T0" fmla="*/ 60805 w 22"/>
                  <a:gd name="T1" fmla="*/ 69710 h 26"/>
                  <a:gd name="T2" fmla="*/ 58041 w 22"/>
                  <a:gd name="T3" fmla="*/ 19519 h 26"/>
                  <a:gd name="T4" fmla="*/ 49750 w 22"/>
                  <a:gd name="T5" fmla="*/ 8365 h 26"/>
                  <a:gd name="T6" fmla="*/ 38694 w 22"/>
                  <a:gd name="T7" fmla="*/ 19519 h 26"/>
                  <a:gd name="T8" fmla="*/ 38694 w 22"/>
                  <a:gd name="T9" fmla="*/ 47403 h 26"/>
                  <a:gd name="T10" fmla="*/ 13819 w 22"/>
                  <a:gd name="T11" fmla="*/ 2788 h 26"/>
                  <a:gd name="T12" fmla="*/ 5528 w 22"/>
                  <a:gd name="T13" fmla="*/ 2788 h 26"/>
                  <a:gd name="T14" fmla="*/ 2764 w 22"/>
                  <a:gd name="T15" fmla="*/ 11154 h 26"/>
                  <a:gd name="T16" fmla="*/ 35930 w 22"/>
                  <a:gd name="T17" fmla="*/ 72498 h 26"/>
                  <a:gd name="T18" fmla="*/ 49750 w 22"/>
                  <a:gd name="T19" fmla="*/ 66921 h 26"/>
                  <a:gd name="T20" fmla="*/ 60805 w 22"/>
                  <a:gd name="T21" fmla="*/ 69710 h 2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" h="26">
                    <a:moveTo>
                      <a:pt x="22" y="25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1" y="5"/>
                      <a:pt x="20" y="3"/>
                      <a:pt x="18" y="3"/>
                    </a:cubicBezTo>
                    <a:cubicBezTo>
                      <a:pt x="15" y="3"/>
                      <a:pt x="14" y="5"/>
                      <a:pt x="14" y="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4" y="24"/>
                      <a:pt x="16" y="24"/>
                      <a:pt x="18" y="24"/>
                    </a:cubicBezTo>
                    <a:cubicBezTo>
                      <a:pt x="19" y="24"/>
                      <a:pt x="21" y="24"/>
                      <a:pt x="22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7437571" y="4971701"/>
              <a:ext cx="331630" cy="336944"/>
              <a:chOff x="3521075" y="3182938"/>
              <a:chExt cx="495300" cy="503237"/>
            </a:xfrm>
            <a:solidFill>
              <a:srgbClr val="985CB0"/>
            </a:solidFill>
          </p:grpSpPr>
          <p:sp>
            <p:nvSpPr>
              <p:cNvPr id="147" name="Freeform 83"/>
              <p:cNvSpPr>
                <a:spLocks noEditPoints="1"/>
              </p:cNvSpPr>
              <p:nvPr/>
            </p:nvSpPr>
            <p:spPr bwMode="auto">
              <a:xfrm>
                <a:off x="3546475" y="3201988"/>
                <a:ext cx="444500" cy="233362"/>
              </a:xfrm>
              <a:custGeom>
                <a:avLst/>
                <a:gdLst>
                  <a:gd name="T0" fmla="*/ 444343 w 380"/>
                  <a:gd name="T1" fmla="*/ 232696 h 199"/>
                  <a:gd name="T2" fmla="*/ 0 w 380"/>
                  <a:gd name="T3" fmla="*/ 232696 h 199"/>
                  <a:gd name="T4" fmla="*/ 0 w 380"/>
                  <a:gd name="T5" fmla="*/ 0 h 199"/>
                  <a:gd name="T6" fmla="*/ 444343 w 380"/>
                  <a:gd name="T7" fmla="*/ 0 h 199"/>
                  <a:gd name="T8" fmla="*/ 444343 w 380"/>
                  <a:gd name="T9" fmla="*/ 232696 h 199"/>
                  <a:gd name="T10" fmla="*/ 444343 w 380"/>
                  <a:gd name="T11" fmla="*/ 232696 h 199"/>
                  <a:gd name="T12" fmla="*/ 16371 w 380"/>
                  <a:gd name="T13" fmla="*/ 218664 h 199"/>
                  <a:gd name="T14" fmla="*/ 431480 w 380"/>
                  <a:gd name="T15" fmla="*/ 218664 h 199"/>
                  <a:gd name="T16" fmla="*/ 431480 w 380"/>
                  <a:gd name="T17" fmla="*/ 14032 h 199"/>
                  <a:gd name="T18" fmla="*/ 16371 w 380"/>
                  <a:gd name="T19" fmla="*/ 14032 h 199"/>
                  <a:gd name="T20" fmla="*/ 16371 w 380"/>
                  <a:gd name="T21" fmla="*/ 218664 h 199"/>
                  <a:gd name="T22" fmla="*/ 16371 w 380"/>
                  <a:gd name="T23" fmla="*/ 218664 h 19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80" h="199">
                    <a:moveTo>
                      <a:pt x="380" y="199"/>
                    </a:moveTo>
                    <a:lnTo>
                      <a:pt x="0" y="199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199"/>
                    </a:lnTo>
                    <a:close/>
                    <a:moveTo>
                      <a:pt x="14" y="187"/>
                    </a:moveTo>
                    <a:lnTo>
                      <a:pt x="369" y="187"/>
                    </a:lnTo>
                    <a:lnTo>
                      <a:pt x="369" y="12"/>
                    </a:lnTo>
                    <a:lnTo>
                      <a:pt x="14" y="12"/>
                    </a:lnTo>
                    <a:lnTo>
                      <a:pt x="14" y="1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8" name="Rectangle 84"/>
              <p:cNvSpPr>
                <a:spLocks noChangeArrowheads="1"/>
              </p:cNvSpPr>
              <p:nvPr/>
            </p:nvSpPr>
            <p:spPr bwMode="auto">
              <a:xfrm>
                <a:off x="3521075" y="3182938"/>
                <a:ext cx="495300" cy="5556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9" name="Freeform 85"/>
              <p:cNvSpPr>
                <a:spLocks noEditPoints="1"/>
              </p:cNvSpPr>
              <p:nvPr/>
            </p:nvSpPr>
            <p:spPr bwMode="auto">
              <a:xfrm>
                <a:off x="3714750" y="3305175"/>
                <a:ext cx="255588" cy="198438"/>
              </a:xfrm>
              <a:custGeom>
                <a:avLst/>
                <a:gdLst>
                  <a:gd name="T0" fmla="*/ 252142 w 92"/>
                  <a:gd name="T1" fmla="*/ 110436 h 72"/>
                  <a:gd name="T2" fmla="*/ 252142 w 92"/>
                  <a:gd name="T3" fmla="*/ 110436 h 72"/>
                  <a:gd name="T4" fmla="*/ 252142 w 92"/>
                  <a:gd name="T5" fmla="*/ 110436 h 72"/>
                  <a:gd name="T6" fmla="*/ 252142 w 92"/>
                  <a:gd name="T7" fmla="*/ 110436 h 72"/>
                  <a:gd name="T8" fmla="*/ 249371 w 92"/>
                  <a:gd name="T9" fmla="*/ 110436 h 72"/>
                  <a:gd name="T10" fmla="*/ 246601 w 92"/>
                  <a:gd name="T11" fmla="*/ 102153 h 72"/>
                  <a:gd name="T12" fmla="*/ 207810 w 92"/>
                  <a:gd name="T13" fmla="*/ 46935 h 72"/>
                  <a:gd name="T14" fmla="*/ 196726 w 92"/>
                  <a:gd name="T15" fmla="*/ 38653 h 72"/>
                  <a:gd name="T16" fmla="*/ 180102 w 92"/>
                  <a:gd name="T17" fmla="*/ 38653 h 72"/>
                  <a:gd name="T18" fmla="*/ 180102 w 92"/>
                  <a:gd name="T19" fmla="*/ 38653 h 72"/>
                  <a:gd name="T20" fmla="*/ 193956 w 92"/>
                  <a:gd name="T21" fmla="*/ 49696 h 72"/>
                  <a:gd name="T22" fmla="*/ 177331 w 92"/>
                  <a:gd name="T23" fmla="*/ 57979 h 72"/>
                  <a:gd name="T24" fmla="*/ 185643 w 92"/>
                  <a:gd name="T25" fmla="*/ 69023 h 72"/>
                  <a:gd name="T26" fmla="*/ 157935 w 92"/>
                  <a:gd name="T27" fmla="*/ 135284 h 72"/>
                  <a:gd name="T28" fmla="*/ 157935 w 92"/>
                  <a:gd name="T29" fmla="*/ 135284 h 72"/>
                  <a:gd name="T30" fmla="*/ 157935 w 92"/>
                  <a:gd name="T31" fmla="*/ 135284 h 72"/>
                  <a:gd name="T32" fmla="*/ 157935 w 92"/>
                  <a:gd name="T33" fmla="*/ 135284 h 72"/>
                  <a:gd name="T34" fmla="*/ 157935 w 92"/>
                  <a:gd name="T35" fmla="*/ 135284 h 72"/>
                  <a:gd name="T36" fmla="*/ 127457 w 92"/>
                  <a:gd name="T37" fmla="*/ 71783 h 72"/>
                  <a:gd name="T38" fmla="*/ 132998 w 92"/>
                  <a:gd name="T39" fmla="*/ 57979 h 72"/>
                  <a:gd name="T40" fmla="*/ 119144 w 92"/>
                  <a:gd name="T41" fmla="*/ 52457 h 72"/>
                  <a:gd name="T42" fmla="*/ 130227 w 92"/>
                  <a:gd name="T43" fmla="*/ 41414 h 72"/>
                  <a:gd name="T44" fmla="*/ 130227 w 92"/>
                  <a:gd name="T45" fmla="*/ 41414 h 72"/>
                  <a:gd name="T46" fmla="*/ 116373 w 92"/>
                  <a:gd name="T47" fmla="*/ 41414 h 72"/>
                  <a:gd name="T48" fmla="*/ 80353 w 92"/>
                  <a:gd name="T49" fmla="*/ 38653 h 72"/>
                  <a:gd name="T50" fmla="*/ 72041 w 92"/>
                  <a:gd name="T51" fmla="*/ 33131 h 72"/>
                  <a:gd name="T52" fmla="*/ 22166 w 92"/>
                  <a:gd name="T53" fmla="*/ 0 h 72"/>
                  <a:gd name="T54" fmla="*/ 0 w 92"/>
                  <a:gd name="T55" fmla="*/ 33131 h 72"/>
                  <a:gd name="T56" fmla="*/ 52645 w 92"/>
                  <a:gd name="T57" fmla="*/ 63501 h 72"/>
                  <a:gd name="T58" fmla="*/ 105290 w 92"/>
                  <a:gd name="T59" fmla="*/ 74544 h 72"/>
                  <a:gd name="T60" fmla="*/ 105290 w 92"/>
                  <a:gd name="T61" fmla="*/ 198785 h 72"/>
                  <a:gd name="T62" fmla="*/ 105290 w 92"/>
                  <a:gd name="T63" fmla="*/ 198785 h 72"/>
                  <a:gd name="T64" fmla="*/ 216122 w 92"/>
                  <a:gd name="T65" fmla="*/ 196024 h 72"/>
                  <a:gd name="T66" fmla="*/ 216122 w 92"/>
                  <a:gd name="T67" fmla="*/ 193263 h 72"/>
                  <a:gd name="T68" fmla="*/ 216122 w 92"/>
                  <a:gd name="T69" fmla="*/ 173937 h 72"/>
                  <a:gd name="T70" fmla="*/ 227205 w 92"/>
                  <a:gd name="T71" fmla="*/ 182220 h 72"/>
                  <a:gd name="T72" fmla="*/ 252142 w 92"/>
                  <a:gd name="T73" fmla="*/ 132523 h 72"/>
                  <a:gd name="T74" fmla="*/ 252142 w 92"/>
                  <a:gd name="T75" fmla="*/ 129762 h 72"/>
                  <a:gd name="T76" fmla="*/ 252142 w 92"/>
                  <a:gd name="T77" fmla="*/ 129762 h 72"/>
                  <a:gd name="T78" fmla="*/ 252142 w 92"/>
                  <a:gd name="T79" fmla="*/ 110436 h 72"/>
                  <a:gd name="T80" fmla="*/ 213351 w 92"/>
                  <a:gd name="T81" fmla="*/ 124241 h 72"/>
                  <a:gd name="T82" fmla="*/ 213351 w 92"/>
                  <a:gd name="T83" fmla="*/ 118719 h 72"/>
                  <a:gd name="T84" fmla="*/ 213351 w 92"/>
                  <a:gd name="T85" fmla="*/ 121480 h 72"/>
                  <a:gd name="T86" fmla="*/ 213351 w 92"/>
                  <a:gd name="T87" fmla="*/ 124241 h 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92" h="72">
                    <a:moveTo>
                      <a:pt x="91" y="40"/>
                    </a:move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0" y="40"/>
                      <a:pt x="90" y="40"/>
                      <a:pt x="90" y="40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2" y="14"/>
                      <a:pt x="71" y="14"/>
                    </a:cubicBezTo>
                    <a:cubicBezTo>
                      <a:pt x="69" y="14"/>
                      <a:pt x="67" y="14"/>
                      <a:pt x="65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5" y="15"/>
                      <a:pt x="44" y="15"/>
                      <a:pt x="42" y="15"/>
                    </a:cubicBezTo>
                    <a:cubicBezTo>
                      <a:pt x="42" y="15"/>
                      <a:pt x="30" y="14"/>
                      <a:pt x="29" y="14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4"/>
                      <a:pt x="2" y="8"/>
                      <a:pt x="0" y="1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42"/>
                      <a:pt x="38" y="57"/>
                      <a:pt x="38" y="72"/>
                    </a:cubicBezTo>
                    <a:cubicBezTo>
                      <a:pt x="38" y="72"/>
                      <a:pt x="38" y="72"/>
                      <a:pt x="38" y="72"/>
                    </a:cubicBezTo>
                    <a:cubicBezTo>
                      <a:pt x="52" y="72"/>
                      <a:pt x="65" y="71"/>
                      <a:pt x="78" y="71"/>
                    </a:cubicBezTo>
                    <a:cubicBezTo>
                      <a:pt x="78" y="71"/>
                      <a:pt x="78" y="71"/>
                      <a:pt x="78" y="70"/>
                    </a:cubicBezTo>
                    <a:cubicBezTo>
                      <a:pt x="78" y="68"/>
                      <a:pt x="78" y="66"/>
                      <a:pt x="78" y="63"/>
                    </a:cubicBezTo>
                    <a:cubicBezTo>
                      <a:pt x="79" y="64"/>
                      <a:pt x="81" y="65"/>
                      <a:pt x="82" y="66"/>
                    </a:cubicBezTo>
                    <a:cubicBezTo>
                      <a:pt x="91" y="48"/>
                      <a:pt x="91" y="48"/>
                      <a:pt x="91" y="48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4"/>
                      <a:pt x="92" y="54"/>
                      <a:pt x="91" y="40"/>
                    </a:cubicBezTo>
                    <a:close/>
                    <a:moveTo>
                      <a:pt x="77" y="45"/>
                    </a:moveTo>
                    <a:cubicBezTo>
                      <a:pt x="77" y="44"/>
                      <a:pt x="77" y="44"/>
                      <a:pt x="77" y="43"/>
                    </a:cubicBezTo>
                    <a:cubicBezTo>
                      <a:pt x="77" y="44"/>
                      <a:pt x="77" y="44"/>
                      <a:pt x="77" y="44"/>
                    </a:cubicBezTo>
                    <a:lnTo>
                      <a:pt x="77" y="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0" name="Rectangle 86"/>
              <p:cNvSpPr>
                <a:spLocks noChangeArrowheads="1"/>
              </p:cNvSpPr>
              <p:nvPr/>
            </p:nvSpPr>
            <p:spPr bwMode="auto">
              <a:xfrm>
                <a:off x="3873500" y="3440113"/>
                <a:ext cx="0" cy="158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1" name="Freeform 87"/>
              <p:cNvSpPr>
                <a:spLocks/>
              </p:cNvSpPr>
              <p:nvPr/>
            </p:nvSpPr>
            <p:spPr bwMode="auto">
              <a:xfrm>
                <a:off x="3860800" y="3343275"/>
                <a:ext cx="20638" cy="22225"/>
              </a:xfrm>
              <a:custGeom>
                <a:avLst/>
                <a:gdLst>
                  <a:gd name="T0" fmla="*/ 3508 w 17"/>
                  <a:gd name="T1" fmla="*/ 0 h 19"/>
                  <a:gd name="T2" fmla="*/ 0 w 17"/>
                  <a:gd name="T3" fmla="*/ 14032 h 19"/>
                  <a:gd name="T4" fmla="*/ 8185 w 17"/>
                  <a:gd name="T5" fmla="*/ 22217 h 19"/>
                  <a:gd name="T6" fmla="*/ 19879 w 17"/>
                  <a:gd name="T7" fmla="*/ 14032 h 19"/>
                  <a:gd name="T8" fmla="*/ 14032 w 17"/>
                  <a:gd name="T9" fmla="*/ 0 h 19"/>
                  <a:gd name="T10" fmla="*/ 3508 w 17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9">
                    <a:moveTo>
                      <a:pt x="3" y="0"/>
                    </a:moveTo>
                    <a:lnTo>
                      <a:pt x="0" y="12"/>
                    </a:lnTo>
                    <a:lnTo>
                      <a:pt x="7" y="19"/>
                    </a:lnTo>
                    <a:lnTo>
                      <a:pt x="17" y="12"/>
                    </a:lnTo>
                    <a:lnTo>
                      <a:pt x="12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2" name="Freeform 88"/>
              <p:cNvSpPr>
                <a:spLocks/>
              </p:cNvSpPr>
              <p:nvPr/>
            </p:nvSpPr>
            <p:spPr bwMode="auto">
              <a:xfrm>
                <a:off x="3860800" y="3357563"/>
                <a:ext cx="22225" cy="92075"/>
              </a:xfrm>
              <a:custGeom>
                <a:avLst/>
                <a:gdLst>
                  <a:gd name="T0" fmla="*/ 3508 w 19"/>
                  <a:gd name="T1" fmla="*/ 0 h 78"/>
                  <a:gd name="T2" fmla="*/ 0 w 19"/>
                  <a:gd name="T3" fmla="*/ 83022 h 78"/>
                  <a:gd name="T4" fmla="*/ 11693 w 19"/>
                  <a:gd name="T5" fmla="*/ 91207 h 78"/>
                  <a:gd name="T6" fmla="*/ 22217 w 19"/>
                  <a:gd name="T7" fmla="*/ 83022 h 78"/>
                  <a:gd name="T8" fmla="*/ 17540 w 19"/>
                  <a:gd name="T9" fmla="*/ 0 h 78"/>
                  <a:gd name="T10" fmla="*/ 3508 w 19"/>
                  <a:gd name="T11" fmla="*/ 0 h 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78">
                    <a:moveTo>
                      <a:pt x="3" y="0"/>
                    </a:moveTo>
                    <a:lnTo>
                      <a:pt x="0" y="71"/>
                    </a:lnTo>
                    <a:lnTo>
                      <a:pt x="10" y="78"/>
                    </a:lnTo>
                    <a:lnTo>
                      <a:pt x="19" y="7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3" name="Freeform 89"/>
              <p:cNvSpPr>
                <a:spLocks/>
              </p:cNvSpPr>
              <p:nvPr/>
            </p:nvSpPr>
            <p:spPr bwMode="auto">
              <a:xfrm>
                <a:off x="3838575" y="3257550"/>
                <a:ext cx="71438" cy="80963"/>
              </a:xfrm>
              <a:custGeom>
                <a:avLst/>
                <a:gdLst>
                  <a:gd name="T0" fmla="*/ 5613 w 25"/>
                  <a:gd name="T1" fmla="*/ 30604 h 29"/>
                  <a:gd name="T2" fmla="*/ 22451 w 25"/>
                  <a:gd name="T3" fmla="*/ 75119 h 29"/>
                  <a:gd name="T4" fmla="*/ 64546 w 25"/>
                  <a:gd name="T5" fmla="*/ 50079 h 29"/>
                  <a:gd name="T6" fmla="*/ 47708 w 25"/>
                  <a:gd name="T7" fmla="*/ 5564 h 29"/>
                  <a:gd name="T8" fmla="*/ 5613 w 25"/>
                  <a:gd name="T9" fmla="*/ 30604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" h="29">
                    <a:moveTo>
                      <a:pt x="2" y="11"/>
                    </a:moveTo>
                    <a:cubicBezTo>
                      <a:pt x="0" y="18"/>
                      <a:pt x="3" y="25"/>
                      <a:pt x="8" y="27"/>
                    </a:cubicBezTo>
                    <a:cubicBezTo>
                      <a:pt x="14" y="29"/>
                      <a:pt x="20" y="25"/>
                      <a:pt x="23" y="18"/>
                    </a:cubicBezTo>
                    <a:cubicBezTo>
                      <a:pt x="25" y="11"/>
                      <a:pt x="22" y="4"/>
                      <a:pt x="17" y="2"/>
                    </a:cubicBezTo>
                    <a:cubicBezTo>
                      <a:pt x="11" y="0"/>
                      <a:pt x="5" y="4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4" name="Oval 90"/>
              <p:cNvSpPr>
                <a:spLocks noChangeArrowheads="1"/>
              </p:cNvSpPr>
              <p:nvPr/>
            </p:nvSpPr>
            <p:spPr bwMode="auto">
              <a:xfrm>
                <a:off x="3568700" y="3514725"/>
                <a:ext cx="57150" cy="7143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Freeform 91"/>
              <p:cNvSpPr>
                <a:spLocks/>
              </p:cNvSpPr>
              <p:nvPr/>
            </p:nvSpPr>
            <p:spPr bwMode="auto">
              <a:xfrm>
                <a:off x="3532188" y="3592513"/>
                <a:ext cx="130175" cy="93662"/>
              </a:xfrm>
              <a:custGeom>
                <a:avLst/>
                <a:gdLst>
                  <a:gd name="T0" fmla="*/ 104941 w 47"/>
                  <a:gd name="T1" fmla="*/ 5503 h 34"/>
                  <a:gd name="T2" fmla="*/ 104941 w 47"/>
                  <a:gd name="T3" fmla="*/ 5503 h 34"/>
                  <a:gd name="T4" fmla="*/ 24854 w 47"/>
                  <a:gd name="T5" fmla="*/ 5503 h 34"/>
                  <a:gd name="T6" fmla="*/ 24854 w 47"/>
                  <a:gd name="T7" fmla="*/ 5503 h 34"/>
                  <a:gd name="T8" fmla="*/ 24854 w 47"/>
                  <a:gd name="T9" fmla="*/ 5503 h 34"/>
                  <a:gd name="T10" fmla="*/ 5523 w 47"/>
                  <a:gd name="T11" fmla="*/ 22011 h 34"/>
                  <a:gd name="T12" fmla="*/ 0 w 47"/>
                  <a:gd name="T13" fmla="*/ 93546 h 34"/>
                  <a:gd name="T14" fmla="*/ 129795 w 47"/>
                  <a:gd name="T15" fmla="*/ 93546 h 34"/>
                  <a:gd name="T16" fmla="*/ 124272 w 47"/>
                  <a:gd name="T17" fmla="*/ 22011 h 34"/>
                  <a:gd name="T18" fmla="*/ 107702 w 47"/>
                  <a:gd name="T19" fmla="*/ 5503 h 34"/>
                  <a:gd name="T20" fmla="*/ 104941 w 47"/>
                  <a:gd name="T21" fmla="*/ 5503 h 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7" h="34">
                    <a:moveTo>
                      <a:pt x="38" y="2"/>
                    </a:moveTo>
                    <a:cubicBezTo>
                      <a:pt x="38" y="2"/>
                      <a:pt x="38" y="2"/>
                      <a:pt x="38" y="2"/>
                    </a:cubicBezTo>
                    <a:cubicBezTo>
                      <a:pt x="28" y="0"/>
                      <a:pt x="19" y="0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3" y="4"/>
                      <a:pt x="2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4"/>
                      <a:pt x="42" y="2"/>
                      <a:pt x="39" y="2"/>
                    </a:cubicBezTo>
                    <a:cubicBezTo>
                      <a:pt x="38" y="2"/>
                      <a:pt x="38" y="2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6" name="Oval 92"/>
              <p:cNvSpPr>
                <a:spLocks noChangeArrowheads="1"/>
              </p:cNvSpPr>
              <p:nvPr/>
            </p:nvSpPr>
            <p:spPr bwMode="auto">
              <a:xfrm>
                <a:off x="3717925" y="3514725"/>
                <a:ext cx="58738" cy="7143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7" name="Freeform 93"/>
              <p:cNvSpPr>
                <a:spLocks/>
              </p:cNvSpPr>
              <p:nvPr/>
            </p:nvSpPr>
            <p:spPr bwMode="auto">
              <a:xfrm>
                <a:off x="3684588" y="3592513"/>
                <a:ext cx="127000" cy="93662"/>
              </a:xfrm>
              <a:custGeom>
                <a:avLst/>
                <a:gdLst>
                  <a:gd name="T0" fmla="*/ 105290 w 46"/>
                  <a:gd name="T1" fmla="*/ 5503 h 34"/>
                  <a:gd name="T2" fmla="*/ 102519 w 46"/>
                  <a:gd name="T3" fmla="*/ 5503 h 34"/>
                  <a:gd name="T4" fmla="*/ 24937 w 46"/>
                  <a:gd name="T5" fmla="*/ 5503 h 34"/>
                  <a:gd name="T6" fmla="*/ 22166 w 46"/>
                  <a:gd name="T7" fmla="*/ 5503 h 34"/>
                  <a:gd name="T8" fmla="*/ 22166 w 46"/>
                  <a:gd name="T9" fmla="*/ 5503 h 34"/>
                  <a:gd name="T10" fmla="*/ 5542 w 46"/>
                  <a:gd name="T11" fmla="*/ 22011 h 34"/>
                  <a:gd name="T12" fmla="*/ 0 w 46"/>
                  <a:gd name="T13" fmla="*/ 93546 h 34"/>
                  <a:gd name="T14" fmla="*/ 127456 w 46"/>
                  <a:gd name="T15" fmla="*/ 93546 h 34"/>
                  <a:gd name="T16" fmla="*/ 121914 w 46"/>
                  <a:gd name="T17" fmla="*/ 22011 h 34"/>
                  <a:gd name="T18" fmla="*/ 105290 w 46"/>
                  <a:gd name="T19" fmla="*/ 5503 h 34"/>
                  <a:gd name="T20" fmla="*/ 105290 w 46"/>
                  <a:gd name="T21" fmla="*/ 5503 h 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6" h="34">
                    <a:moveTo>
                      <a:pt x="38" y="2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27" y="0"/>
                      <a:pt x="18" y="0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2" y="4"/>
                      <a:pt x="2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4"/>
                      <a:pt x="41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8" name="Oval 94"/>
              <p:cNvSpPr>
                <a:spLocks noChangeArrowheads="1"/>
              </p:cNvSpPr>
              <p:nvPr/>
            </p:nvSpPr>
            <p:spPr bwMode="auto">
              <a:xfrm>
                <a:off x="3870325" y="3514725"/>
                <a:ext cx="57150" cy="7143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9" name="Freeform 95"/>
              <p:cNvSpPr>
                <a:spLocks/>
              </p:cNvSpPr>
              <p:nvPr/>
            </p:nvSpPr>
            <p:spPr bwMode="auto">
              <a:xfrm>
                <a:off x="3833813" y="3592513"/>
                <a:ext cx="130175" cy="93662"/>
              </a:xfrm>
              <a:custGeom>
                <a:avLst/>
                <a:gdLst>
                  <a:gd name="T0" fmla="*/ 104941 w 47"/>
                  <a:gd name="T1" fmla="*/ 5503 h 34"/>
                  <a:gd name="T2" fmla="*/ 102179 w 47"/>
                  <a:gd name="T3" fmla="*/ 5503 h 34"/>
                  <a:gd name="T4" fmla="*/ 24854 w 47"/>
                  <a:gd name="T5" fmla="*/ 5503 h 34"/>
                  <a:gd name="T6" fmla="*/ 22093 w 47"/>
                  <a:gd name="T7" fmla="*/ 5503 h 34"/>
                  <a:gd name="T8" fmla="*/ 22093 w 47"/>
                  <a:gd name="T9" fmla="*/ 5503 h 34"/>
                  <a:gd name="T10" fmla="*/ 5523 w 47"/>
                  <a:gd name="T11" fmla="*/ 22011 h 34"/>
                  <a:gd name="T12" fmla="*/ 0 w 47"/>
                  <a:gd name="T13" fmla="*/ 93546 h 34"/>
                  <a:gd name="T14" fmla="*/ 129795 w 47"/>
                  <a:gd name="T15" fmla="*/ 93546 h 34"/>
                  <a:gd name="T16" fmla="*/ 121510 w 47"/>
                  <a:gd name="T17" fmla="*/ 22011 h 34"/>
                  <a:gd name="T18" fmla="*/ 104941 w 47"/>
                  <a:gd name="T19" fmla="*/ 5503 h 34"/>
                  <a:gd name="T20" fmla="*/ 104941 w 47"/>
                  <a:gd name="T21" fmla="*/ 5503 h 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7" h="34">
                    <a:moveTo>
                      <a:pt x="38" y="2"/>
                    </a:moveTo>
                    <a:cubicBezTo>
                      <a:pt x="38" y="2"/>
                      <a:pt x="37" y="2"/>
                      <a:pt x="37" y="2"/>
                    </a:cubicBezTo>
                    <a:cubicBezTo>
                      <a:pt x="28" y="0"/>
                      <a:pt x="19" y="0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2" y="4"/>
                      <a:pt x="2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4"/>
                      <a:pt x="41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0" name="Rectangle 96"/>
              <p:cNvSpPr>
                <a:spLocks noChangeArrowheads="1"/>
              </p:cNvSpPr>
              <p:nvPr/>
            </p:nvSpPr>
            <p:spPr bwMode="auto">
              <a:xfrm>
                <a:off x="3630613" y="3335338"/>
                <a:ext cx="31750" cy="5556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1" name="Rectangle 97"/>
              <p:cNvSpPr>
                <a:spLocks noChangeArrowheads="1"/>
              </p:cNvSpPr>
              <p:nvPr/>
            </p:nvSpPr>
            <p:spPr bwMode="auto">
              <a:xfrm>
                <a:off x="3587750" y="3316288"/>
                <a:ext cx="30163" cy="746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" name="Rectangle 98"/>
              <p:cNvSpPr>
                <a:spLocks noChangeArrowheads="1"/>
              </p:cNvSpPr>
              <p:nvPr/>
            </p:nvSpPr>
            <p:spPr bwMode="auto">
              <a:xfrm>
                <a:off x="3675063" y="3279775"/>
                <a:ext cx="30162" cy="1111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2177333" y="1784578"/>
              <a:ext cx="316749" cy="281673"/>
              <a:chOff x="4705350" y="3205163"/>
              <a:chExt cx="473075" cy="420687"/>
            </a:xfrm>
            <a:solidFill>
              <a:srgbClr val="01B3C5"/>
            </a:solidFill>
          </p:grpSpPr>
          <p:sp>
            <p:nvSpPr>
              <p:cNvPr id="164" name="Freeform 172"/>
              <p:cNvSpPr>
                <a:spLocks noEditPoints="1"/>
              </p:cNvSpPr>
              <p:nvPr/>
            </p:nvSpPr>
            <p:spPr bwMode="auto">
              <a:xfrm>
                <a:off x="4705350" y="3205163"/>
                <a:ext cx="473075" cy="420687"/>
              </a:xfrm>
              <a:custGeom>
                <a:avLst/>
                <a:gdLst>
                  <a:gd name="T0" fmla="*/ 458594 w 171"/>
                  <a:gd name="T1" fmla="*/ 0 h 152"/>
                  <a:gd name="T2" fmla="*/ 16576 w 171"/>
                  <a:gd name="T3" fmla="*/ 0 h 152"/>
                  <a:gd name="T4" fmla="*/ 0 w 171"/>
                  <a:gd name="T5" fmla="*/ 16571 h 152"/>
                  <a:gd name="T6" fmla="*/ 0 w 171"/>
                  <a:gd name="T7" fmla="*/ 405978 h 152"/>
                  <a:gd name="T8" fmla="*/ 16576 w 171"/>
                  <a:gd name="T9" fmla="*/ 419787 h 152"/>
                  <a:gd name="T10" fmla="*/ 458594 w 171"/>
                  <a:gd name="T11" fmla="*/ 419787 h 152"/>
                  <a:gd name="T12" fmla="*/ 472407 w 171"/>
                  <a:gd name="T13" fmla="*/ 405978 h 152"/>
                  <a:gd name="T14" fmla="*/ 472407 w 171"/>
                  <a:gd name="T15" fmla="*/ 16571 h 152"/>
                  <a:gd name="T16" fmla="*/ 458594 w 171"/>
                  <a:gd name="T17" fmla="*/ 0 h 152"/>
                  <a:gd name="T18" fmla="*/ 442018 w 171"/>
                  <a:gd name="T19" fmla="*/ 375599 h 152"/>
                  <a:gd name="T20" fmla="*/ 132605 w 171"/>
                  <a:gd name="T21" fmla="*/ 375599 h 152"/>
                  <a:gd name="T22" fmla="*/ 110505 w 171"/>
                  <a:gd name="T23" fmla="*/ 392169 h 152"/>
                  <a:gd name="T24" fmla="*/ 88404 w 171"/>
                  <a:gd name="T25" fmla="*/ 375599 h 152"/>
                  <a:gd name="T26" fmla="*/ 30389 w 171"/>
                  <a:gd name="T27" fmla="*/ 375599 h 152"/>
                  <a:gd name="T28" fmla="*/ 30389 w 171"/>
                  <a:gd name="T29" fmla="*/ 359028 h 152"/>
                  <a:gd name="T30" fmla="*/ 88404 w 171"/>
                  <a:gd name="T31" fmla="*/ 359028 h 152"/>
                  <a:gd name="T32" fmla="*/ 110505 w 171"/>
                  <a:gd name="T33" fmla="*/ 342458 h 152"/>
                  <a:gd name="T34" fmla="*/ 132605 w 171"/>
                  <a:gd name="T35" fmla="*/ 359028 h 152"/>
                  <a:gd name="T36" fmla="*/ 442018 w 171"/>
                  <a:gd name="T37" fmla="*/ 359028 h 152"/>
                  <a:gd name="T38" fmla="*/ 442018 w 171"/>
                  <a:gd name="T39" fmla="*/ 375599 h 152"/>
                  <a:gd name="T40" fmla="*/ 442018 w 171"/>
                  <a:gd name="T41" fmla="*/ 314840 h 152"/>
                  <a:gd name="T42" fmla="*/ 30389 w 171"/>
                  <a:gd name="T43" fmla="*/ 314840 h 152"/>
                  <a:gd name="T44" fmla="*/ 30389 w 171"/>
                  <a:gd name="T45" fmla="*/ 30379 h 152"/>
                  <a:gd name="T46" fmla="*/ 442018 w 171"/>
                  <a:gd name="T47" fmla="*/ 30379 h 152"/>
                  <a:gd name="T48" fmla="*/ 442018 w 171"/>
                  <a:gd name="T49" fmla="*/ 314840 h 1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0"/>
                      <a:pt x="3" y="152"/>
                      <a:pt x="6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50"/>
                      <a:pt x="171" y="147"/>
                    </a:cubicBezTo>
                    <a:cubicBezTo>
                      <a:pt x="171" y="6"/>
                      <a:pt x="171" y="6"/>
                      <a:pt x="171" y="6"/>
                    </a:cubicBezTo>
                    <a:cubicBezTo>
                      <a:pt x="171" y="3"/>
                      <a:pt x="169" y="0"/>
                      <a:pt x="166" y="0"/>
                    </a:cubicBezTo>
                    <a:close/>
                    <a:moveTo>
                      <a:pt x="160" y="136"/>
                    </a:moveTo>
                    <a:cubicBezTo>
                      <a:pt x="48" y="136"/>
                      <a:pt x="48" y="136"/>
                      <a:pt x="48" y="136"/>
                    </a:cubicBezTo>
                    <a:cubicBezTo>
                      <a:pt x="47" y="140"/>
                      <a:pt x="43" y="142"/>
                      <a:pt x="40" y="142"/>
                    </a:cubicBezTo>
                    <a:cubicBezTo>
                      <a:pt x="36" y="142"/>
                      <a:pt x="33" y="140"/>
                      <a:pt x="32" y="136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1" y="130"/>
                      <a:pt x="11" y="130"/>
                      <a:pt x="11" y="130"/>
                    </a:cubicBezTo>
                    <a:cubicBezTo>
                      <a:pt x="32" y="130"/>
                      <a:pt x="32" y="130"/>
                      <a:pt x="32" y="130"/>
                    </a:cubicBezTo>
                    <a:cubicBezTo>
                      <a:pt x="33" y="127"/>
                      <a:pt x="36" y="124"/>
                      <a:pt x="40" y="124"/>
                    </a:cubicBezTo>
                    <a:cubicBezTo>
                      <a:pt x="43" y="124"/>
                      <a:pt x="47" y="127"/>
                      <a:pt x="48" y="130"/>
                    </a:cubicBezTo>
                    <a:cubicBezTo>
                      <a:pt x="160" y="130"/>
                      <a:pt x="160" y="130"/>
                      <a:pt x="160" y="130"/>
                    </a:cubicBezTo>
                    <a:lnTo>
                      <a:pt x="160" y="136"/>
                    </a:lnTo>
                    <a:close/>
                    <a:moveTo>
                      <a:pt x="160" y="114"/>
                    </a:moveTo>
                    <a:cubicBezTo>
                      <a:pt x="11" y="114"/>
                      <a:pt x="11" y="114"/>
                      <a:pt x="11" y="114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60" y="11"/>
                      <a:pt x="160" y="11"/>
                      <a:pt x="160" y="11"/>
                    </a:cubicBezTo>
                    <a:lnTo>
                      <a:pt x="160" y="1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5" name="Freeform 173"/>
              <p:cNvSpPr>
                <a:spLocks/>
              </p:cNvSpPr>
              <p:nvPr/>
            </p:nvSpPr>
            <p:spPr bwMode="auto">
              <a:xfrm>
                <a:off x="4881563" y="3302000"/>
                <a:ext cx="133350" cy="155575"/>
              </a:xfrm>
              <a:custGeom>
                <a:avLst/>
                <a:gdLst>
                  <a:gd name="T0" fmla="*/ 126628 w 48"/>
                  <a:gd name="T1" fmla="*/ 69429 h 56"/>
                  <a:gd name="T2" fmla="*/ 126628 w 48"/>
                  <a:gd name="T3" fmla="*/ 86091 h 56"/>
                  <a:gd name="T4" fmla="*/ 13764 w 48"/>
                  <a:gd name="T5" fmla="*/ 149966 h 56"/>
                  <a:gd name="T6" fmla="*/ 0 w 48"/>
                  <a:gd name="T7" fmla="*/ 144411 h 56"/>
                  <a:gd name="T8" fmla="*/ 0 w 48"/>
                  <a:gd name="T9" fmla="*/ 13886 h 56"/>
                  <a:gd name="T10" fmla="*/ 13764 w 48"/>
                  <a:gd name="T11" fmla="*/ 5554 h 56"/>
                  <a:gd name="T12" fmla="*/ 126628 w 48"/>
                  <a:gd name="T13" fmla="*/ 69429 h 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56">
                    <a:moveTo>
                      <a:pt x="46" y="25"/>
                    </a:moveTo>
                    <a:cubicBezTo>
                      <a:pt x="48" y="27"/>
                      <a:pt x="48" y="29"/>
                      <a:pt x="46" y="31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2" y="56"/>
                      <a:pt x="0" y="55"/>
                      <a:pt x="0" y="5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2" y="0"/>
                      <a:pt x="5" y="2"/>
                    </a:cubicBezTo>
                    <a:lnTo>
                      <a:pt x="46" y="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6" name="Freeform 246"/>
            <p:cNvSpPr>
              <a:spLocks/>
            </p:cNvSpPr>
            <p:nvPr/>
          </p:nvSpPr>
          <p:spPr bwMode="auto">
            <a:xfrm>
              <a:off x="2280584" y="5047214"/>
              <a:ext cx="294428" cy="289114"/>
            </a:xfrm>
            <a:custGeom>
              <a:avLst/>
              <a:gdLst>
                <a:gd name="T0" fmla="*/ 409249 w 159"/>
                <a:gd name="T1" fmla="*/ 295952 h 156"/>
                <a:gd name="T2" fmla="*/ 326293 w 159"/>
                <a:gd name="T3" fmla="*/ 279356 h 156"/>
                <a:gd name="T4" fmla="*/ 257163 w 159"/>
                <a:gd name="T5" fmla="*/ 210209 h 156"/>
                <a:gd name="T6" fmla="*/ 342884 w 159"/>
                <a:gd name="T7" fmla="*/ 121700 h 156"/>
                <a:gd name="T8" fmla="*/ 367771 w 159"/>
                <a:gd name="T9" fmla="*/ 118934 h 156"/>
                <a:gd name="T10" fmla="*/ 409249 w 159"/>
                <a:gd name="T11" fmla="*/ 52552 h 156"/>
                <a:gd name="T12" fmla="*/ 387127 w 159"/>
                <a:gd name="T13" fmla="*/ 30425 h 156"/>
                <a:gd name="T14" fmla="*/ 320763 w 159"/>
                <a:gd name="T15" fmla="*/ 71914 h 156"/>
                <a:gd name="T16" fmla="*/ 317997 w 159"/>
                <a:gd name="T17" fmla="*/ 96807 h 156"/>
                <a:gd name="T18" fmla="*/ 232276 w 159"/>
                <a:gd name="T19" fmla="*/ 182550 h 156"/>
                <a:gd name="T20" fmla="*/ 154851 w 159"/>
                <a:gd name="T21" fmla="*/ 107870 h 156"/>
                <a:gd name="T22" fmla="*/ 138260 w 159"/>
                <a:gd name="T23" fmla="*/ 24893 h 156"/>
                <a:gd name="T24" fmla="*/ 88486 w 159"/>
                <a:gd name="T25" fmla="*/ 0 h 156"/>
                <a:gd name="T26" fmla="*/ 121669 w 159"/>
                <a:gd name="T27" fmla="*/ 33191 h 156"/>
                <a:gd name="T28" fmla="*/ 107843 w 159"/>
                <a:gd name="T29" fmla="*/ 88509 h 156"/>
                <a:gd name="T30" fmla="*/ 52539 w 159"/>
                <a:gd name="T31" fmla="*/ 102338 h 156"/>
                <a:gd name="T32" fmla="*/ 8296 w 159"/>
                <a:gd name="T33" fmla="*/ 55318 h 156"/>
                <a:gd name="T34" fmla="*/ 27652 w 159"/>
                <a:gd name="T35" fmla="*/ 135529 h 156"/>
                <a:gd name="T36" fmla="*/ 113373 w 159"/>
                <a:gd name="T37" fmla="*/ 152125 h 156"/>
                <a:gd name="T38" fmla="*/ 179738 w 159"/>
                <a:gd name="T39" fmla="*/ 218506 h 156"/>
                <a:gd name="T40" fmla="*/ 35948 w 159"/>
                <a:gd name="T41" fmla="*/ 359568 h 156"/>
                <a:gd name="T42" fmla="*/ 35948 w 159"/>
                <a:gd name="T43" fmla="*/ 401056 h 156"/>
                <a:gd name="T44" fmla="*/ 38713 w 159"/>
                <a:gd name="T45" fmla="*/ 403822 h 156"/>
                <a:gd name="T46" fmla="*/ 80191 w 159"/>
                <a:gd name="T47" fmla="*/ 403822 h 156"/>
                <a:gd name="T48" fmla="*/ 221216 w 159"/>
                <a:gd name="T49" fmla="*/ 262761 h 156"/>
                <a:gd name="T50" fmla="*/ 282050 w 159"/>
                <a:gd name="T51" fmla="*/ 323611 h 156"/>
                <a:gd name="T52" fmla="*/ 298641 w 159"/>
                <a:gd name="T53" fmla="*/ 406588 h 156"/>
                <a:gd name="T54" fmla="*/ 365006 w 159"/>
                <a:gd name="T55" fmla="*/ 428715 h 156"/>
                <a:gd name="T56" fmla="*/ 323528 w 159"/>
                <a:gd name="T57" fmla="*/ 387227 h 156"/>
                <a:gd name="T58" fmla="*/ 334589 w 159"/>
                <a:gd name="T59" fmla="*/ 342972 h 156"/>
                <a:gd name="T60" fmla="*/ 378832 w 159"/>
                <a:gd name="T61" fmla="*/ 331908 h 156"/>
                <a:gd name="T62" fmla="*/ 428605 w 159"/>
                <a:gd name="T63" fmla="*/ 381695 h 156"/>
                <a:gd name="T64" fmla="*/ 409249 w 159"/>
                <a:gd name="T65" fmla="*/ 295952 h 1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59" h="156">
                  <a:moveTo>
                    <a:pt x="148" y="107"/>
                  </a:moveTo>
                  <a:cubicBezTo>
                    <a:pt x="140" y="99"/>
                    <a:pt x="128" y="97"/>
                    <a:pt x="118" y="101"/>
                  </a:cubicBezTo>
                  <a:cubicBezTo>
                    <a:pt x="93" y="76"/>
                    <a:pt x="93" y="76"/>
                    <a:pt x="93" y="76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33" y="43"/>
                    <a:pt x="133" y="43"/>
                    <a:pt x="133" y="43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5" y="35"/>
                    <a:pt x="115" y="35"/>
                    <a:pt x="115" y="35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60" y="29"/>
                    <a:pt x="58" y="17"/>
                    <a:pt x="50" y="9"/>
                  </a:cubicBezTo>
                  <a:cubicBezTo>
                    <a:pt x="45" y="4"/>
                    <a:pt x="38" y="1"/>
                    <a:pt x="3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30"/>
                    <a:pt x="2" y="41"/>
                    <a:pt x="10" y="49"/>
                  </a:cubicBezTo>
                  <a:cubicBezTo>
                    <a:pt x="18" y="57"/>
                    <a:pt x="30" y="59"/>
                    <a:pt x="41" y="55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13" y="130"/>
                    <a:pt x="13" y="130"/>
                    <a:pt x="13" y="130"/>
                  </a:cubicBezTo>
                  <a:cubicBezTo>
                    <a:pt x="9" y="134"/>
                    <a:pt x="9" y="141"/>
                    <a:pt x="13" y="145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8" y="150"/>
                    <a:pt x="25" y="150"/>
                    <a:pt x="29" y="146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102" y="117"/>
                    <a:pt x="102" y="117"/>
                    <a:pt x="102" y="117"/>
                  </a:cubicBezTo>
                  <a:cubicBezTo>
                    <a:pt x="98" y="127"/>
                    <a:pt x="100" y="139"/>
                    <a:pt x="108" y="147"/>
                  </a:cubicBezTo>
                  <a:cubicBezTo>
                    <a:pt x="115" y="154"/>
                    <a:pt x="124" y="156"/>
                    <a:pt x="132" y="155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37" y="120"/>
                    <a:pt x="137" y="120"/>
                    <a:pt x="137" y="120"/>
                  </a:cubicBezTo>
                  <a:cubicBezTo>
                    <a:pt x="155" y="138"/>
                    <a:pt x="155" y="138"/>
                    <a:pt x="155" y="138"/>
                  </a:cubicBezTo>
                  <a:cubicBezTo>
                    <a:pt x="159" y="127"/>
                    <a:pt x="157" y="115"/>
                    <a:pt x="148" y="107"/>
                  </a:cubicBezTo>
                  <a:close/>
                </a:path>
              </a:pathLst>
            </a:custGeom>
            <a:solidFill>
              <a:srgbClr val="F1747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7" name="文本框 263"/>
            <p:cNvSpPr txBox="1"/>
            <p:nvPr/>
          </p:nvSpPr>
          <p:spPr bwMode="auto">
            <a:xfrm>
              <a:off x="2115269" y="2170929"/>
              <a:ext cx="2529416" cy="533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文字</a:t>
              </a:r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内容文字内</a:t>
              </a:r>
              <a:r>
                <a:rPr lang="zh-CN" altLang="en-US" sz="1100" dirty="0" smtClean="0">
                  <a:solidFill>
                    <a:srgbClr val="FFFFFF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容文</a:t>
              </a:r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字内容</a:t>
              </a:r>
            </a:p>
            <a:p>
              <a:pPr lvl="0"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文字内</a:t>
              </a:r>
              <a:r>
                <a:rPr lang="zh-CN" altLang="en-US" sz="1100" dirty="0" smtClean="0">
                  <a:solidFill>
                    <a:srgbClr val="FFFFFF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容</a:t>
              </a:r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文字内</a:t>
              </a:r>
              <a:r>
                <a:rPr lang="zh-CN" altLang="en-US" sz="1100" dirty="0" smtClean="0">
                  <a:solidFill>
                    <a:srgbClr val="FFFFFF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容文</a:t>
              </a:r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字内</a:t>
              </a:r>
              <a:r>
                <a:rPr lang="zh-CN" altLang="en-US" sz="1100" dirty="0" smtClean="0">
                  <a:solidFill>
                    <a:srgbClr val="FFFFFF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容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文本框 264"/>
            <p:cNvSpPr txBox="1"/>
            <p:nvPr/>
          </p:nvSpPr>
          <p:spPr bwMode="auto">
            <a:xfrm>
              <a:off x="2479953" y="1720508"/>
              <a:ext cx="1884910" cy="394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在此添加标题</a:t>
              </a:r>
            </a:p>
          </p:txBody>
        </p:sp>
        <p:sp>
          <p:nvSpPr>
            <p:cNvPr id="169" name="文本框 265"/>
            <p:cNvSpPr txBox="1"/>
            <p:nvPr/>
          </p:nvSpPr>
          <p:spPr bwMode="auto">
            <a:xfrm>
              <a:off x="8336810" y="1720508"/>
              <a:ext cx="1884910" cy="394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在此添加标题</a:t>
              </a:r>
            </a:p>
          </p:txBody>
        </p:sp>
        <p:sp>
          <p:nvSpPr>
            <p:cNvPr id="170" name="文本框 266"/>
            <p:cNvSpPr txBox="1"/>
            <p:nvPr/>
          </p:nvSpPr>
          <p:spPr bwMode="auto">
            <a:xfrm>
              <a:off x="7975909" y="2126842"/>
              <a:ext cx="2361299" cy="533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文字内容文字内容文字内容</a:t>
              </a:r>
            </a:p>
            <a:p>
              <a:pPr lvl="0"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文字内容文字内容文字内容</a:t>
              </a:r>
            </a:p>
          </p:txBody>
        </p:sp>
        <p:sp>
          <p:nvSpPr>
            <p:cNvPr id="171" name="文本框 267"/>
            <p:cNvSpPr txBox="1"/>
            <p:nvPr/>
          </p:nvSpPr>
          <p:spPr bwMode="auto">
            <a:xfrm>
              <a:off x="2522882" y="4984936"/>
              <a:ext cx="1884910" cy="394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在此添加标题</a:t>
              </a:r>
            </a:p>
          </p:txBody>
        </p:sp>
        <p:sp>
          <p:nvSpPr>
            <p:cNvPr id="172" name="文本框 268"/>
            <p:cNvSpPr txBox="1"/>
            <p:nvPr/>
          </p:nvSpPr>
          <p:spPr bwMode="auto">
            <a:xfrm>
              <a:off x="7761537" y="4984936"/>
              <a:ext cx="1884910" cy="394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在此添加标题</a:t>
              </a:r>
            </a:p>
          </p:txBody>
        </p:sp>
        <p:sp>
          <p:nvSpPr>
            <p:cNvPr id="173" name="文本框 269"/>
            <p:cNvSpPr txBox="1"/>
            <p:nvPr/>
          </p:nvSpPr>
          <p:spPr bwMode="auto">
            <a:xfrm>
              <a:off x="2186412" y="5414642"/>
              <a:ext cx="2361299" cy="533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文字内容文字内容文字内容</a:t>
              </a:r>
            </a:p>
            <a:p>
              <a:pPr lvl="0"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文字内容文字内容文字内容</a:t>
              </a:r>
            </a:p>
          </p:txBody>
        </p:sp>
        <p:sp>
          <p:nvSpPr>
            <p:cNvPr id="174" name="文本框 270"/>
            <p:cNvSpPr txBox="1"/>
            <p:nvPr/>
          </p:nvSpPr>
          <p:spPr bwMode="auto">
            <a:xfrm>
              <a:off x="7347196" y="5382043"/>
              <a:ext cx="2361299" cy="533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文字内容文字内容文字内容</a:t>
              </a:r>
            </a:p>
            <a:p>
              <a:pPr lvl="0"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文字内容文字内容文字内容</a:t>
              </a:r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4224891" y="755414"/>
              <a:ext cx="4213059" cy="929985"/>
              <a:chOff x="4549629" y="755414"/>
              <a:chExt cx="3481867" cy="929985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4549629" y="755414"/>
                <a:ext cx="3481867" cy="559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文泉驿等宽微米黑" panose="020B0606030804020204" pitchFamily="34" charset="-122"/>
                  </a:rPr>
                  <a:t>并列</a:t>
                </a:r>
                <a:r>
                  <a:rPr kumimoji="0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文泉驿等宽微米黑" panose="020B0606030804020204" pitchFamily="34" charset="-122"/>
                  </a:rPr>
                  <a:t>关系图表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文泉驿等宽微米黑" panose="020B0606030804020204" pitchFamily="34" charset="-122"/>
                </a:endParaRPr>
              </a:p>
            </p:txBody>
          </p:sp>
          <p:sp>
            <p:nvSpPr>
              <p:cNvPr id="177" name="文本框 88"/>
              <p:cNvSpPr txBox="1"/>
              <p:nvPr/>
            </p:nvSpPr>
            <p:spPr>
              <a:xfrm>
                <a:off x="4629065" y="1389151"/>
                <a:ext cx="3148024" cy="296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1B3C5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Add the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05391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组合 143"/>
          <p:cNvGrpSpPr/>
          <p:nvPr/>
        </p:nvGrpSpPr>
        <p:grpSpPr>
          <a:xfrm>
            <a:off x="395536" y="1126912"/>
            <a:ext cx="9693837" cy="4810004"/>
            <a:chOff x="1686874" y="921084"/>
            <a:chExt cx="10108652" cy="5015832"/>
          </a:xfrm>
        </p:grpSpPr>
        <p:grpSp>
          <p:nvGrpSpPr>
            <p:cNvPr id="73" name="组合 72"/>
            <p:cNvGrpSpPr/>
            <p:nvPr/>
          </p:nvGrpSpPr>
          <p:grpSpPr>
            <a:xfrm>
              <a:off x="1686874" y="921084"/>
              <a:ext cx="2371923" cy="2371923"/>
              <a:chOff x="1754497" y="1068697"/>
              <a:chExt cx="2419598" cy="2419598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1754497" y="1068697"/>
                <a:ext cx="2419598" cy="2419598"/>
                <a:chOff x="1595120" y="525779"/>
                <a:chExt cx="3520440" cy="3520440"/>
              </a:xfrm>
            </p:grpSpPr>
            <p:sp>
              <p:nvSpPr>
                <p:cNvPr id="83" name="椭圆 82"/>
                <p:cNvSpPr/>
                <p:nvPr/>
              </p:nvSpPr>
              <p:spPr>
                <a:xfrm>
                  <a:off x="1595120" y="525779"/>
                  <a:ext cx="3520440" cy="352044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7F7F9"/>
                    </a:gs>
                    <a:gs pos="0">
                      <a:srgbClr val="FFFFFF"/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softEdge rad="381000"/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84" name="椭圆 83"/>
                <p:cNvSpPr/>
                <p:nvPr/>
              </p:nvSpPr>
              <p:spPr>
                <a:xfrm>
                  <a:off x="1900612" y="831271"/>
                  <a:ext cx="2909455" cy="290945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E4E4E4"/>
                    </a:gs>
                    <a:gs pos="0">
                      <a:srgbClr val="FFFFFF"/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innerShdw blurRad="355600" dist="266700" dir="5400000">
                    <a:prstClr val="black">
                      <a:alpha val="57000"/>
                    </a:prstClr>
                  </a:innerShdw>
                  <a:softEdge rad="266700"/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75" name="椭圆 74"/>
              <p:cNvSpPr/>
              <p:nvPr/>
            </p:nvSpPr>
            <p:spPr>
              <a:xfrm>
                <a:off x="2392852" y="1707052"/>
                <a:ext cx="1142885" cy="1142885"/>
              </a:xfrm>
              <a:prstGeom prst="ellipse">
                <a:avLst/>
              </a:prstGeom>
              <a:gradFill flip="none" rotWithShape="1">
                <a:gsLst>
                  <a:gs pos="0">
                    <a:srgbClr val="FFBF53">
                      <a:lumMod val="40000"/>
                      <a:lumOff val="60000"/>
                    </a:srgbClr>
                  </a:gs>
                  <a:gs pos="100000">
                    <a:srgbClr val="FFBF53">
                      <a:lumMod val="75000"/>
                    </a:srgbClr>
                  </a:gs>
                </a:gsLst>
                <a:lin ang="5400000" scaled="1"/>
                <a:tileRect/>
              </a:gradFill>
              <a:ln w="25400" cap="flat" cmpd="sng" algn="ctr">
                <a:gradFill flip="none" rotWithShape="1">
                  <a:gsLst>
                    <a:gs pos="0">
                      <a:srgbClr val="D9D9D9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42900" dist="50800" dir="16200000">
                  <a:srgbClr val="7A4C00">
                    <a:alpha val="70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76" name="组合 75"/>
              <p:cNvGrpSpPr/>
              <p:nvPr/>
            </p:nvGrpSpPr>
            <p:grpSpPr>
              <a:xfrm>
                <a:off x="2738177" y="2094546"/>
                <a:ext cx="440936" cy="366050"/>
                <a:chOff x="3132963" y="3140191"/>
                <a:chExt cx="645573" cy="535933"/>
              </a:xfrm>
              <a:solidFill>
                <a:srgbClr val="FFFFFF"/>
              </a:solidFill>
            </p:grpSpPr>
            <p:sp>
              <p:nvSpPr>
                <p:cNvPr id="77" name="Freeform 226"/>
                <p:cNvSpPr>
                  <a:spLocks/>
                </p:cNvSpPr>
                <p:nvPr/>
              </p:nvSpPr>
              <p:spPr bwMode="auto">
                <a:xfrm>
                  <a:off x="3421629" y="3217854"/>
                  <a:ext cx="356907" cy="392027"/>
                </a:xfrm>
                <a:custGeom>
                  <a:avLst/>
                  <a:gdLst>
                    <a:gd name="T0" fmla="*/ 0 w 529"/>
                    <a:gd name="T1" fmla="*/ 0 h 581"/>
                    <a:gd name="T2" fmla="*/ 2 w 529"/>
                    <a:gd name="T3" fmla="*/ 11 h 581"/>
                    <a:gd name="T4" fmla="*/ 25 w 529"/>
                    <a:gd name="T5" fmla="*/ 56 h 581"/>
                    <a:gd name="T6" fmla="*/ 473 w 529"/>
                    <a:gd name="T7" fmla="*/ 56 h 581"/>
                    <a:gd name="T8" fmla="*/ 473 w 529"/>
                    <a:gd name="T9" fmla="*/ 525 h 581"/>
                    <a:gd name="T10" fmla="*/ 127 w 529"/>
                    <a:gd name="T11" fmla="*/ 525 h 581"/>
                    <a:gd name="T12" fmla="*/ 127 w 529"/>
                    <a:gd name="T13" fmla="*/ 581 h 581"/>
                    <a:gd name="T14" fmla="*/ 529 w 529"/>
                    <a:gd name="T15" fmla="*/ 581 h 581"/>
                    <a:gd name="T16" fmla="*/ 529 w 529"/>
                    <a:gd name="T17" fmla="*/ 0 h 581"/>
                    <a:gd name="T18" fmla="*/ 0 w 529"/>
                    <a:gd name="T19" fmla="*/ 0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29" h="581">
                      <a:moveTo>
                        <a:pt x="0" y="0"/>
                      </a:moveTo>
                      <a:cubicBezTo>
                        <a:pt x="1" y="4"/>
                        <a:pt x="2" y="7"/>
                        <a:pt x="2" y="11"/>
                      </a:cubicBezTo>
                      <a:cubicBezTo>
                        <a:pt x="14" y="22"/>
                        <a:pt x="22" y="38"/>
                        <a:pt x="25" y="56"/>
                      </a:cubicBezTo>
                      <a:cubicBezTo>
                        <a:pt x="473" y="56"/>
                        <a:pt x="473" y="56"/>
                        <a:pt x="473" y="56"/>
                      </a:cubicBezTo>
                      <a:cubicBezTo>
                        <a:pt x="473" y="525"/>
                        <a:pt x="473" y="525"/>
                        <a:pt x="473" y="525"/>
                      </a:cubicBezTo>
                      <a:cubicBezTo>
                        <a:pt x="127" y="525"/>
                        <a:pt x="127" y="525"/>
                        <a:pt x="127" y="525"/>
                      </a:cubicBezTo>
                      <a:cubicBezTo>
                        <a:pt x="127" y="581"/>
                        <a:pt x="127" y="581"/>
                        <a:pt x="127" y="581"/>
                      </a:cubicBezTo>
                      <a:cubicBezTo>
                        <a:pt x="529" y="581"/>
                        <a:pt x="529" y="581"/>
                        <a:pt x="529" y="581"/>
                      </a:cubicBezTo>
                      <a:cubicBezTo>
                        <a:pt x="529" y="0"/>
                        <a:pt x="529" y="0"/>
                        <a:pt x="52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8" name="Freeform 227"/>
                <p:cNvSpPr>
                  <a:spLocks/>
                </p:cNvSpPr>
                <p:nvPr/>
              </p:nvSpPr>
              <p:spPr bwMode="auto">
                <a:xfrm>
                  <a:off x="3198348" y="3140191"/>
                  <a:ext cx="224709" cy="247551"/>
                </a:xfrm>
                <a:custGeom>
                  <a:avLst/>
                  <a:gdLst>
                    <a:gd name="T0" fmla="*/ 45 w 333"/>
                    <a:gd name="T1" fmla="*/ 243 h 367"/>
                    <a:gd name="T2" fmla="*/ 170 w 333"/>
                    <a:gd name="T3" fmla="*/ 367 h 367"/>
                    <a:gd name="T4" fmla="*/ 289 w 333"/>
                    <a:gd name="T5" fmla="*/ 243 h 367"/>
                    <a:gd name="T6" fmla="*/ 326 w 333"/>
                    <a:gd name="T7" fmla="*/ 203 h 367"/>
                    <a:gd name="T8" fmla="*/ 306 w 333"/>
                    <a:gd name="T9" fmla="*/ 142 h 367"/>
                    <a:gd name="T10" fmla="*/ 166 w 333"/>
                    <a:gd name="T11" fmla="*/ 0 h 367"/>
                    <a:gd name="T12" fmla="*/ 26 w 333"/>
                    <a:gd name="T13" fmla="*/ 142 h 367"/>
                    <a:gd name="T14" fmla="*/ 7 w 333"/>
                    <a:gd name="T15" fmla="*/ 203 h 367"/>
                    <a:gd name="T16" fmla="*/ 45 w 333"/>
                    <a:gd name="T17" fmla="*/ 243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3" h="367">
                      <a:moveTo>
                        <a:pt x="45" y="243"/>
                      </a:moveTo>
                      <a:cubicBezTo>
                        <a:pt x="71" y="308"/>
                        <a:pt x="118" y="367"/>
                        <a:pt x="170" y="367"/>
                      </a:cubicBezTo>
                      <a:cubicBezTo>
                        <a:pt x="222" y="367"/>
                        <a:pt x="266" y="308"/>
                        <a:pt x="289" y="243"/>
                      </a:cubicBezTo>
                      <a:cubicBezTo>
                        <a:pt x="305" y="242"/>
                        <a:pt x="320" y="226"/>
                        <a:pt x="326" y="203"/>
                      </a:cubicBezTo>
                      <a:cubicBezTo>
                        <a:pt x="333" y="176"/>
                        <a:pt x="324" y="149"/>
                        <a:pt x="306" y="142"/>
                      </a:cubicBezTo>
                      <a:cubicBezTo>
                        <a:pt x="302" y="63"/>
                        <a:pt x="241" y="0"/>
                        <a:pt x="166" y="0"/>
                      </a:cubicBezTo>
                      <a:cubicBezTo>
                        <a:pt x="92" y="0"/>
                        <a:pt x="31" y="63"/>
                        <a:pt x="26" y="142"/>
                      </a:cubicBezTo>
                      <a:cubicBezTo>
                        <a:pt x="9" y="149"/>
                        <a:pt x="0" y="176"/>
                        <a:pt x="7" y="203"/>
                      </a:cubicBezTo>
                      <a:cubicBezTo>
                        <a:pt x="13" y="227"/>
                        <a:pt x="29" y="243"/>
                        <a:pt x="45" y="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9" name="Freeform 228"/>
                <p:cNvSpPr>
                  <a:spLocks/>
                </p:cNvSpPr>
                <p:nvPr/>
              </p:nvSpPr>
              <p:spPr bwMode="auto">
                <a:xfrm>
                  <a:off x="3481875" y="3306367"/>
                  <a:ext cx="233275" cy="180738"/>
                </a:xfrm>
                <a:custGeom>
                  <a:avLst/>
                  <a:gdLst>
                    <a:gd name="T0" fmla="*/ 41 w 346"/>
                    <a:gd name="T1" fmla="*/ 111 h 268"/>
                    <a:gd name="T2" fmla="*/ 0 w 346"/>
                    <a:gd name="T3" fmla="*/ 151 h 268"/>
                    <a:gd name="T4" fmla="*/ 90 w 346"/>
                    <a:gd name="T5" fmla="*/ 268 h 268"/>
                    <a:gd name="T6" fmla="*/ 254 w 346"/>
                    <a:gd name="T7" fmla="*/ 125 h 268"/>
                    <a:gd name="T8" fmla="*/ 284 w 346"/>
                    <a:gd name="T9" fmla="*/ 158 h 268"/>
                    <a:gd name="T10" fmla="*/ 346 w 346"/>
                    <a:gd name="T11" fmla="*/ 0 h 268"/>
                    <a:gd name="T12" fmla="*/ 184 w 346"/>
                    <a:gd name="T13" fmla="*/ 50 h 268"/>
                    <a:gd name="T14" fmla="*/ 218 w 346"/>
                    <a:gd name="T15" fmla="*/ 87 h 268"/>
                    <a:gd name="T16" fmla="*/ 99 w 346"/>
                    <a:gd name="T17" fmla="*/ 190 h 268"/>
                    <a:gd name="T18" fmla="*/ 41 w 346"/>
                    <a:gd name="T19" fmla="*/ 111 h 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6" h="268">
                      <a:moveTo>
                        <a:pt x="41" y="111"/>
                      </a:moveTo>
                      <a:cubicBezTo>
                        <a:pt x="0" y="151"/>
                        <a:pt x="0" y="151"/>
                        <a:pt x="0" y="151"/>
                      </a:cubicBezTo>
                      <a:cubicBezTo>
                        <a:pt x="12" y="165"/>
                        <a:pt x="90" y="268"/>
                        <a:pt x="90" y="268"/>
                      </a:cubicBezTo>
                      <a:cubicBezTo>
                        <a:pt x="254" y="125"/>
                        <a:pt x="254" y="125"/>
                        <a:pt x="254" y="125"/>
                      </a:cubicBezTo>
                      <a:cubicBezTo>
                        <a:pt x="284" y="158"/>
                        <a:pt x="284" y="158"/>
                        <a:pt x="284" y="158"/>
                      </a:cubicBezTo>
                      <a:cubicBezTo>
                        <a:pt x="346" y="0"/>
                        <a:pt x="346" y="0"/>
                        <a:pt x="346" y="0"/>
                      </a:cubicBezTo>
                      <a:cubicBezTo>
                        <a:pt x="184" y="50"/>
                        <a:pt x="184" y="50"/>
                        <a:pt x="184" y="50"/>
                      </a:cubicBezTo>
                      <a:cubicBezTo>
                        <a:pt x="218" y="87"/>
                        <a:pt x="218" y="87"/>
                        <a:pt x="218" y="87"/>
                      </a:cubicBezTo>
                      <a:cubicBezTo>
                        <a:pt x="99" y="190"/>
                        <a:pt x="99" y="190"/>
                        <a:pt x="99" y="190"/>
                      </a:cubicBezTo>
                      <a:lnTo>
                        <a:pt x="41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80" name="Freeform 229"/>
                <p:cNvSpPr>
                  <a:spLocks/>
                </p:cNvSpPr>
                <p:nvPr/>
              </p:nvSpPr>
              <p:spPr bwMode="auto">
                <a:xfrm>
                  <a:off x="3132963" y="3377178"/>
                  <a:ext cx="355480" cy="298946"/>
                </a:xfrm>
                <a:custGeom>
                  <a:avLst/>
                  <a:gdLst>
                    <a:gd name="T0" fmla="*/ 407 w 527"/>
                    <a:gd name="T1" fmla="*/ 0 h 443"/>
                    <a:gd name="T2" fmla="*/ 294 w 527"/>
                    <a:gd name="T3" fmla="*/ 190 h 443"/>
                    <a:gd name="T4" fmla="*/ 280 w 527"/>
                    <a:gd name="T5" fmla="*/ 105 h 443"/>
                    <a:gd name="T6" fmla="*/ 295 w 527"/>
                    <a:gd name="T7" fmla="*/ 77 h 443"/>
                    <a:gd name="T8" fmla="*/ 263 w 527"/>
                    <a:gd name="T9" fmla="*/ 44 h 443"/>
                    <a:gd name="T10" fmla="*/ 230 w 527"/>
                    <a:gd name="T11" fmla="*/ 77 h 443"/>
                    <a:gd name="T12" fmla="*/ 246 w 527"/>
                    <a:gd name="T13" fmla="*/ 105 h 443"/>
                    <a:gd name="T14" fmla="*/ 232 w 527"/>
                    <a:gd name="T15" fmla="*/ 189 h 443"/>
                    <a:gd name="T16" fmla="*/ 120 w 527"/>
                    <a:gd name="T17" fmla="*/ 0 h 443"/>
                    <a:gd name="T18" fmla="*/ 2 w 527"/>
                    <a:gd name="T19" fmla="*/ 125 h 443"/>
                    <a:gd name="T20" fmla="*/ 0 w 527"/>
                    <a:gd name="T21" fmla="*/ 125 h 443"/>
                    <a:gd name="T22" fmla="*/ 0 w 527"/>
                    <a:gd name="T23" fmla="*/ 402 h 443"/>
                    <a:gd name="T24" fmla="*/ 1 w 527"/>
                    <a:gd name="T25" fmla="*/ 402 h 443"/>
                    <a:gd name="T26" fmla="*/ 263 w 527"/>
                    <a:gd name="T27" fmla="*/ 443 h 443"/>
                    <a:gd name="T28" fmla="*/ 526 w 527"/>
                    <a:gd name="T29" fmla="*/ 402 h 443"/>
                    <a:gd name="T30" fmla="*/ 527 w 527"/>
                    <a:gd name="T31" fmla="*/ 402 h 443"/>
                    <a:gd name="T32" fmla="*/ 527 w 527"/>
                    <a:gd name="T33" fmla="*/ 125 h 443"/>
                    <a:gd name="T34" fmla="*/ 525 w 527"/>
                    <a:gd name="T35" fmla="*/ 125 h 443"/>
                    <a:gd name="T36" fmla="*/ 407 w 527"/>
                    <a:gd name="T37" fmla="*/ 0 h 4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27" h="443">
                      <a:moveTo>
                        <a:pt x="407" y="0"/>
                      </a:moveTo>
                      <a:cubicBezTo>
                        <a:pt x="294" y="190"/>
                        <a:pt x="294" y="190"/>
                        <a:pt x="294" y="190"/>
                      </a:cubicBezTo>
                      <a:cubicBezTo>
                        <a:pt x="280" y="105"/>
                        <a:pt x="280" y="105"/>
                        <a:pt x="280" y="105"/>
                      </a:cubicBezTo>
                      <a:cubicBezTo>
                        <a:pt x="289" y="99"/>
                        <a:pt x="295" y="89"/>
                        <a:pt x="295" y="77"/>
                      </a:cubicBezTo>
                      <a:cubicBezTo>
                        <a:pt x="295" y="59"/>
                        <a:pt x="281" y="44"/>
                        <a:pt x="263" y="44"/>
                      </a:cubicBezTo>
                      <a:cubicBezTo>
                        <a:pt x="245" y="44"/>
                        <a:pt x="230" y="59"/>
                        <a:pt x="230" y="77"/>
                      </a:cubicBezTo>
                      <a:cubicBezTo>
                        <a:pt x="230" y="89"/>
                        <a:pt x="237" y="99"/>
                        <a:pt x="246" y="105"/>
                      </a:cubicBezTo>
                      <a:cubicBezTo>
                        <a:pt x="232" y="189"/>
                        <a:pt x="232" y="189"/>
                        <a:pt x="232" y="189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56" y="27"/>
                        <a:pt x="12" y="72"/>
                        <a:pt x="2" y="125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402"/>
                        <a:pt x="0" y="402"/>
                        <a:pt x="0" y="402"/>
                      </a:cubicBezTo>
                      <a:cubicBezTo>
                        <a:pt x="1" y="402"/>
                        <a:pt x="1" y="402"/>
                        <a:pt x="1" y="402"/>
                      </a:cubicBezTo>
                      <a:cubicBezTo>
                        <a:pt x="14" y="425"/>
                        <a:pt x="126" y="443"/>
                        <a:pt x="263" y="443"/>
                      </a:cubicBezTo>
                      <a:cubicBezTo>
                        <a:pt x="401" y="443"/>
                        <a:pt x="513" y="425"/>
                        <a:pt x="526" y="402"/>
                      </a:cubicBezTo>
                      <a:cubicBezTo>
                        <a:pt x="527" y="402"/>
                        <a:pt x="527" y="402"/>
                        <a:pt x="527" y="402"/>
                      </a:cubicBezTo>
                      <a:cubicBezTo>
                        <a:pt x="527" y="125"/>
                        <a:pt x="527" y="125"/>
                        <a:pt x="527" y="125"/>
                      </a:cubicBezTo>
                      <a:cubicBezTo>
                        <a:pt x="525" y="125"/>
                        <a:pt x="525" y="125"/>
                        <a:pt x="525" y="125"/>
                      </a:cubicBezTo>
                      <a:cubicBezTo>
                        <a:pt x="515" y="72"/>
                        <a:pt x="471" y="27"/>
                        <a:pt x="40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81" name="Freeform 230"/>
                <p:cNvSpPr>
                  <a:spLocks/>
                </p:cNvSpPr>
                <p:nvPr/>
              </p:nvSpPr>
              <p:spPr bwMode="auto">
                <a:xfrm>
                  <a:off x="3598655" y="3487105"/>
                  <a:ext cx="54536" cy="68241"/>
                </a:xfrm>
                <a:custGeom>
                  <a:avLst/>
                  <a:gdLst>
                    <a:gd name="T0" fmla="*/ 0 w 81"/>
                    <a:gd name="T1" fmla="*/ 0 h 101"/>
                    <a:gd name="T2" fmla="*/ 0 w 81"/>
                    <a:gd name="T3" fmla="*/ 55 h 101"/>
                    <a:gd name="T4" fmla="*/ 40 w 81"/>
                    <a:gd name="T5" fmla="*/ 101 h 101"/>
                    <a:gd name="T6" fmla="*/ 81 w 81"/>
                    <a:gd name="T7" fmla="*/ 56 h 101"/>
                    <a:gd name="T8" fmla="*/ 81 w 81"/>
                    <a:gd name="T9" fmla="*/ 0 h 101"/>
                    <a:gd name="T10" fmla="*/ 59 w 81"/>
                    <a:gd name="T11" fmla="*/ 0 h 101"/>
                    <a:gd name="T12" fmla="*/ 59 w 81"/>
                    <a:gd name="T13" fmla="*/ 57 h 101"/>
                    <a:gd name="T14" fmla="*/ 40 w 81"/>
                    <a:gd name="T15" fmla="*/ 83 h 101"/>
                    <a:gd name="T16" fmla="*/ 22 w 81"/>
                    <a:gd name="T17" fmla="*/ 57 h 101"/>
                    <a:gd name="T18" fmla="*/ 22 w 81"/>
                    <a:gd name="T19" fmla="*/ 0 h 101"/>
                    <a:gd name="T20" fmla="*/ 0 w 81"/>
                    <a:gd name="T21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" h="101">
                      <a:moveTo>
                        <a:pt x="0" y="0"/>
                      </a:move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87"/>
                        <a:pt x="15" y="101"/>
                        <a:pt x="40" y="101"/>
                      </a:cubicBezTo>
                      <a:cubicBezTo>
                        <a:pt x="65" y="101"/>
                        <a:pt x="81" y="86"/>
                        <a:pt x="81" y="56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9" y="57"/>
                        <a:pt x="59" y="57"/>
                        <a:pt x="59" y="57"/>
                      </a:cubicBezTo>
                      <a:cubicBezTo>
                        <a:pt x="59" y="75"/>
                        <a:pt x="52" y="83"/>
                        <a:pt x="40" y="83"/>
                      </a:cubicBezTo>
                      <a:cubicBezTo>
                        <a:pt x="29" y="83"/>
                        <a:pt x="22" y="74"/>
                        <a:pt x="22" y="57"/>
                      </a:cubicBezTo>
                      <a:cubicBezTo>
                        <a:pt x="22" y="0"/>
                        <a:pt x="22" y="0"/>
                        <a:pt x="2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82" name="Freeform 231"/>
                <p:cNvSpPr>
                  <a:spLocks noEditPoints="1"/>
                </p:cNvSpPr>
                <p:nvPr/>
              </p:nvSpPr>
              <p:spPr bwMode="auto">
                <a:xfrm>
                  <a:off x="3666040" y="3486534"/>
                  <a:ext cx="47968" cy="67384"/>
                </a:xfrm>
                <a:custGeom>
                  <a:avLst/>
                  <a:gdLst>
                    <a:gd name="T0" fmla="*/ 31 w 71"/>
                    <a:gd name="T1" fmla="*/ 0 h 100"/>
                    <a:gd name="T2" fmla="*/ 0 w 71"/>
                    <a:gd name="T3" fmla="*/ 2 h 100"/>
                    <a:gd name="T4" fmla="*/ 0 w 71"/>
                    <a:gd name="T5" fmla="*/ 100 h 100"/>
                    <a:gd name="T6" fmla="*/ 23 w 71"/>
                    <a:gd name="T7" fmla="*/ 100 h 100"/>
                    <a:gd name="T8" fmla="*/ 23 w 71"/>
                    <a:gd name="T9" fmla="*/ 65 h 100"/>
                    <a:gd name="T10" fmla="*/ 30 w 71"/>
                    <a:gd name="T11" fmla="*/ 65 h 100"/>
                    <a:gd name="T12" fmla="*/ 62 w 71"/>
                    <a:gd name="T13" fmla="*/ 55 h 100"/>
                    <a:gd name="T14" fmla="*/ 71 w 71"/>
                    <a:gd name="T15" fmla="*/ 31 h 100"/>
                    <a:gd name="T16" fmla="*/ 61 w 71"/>
                    <a:gd name="T17" fmla="*/ 8 h 100"/>
                    <a:gd name="T18" fmla="*/ 31 w 71"/>
                    <a:gd name="T19" fmla="*/ 0 h 100"/>
                    <a:gd name="T20" fmla="*/ 30 w 71"/>
                    <a:gd name="T21" fmla="*/ 48 h 100"/>
                    <a:gd name="T22" fmla="*/ 23 w 71"/>
                    <a:gd name="T23" fmla="*/ 47 h 100"/>
                    <a:gd name="T24" fmla="*/ 23 w 71"/>
                    <a:gd name="T25" fmla="*/ 18 h 100"/>
                    <a:gd name="T26" fmla="*/ 32 w 71"/>
                    <a:gd name="T27" fmla="*/ 17 h 100"/>
                    <a:gd name="T28" fmla="*/ 49 w 71"/>
                    <a:gd name="T29" fmla="*/ 32 h 100"/>
                    <a:gd name="T30" fmla="*/ 30 w 71"/>
                    <a:gd name="T31" fmla="*/ 48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1" h="100">
                      <a:moveTo>
                        <a:pt x="31" y="0"/>
                      </a:moveTo>
                      <a:cubicBezTo>
                        <a:pt x="17" y="0"/>
                        <a:pt x="7" y="1"/>
                        <a:pt x="0" y="2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3" y="100"/>
                        <a:pt x="23" y="100"/>
                        <a:pt x="23" y="100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cubicBezTo>
                        <a:pt x="25" y="65"/>
                        <a:pt x="27" y="65"/>
                        <a:pt x="30" y="65"/>
                      </a:cubicBezTo>
                      <a:cubicBezTo>
                        <a:pt x="43" y="65"/>
                        <a:pt x="55" y="62"/>
                        <a:pt x="62" y="55"/>
                      </a:cubicBezTo>
                      <a:cubicBezTo>
                        <a:pt x="68" y="49"/>
                        <a:pt x="71" y="41"/>
                        <a:pt x="71" y="31"/>
                      </a:cubicBezTo>
                      <a:cubicBezTo>
                        <a:pt x="71" y="22"/>
                        <a:pt x="67" y="13"/>
                        <a:pt x="61" y="8"/>
                      </a:cubicBezTo>
                      <a:cubicBezTo>
                        <a:pt x="54" y="3"/>
                        <a:pt x="44" y="0"/>
                        <a:pt x="31" y="0"/>
                      </a:cubicBezTo>
                      <a:close/>
                      <a:moveTo>
                        <a:pt x="30" y="48"/>
                      </a:moveTo>
                      <a:cubicBezTo>
                        <a:pt x="27" y="48"/>
                        <a:pt x="24" y="48"/>
                        <a:pt x="23" y="47"/>
                      </a:cubicBezTo>
                      <a:cubicBezTo>
                        <a:pt x="23" y="18"/>
                        <a:pt x="23" y="18"/>
                        <a:pt x="23" y="18"/>
                      </a:cubicBezTo>
                      <a:cubicBezTo>
                        <a:pt x="24" y="18"/>
                        <a:pt x="27" y="17"/>
                        <a:pt x="32" y="17"/>
                      </a:cubicBezTo>
                      <a:cubicBezTo>
                        <a:pt x="43" y="17"/>
                        <a:pt x="49" y="23"/>
                        <a:pt x="49" y="32"/>
                      </a:cubicBezTo>
                      <a:cubicBezTo>
                        <a:pt x="49" y="42"/>
                        <a:pt x="42" y="48"/>
                        <a:pt x="30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4330783" y="921084"/>
              <a:ext cx="2371923" cy="2371923"/>
              <a:chOff x="4398406" y="1068697"/>
              <a:chExt cx="2419598" cy="2419598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4398406" y="1068697"/>
                <a:ext cx="2419598" cy="2419598"/>
                <a:chOff x="1595120" y="525779"/>
                <a:chExt cx="3520440" cy="3520440"/>
              </a:xfrm>
            </p:grpSpPr>
            <p:sp>
              <p:nvSpPr>
                <p:cNvPr id="94" name="椭圆 93"/>
                <p:cNvSpPr/>
                <p:nvPr/>
              </p:nvSpPr>
              <p:spPr>
                <a:xfrm>
                  <a:off x="1595120" y="525779"/>
                  <a:ext cx="3520440" cy="352044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7F7F9"/>
                    </a:gs>
                    <a:gs pos="0">
                      <a:srgbClr val="FFFFFF"/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softEdge rad="381000"/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1900612" y="831271"/>
                  <a:ext cx="2909455" cy="290945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E4E4E4"/>
                    </a:gs>
                    <a:gs pos="0">
                      <a:srgbClr val="FFFFFF"/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innerShdw blurRad="355600" dist="266700" dir="5400000">
                    <a:prstClr val="black">
                      <a:alpha val="57000"/>
                    </a:prstClr>
                  </a:innerShdw>
                  <a:softEdge rad="266700"/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5036761" y="1707052"/>
                <a:ext cx="1142885" cy="1142885"/>
              </a:xfrm>
              <a:prstGeom prst="ellipse">
                <a:avLst/>
              </a:prstGeom>
              <a:gradFill flip="none" rotWithShape="1">
                <a:gsLst>
                  <a:gs pos="0">
                    <a:srgbClr val="8EF3FE"/>
                  </a:gs>
                  <a:gs pos="100000">
                    <a:srgbClr val="01A6B7"/>
                  </a:gs>
                </a:gsLst>
                <a:lin ang="5400000" scaled="1"/>
                <a:tileRect/>
              </a:gradFill>
              <a:ln w="25400" cap="flat" cmpd="sng" algn="ctr">
                <a:gradFill flip="none" rotWithShape="1">
                  <a:gsLst>
                    <a:gs pos="0">
                      <a:srgbClr val="D9D9D9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42900" dist="50800" dir="16200000">
                  <a:srgbClr val="00717A">
                    <a:alpha val="80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>
                <a:off x="5393647" y="2070657"/>
                <a:ext cx="438595" cy="413829"/>
                <a:chOff x="3098700" y="5569159"/>
                <a:chExt cx="642147" cy="605886"/>
              </a:xfrm>
              <a:solidFill>
                <a:srgbClr val="FFFFFF"/>
              </a:solidFill>
            </p:grpSpPr>
            <p:sp>
              <p:nvSpPr>
                <p:cNvPr id="89" name="Freeform 349"/>
                <p:cNvSpPr>
                  <a:spLocks/>
                </p:cNvSpPr>
                <p:nvPr/>
              </p:nvSpPr>
              <p:spPr bwMode="auto">
                <a:xfrm>
                  <a:off x="3119543" y="5569159"/>
                  <a:ext cx="621304" cy="392027"/>
                </a:xfrm>
                <a:custGeom>
                  <a:avLst/>
                  <a:gdLst>
                    <a:gd name="T0" fmla="*/ 880 w 921"/>
                    <a:gd name="T1" fmla="*/ 447 h 581"/>
                    <a:gd name="T2" fmla="*/ 879 w 921"/>
                    <a:gd name="T3" fmla="*/ 427 h 581"/>
                    <a:gd name="T4" fmla="*/ 431 w 921"/>
                    <a:gd name="T5" fmla="*/ 0 h 581"/>
                    <a:gd name="T6" fmla="*/ 3 w 921"/>
                    <a:gd name="T7" fmla="*/ 317 h 581"/>
                    <a:gd name="T8" fmla="*/ 0 w 921"/>
                    <a:gd name="T9" fmla="*/ 326 h 581"/>
                    <a:gd name="T10" fmla="*/ 108 w 921"/>
                    <a:gd name="T11" fmla="*/ 326 h 581"/>
                    <a:gd name="T12" fmla="*/ 109 w 921"/>
                    <a:gd name="T13" fmla="*/ 322 h 581"/>
                    <a:gd name="T14" fmla="*/ 431 w 921"/>
                    <a:gd name="T15" fmla="*/ 102 h 581"/>
                    <a:gd name="T16" fmla="*/ 776 w 921"/>
                    <a:gd name="T17" fmla="*/ 424 h 581"/>
                    <a:gd name="T18" fmla="*/ 778 w 921"/>
                    <a:gd name="T19" fmla="*/ 447 h 581"/>
                    <a:gd name="T20" fmla="*/ 729 w 921"/>
                    <a:gd name="T21" fmla="*/ 447 h 581"/>
                    <a:gd name="T22" fmla="*/ 826 w 921"/>
                    <a:gd name="T23" fmla="*/ 581 h 581"/>
                    <a:gd name="T24" fmla="*/ 921 w 921"/>
                    <a:gd name="T25" fmla="*/ 447 h 581"/>
                    <a:gd name="T26" fmla="*/ 880 w 921"/>
                    <a:gd name="T27" fmla="*/ 447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21" h="581">
                      <a:moveTo>
                        <a:pt x="880" y="447"/>
                      </a:moveTo>
                      <a:cubicBezTo>
                        <a:pt x="879" y="427"/>
                        <a:pt x="879" y="427"/>
                        <a:pt x="879" y="427"/>
                      </a:cubicBezTo>
                      <a:cubicBezTo>
                        <a:pt x="867" y="187"/>
                        <a:pt x="670" y="0"/>
                        <a:pt x="431" y="0"/>
                      </a:cubicBezTo>
                      <a:cubicBezTo>
                        <a:pt x="236" y="0"/>
                        <a:pt x="60" y="130"/>
                        <a:pt x="3" y="317"/>
                      </a:cubicBezTo>
                      <a:cubicBezTo>
                        <a:pt x="0" y="326"/>
                        <a:pt x="0" y="326"/>
                        <a:pt x="0" y="326"/>
                      </a:cubicBezTo>
                      <a:cubicBezTo>
                        <a:pt x="108" y="326"/>
                        <a:pt x="108" y="326"/>
                        <a:pt x="108" y="326"/>
                      </a:cubicBezTo>
                      <a:cubicBezTo>
                        <a:pt x="109" y="322"/>
                        <a:pt x="109" y="322"/>
                        <a:pt x="109" y="322"/>
                      </a:cubicBezTo>
                      <a:cubicBezTo>
                        <a:pt x="162" y="188"/>
                        <a:pt x="288" y="102"/>
                        <a:pt x="431" y="102"/>
                      </a:cubicBezTo>
                      <a:cubicBezTo>
                        <a:pt x="612" y="102"/>
                        <a:pt x="763" y="244"/>
                        <a:pt x="776" y="424"/>
                      </a:cubicBezTo>
                      <a:cubicBezTo>
                        <a:pt x="778" y="447"/>
                        <a:pt x="778" y="447"/>
                        <a:pt x="778" y="447"/>
                      </a:cubicBezTo>
                      <a:cubicBezTo>
                        <a:pt x="729" y="447"/>
                        <a:pt x="729" y="447"/>
                        <a:pt x="729" y="447"/>
                      </a:cubicBezTo>
                      <a:cubicBezTo>
                        <a:pt x="826" y="581"/>
                        <a:pt x="826" y="581"/>
                        <a:pt x="826" y="581"/>
                      </a:cubicBezTo>
                      <a:cubicBezTo>
                        <a:pt x="921" y="447"/>
                        <a:pt x="921" y="447"/>
                        <a:pt x="921" y="447"/>
                      </a:cubicBezTo>
                      <a:lnTo>
                        <a:pt x="880" y="4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90" name="Freeform 350"/>
                <p:cNvSpPr>
                  <a:spLocks/>
                </p:cNvSpPr>
                <p:nvPr/>
              </p:nvSpPr>
              <p:spPr bwMode="auto">
                <a:xfrm>
                  <a:off x="3098700" y="5880953"/>
                  <a:ext cx="565341" cy="294092"/>
                </a:xfrm>
                <a:custGeom>
                  <a:avLst/>
                  <a:gdLst>
                    <a:gd name="T0" fmla="*/ 704 w 838"/>
                    <a:gd name="T1" fmla="*/ 235 h 436"/>
                    <a:gd name="T2" fmla="*/ 462 w 838"/>
                    <a:gd name="T3" fmla="*/ 334 h 436"/>
                    <a:gd name="T4" fmla="*/ 166 w 838"/>
                    <a:gd name="T5" fmla="*/ 166 h 436"/>
                    <a:gd name="T6" fmla="*/ 147 w 838"/>
                    <a:gd name="T7" fmla="*/ 134 h 436"/>
                    <a:gd name="T8" fmla="*/ 192 w 838"/>
                    <a:gd name="T9" fmla="*/ 134 h 436"/>
                    <a:gd name="T10" fmla="*/ 95 w 838"/>
                    <a:gd name="T11" fmla="*/ 0 h 436"/>
                    <a:gd name="T12" fmla="*/ 0 w 838"/>
                    <a:gd name="T13" fmla="*/ 134 h 436"/>
                    <a:gd name="T14" fmla="*/ 38 w 838"/>
                    <a:gd name="T15" fmla="*/ 134 h 436"/>
                    <a:gd name="T16" fmla="*/ 43 w 838"/>
                    <a:gd name="T17" fmla="*/ 147 h 436"/>
                    <a:gd name="T18" fmla="*/ 462 w 838"/>
                    <a:gd name="T19" fmla="*/ 436 h 436"/>
                    <a:gd name="T20" fmla="*/ 830 w 838"/>
                    <a:gd name="T21" fmla="*/ 244 h 436"/>
                    <a:gd name="T22" fmla="*/ 838 w 838"/>
                    <a:gd name="T23" fmla="*/ 233 h 436"/>
                    <a:gd name="T24" fmla="*/ 706 w 838"/>
                    <a:gd name="T25" fmla="*/ 233 h 436"/>
                    <a:gd name="T26" fmla="*/ 704 w 838"/>
                    <a:gd name="T27" fmla="*/ 235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38" h="436">
                      <a:moveTo>
                        <a:pt x="704" y="235"/>
                      </a:moveTo>
                      <a:cubicBezTo>
                        <a:pt x="640" y="298"/>
                        <a:pt x="551" y="334"/>
                        <a:pt x="462" y="334"/>
                      </a:cubicBezTo>
                      <a:cubicBezTo>
                        <a:pt x="342" y="334"/>
                        <a:pt x="228" y="270"/>
                        <a:pt x="166" y="166"/>
                      </a:cubicBezTo>
                      <a:cubicBezTo>
                        <a:pt x="147" y="134"/>
                        <a:pt x="147" y="134"/>
                        <a:pt x="147" y="134"/>
                      </a:cubicBezTo>
                      <a:cubicBezTo>
                        <a:pt x="192" y="134"/>
                        <a:pt x="192" y="134"/>
                        <a:pt x="192" y="134"/>
                      </a:cubicBez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0" y="134"/>
                        <a:pt x="0" y="134"/>
                        <a:pt x="0" y="134"/>
                      </a:cubicBezTo>
                      <a:cubicBezTo>
                        <a:pt x="38" y="134"/>
                        <a:pt x="38" y="134"/>
                        <a:pt x="38" y="134"/>
                      </a:cubicBezTo>
                      <a:cubicBezTo>
                        <a:pt x="43" y="147"/>
                        <a:pt x="43" y="147"/>
                        <a:pt x="43" y="147"/>
                      </a:cubicBezTo>
                      <a:cubicBezTo>
                        <a:pt x="109" y="320"/>
                        <a:pt x="278" y="436"/>
                        <a:pt x="462" y="436"/>
                      </a:cubicBezTo>
                      <a:cubicBezTo>
                        <a:pt x="609" y="436"/>
                        <a:pt x="746" y="364"/>
                        <a:pt x="830" y="244"/>
                      </a:cubicBezTo>
                      <a:cubicBezTo>
                        <a:pt x="838" y="233"/>
                        <a:pt x="838" y="233"/>
                        <a:pt x="838" y="233"/>
                      </a:cubicBezTo>
                      <a:cubicBezTo>
                        <a:pt x="706" y="233"/>
                        <a:pt x="706" y="233"/>
                        <a:pt x="706" y="233"/>
                      </a:cubicBezTo>
                      <a:lnTo>
                        <a:pt x="704" y="2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91" name="Freeform 351"/>
                <p:cNvSpPr>
                  <a:spLocks noEditPoints="1"/>
                </p:cNvSpPr>
                <p:nvPr/>
              </p:nvSpPr>
              <p:spPr bwMode="auto">
                <a:xfrm>
                  <a:off x="3217193" y="5689366"/>
                  <a:ext cx="380606" cy="371184"/>
                </a:xfrm>
                <a:custGeom>
                  <a:avLst/>
                  <a:gdLst>
                    <a:gd name="T0" fmla="*/ 0 w 564"/>
                    <a:gd name="T1" fmla="*/ 227 h 550"/>
                    <a:gd name="T2" fmla="*/ 0 w 564"/>
                    <a:gd name="T3" fmla="*/ 327 h 550"/>
                    <a:gd name="T4" fmla="*/ 46 w 564"/>
                    <a:gd name="T5" fmla="*/ 327 h 550"/>
                    <a:gd name="T6" fmla="*/ 80 w 564"/>
                    <a:gd name="T7" fmla="*/ 407 h 550"/>
                    <a:gd name="T8" fmla="*/ 48 w 564"/>
                    <a:gd name="T9" fmla="*/ 439 h 550"/>
                    <a:gd name="T10" fmla="*/ 119 w 564"/>
                    <a:gd name="T11" fmla="*/ 510 h 550"/>
                    <a:gd name="T12" fmla="*/ 151 w 564"/>
                    <a:gd name="T13" fmla="*/ 478 h 550"/>
                    <a:gd name="T14" fmla="*/ 230 w 564"/>
                    <a:gd name="T15" fmla="*/ 511 h 550"/>
                    <a:gd name="T16" fmla="*/ 230 w 564"/>
                    <a:gd name="T17" fmla="*/ 550 h 550"/>
                    <a:gd name="T18" fmla="*/ 330 w 564"/>
                    <a:gd name="T19" fmla="*/ 550 h 550"/>
                    <a:gd name="T20" fmla="*/ 330 w 564"/>
                    <a:gd name="T21" fmla="*/ 512 h 550"/>
                    <a:gd name="T22" fmla="*/ 414 w 564"/>
                    <a:gd name="T23" fmla="*/ 478 h 550"/>
                    <a:gd name="T24" fmla="*/ 444 w 564"/>
                    <a:gd name="T25" fmla="*/ 509 h 550"/>
                    <a:gd name="T26" fmla="*/ 515 w 564"/>
                    <a:gd name="T27" fmla="*/ 438 h 550"/>
                    <a:gd name="T28" fmla="*/ 485 w 564"/>
                    <a:gd name="T29" fmla="*/ 408 h 550"/>
                    <a:gd name="T30" fmla="*/ 520 w 564"/>
                    <a:gd name="T31" fmla="*/ 327 h 550"/>
                    <a:gd name="T32" fmla="*/ 564 w 564"/>
                    <a:gd name="T33" fmla="*/ 327 h 550"/>
                    <a:gd name="T34" fmla="*/ 564 w 564"/>
                    <a:gd name="T35" fmla="*/ 227 h 550"/>
                    <a:gd name="T36" fmla="*/ 521 w 564"/>
                    <a:gd name="T37" fmla="*/ 227 h 550"/>
                    <a:gd name="T38" fmla="*/ 486 w 564"/>
                    <a:gd name="T39" fmla="*/ 143 h 550"/>
                    <a:gd name="T40" fmla="*/ 518 w 564"/>
                    <a:gd name="T41" fmla="*/ 111 h 550"/>
                    <a:gd name="T42" fmla="*/ 447 w 564"/>
                    <a:gd name="T43" fmla="*/ 40 h 550"/>
                    <a:gd name="T44" fmla="*/ 415 w 564"/>
                    <a:gd name="T45" fmla="*/ 72 h 550"/>
                    <a:gd name="T46" fmla="*/ 330 w 564"/>
                    <a:gd name="T47" fmla="*/ 38 h 550"/>
                    <a:gd name="T48" fmla="*/ 330 w 564"/>
                    <a:gd name="T49" fmla="*/ 0 h 550"/>
                    <a:gd name="T50" fmla="*/ 230 w 564"/>
                    <a:gd name="T51" fmla="*/ 0 h 550"/>
                    <a:gd name="T52" fmla="*/ 230 w 564"/>
                    <a:gd name="T53" fmla="*/ 39 h 550"/>
                    <a:gd name="T54" fmla="*/ 150 w 564"/>
                    <a:gd name="T55" fmla="*/ 73 h 550"/>
                    <a:gd name="T56" fmla="*/ 116 w 564"/>
                    <a:gd name="T57" fmla="*/ 39 h 550"/>
                    <a:gd name="T58" fmla="*/ 45 w 564"/>
                    <a:gd name="T59" fmla="*/ 110 h 550"/>
                    <a:gd name="T60" fmla="*/ 79 w 564"/>
                    <a:gd name="T61" fmla="*/ 144 h 550"/>
                    <a:gd name="T62" fmla="*/ 45 w 564"/>
                    <a:gd name="T63" fmla="*/ 227 h 550"/>
                    <a:gd name="T64" fmla="*/ 0 w 564"/>
                    <a:gd name="T65" fmla="*/ 227 h 550"/>
                    <a:gd name="T66" fmla="*/ 283 w 564"/>
                    <a:gd name="T67" fmla="*/ 104 h 550"/>
                    <a:gd name="T68" fmla="*/ 456 w 564"/>
                    <a:gd name="T69" fmla="*/ 275 h 550"/>
                    <a:gd name="T70" fmla="*/ 283 w 564"/>
                    <a:gd name="T71" fmla="*/ 446 h 550"/>
                    <a:gd name="T72" fmla="*/ 110 w 564"/>
                    <a:gd name="T73" fmla="*/ 275 h 550"/>
                    <a:gd name="T74" fmla="*/ 283 w 564"/>
                    <a:gd name="T75" fmla="*/ 104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564" h="550">
                      <a:moveTo>
                        <a:pt x="0" y="227"/>
                      </a:moveTo>
                      <a:cubicBezTo>
                        <a:pt x="0" y="327"/>
                        <a:pt x="0" y="327"/>
                        <a:pt x="0" y="327"/>
                      </a:cubicBezTo>
                      <a:cubicBezTo>
                        <a:pt x="46" y="327"/>
                        <a:pt x="46" y="327"/>
                        <a:pt x="46" y="327"/>
                      </a:cubicBezTo>
                      <a:cubicBezTo>
                        <a:pt x="52" y="356"/>
                        <a:pt x="64" y="383"/>
                        <a:pt x="80" y="407"/>
                      </a:cubicBezTo>
                      <a:cubicBezTo>
                        <a:pt x="48" y="439"/>
                        <a:pt x="48" y="439"/>
                        <a:pt x="48" y="439"/>
                      </a:cubicBezTo>
                      <a:cubicBezTo>
                        <a:pt x="119" y="510"/>
                        <a:pt x="119" y="510"/>
                        <a:pt x="119" y="510"/>
                      </a:cubicBezTo>
                      <a:cubicBezTo>
                        <a:pt x="151" y="478"/>
                        <a:pt x="151" y="478"/>
                        <a:pt x="151" y="478"/>
                      </a:cubicBezTo>
                      <a:cubicBezTo>
                        <a:pt x="175" y="493"/>
                        <a:pt x="202" y="504"/>
                        <a:pt x="230" y="511"/>
                      </a:cubicBezTo>
                      <a:cubicBezTo>
                        <a:pt x="230" y="550"/>
                        <a:pt x="230" y="550"/>
                        <a:pt x="230" y="550"/>
                      </a:cubicBezTo>
                      <a:cubicBezTo>
                        <a:pt x="330" y="550"/>
                        <a:pt x="330" y="550"/>
                        <a:pt x="330" y="550"/>
                      </a:cubicBezTo>
                      <a:cubicBezTo>
                        <a:pt x="330" y="512"/>
                        <a:pt x="330" y="512"/>
                        <a:pt x="330" y="512"/>
                      </a:cubicBezTo>
                      <a:cubicBezTo>
                        <a:pt x="360" y="506"/>
                        <a:pt x="389" y="494"/>
                        <a:pt x="414" y="478"/>
                      </a:cubicBezTo>
                      <a:cubicBezTo>
                        <a:pt x="444" y="509"/>
                        <a:pt x="444" y="509"/>
                        <a:pt x="444" y="509"/>
                      </a:cubicBezTo>
                      <a:cubicBezTo>
                        <a:pt x="515" y="438"/>
                        <a:pt x="515" y="438"/>
                        <a:pt x="515" y="438"/>
                      </a:cubicBezTo>
                      <a:cubicBezTo>
                        <a:pt x="485" y="408"/>
                        <a:pt x="485" y="408"/>
                        <a:pt x="485" y="408"/>
                      </a:cubicBezTo>
                      <a:cubicBezTo>
                        <a:pt x="502" y="384"/>
                        <a:pt x="514" y="356"/>
                        <a:pt x="520" y="327"/>
                      </a:cubicBezTo>
                      <a:cubicBezTo>
                        <a:pt x="564" y="327"/>
                        <a:pt x="564" y="327"/>
                        <a:pt x="564" y="327"/>
                      </a:cubicBezTo>
                      <a:cubicBezTo>
                        <a:pt x="564" y="227"/>
                        <a:pt x="564" y="227"/>
                        <a:pt x="564" y="227"/>
                      </a:cubicBezTo>
                      <a:cubicBezTo>
                        <a:pt x="521" y="227"/>
                        <a:pt x="521" y="227"/>
                        <a:pt x="521" y="227"/>
                      </a:cubicBezTo>
                      <a:cubicBezTo>
                        <a:pt x="515" y="196"/>
                        <a:pt x="503" y="168"/>
                        <a:pt x="486" y="143"/>
                      </a:cubicBezTo>
                      <a:cubicBezTo>
                        <a:pt x="518" y="111"/>
                        <a:pt x="518" y="111"/>
                        <a:pt x="518" y="111"/>
                      </a:cubicBezTo>
                      <a:cubicBezTo>
                        <a:pt x="447" y="40"/>
                        <a:pt x="447" y="40"/>
                        <a:pt x="447" y="40"/>
                      </a:cubicBezTo>
                      <a:cubicBezTo>
                        <a:pt x="415" y="72"/>
                        <a:pt x="415" y="72"/>
                        <a:pt x="415" y="72"/>
                      </a:cubicBezTo>
                      <a:cubicBezTo>
                        <a:pt x="389" y="56"/>
                        <a:pt x="361" y="44"/>
                        <a:pt x="330" y="38"/>
                      </a:cubicBezTo>
                      <a:cubicBezTo>
                        <a:pt x="330" y="0"/>
                        <a:pt x="330" y="0"/>
                        <a:pt x="330" y="0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cubicBezTo>
                        <a:pt x="230" y="39"/>
                        <a:pt x="230" y="39"/>
                        <a:pt x="230" y="39"/>
                      </a:cubicBezTo>
                      <a:cubicBezTo>
                        <a:pt x="201" y="46"/>
                        <a:pt x="174" y="57"/>
                        <a:pt x="150" y="73"/>
                      </a:cubicBezTo>
                      <a:cubicBezTo>
                        <a:pt x="116" y="39"/>
                        <a:pt x="116" y="39"/>
                        <a:pt x="116" y="39"/>
                      </a:cubicBezTo>
                      <a:cubicBezTo>
                        <a:pt x="45" y="110"/>
                        <a:pt x="45" y="110"/>
                        <a:pt x="45" y="110"/>
                      </a:cubicBezTo>
                      <a:cubicBezTo>
                        <a:pt x="79" y="144"/>
                        <a:pt x="79" y="144"/>
                        <a:pt x="79" y="144"/>
                      </a:cubicBezTo>
                      <a:cubicBezTo>
                        <a:pt x="63" y="169"/>
                        <a:pt x="51" y="197"/>
                        <a:pt x="45" y="227"/>
                      </a:cubicBezTo>
                      <a:lnTo>
                        <a:pt x="0" y="227"/>
                      </a:lnTo>
                      <a:close/>
                      <a:moveTo>
                        <a:pt x="283" y="104"/>
                      </a:moveTo>
                      <a:cubicBezTo>
                        <a:pt x="378" y="104"/>
                        <a:pt x="456" y="181"/>
                        <a:pt x="456" y="275"/>
                      </a:cubicBezTo>
                      <a:cubicBezTo>
                        <a:pt x="456" y="369"/>
                        <a:pt x="378" y="446"/>
                        <a:pt x="283" y="446"/>
                      </a:cubicBezTo>
                      <a:cubicBezTo>
                        <a:pt x="188" y="446"/>
                        <a:pt x="110" y="369"/>
                        <a:pt x="110" y="275"/>
                      </a:cubicBezTo>
                      <a:cubicBezTo>
                        <a:pt x="110" y="181"/>
                        <a:pt x="188" y="104"/>
                        <a:pt x="283" y="1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92" name="Freeform 352"/>
                <p:cNvSpPr>
                  <a:spLocks noEditPoints="1"/>
                </p:cNvSpPr>
                <p:nvPr/>
              </p:nvSpPr>
              <p:spPr bwMode="auto">
                <a:xfrm>
                  <a:off x="3319126" y="5787872"/>
                  <a:ext cx="176170" cy="174742"/>
                </a:xfrm>
                <a:custGeom>
                  <a:avLst/>
                  <a:gdLst>
                    <a:gd name="T0" fmla="*/ 131 w 261"/>
                    <a:gd name="T1" fmla="*/ 259 h 259"/>
                    <a:gd name="T2" fmla="*/ 261 w 261"/>
                    <a:gd name="T3" fmla="*/ 129 h 259"/>
                    <a:gd name="T4" fmla="*/ 131 w 261"/>
                    <a:gd name="T5" fmla="*/ 0 h 259"/>
                    <a:gd name="T6" fmla="*/ 0 w 261"/>
                    <a:gd name="T7" fmla="*/ 129 h 259"/>
                    <a:gd name="T8" fmla="*/ 131 w 261"/>
                    <a:gd name="T9" fmla="*/ 259 h 259"/>
                    <a:gd name="T10" fmla="*/ 131 w 261"/>
                    <a:gd name="T11" fmla="*/ 42 h 259"/>
                    <a:gd name="T12" fmla="*/ 219 w 261"/>
                    <a:gd name="T13" fmla="*/ 129 h 259"/>
                    <a:gd name="T14" fmla="*/ 131 w 261"/>
                    <a:gd name="T15" fmla="*/ 217 h 259"/>
                    <a:gd name="T16" fmla="*/ 42 w 261"/>
                    <a:gd name="T17" fmla="*/ 129 h 259"/>
                    <a:gd name="T18" fmla="*/ 131 w 261"/>
                    <a:gd name="T19" fmla="*/ 42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1" h="259">
                      <a:moveTo>
                        <a:pt x="131" y="259"/>
                      </a:moveTo>
                      <a:cubicBezTo>
                        <a:pt x="203" y="259"/>
                        <a:pt x="261" y="201"/>
                        <a:pt x="261" y="129"/>
                      </a:cubicBezTo>
                      <a:cubicBezTo>
                        <a:pt x="261" y="58"/>
                        <a:pt x="203" y="0"/>
                        <a:pt x="131" y="0"/>
                      </a:cubicBezTo>
                      <a:cubicBezTo>
                        <a:pt x="58" y="0"/>
                        <a:pt x="0" y="58"/>
                        <a:pt x="0" y="129"/>
                      </a:cubicBezTo>
                      <a:cubicBezTo>
                        <a:pt x="0" y="201"/>
                        <a:pt x="58" y="259"/>
                        <a:pt x="131" y="259"/>
                      </a:cubicBezTo>
                      <a:close/>
                      <a:moveTo>
                        <a:pt x="131" y="42"/>
                      </a:moveTo>
                      <a:cubicBezTo>
                        <a:pt x="179" y="42"/>
                        <a:pt x="219" y="81"/>
                        <a:pt x="219" y="129"/>
                      </a:cubicBezTo>
                      <a:cubicBezTo>
                        <a:pt x="219" y="177"/>
                        <a:pt x="179" y="217"/>
                        <a:pt x="131" y="217"/>
                      </a:cubicBezTo>
                      <a:cubicBezTo>
                        <a:pt x="82" y="217"/>
                        <a:pt x="42" y="177"/>
                        <a:pt x="42" y="129"/>
                      </a:cubicBezTo>
                      <a:cubicBezTo>
                        <a:pt x="42" y="81"/>
                        <a:pt x="82" y="42"/>
                        <a:pt x="131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93" name="Oval 353"/>
                <p:cNvSpPr>
                  <a:spLocks noChangeArrowheads="1"/>
                </p:cNvSpPr>
                <p:nvPr/>
              </p:nvSpPr>
              <p:spPr bwMode="auto">
                <a:xfrm>
                  <a:off x="3375945" y="5844406"/>
                  <a:ext cx="62530" cy="6081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96" name="组合 95"/>
            <p:cNvGrpSpPr/>
            <p:nvPr/>
          </p:nvGrpSpPr>
          <p:grpSpPr>
            <a:xfrm>
              <a:off x="1686874" y="3564993"/>
              <a:ext cx="2371923" cy="2371923"/>
              <a:chOff x="1754497" y="3712606"/>
              <a:chExt cx="2419598" cy="2419598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1754497" y="3712606"/>
                <a:ext cx="2419598" cy="2419598"/>
                <a:chOff x="1595120" y="525779"/>
                <a:chExt cx="3520440" cy="3520440"/>
              </a:xfrm>
            </p:grpSpPr>
            <p:sp>
              <p:nvSpPr>
                <p:cNvPr id="108" name="椭圆 107"/>
                <p:cNvSpPr/>
                <p:nvPr/>
              </p:nvSpPr>
              <p:spPr>
                <a:xfrm>
                  <a:off x="1595120" y="525779"/>
                  <a:ext cx="3520440" cy="352044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7F7F9"/>
                    </a:gs>
                    <a:gs pos="0">
                      <a:srgbClr val="FFFFFF"/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softEdge rad="381000"/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9" name="椭圆 108"/>
                <p:cNvSpPr/>
                <p:nvPr/>
              </p:nvSpPr>
              <p:spPr>
                <a:xfrm>
                  <a:off x="1900612" y="831271"/>
                  <a:ext cx="2909455" cy="290945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E4E4E4"/>
                    </a:gs>
                    <a:gs pos="0">
                      <a:srgbClr val="FFFFFF"/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innerShdw blurRad="355600" dist="266700" dir="5400000">
                    <a:prstClr val="black">
                      <a:alpha val="57000"/>
                    </a:prstClr>
                  </a:innerShdw>
                  <a:softEdge rad="266700"/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2392852" y="4350961"/>
                <a:ext cx="1142885" cy="1142885"/>
              </a:xfrm>
              <a:prstGeom prst="ellipse">
                <a:avLst/>
              </a:prstGeom>
              <a:gradFill flip="none" rotWithShape="1">
                <a:gsLst>
                  <a:gs pos="0">
                    <a:srgbClr val="F17475">
                      <a:lumMod val="40000"/>
                      <a:lumOff val="60000"/>
                    </a:srgbClr>
                  </a:gs>
                  <a:gs pos="100000">
                    <a:srgbClr val="F17475">
                      <a:lumMod val="75000"/>
                    </a:srgbClr>
                  </a:gs>
                </a:gsLst>
                <a:lin ang="5400000" scaled="1"/>
                <a:tileRect/>
              </a:gradFill>
              <a:ln w="25400" cap="flat" cmpd="sng" algn="ctr">
                <a:gradFill flip="none" rotWithShape="1">
                  <a:gsLst>
                    <a:gs pos="0">
                      <a:srgbClr val="D9D9D9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42900" dist="50800" dir="16200000">
                  <a:srgbClr val="F17475">
                    <a:lumMod val="50000"/>
                    <a:alpha val="75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99" name="组合 98"/>
              <p:cNvGrpSpPr/>
              <p:nvPr/>
            </p:nvGrpSpPr>
            <p:grpSpPr>
              <a:xfrm>
                <a:off x="2754071" y="4718814"/>
                <a:ext cx="409147" cy="426114"/>
                <a:chOff x="4445240" y="4337972"/>
                <a:chExt cx="599033" cy="623874"/>
              </a:xfrm>
              <a:solidFill>
                <a:srgbClr val="FFFFFF"/>
              </a:solidFill>
            </p:grpSpPr>
            <p:sp>
              <p:nvSpPr>
                <p:cNvPr id="100" name="Freeform 399"/>
                <p:cNvSpPr>
                  <a:spLocks/>
                </p:cNvSpPr>
                <p:nvPr/>
              </p:nvSpPr>
              <p:spPr bwMode="auto">
                <a:xfrm>
                  <a:off x="4445240" y="4357388"/>
                  <a:ext cx="599033" cy="598462"/>
                </a:xfrm>
                <a:custGeom>
                  <a:avLst/>
                  <a:gdLst>
                    <a:gd name="T0" fmla="*/ 1092 w 2098"/>
                    <a:gd name="T1" fmla="*/ 1007 h 2096"/>
                    <a:gd name="T2" fmla="*/ 1092 w 2098"/>
                    <a:gd name="T3" fmla="*/ 0 h 2096"/>
                    <a:gd name="T4" fmla="*/ 1007 w 2098"/>
                    <a:gd name="T5" fmla="*/ 0 h 2096"/>
                    <a:gd name="T6" fmla="*/ 1007 w 2098"/>
                    <a:gd name="T7" fmla="*/ 1007 h 2096"/>
                    <a:gd name="T8" fmla="*/ 0 w 2098"/>
                    <a:gd name="T9" fmla="*/ 1007 h 2096"/>
                    <a:gd name="T10" fmla="*/ 0 w 2098"/>
                    <a:gd name="T11" fmla="*/ 1090 h 2096"/>
                    <a:gd name="T12" fmla="*/ 1007 w 2098"/>
                    <a:gd name="T13" fmla="*/ 1090 h 2096"/>
                    <a:gd name="T14" fmla="*/ 1007 w 2098"/>
                    <a:gd name="T15" fmla="*/ 2096 h 2096"/>
                    <a:gd name="T16" fmla="*/ 1092 w 2098"/>
                    <a:gd name="T17" fmla="*/ 2096 h 2096"/>
                    <a:gd name="T18" fmla="*/ 1092 w 2098"/>
                    <a:gd name="T19" fmla="*/ 1090 h 2096"/>
                    <a:gd name="T20" fmla="*/ 2098 w 2098"/>
                    <a:gd name="T21" fmla="*/ 1090 h 2096"/>
                    <a:gd name="T22" fmla="*/ 2098 w 2098"/>
                    <a:gd name="T23" fmla="*/ 1007 h 2096"/>
                    <a:gd name="T24" fmla="*/ 1092 w 2098"/>
                    <a:gd name="T25" fmla="*/ 1007 h 20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98" h="2096">
                      <a:moveTo>
                        <a:pt x="1092" y="1007"/>
                      </a:moveTo>
                      <a:lnTo>
                        <a:pt x="1092" y="0"/>
                      </a:lnTo>
                      <a:lnTo>
                        <a:pt x="1007" y="0"/>
                      </a:lnTo>
                      <a:lnTo>
                        <a:pt x="1007" y="1007"/>
                      </a:lnTo>
                      <a:lnTo>
                        <a:pt x="0" y="1007"/>
                      </a:lnTo>
                      <a:lnTo>
                        <a:pt x="0" y="1090"/>
                      </a:lnTo>
                      <a:lnTo>
                        <a:pt x="1007" y="1090"/>
                      </a:lnTo>
                      <a:lnTo>
                        <a:pt x="1007" y="2096"/>
                      </a:lnTo>
                      <a:lnTo>
                        <a:pt x="1092" y="2096"/>
                      </a:lnTo>
                      <a:lnTo>
                        <a:pt x="1092" y="1090"/>
                      </a:lnTo>
                      <a:lnTo>
                        <a:pt x="2098" y="1090"/>
                      </a:lnTo>
                      <a:lnTo>
                        <a:pt x="2098" y="1007"/>
                      </a:lnTo>
                      <a:lnTo>
                        <a:pt x="1092" y="10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1" name="Freeform 400"/>
                <p:cNvSpPr>
                  <a:spLocks/>
                </p:cNvSpPr>
                <p:nvPr/>
              </p:nvSpPr>
              <p:spPr bwMode="auto">
                <a:xfrm>
                  <a:off x="4478932" y="4337972"/>
                  <a:ext cx="189589" cy="269822"/>
                </a:xfrm>
                <a:custGeom>
                  <a:avLst/>
                  <a:gdLst>
                    <a:gd name="T0" fmla="*/ 166 w 664"/>
                    <a:gd name="T1" fmla="*/ 945 h 945"/>
                    <a:gd name="T2" fmla="*/ 499 w 664"/>
                    <a:gd name="T3" fmla="*/ 945 h 945"/>
                    <a:gd name="T4" fmla="*/ 499 w 664"/>
                    <a:gd name="T5" fmla="*/ 434 h 945"/>
                    <a:gd name="T6" fmla="*/ 664 w 664"/>
                    <a:gd name="T7" fmla="*/ 434 h 945"/>
                    <a:gd name="T8" fmla="*/ 338 w 664"/>
                    <a:gd name="T9" fmla="*/ 0 h 945"/>
                    <a:gd name="T10" fmla="*/ 0 w 664"/>
                    <a:gd name="T11" fmla="*/ 434 h 945"/>
                    <a:gd name="T12" fmla="*/ 166 w 664"/>
                    <a:gd name="T13" fmla="*/ 434 h 945"/>
                    <a:gd name="T14" fmla="*/ 166 w 664"/>
                    <a:gd name="T15" fmla="*/ 945 h 9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64" h="945">
                      <a:moveTo>
                        <a:pt x="166" y="945"/>
                      </a:moveTo>
                      <a:lnTo>
                        <a:pt x="499" y="945"/>
                      </a:lnTo>
                      <a:lnTo>
                        <a:pt x="499" y="434"/>
                      </a:lnTo>
                      <a:lnTo>
                        <a:pt x="664" y="434"/>
                      </a:lnTo>
                      <a:lnTo>
                        <a:pt x="338" y="0"/>
                      </a:lnTo>
                      <a:lnTo>
                        <a:pt x="0" y="434"/>
                      </a:lnTo>
                      <a:lnTo>
                        <a:pt x="166" y="434"/>
                      </a:lnTo>
                      <a:lnTo>
                        <a:pt x="166" y="9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2" name="Freeform 401"/>
                <p:cNvSpPr>
                  <a:spLocks/>
                </p:cNvSpPr>
                <p:nvPr/>
              </p:nvSpPr>
              <p:spPr bwMode="auto">
                <a:xfrm>
                  <a:off x="4817565" y="4692024"/>
                  <a:ext cx="189589" cy="269822"/>
                </a:xfrm>
                <a:custGeom>
                  <a:avLst/>
                  <a:gdLst>
                    <a:gd name="T0" fmla="*/ 499 w 664"/>
                    <a:gd name="T1" fmla="*/ 0 h 945"/>
                    <a:gd name="T2" fmla="*/ 163 w 664"/>
                    <a:gd name="T3" fmla="*/ 0 h 945"/>
                    <a:gd name="T4" fmla="*/ 163 w 664"/>
                    <a:gd name="T5" fmla="*/ 511 h 945"/>
                    <a:gd name="T6" fmla="*/ 0 w 664"/>
                    <a:gd name="T7" fmla="*/ 511 h 945"/>
                    <a:gd name="T8" fmla="*/ 326 w 664"/>
                    <a:gd name="T9" fmla="*/ 945 h 945"/>
                    <a:gd name="T10" fmla="*/ 664 w 664"/>
                    <a:gd name="T11" fmla="*/ 511 h 945"/>
                    <a:gd name="T12" fmla="*/ 499 w 664"/>
                    <a:gd name="T13" fmla="*/ 511 h 945"/>
                    <a:gd name="T14" fmla="*/ 499 w 664"/>
                    <a:gd name="T15" fmla="*/ 0 h 9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64" h="945">
                      <a:moveTo>
                        <a:pt x="499" y="0"/>
                      </a:moveTo>
                      <a:lnTo>
                        <a:pt x="163" y="0"/>
                      </a:lnTo>
                      <a:lnTo>
                        <a:pt x="163" y="511"/>
                      </a:lnTo>
                      <a:lnTo>
                        <a:pt x="0" y="511"/>
                      </a:lnTo>
                      <a:lnTo>
                        <a:pt x="326" y="945"/>
                      </a:lnTo>
                      <a:lnTo>
                        <a:pt x="664" y="511"/>
                      </a:lnTo>
                      <a:lnTo>
                        <a:pt x="499" y="511"/>
                      </a:lnTo>
                      <a:lnTo>
                        <a:pt x="49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3" name="Freeform 402"/>
                <p:cNvSpPr>
                  <a:spLocks noEditPoints="1"/>
                </p:cNvSpPr>
                <p:nvPr/>
              </p:nvSpPr>
              <p:spPr bwMode="auto">
                <a:xfrm>
                  <a:off x="4790726" y="4357388"/>
                  <a:ext cx="242983" cy="236986"/>
                </a:xfrm>
                <a:custGeom>
                  <a:avLst/>
                  <a:gdLst>
                    <a:gd name="T0" fmla="*/ 52 w 360"/>
                    <a:gd name="T1" fmla="*/ 259 h 351"/>
                    <a:gd name="T2" fmla="*/ 31 w 360"/>
                    <a:gd name="T3" fmla="*/ 279 h 351"/>
                    <a:gd name="T4" fmla="*/ 77 w 360"/>
                    <a:gd name="T5" fmla="*/ 325 h 351"/>
                    <a:gd name="T6" fmla="*/ 97 w 360"/>
                    <a:gd name="T7" fmla="*/ 304 h 351"/>
                    <a:gd name="T8" fmla="*/ 147 w 360"/>
                    <a:gd name="T9" fmla="*/ 325 h 351"/>
                    <a:gd name="T10" fmla="*/ 147 w 360"/>
                    <a:gd name="T11" fmla="*/ 351 h 351"/>
                    <a:gd name="T12" fmla="*/ 211 w 360"/>
                    <a:gd name="T13" fmla="*/ 351 h 351"/>
                    <a:gd name="T14" fmla="*/ 211 w 360"/>
                    <a:gd name="T15" fmla="*/ 326 h 351"/>
                    <a:gd name="T16" fmla="*/ 264 w 360"/>
                    <a:gd name="T17" fmla="*/ 305 h 351"/>
                    <a:gd name="T18" fmla="*/ 284 w 360"/>
                    <a:gd name="T19" fmla="*/ 324 h 351"/>
                    <a:gd name="T20" fmla="*/ 329 w 360"/>
                    <a:gd name="T21" fmla="*/ 279 h 351"/>
                    <a:gd name="T22" fmla="*/ 310 w 360"/>
                    <a:gd name="T23" fmla="*/ 260 h 351"/>
                    <a:gd name="T24" fmla="*/ 332 w 360"/>
                    <a:gd name="T25" fmla="*/ 208 h 351"/>
                    <a:gd name="T26" fmla="*/ 360 w 360"/>
                    <a:gd name="T27" fmla="*/ 208 h 351"/>
                    <a:gd name="T28" fmla="*/ 360 w 360"/>
                    <a:gd name="T29" fmla="*/ 144 h 351"/>
                    <a:gd name="T30" fmla="*/ 333 w 360"/>
                    <a:gd name="T31" fmla="*/ 144 h 351"/>
                    <a:gd name="T32" fmla="*/ 311 w 360"/>
                    <a:gd name="T33" fmla="*/ 91 h 351"/>
                    <a:gd name="T34" fmla="*/ 331 w 360"/>
                    <a:gd name="T35" fmla="*/ 70 h 351"/>
                    <a:gd name="T36" fmla="*/ 286 w 360"/>
                    <a:gd name="T37" fmla="*/ 25 h 351"/>
                    <a:gd name="T38" fmla="*/ 265 w 360"/>
                    <a:gd name="T39" fmla="*/ 46 h 351"/>
                    <a:gd name="T40" fmla="*/ 211 w 360"/>
                    <a:gd name="T41" fmla="*/ 24 h 351"/>
                    <a:gd name="T42" fmla="*/ 211 w 360"/>
                    <a:gd name="T43" fmla="*/ 0 h 351"/>
                    <a:gd name="T44" fmla="*/ 147 w 360"/>
                    <a:gd name="T45" fmla="*/ 0 h 351"/>
                    <a:gd name="T46" fmla="*/ 147 w 360"/>
                    <a:gd name="T47" fmla="*/ 25 h 351"/>
                    <a:gd name="T48" fmla="*/ 96 w 360"/>
                    <a:gd name="T49" fmla="*/ 46 h 351"/>
                    <a:gd name="T50" fmla="*/ 75 w 360"/>
                    <a:gd name="T51" fmla="*/ 24 h 351"/>
                    <a:gd name="T52" fmla="*/ 29 w 360"/>
                    <a:gd name="T53" fmla="*/ 70 h 351"/>
                    <a:gd name="T54" fmla="*/ 51 w 360"/>
                    <a:gd name="T55" fmla="*/ 91 h 351"/>
                    <a:gd name="T56" fmla="*/ 29 w 360"/>
                    <a:gd name="T57" fmla="*/ 144 h 351"/>
                    <a:gd name="T58" fmla="*/ 0 w 360"/>
                    <a:gd name="T59" fmla="*/ 144 h 351"/>
                    <a:gd name="T60" fmla="*/ 0 w 360"/>
                    <a:gd name="T61" fmla="*/ 208 h 351"/>
                    <a:gd name="T62" fmla="*/ 30 w 360"/>
                    <a:gd name="T63" fmla="*/ 208 h 351"/>
                    <a:gd name="T64" fmla="*/ 52 w 360"/>
                    <a:gd name="T65" fmla="*/ 259 h 351"/>
                    <a:gd name="T66" fmla="*/ 181 w 360"/>
                    <a:gd name="T67" fmla="*/ 66 h 351"/>
                    <a:gd name="T68" fmla="*/ 291 w 360"/>
                    <a:gd name="T69" fmla="*/ 175 h 351"/>
                    <a:gd name="T70" fmla="*/ 181 w 360"/>
                    <a:gd name="T71" fmla="*/ 284 h 351"/>
                    <a:gd name="T72" fmla="*/ 71 w 360"/>
                    <a:gd name="T73" fmla="*/ 175 h 351"/>
                    <a:gd name="T74" fmla="*/ 181 w 360"/>
                    <a:gd name="T75" fmla="*/ 66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60" h="351">
                      <a:moveTo>
                        <a:pt x="52" y="259"/>
                      </a:moveTo>
                      <a:cubicBezTo>
                        <a:pt x="31" y="279"/>
                        <a:pt x="31" y="279"/>
                        <a:pt x="31" y="279"/>
                      </a:cubicBezTo>
                      <a:cubicBezTo>
                        <a:pt x="77" y="325"/>
                        <a:pt x="77" y="325"/>
                        <a:pt x="77" y="325"/>
                      </a:cubicBezTo>
                      <a:cubicBezTo>
                        <a:pt x="97" y="304"/>
                        <a:pt x="97" y="304"/>
                        <a:pt x="97" y="304"/>
                      </a:cubicBezTo>
                      <a:cubicBezTo>
                        <a:pt x="112" y="314"/>
                        <a:pt x="129" y="321"/>
                        <a:pt x="147" y="325"/>
                      </a:cubicBezTo>
                      <a:cubicBezTo>
                        <a:pt x="147" y="351"/>
                        <a:pt x="147" y="351"/>
                        <a:pt x="147" y="351"/>
                      </a:cubicBezTo>
                      <a:cubicBezTo>
                        <a:pt x="211" y="351"/>
                        <a:pt x="211" y="351"/>
                        <a:pt x="211" y="351"/>
                      </a:cubicBezTo>
                      <a:cubicBezTo>
                        <a:pt x="211" y="326"/>
                        <a:pt x="211" y="326"/>
                        <a:pt x="211" y="326"/>
                      </a:cubicBezTo>
                      <a:cubicBezTo>
                        <a:pt x="230" y="322"/>
                        <a:pt x="248" y="315"/>
                        <a:pt x="264" y="305"/>
                      </a:cubicBezTo>
                      <a:cubicBezTo>
                        <a:pt x="284" y="324"/>
                        <a:pt x="284" y="324"/>
                        <a:pt x="284" y="324"/>
                      </a:cubicBezTo>
                      <a:cubicBezTo>
                        <a:pt x="329" y="279"/>
                        <a:pt x="329" y="279"/>
                        <a:pt x="329" y="279"/>
                      </a:cubicBezTo>
                      <a:cubicBezTo>
                        <a:pt x="310" y="260"/>
                        <a:pt x="310" y="260"/>
                        <a:pt x="310" y="260"/>
                      </a:cubicBezTo>
                      <a:cubicBezTo>
                        <a:pt x="320" y="244"/>
                        <a:pt x="328" y="227"/>
                        <a:pt x="332" y="208"/>
                      </a:cubicBezTo>
                      <a:cubicBezTo>
                        <a:pt x="360" y="208"/>
                        <a:pt x="360" y="208"/>
                        <a:pt x="360" y="208"/>
                      </a:cubicBezTo>
                      <a:cubicBezTo>
                        <a:pt x="360" y="144"/>
                        <a:pt x="360" y="144"/>
                        <a:pt x="360" y="144"/>
                      </a:cubicBezTo>
                      <a:cubicBezTo>
                        <a:pt x="333" y="144"/>
                        <a:pt x="333" y="144"/>
                        <a:pt x="333" y="144"/>
                      </a:cubicBezTo>
                      <a:cubicBezTo>
                        <a:pt x="329" y="125"/>
                        <a:pt x="321" y="107"/>
                        <a:pt x="311" y="91"/>
                      </a:cubicBezTo>
                      <a:cubicBezTo>
                        <a:pt x="331" y="70"/>
                        <a:pt x="331" y="70"/>
                        <a:pt x="331" y="70"/>
                      </a:cubicBezTo>
                      <a:cubicBezTo>
                        <a:pt x="286" y="25"/>
                        <a:pt x="286" y="25"/>
                        <a:pt x="286" y="25"/>
                      </a:cubicBezTo>
                      <a:cubicBezTo>
                        <a:pt x="265" y="46"/>
                        <a:pt x="265" y="46"/>
                        <a:pt x="265" y="46"/>
                      </a:cubicBezTo>
                      <a:cubicBezTo>
                        <a:pt x="249" y="35"/>
                        <a:pt x="231" y="28"/>
                        <a:pt x="211" y="24"/>
                      </a:cubicBezTo>
                      <a:cubicBezTo>
                        <a:pt x="211" y="0"/>
                        <a:pt x="211" y="0"/>
                        <a:pt x="211" y="0"/>
                      </a:cubicBezTo>
                      <a:cubicBezTo>
                        <a:pt x="147" y="0"/>
                        <a:pt x="147" y="0"/>
                        <a:pt x="147" y="0"/>
                      </a:cubicBezTo>
                      <a:cubicBezTo>
                        <a:pt x="147" y="25"/>
                        <a:pt x="147" y="25"/>
                        <a:pt x="147" y="25"/>
                      </a:cubicBezTo>
                      <a:cubicBezTo>
                        <a:pt x="129" y="29"/>
                        <a:pt x="112" y="36"/>
                        <a:pt x="96" y="46"/>
                      </a:cubicBezTo>
                      <a:cubicBezTo>
                        <a:pt x="75" y="24"/>
                        <a:pt x="75" y="24"/>
                        <a:pt x="75" y="24"/>
                      </a:cubicBezTo>
                      <a:cubicBezTo>
                        <a:pt x="29" y="70"/>
                        <a:pt x="29" y="70"/>
                        <a:pt x="29" y="70"/>
                      </a:cubicBezTo>
                      <a:cubicBezTo>
                        <a:pt x="51" y="91"/>
                        <a:pt x="51" y="91"/>
                        <a:pt x="51" y="91"/>
                      </a:cubicBezTo>
                      <a:cubicBezTo>
                        <a:pt x="41" y="107"/>
                        <a:pt x="33" y="125"/>
                        <a:pt x="29" y="144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208"/>
                        <a:pt x="0" y="208"/>
                        <a:pt x="0" y="208"/>
                      </a:cubicBezTo>
                      <a:cubicBezTo>
                        <a:pt x="30" y="208"/>
                        <a:pt x="30" y="208"/>
                        <a:pt x="30" y="208"/>
                      </a:cubicBezTo>
                      <a:cubicBezTo>
                        <a:pt x="34" y="227"/>
                        <a:pt x="41" y="244"/>
                        <a:pt x="52" y="259"/>
                      </a:cubicBezTo>
                      <a:close/>
                      <a:moveTo>
                        <a:pt x="181" y="66"/>
                      </a:moveTo>
                      <a:cubicBezTo>
                        <a:pt x="242" y="66"/>
                        <a:pt x="291" y="115"/>
                        <a:pt x="291" y="175"/>
                      </a:cubicBezTo>
                      <a:cubicBezTo>
                        <a:pt x="291" y="235"/>
                        <a:pt x="242" y="284"/>
                        <a:pt x="181" y="284"/>
                      </a:cubicBezTo>
                      <a:cubicBezTo>
                        <a:pt x="120" y="284"/>
                        <a:pt x="71" y="235"/>
                        <a:pt x="71" y="175"/>
                      </a:cubicBezTo>
                      <a:cubicBezTo>
                        <a:pt x="71" y="115"/>
                        <a:pt x="120" y="66"/>
                        <a:pt x="181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4" name="Freeform 403"/>
                <p:cNvSpPr>
                  <a:spLocks noEditPoints="1"/>
                </p:cNvSpPr>
                <p:nvPr/>
              </p:nvSpPr>
              <p:spPr bwMode="auto">
                <a:xfrm>
                  <a:off x="4856111" y="4420203"/>
                  <a:ext cx="112783" cy="111355"/>
                </a:xfrm>
                <a:custGeom>
                  <a:avLst/>
                  <a:gdLst>
                    <a:gd name="T0" fmla="*/ 83 w 167"/>
                    <a:gd name="T1" fmla="*/ 165 h 165"/>
                    <a:gd name="T2" fmla="*/ 167 w 167"/>
                    <a:gd name="T3" fmla="*/ 82 h 165"/>
                    <a:gd name="T4" fmla="*/ 83 w 167"/>
                    <a:gd name="T5" fmla="*/ 0 h 165"/>
                    <a:gd name="T6" fmla="*/ 0 w 167"/>
                    <a:gd name="T7" fmla="*/ 82 h 165"/>
                    <a:gd name="T8" fmla="*/ 83 w 167"/>
                    <a:gd name="T9" fmla="*/ 165 h 165"/>
                    <a:gd name="T10" fmla="*/ 83 w 167"/>
                    <a:gd name="T11" fmla="*/ 26 h 165"/>
                    <a:gd name="T12" fmla="*/ 140 w 167"/>
                    <a:gd name="T13" fmla="*/ 82 h 165"/>
                    <a:gd name="T14" fmla="*/ 83 w 167"/>
                    <a:gd name="T15" fmla="*/ 138 h 165"/>
                    <a:gd name="T16" fmla="*/ 27 w 167"/>
                    <a:gd name="T17" fmla="*/ 82 h 165"/>
                    <a:gd name="T18" fmla="*/ 83 w 167"/>
                    <a:gd name="T19" fmla="*/ 26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7" h="165">
                      <a:moveTo>
                        <a:pt x="83" y="165"/>
                      </a:moveTo>
                      <a:cubicBezTo>
                        <a:pt x="129" y="165"/>
                        <a:pt x="167" y="128"/>
                        <a:pt x="167" y="82"/>
                      </a:cubicBezTo>
                      <a:cubicBezTo>
                        <a:pt x="167" y="37"/>
                        <a:pt x="129" y="0"/>
                        <a:pt x="83" y="0"/>
                      </a:cubicBezTo>
                      <a:cubicBezTo>
                        <a:pt x="37" y="0"/>
                        <a:pt x="0" y="37"/>
                        <a:pt x="0" y="82"/>
                      </a:cubicBezTo>
                      <a:cubicBezTo>
                        <a:pt x="0" y="128"/>
                        <a:pt x="37" y="165"/>
                        <a:pt x="83" y="165"/>
                      </a:cubicBezTo>
                      <a:close/>
                      <a:moveTo>
                        <a:pt x="83" y="26"/>
                      </a:moveTo>
                      <a:cubicBezTo>
                        <a:pt x="114" y="26"/>
                        <a:pt x="140" y="51"/>
                        <a:pt x="140" y="82"/>
                      </a:cubicBezTo>
                      <a:cubicBezTo>
                        <a:pt x="140" y="113"/>
                        <a:pt x="114" y="138"/>
                        <a:pt x="83" y="138"/>
                      </a:cubicBezTo>
                      <a:cubicBezTo>
                        <a:pt x="52" y="138"/>
                        <a:pt x="27" y="113"/>
                        <a:pt x="27" y="82"/>
                      </a:cubicBezTo>
                      <a:cubicBezTo>
                        <a:pt x="27" y="51"/>
                        <a:pt x="52" y="26"/>
                        <a:pt x="8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5" name="Oval 404"/>
                <p:cNvSpPr>
                  <a:spLocks noChangeArrowheads="1"/>
                </p:cNvSpPr>
                <p:nvPr/>
              </p:nvSpPr>
              <p:spPr bwMode="auto">
                <a:xfrm>
                  <a:off x="4891802" y="4455894"/>
                  <a:ext cx="40545" cy="3911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6" name="Freeform 405"/>
                <p:cNvSpPr>
                  <a:spLocks/>
                </p:cNvSpPr>
                <p:nvPr/>
              </p:nvSpPr>
              <p:spPr bwMode="auto">
                <a:xfrm>
                  <a:off x="4525472" y="4677177"/>
                  <a:ext cx="107358" cy="117351"/>
                </a:xfrm>
                <a:custGeom>
                  <a:avLst/>
                  <a:gdLst>
                    <a:gd name="T0" fmla="*/ 22 w 159"/>
                    <a:gd name="T1" fmla="*/ 115 h 174"/>
                    <a:gd name="T2" fmla="*/ 81 w 159"/>
                    <a:gd name="T3" fmla="*/ 174 h 174"/>
                    <a:gd name="T4" fmla="*/ 138 w 159"/>
                    <a:gd name="T5" fmla="*/ 115 h 174"/>
                    <a:gd name="T6" fmla="*/ 155 w 159"/>
                    <a:gd name="T7" fmla="*/ 96 h 174"/>
                    <a:gd name="T8" fmla="*/ 146 w 159"/>
                    <a:gd name="T9" fmla="*/ 67 h 174"/>
                    <a:gd name="T10" fmla="*/ 79 w 159"/>
                    <a:gd name="T11" fmla="*/ 0 h 174"/>
                    <a:gd name="T12" fmla="*/ 13 w 159"/>
                    <a:gd name="T13" fmla="*/ 67 h 174"/>
                    <a:gd name="T14" fmla="*/ 4 w 159"/>
                    <a:gd name="T15" fmla="*/ 96 h 174"/>
                    <a:gd name="T16" fmla="*/ 22 w 159"/>
                    <a:gd name="T17" fmla="*/ 115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9" h="174">
                      <a:moveTo>
                        <a:pt x="22" y="115"/>
                      </a:moveTo>
                      <a:cubicBezTo>
                        <a:pt x="34" y="146"/>
                        <a:pt x="56" y="174"/>
                        <a:pt x="81" y="174"/>
                      </a:cubicBezTo>
                      <a:cubicBezTo>
                        <a:pt x="106" y="174"/>
                        <a:pt x="127" y="146"/>
                        <a:pt x="138" y="115"/>
                      </a:cubicBezTo>
                      <a:cubicBezTo>
                        <a:pt x="145" y="114"/>
                        <a:pt x="152" y="107"/>
                        <a:pt x="155" y="96"/>
                      </a:cubicBezTo>
                      <a:cubicBezTo>
                        <a:pt x="159" y="83"/>
                        <a:pt x="154" y="70"/>
                        <a:pt x="146" y="67"/>
                      </a:cubicBezTo>
                      <a:cubicBezTo>
                        <a:pt x="144" y="30"/>
                        <a:pt x="115" y="0"/>
                        <a:pt x="79" y="0"/>
                      </a:cubicBezTo>
                      <a:cubicBezTo>
                        <a:pt x="44" y="0"/>
                        <a:pt x="15" y="30"/>
                        <a:pt x="13" y="67"/>
                      </a:cubicBezTo>
                      <a:cubicBezTo>
                        <a:pt x="5" y="70"/>
                        <a:pt x="0" y="83"/>
                        <a:pt x="4" y="96"/>
                      </a:cubicBezTo>
                      <a:cubicBezTo>
                        <a:pt x="7" y="107"/>
                        <a:pt x="14" y="115"/>
                        <a:pt x="22" y="1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7" name="Freeform 407"/>
                <p:cNvSpPr>
                  <a:spLocks/>
                </p:cNvSpPr>
                <p:nvPr/>
              </p:nvSpPr>
              <p:spPr bwMode="auto">
                <a:xfrm>
                  <a:off x="4494636" y="4789388"/>
                  <a:ext cx="169317" cy="142192"/>
                </a:xfrm>
                <a:custGeom>
                  <a:avLst/>
                  <a:gdLst>
                    <a:gd name="T0" fmla="*/ 194 w 251"/>
                    <a:gd name="T1" fmla="*/ 0 h 211"/>
                    <a:gd name="T2" fmla="*/ 140 w 251"/>
                    <a:gd name="T3" fmla="*/ 91 h 211"/>
                    <a:gd name="T4" fmla="*/ 133 w 251"/>
                    <a:gd name="T5" fmla="*/ 50 h 211"/>
                    <a:gd name="T6" fmla="*/ 141 w 251"/>
                    <a:gd name="T7" fmla="*/ 37 h 211"/>
                    <a:gd name="T8" fmla="*/ 125 w 251"/>
                    <a:gd name="T9" fmla="*/ 21 h 211"/>
                    <a:gd name="T10" fmla="*/ 110 w 251"/>
                    <a:gd name="T11" fmla="*/ 37 h 211"/>
                    <a:gd name="T12" fmla="*/ 117 w 251"/>
                    <a:gd name="T13" fmla="*/ 50 h 211"/>
                    <a:gd name="T14" fmla="*/ 111 w 251"/>
                    <a:gd name="T15" fmla="*/ 90 h 211"/>
                    <a:gd name="T16" fmla="*/ 57 w 251"/>
                    <a:gd name="T17" fmla="*/ 0 h 211"/>
                    <a:gd name="T18" fmla="*/ 1 w 251"/>
                    <a:gd name="T19" fmla="*/ 60 h 211"/>
                    <a:gd name="T20" fmla="*/ 0 w 251"/>
                    <a:gd name="T21" fmla="*/ 60 h 211"/>
                    <a:gd name="T22" fmla="*/ 0 w 251"/>
                    <a:gd name="T23" fmla="*/ 191 h 211"/>
                    <a:gd name="T24" fmla="*/ 1 w 251"/>
                    <a:gd name="T25" fmla="*/ 191 h 211"/>
                    <a:gd name="T26" fmla="*/ 125 w 251"/>
                    <a:gd name="T27" fmla="*/ 211 h 211"/>
                    <a:gd name="T28" fmla="*/ 250 w 251"/>
                    <a:gd name="T29" fmla="*/ 191 h 211"/>
                    <a:gd name="T30" fmla="*/ 251 w 251"/>
                    <a:gd name="T31" fmla="*/ 191 h 211"/>
                    <a:gd name="T32" fmla="*/ 250 w 251"/>
                    <a:gd name="T33" fmla="*/ 60 h 211"/>
                    <a:gd name="T34" fmla="*/ 194 w 251"/>
                    <a:gd name="T35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51" h="211">
                      <a:moveTo>
                        <a:pt x="194" y="0"/>
                      </a:moveTo>
                      <a:cubicBezTo>
                        <a:pt x="140" y="91"/>
                        <a:pt x="140" y="91"/>
                        <a:pt x="140" y="91"/>
                      </a:cubicBezTo>
                      <a:cubicBezTo>
                        <a:pt x="133" y="50"/>
                        <a:pt x="133" y="50"/>
                        <a:pt x="133" y="50"/>
                      </a:cubicBezTo>
                      <a:cubicBezTo>
                        <a:pt x="138" y="47"/>
                        <a:pt x="141" y="42"/>
                        <a:pt x="141" y="37"/>
                      </a:cubicBezTo>
                      <a:cubicBezTo>
                        <a:pt x="141" y="28"/>
                        <a:pt x="134" y="21"/>
                        <a:pt x="125" y="21"/>
                      </a:cubicBezTo>
                      <a:cubicBezTo>
                        <a:pt x="117" y="21"/>
                        <a:pt x="110" y="28"/>
                        <a:pt x="110" y="37"/>
                      </a:cubicBezTo>
                      <a:cubicBezTo>
                        <a:pt x="110" y="42"/>
                        <a:pt x="113" y="47"/>
                        <a:pt x="117" y="50"/>
                      </a:cubicBezTo>
                      <a:cubicBezTo>
                        <a:pt x="111" y="90"/>
                        <a:pt x="111" y="90"/>
                        <a:pt x="111" y="9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27" y="13"/>
                        <a:pt x="6" y="35"/>
                        <a:pt x="1" y="6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191"/>
                        <a:pt x="0" y="191"/>
                        <a:pt x="0" y="191"/>
                      </a:cubicBezTo>
                      <a:cubicBezTo>
                        <a:pt x="1" y="191"/>
                        <a:pt x="1" y="191"/>
                        <a:pt x="1" y="191"/>
                      </a:cubicBezTo>
                      <a:cubicBezTo>
                        <a:pt x="7" y="202"/>
                        <a:pt x="60" y="211"/>
                        <a:pt x="125" y="211"/>
                      </a:cubicBezTo>
                      <a:cubicBezTo>
                        <a:pt x="191" y="211"/>
                        <a:pt x="244" y="202"/>
                        <a:pt x="250" y="191"/>
                      </a:cubicBezTo>
                      <a:cubicBezTo>
                        <a:pt x="251" y="191"/>
                        <a:pt x="251" y="191"/>
                        <a:pt x="251" y="191"/>
                      </a:cubicBezTo>
                      <a:cubicBezTo>
                        <a:pt x="250" y="60"/>
                        <a:pt x="250" y="60"/>
                        <a:pt x="250" y="60"/>
                      </a:cubicBezTo>
                      <a:cubicBezTo>
                        <a:pt x="245" y="35"/>
                        <a:pt x="224" y="13"/>
                        <a:pt x="1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10" name="组合 109"/>
            <p:cNvGrpSpPr/>
            <p:nvPr/>
          </p:nvGrpSpPr>
          <p:grpSpPr>
            <a:xfrm>
              <a:off x="4330783" y="3564993"/>
              <a:ext cx="2371923" cy="2371923"/>
              <a:chOff x="4398406" y="3712606"/>
              <a:chExt cx="2419598" cy="2419598"/>
            </a:xfrm>
          </p:grpSpPr>
          <p:grpSp>
            <p:nvGrpSpPr>
              <p:cNvPr id="111" name="组合 110"/>
              <p:cNvGrpSpPr/>
              <p:nvPr/>
            </p:nvGrpSpPr>
            <p:grpSpPr>
              <a:xfrm>
                <a:off x="4398406" y="3712606"/>
                <a:ext cx="2419598" cy="2419598"/>
                <a:chOff x="1595120" y="525779"/>
                <a:chExt cx="3520440" cy="3520440"/>
              </a:xfrm>
            </p:grpSpPr>
            <p:sp>
              <p:nvSpPr>
                <p:cNvPr id="123" name="椭圆 122"/>
                <p:cNvSpPr/>
                <p:nvPr/>
              </p:nvSpPr>
              <p:spPr>
                <a:xfrm>
                  <a:off x="1595120" y="525779"/>
                  <a:ext cx="3520440" cy="352044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7F7F9"/>
                    </a:gs>
                    <a:gs pos="0">
                      <a:srgbClr val="FFFFFF"/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softEdge rad="381000"/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>
                  <a:off x="1900612" y="831271"/>
                  <a:ext cx="2909455" cy="290945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E4E4E4"/>
                    </a:gs>
                    <a:gs pos="0">
                      <a:srgbClr val="FFFFFF"/>
                    </a:gs>
                  </a:gsLst>
                  <a:lin ang="54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innerShdw blurRad="355600" dist="266700" dir="5400000">
                    <a:prstClr val="black">
                      <a:alpha val="57000"/>
                    </a:prstClr>
                  </a:innerShdw>
                  <a:softEdge rad="266700"/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12" name="椭圆 111"/>
              <p:cNvSpPr/>
              <p:nvPr/>
            </p:nvSpPr>
            <p:spPr>
              <a:xfrm>
                <a:off x="5036761" y="4350961"/>
                <a:ext cx="1142885" cy="1142885"/>
              </a:xfrm>
              <a:prstGeom prst="ellipse">
                <a:avLst/>
              </a:prstGeom>
              <a:gradFill flip="none" rotWithShape="1">
                <a:gsLst>
                  <a:gs pos="0">
                    <a:srgbClr val="985CB0">
                      <a:lumMod val="40000"/>
                      <a:lumOff val="60000"/>
                    </a:srgbClr>
                  </a:gs>
                  <a:gs pos="100000">
                    <a:srgbClr val="985CB0">
                      <a:lumMod val="75000"/>
                    </a:srgbClr>
                  </a:gs>
                </a:gsLst>
                <a:lin ang="5400000" scaled="1"/>
                <a:tileRect/>
              </a:gradFill>
              <a:ln w="25400" cap="flat" cmpd="sng" algn="ctr">
                <a:gradFill flip="none" rotWithShape="1">
                  <a:gsLst>
                    <a:gs pos="0">
                      <a:srgbClr val="D9D9D9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42900" dist="50800" dir="16200000">
                  <a:srgbClr val="985CB0">
                    <a:lumMod val="50000"/>
                    <a:alpha val="80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13" name="组合 112"/>
              <p:cNvGrpSpPr/>
              <p:nvPr/>
            </p:nvGrpSpPr>
            <p:grpSpPr>
              <a:xfrm>
                <a:off x="5443766" y="4701944"/>
                <a:ext cx="338356" cy="459855"/>
                <a:chOff x="5758088" y="4284007"/>
                <a:chExt cx="495387" cy="673270"/>
              </a:xfrm>
              <a:solidFill>
                <a:srgbClr val="FFFFFF"/>
              </a:solidFill>
            </p:grpSpPr>
            <p:sp>
              <p:nvSpPr>
                <p:cNvPr id="114" name="Freeform 422"/>
                <p:cNvSpPr>
                  <a:spLocks/>
                </p:cNvSpPr>
                <p:nvPr/>
              </p:nvSpPr>
              <p:spPr bwMode="auto">
                <a:xfrm>
                  <a:off x="5822902" y="4284007"/>
                  <a:ext cx="221283" cy="243554"/>
                </a:xfrm>
                <a:custGeom>
                  <a:avLst/>
                  <a:gdLst>
                    <a:gd name="T0" fmla="*/ 45 w 328"/>
                    <a:gd name="T1" fmla="*/ 239 h 361"/>
                    <a:gd name="T2" fmla="*/ 167 w 328"/>
                    <a:gd name="T3" fmla="*/ 361 h 361"/>
                    <a:gd name="T4" fmla="*/ 285 w 328"/>
                    <a:gd name="T5" fmla="*/ 239 h 361"/>
                    <a:gd name="T6" fmla="*/ 321 w 328"/>
                    <a:gd name="T7" fmla="*/ 199 h 361"/>
                    <a:gd name="T8" fmla="*/ 302 w 328"/>
                    <a:gd name="T9" fmla="*/ 140 h 361"/>
                    <a:gd name="T10" fmla="*/ 164 w 328"/>
                    <a:gd name="T11" fmla="*/ 0 h 361"/>
                    <a:gd name="T12" fmla="*/ 26 w 328"/>
                    <a:gd name="T13" fmla="*/ 140 h 361"/>
                    <a:gd name="T14" fmla="*/ 7 w 328"/>
                    <a:gd name="T15" fmla="*/ 199 h 361"/>
                    <a:gd name="T16" fmla="*/ 45 w 328"/>
                    <a:gd name="T17" fmla="*/ 239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8" h="361">
                      <a:moveTo>
                        <a:pt x="45" y="239"/>
                      </a:moveTo>
                      <a:cubicBezTo>
                        <a:pt x="70" y="303"/>
                        <a:pt x="116" y="361"/>
                        <a:pt x="167" y="361"/>
                      </a:cubicBezTo>
                      <a:cubicBezTo>
                        <a:pt x="219" y="361"/>
                        <a:pt x="262" y="303"/>
                        <a:pt x="285" y="239"/>
                      </a:cubicBezTo>
                      <a:cubicBezTo>
                        <a:pt x="300" y="238"/>
                        <a:pt x="315" y="222"/>
                        <a:pt x="321" y="199"/>
                      </a:cubicBezTo>
                      <a:cubicBezTo>
                        <a:pt x="328" y="173"/>
                        <a:pt x="319" y="146"/>
                        <a:pt x="302" y="140"/>
                      </a:cubicBezTo>
                      <a:cubicBezTo>
                        <a:pt x="297" y="62"/>
                        <a:pt x="237" y="0"/>
                        <a:pt x="164" y="0"/>
                      </a:cubicBezTo>
                      <a:cubicBezTo>
                        <a:pt x="90" y="0"/>
                        <a:pt x="30" y="62"/>
                        <a:pt x="26" y="140"/>
                      </a:cubicBezTo>
                      <a:cubicBezTo>
                        <a:pt x="8" y="146"/>
                        <a:pt x="0" y="173"/>
                        <a:pt x="7" y="199"/>
                      </a:cubicBezTo>
                      <a:cubicBezTo>
                        <a:pt x="13" y="223"/>
                        <a:pt x="29" y="239"/>
                        <a:pt x="45" y="2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5" name="Freeform 423"/>
                <p:cNvSpPr>
                  <a:spLocks/>
                </p:cNvSpPr>
                <p:nvPr/>
              </p:nvSpPr>
              <p:spPr bwMode="auto">
                <a:xfrm>
                  <a:off x="6097007" y="4775683"/>
                  <a:ext cx="1999" cy="1428"/>
                </a:xfrm>
                <a:custGeom>
                  <a:avLst/>
                  <a:gdLst>
                    <a:gd name="T0" fmla="*/ 3 w 3"/>
                    <a:gd name="T1" fmla="*/ 0 h 2"/>
                    <a:gd name="T2" fmla="*/ 0 w 3"/>
                    <a:gd name="T3" fmla="*/ 2 h 2"/>
                    <a:gd name="T4" fmla="*/ 3 w 3"/>
                    <a:gd name="T5" fmla="*/ 2 h 2"/>
                    <a:gd name="T6" fmla="*/ 3 w 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cubicBezTo>
                        <a:pt x="2" y="1"/>
                        <a:pt x="1" y="2"/>
                        <a:pt x="0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6" name="Freeform 424"/>
                <p:cNvSpPr>
                  <a:spLocks/>
                </p:cNvSpPr>
                <p:nvPr/>
              </p:nvSpPr>
              <p:spPr bwMode="auto">
                <a:xfrm>
                  <a:off x="6066456" y="4582096"/>
                  <a:ext cx="30551" cy="171315"/>
                </a:xfrm>
                <a:custGeom>
                  <a:avLst/>
                  <a:gdLst>
                    <a:gd name="T0" fmla="*/ 0 w 45"/>
                    <a:gd name="T1" fmla="*/ 0 h 254"/>
                    <a:gd name="T2" fmla="*/ 21 w 45"/>
                    <a:gd name="T3" fmla="*/ 254 h 254"/>
                    <a:gd name="T4" fmla="*/ 45 w 45"/>
                    <a:gd name="T5" fmla="*/ 241 h 254"/>
                    <a:gd name="T6" fmla="*/ 29 w 45"/>
                    <a:gd name="T7" fmla="*/ 0 h 254"/>
                    <a:gd name="T8" fmla="*/ 0 w 45"/>
                    <a:gd name="T9" fmla="*/ 0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254">
                      <a:moveTo>
                        <a:pt x="0" y="0"/>
                      </a:moveTo>
                      <a:cubicBezTo>
                        <a:pt x="21" y="254"/>
                        <a:pt x="21" y="254"/>
                        <a:pt x="21" y="254"/>
                      </a:cubicBezTo>
                      <a:cubicBezTo>
                        <a:pt x="29" y="249"/>
                        <a:pt x="37" y="245"/>
                        <a:pt x="45" y="241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7" name="Freeform 425"/>
                <p:cNvSpPr>
                  <a:spLocks/>
                </p:cNvSpPr>
                <p:nvPr/>
              </p:nvSpPr>
              <p:spPr bwMode="auto">
                <a:xfrm>
                  <a:off x="6187233" y="4775683"/>
                  <a:ext cx="1999" cy="1428"/>
                </a:xfrm>
                <a:custGeom>
                  <a:avLst/>
                  <a:gdLst>
                    <a:gd name="T0" fmla="*/ 0 w 3"/>
                    <a:gd name="T1" fmla="*/ 0 h 2"/>
                    <a:gd name="T2" fmla="*/ 0 w 3"/>
                    <a:gd name="T3" fmla="*/ 2 h 2"/>
                    <a:gd name="T4" fmla="*/ 3 w 3"/>
                    <a:gd name="T5" fmla="*/ 2 h 2"/>
                    <a:gd name="T6" fmla="*/ 0 w 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0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2"/>
                        <a:pt x="1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8" name="Freeform 426"/>
                <p:cNvSpPr>
                  <a:spLocks/>
                </p:cNvSpPr>
                <p:nvPr/>
              </p:nvSpPr>
              <p:spPr bwMode="auto">
                <a:xfrm>
                  <a:off x="6189232" y="4582096"/>
                  <a:ext cx="30551" cy="171315"/>
                </a:xfrm>
                <a:custGeom>
                  <a:avLst/>
                  <a:gdLst>
                    <a:gd name="T0" fmla="*/ 45 w 45"/>
                    <a:gd name="T1" fmla="*/ 0 h 254"/>
                    <a:gd name="T2" fmla="*/ 16 w 45"/>
                    <a:gd name="T3" fmla="*/ 0 h 254"/>
                    <a:gd name="T4" fmla="*/ 0 w 45"/>
                    <a:gd name="T5" fmla="*/ 241 h 254"/>
                    <a:gd name="T6" fmla="*/ 24 w 45"/>
                    <a:gd name="T7" fmla="*/ 254 h 254"/>
                    <a:gd name="T8" fmla="*/ 45 w 45"/>
                    <a:gd name="T9" fmla="*/ 0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254">
                      <a:moveTo>
                        <a:pt x="45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0" y="241"/>
                        <a:pt x="0" y="241"/>
                        <a:pt x="0" y="241"/>
                      </a:cubicBezTo>
                      <a:cubicBezTo>
                        <a:pt x="8" y="245"/>
                        <a:pt x="16" y="249"/>
                        <a:pt x="24" y="254"/>
                      </a:cubicBezTo>
                      <a:lnTo>
                        <a:pt x="4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9" name="Freeform 427"/>
                <p:cNvSpPr>
                  <a:spLocks noEditPoints="1"/>
                </p:cNvSpPr>
                <p:nvPr/>
              </p:nvSpPr>
              <p:spPr bwMode="auto">
                <a:xfrm>
                  <a:off x="6032192" y="4740563"/>
                  <a:ext cx="221283" cy="216714"/>
                </a:xfrm>
                <a:custGeom>
                  <a:avLst/>
                  <a:gdLst>
                    <a:gd name="T0" fmla="*/ 164 w 328"/>
                    <a:gd name="T1" fmla="*/ 0 h 321"/>
                    <a:gd name="T2" fmla="*/ 0 w 328"/>
                    <a:gd name="T3" fmla="*/ 161 h 321"/>
                    <a:gd name="T4" fmla="*/ 164 w 328"/>
                    <a:gd name="T5" fmla="*/ 321 h 321"/>
                    <a:gd name="T6" fmla="*/ 328 w 328"/>
                    <a:gd name="T7" fmla="*/ 161 h 321"/>
                    <a:gd name="T8" fmla="*/ 164 w 328"/>
                    <a:gd name="T9" fmla="*/ 0 h 321"/>
                    <a:gd name="T10" fmla="*/ 164 w 328"/>
                    <a:gd name="T11" fmla="*/ 294 h 321"/>
                    <a:gd name="T12" fmla="*/ 27 w 328"/>
                    <a:gd name="T13" fmla="*/ 161 h 321"/>
                    <a:gd name="T14" fmla="*/ 164 w 328"/>
                    <a:gd name="T15" fmla="*/ 27 h 321"/>
                    <a:gd name="T16" fmla="*/ 302 w 328"/>
                    <a:gd name="T17" fmla="*/ 161 h 321"/>
                    <a:gd name="T18" fmla="*/ 164 w 328"/>
                    <a:gd name="T19" fmla="*/ 294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8" h="321">
                      <a:moveTo>
                        <a:pt x="164" y="0"/>
                      </a:moveTo>
                      <a:cubicBezTo>
                        <a:pt x="74" y="0"/>
                        <a:pt x="0" y="72"/>
                        <a:pt x="0" y="161"/>
                      </a:cubicBezTo>
                      <a:cubicBezTo>
                        <a:pt x="0" y="249"/>
                        <a:pt x="74" y="321"/>
                        <a:pt x="164" y="321"/>
                      </a:cubicBezTo>
                      <a:cubicBezTo>
                        <a:pt x="255" y="321"/>
                        <a:pt x="328" y="249"/>
                        <a:pt x="328" y="161"/>
                      </a:cubicBezTo>
                      <a:cubicBezTo>
                        <a:pt x="328" y="72"/>
                        <a:pt x="255" y="0"/>
                        <a:pt x="164" y="0"/>
                      </a:cubicBezTo>
                      <a:close/>
                      <a:moveTo>
                        <a:pt x="164" y="294"/>
                      </a:moveTo>
                      <a:cubicBezTo>
                        <a:pt x="89" y="294"/>
                        <a:pt x="27" y="234"/>
                        <a:pt x="27" y="161"/>
                      </a:cubicBezTo>
                      <a:cubicBezTo>
                        <a:pt x="27" y="87"/>
                        <a:pt x="89" y="27"/>
                        <a:pt x="164" y="27"/>
                      </a:cubicBezTo>
                      <a:cubicBezTo>
                        <a:pt x="240" y="27"/>
                        <a:pt x="302" y="87"/>
                        <a:pt x="302" y="161"/>
                      </a:cubicBezTo>
                      <a:cubicBezTo>
                        <a:pt x="302" y="234"/>
                        <a:pt x="240" y="294"/>
                        <a:pt x="164" y="2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20" name="Freeform 428"/>
                <p:cNvSpPr>
                  <a:spLocks/>
                </p:cNvSpPr>
                <p:nvPr/>
              </p:nvSpPr>
              <p:spPr bwMode="auto">
                <a:xfrm>
                  <a:off x="6105001" y="4571246"/>
                  <a:ext cx="76235" cy="168175"/>
                </a:xfrm>
                <a:custGeom>
                  <a:avLst/>
                  <a:gdLst>
                    <a:gd name="T0" fmla="*/ 56 w 113"/>
                    <a:gd name="T1" fmla="*/ 243 h 249"/>
                    <a:gd name="T2" fmla="*/ 100 w 113"/>
                    <a:gd name="T3" fmla="*/ 249 h 249"/>
                    <a:gd name="T4" fmla="*/ 113 w 113"/>
                    <a:gd name="T5" fmla="*/ 0 h 249"/>
                    <a:gd name="T6" fmla="*/ 0 w 113"/>
                    <a:gd name="T7" fmla="*/ 0 h 249"/>
                    <a:gd name="T8" fmla="*/ 13 w 113"/>
                    <a:gd name="T9" fmla="*/ 249 h 249"/>
                    <a:gd name="T10" fmla="*/ 56 w 113"/>
                    <a:gd name="T11" fmla="*/ 243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3" h="249">
                      <a:moveTo>
                        <a:pt x="56" y="243"/>
                      </a:moveTo>
                      <a:cubicBezTo>
                        <a:pt x="71" y="243"/>
                        <a:pt x="86" y="245"/>
                        <a:pt x="100" y="249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49"/>
                        <a:pt x="13" y="249"/>
                        <a:pt x="13" y="249"/>
                      </a:cubicBezTo>
                      <a:cubicBezTo>
                        <a:pt x="27" y="245"/>
                        <a:pt x="42" y="243"/>
                        <a:pt x="56" y="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21" name="Freeform 429"/>
                <p:cNvSpPr>
                  <a:spLocks/>
                </p:cNvSpPr>
                <p:nvPr/>
              </p:nvSpPr>
              <p:spPr bwMode="auto">
                <a:xfrm>
                  <a:off x="5758088" y="4516711"/>
                  <a:ext cx="334636" cy="294948"/>
                </a:xfrm>
                <a:custGeom>
                  <a:avLst/>
                  <a:gdLst>
                    <a:gd name="T0" fmla="*/ 460 w 496"/>
                    <a:gd name="T1" fmla="*/ 351 h 437"/>
                    <a:gd name="T2" fmla="*/ 437 w 496"/>
                    <a:gd name="T3" fmla="*/ 80 h 437"/>
                    <a:gd name="T4" fmla="*/ 496 w 496"/>
                    <a:gd name="T5" fmla="*/ 80 h 437"/>
                    <a:gd name="T6" fmla="*/ 496 w 496"/>
                    <a:gd name="T7" fmla="*/ 73 h 437"/>
                    <a:gd name="T8" fmla="*/ 401 w 496"/>
                    <a:gd name="T9" fmla="*/ 0 h 437"/>
                    <a:gd name="T10" fmla="*/ 290 w 496"/>
                    <a:gd name="T11" fmla="*/ 188 h 437"/>
                    <a:gd name="T12" fmla="*/ 276 w 496"/>
                    <a:gd name="T13" fmla="*/ 103 h 437"/>
                    <a:gd name="T14" fmla="*/ 291 w 496"/>
                    <a:gd name="T15" fmla="*/ 76 h 437"/>
                    <a:gd name="T16" fmla="*/ 259 w 496"/>
                    <a:gd name="T17" fmla="*/ 44 h 437"/>
                    <a:gd name="T18" fmla="*/ 227 w 496"/>
                    <a:gd name="T19" fmla="*/ 76 h 437"/>
                    <a:gd name="T20" fmla="*/ 243 w 496"/>
                    <a:gd name="T21" fmla="*/ 103 h 437"/>
                    <a:gd name="T22" fmla="*/ 229 w 496"/>
                    <a:gd name="T23" fmla="*/ 186 h 437"/>
                    <a:gd name="T24" fmla="*/ 118 w 496"/>
                    <a:gd name="T25" fmla="*/ 0 h 437"/>
                    <a:gd name="T26" fmla="*/ 2 w 496"/>
                    <a:gd name="T27" fmla="*/ 123 h 437"/>
                    <a:gd name="T28" fmla="*/ 0 w 496"/>
                    <a:gd name="T29" fmla="*/ 123 h 437"/>
                    <a:gd name="T30" fmla="*/ 0 w 496"/>
                    <a:gd name="T31" fmla="*/ 396 h 437"/>
                    <a:gd name="T32" fmla="*/ 1 w 496"/>
                    <a:gd name="T33" fmla="*/ 396 h 437"/>
                    <a:gd name="T34" fmla="*/ 260 w 496"/>
                    <a:gd name="T35" fmla="*/ 437 h 437"/>
                    <a:gd name="T36" fmla="*/ 400 w 496"/>
                    <a:gd name="T37" fmla="*/ 430 h 437"/>
                    <a:gd name="T38" fmla="*/ 460 w 496"/>
                    <a:gd name="T39" fmla="*/ 351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96" h="437">
                      <a:moveTo>
                        <a:pt x="460" y="351"/>
                      </a:moveTo>
                      <a:cubicBezTo>
                        <a:pt x="437" y="80"/>
                        <a:pt x="437" y="80"/>
                        <a:pt x="437" y="80"/>
                      </a:cubicBezTo>
                      <a:cubicBezTo>
                        <a:pt x="496" y="80"/>
                        <a:pt x="496" y="80"/>
                        <a:pt x="496" y="80"/>
                      </a:cubicBezTo>
                      <a:cubicBezTo>
                        <a:pt x="496" y="73"/>
                        <a:pt x="496" y="73"/>
                        <a:pt x="496" y="73"/>
                      </a:cubicBezTo>
                      <a:cubicBezTo>
                        <a:pt x="475" y="43"/>
                        <a:pt x="442" y="18"/>
                        <a:pt x="401" y="0"/>
                      </a:cubicBezTo>
                      <a:cubicBezTo>
                        <a:pt x="290" y="188"/>
                        <a:pt x="290" y="188"/>
                        <a:pt x="290" y="188"/>
                      </a:cubicBezTo>
                      <a:cubicBezTo>
                        <a:pt x="276" y="103"/>
                        <a:pt x="276" y="103"/>
                        <a:pt x="276" y="103"/>
                      </a:cubicBezTo>
                      <a:cubicBezTo>
                        <a:pt x="285" y="98"/>
                        <a:pt x="291" y="88"/>
                        <a:pt x="291" y="76"/>
                      </a:cubicBezTo>
                      <a:cubicBezTo>
                        <a:pt x="291" y="59"/>
                        <a:pt x="277" y="44"/>
                        <a:pt x="259" y="44"/>
                      </a:cubicBezTo>
                      <a:cubicBezTo>
                        <a:pt x="242" y="44"/>
                        <a:pt x="227" y="59"/>
                        <a:pt x="227" y="76"/>
                      </a:cubicBezTo>
                      <a:cubicBezTo>
                        <a:pt x="227" y="88"/>
                        <a:pt x="233" y="98"/>
                        <a:pt x="243" y="103"/>
                      </a:cubicBezTo>
                      <a:cubicBezTo>
                        <a:pt x="229" y="186"/>
                        <a:pt x="229" y="186"/>
                        <a:pt x="229" y="186"/>
                      </a:cubicBezTo>
                      <a:cubicBezTo>
                        <a:pt x="118" y="0"/>
                        <a:pt x="118" y="0"/>
                        <a:pt x="118" y="0"/>
                      </a:cubicBezTo>
                      <a:cubicBezTo>
                        <a:pt x="56" y="27"/>
                        <a:pt x="12" y="72"/>
                        <a:pt x="2" y="123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0" y="396"/>
                        <a:pt x="0" y="396"/>
                        <a:pt x="0" y="396"/>
                      </a:cubicBezTo>
                      <a:cubicBezTo>
                        <a:pt x="1" y="396"/>
                        <a:pt x="1" y="396"/>
                        <a:pt x="1" y="396"/>
                      </a:cubicBezTo>
                      <a:cubicBezTo>
                        <a:pt x="14" y="419"/>
                        <a:pt x="125" y="437"/>
                        <a:pt x="260" y="437"/>
                      </a:cubicBezTo>
                      <a:cubicBezTo>
                        <a:pt x="312" y="437"/>
                        <a:pt x="360" y="435"/>
                        <a:pt x="400" y="430"/>
                      </a:cubicBezTo>
                      <a:cubicBezTo>
                        <a:pt x="413" y="398"/>
                        <a:pt x="434" y="371"/>
                        <a:pt x="460" y="3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22" name="Freeform 430"/>
                <p:cNvSpPr>
                  <a:spLocks noEditPoints="1"/>
                </p:cNvSpPr>
                <p:nvPr/>
              </p:nvSpPr>
              <p:spPr bwMode="auto">
                <a:xfrm>
                  <a:off x="6068454" y="4777111"/>
                  <a:ext cx="149330" cy="144476"/>
                </a:xfrm>
                <a:custGeom>
                  <a:avLst/>
                  <a:gdLst>
                    <a:gd name="T0" fmla="*/ 110 w 221"/>
                    <a:gd name="T1" fmla="*/ 0 h 214"/>
                    <a:gd name="T2" fmla="*/ 0 w 221"/>
                    <a:gd name="T3" fmla="*/ 107 h 214"/>
                    <a:gd name="T4" fmla="*/ 110 w 221"/>
                    <a:gd name="T5" fmla="*/ 214 h 214"/>
                    <a:gd name="T6" fmla="*/ 221 w 221"/>
                    <a:gd name="T7" fmla="*/ 107 h 214"/>
                    <a:gd name="T8" fmla="*/ 110 w 221"/>
                    <a:gd name="T9" fmla="*/ 0 h 214"/>
                    <a:gd name="T10" fmla="*/ 134 w 221"/>
                    <a:gd name="T11" fmla="*/ 188 h 214"/>
                    <a:gd name="T12" fmla="*/ 99 w 221"/>
                    <a:gd name="T13" fmla="*/ 188 h 214"/>
                    <a:gd name="T14" fmla="*/ 99 w 221"/>
                    <a:gd name="T15" fmla="*/ 66 h 214"/>
                    <a:gd name="T16" fmla="*/ 99 w 221"/>
                    <a:gd name="T17" fmla="*/ 66 h 214"/>
                    <a:gd name="T18" fmla="*/ 70 w 221"/>
                    <a:gd name="T19" fmla="*/ 80 h 214"/>
                    <a:gd name="T20" fmla="*/ 64 w 221"/>
                    <a:gd name="T21" fmla="*/ 53 h 214"/>
                    <a:gd name="T22" fmla="*/ 105 w 221"/>
                    <a:gd name="T23" fmla="*/ 34 h 214"/>
                    <a:gd name="T24" fmla="*/ 134 w 221"/>
                    <a:gd name="T25" fmla="*/ 34 h 214"/>
                    <a:gd name="T26" fmla="*/ 134 w 221"/>
                    <a:gd name="T27" fmla="*/ 18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1" h="214">
                      <a:moveTo>
                        <a:pt x="110" y="0"/>
                      </a:moveTo>
                      <a:cubicBezTo>
                        <a:pt x="50" y="0"/>
                        <a:pt x="0" y="48"/>
                        <a:pt x="0" y="107"/>
                      </a:cubicBezTo>
                      <a:cubicBezTo>
                        <a:pt x="0" y="166"/>
                        <a:pt x="50" y="214"/>
                        <a:pt x="110" y="214"/>
                      </a:cubicBezTo>
                      <a:cubicBezTo>
                        <a:pt x="171" y="214"/>
                        <a:pt x="221" y="166"/>
                        <a:pt x="221" y="107"/>
                      </a:cubicBezTo>
                      <a:cubicBezTo>
                        <a:pt x="221" y="48"/>
                        <a:pt x="171" y="0"/>
                        <a:pt x="110" y="0"/>
                      </a:cubicBezTo>
                      <a:close/>
                      <a:moveTo>
                        <a:pt x="134" y="188"/>
                      </a:moveTo>
                      <a:cubicBezTo>
                        <a:pt x="99" y="188"/>
                        <a:pt x="99" y="188"/>
                        <a:pt x="99" y="188"/>
                      </a:cubicBezTo>
                      <a:cubicBezTo>
                        <a:pt x="99" y="66"/>
                        <a:pt x="99" y="66"/>
                        <a:pt x="99" y="66"/>
                      </a:cubicBezTo>
                      <a:cubicBezTo>
                        <a:pt x="99" y="66"/>
                        <a:pt x="99" y="66"/>
                        <a:pt x="99" y="66"/>
                      </a:cubicBezTo>
                      <a:cubicBezTo>
                        <a:pt x="70" y="80"/>
                        <a:pt x="70" y="80"/>
                        <a:pt x="70" y="80"/>
                      </a:cubicBezTo>
                      <a:cubicBezTo>
                        <a:pt x="64" y="53"/>
                        <a:pt x="64" y="53"/>
                        <a:pt x="64" y="53"/>
                      </a:cubicBezTo>
                      <a:cubicBezTo>
                        <a:pt x="105" y="34"/>
                        <a:pt x="105" y="34"/>
                        <a:pt x="105" y="34"/>
                      </a:cubicBezTo>
                      <a:cubicBezTo>
                        <a:pt x="134" y="34"/>
                        <a:pt x="134" y="34"/>
                        <a:pt x="134" y="34"/>
                      </a:cubicBezTo>
                      <a:lnTo>
                        <a:pt x="134" y="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25" name="组合 124"/>
            <p:cNvGrpSpPr/>
            <p:nvPr/>
          </p:nvGrpSpPr>
          <p:grpSpPr>
            <a:xfrm>
              <a:off x="3920886" y="1930704"/>
              <a:ext cx="500939" cy="500939"/>
              <a:chOff x="4108450" y="2661285"/>
              <a:chExt cx="666750" cy="666750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4108450" y="2661285"/>
                <a:ext cx="666750" cy="666750"/>
              </a:xfrm>
              <a:prstGeom prst="ellipse">
                <a:avLst/>
              </a:prstGeom>
              <a:noFill/>
              <a:ln w="9525" cap="flat" cmpd="sng" algn="ctr">
                <a:solidFill>
                  <a:srgbClr val="FFFFFF">
                    <a:lumMod val="50000"/>
                  </a:srgbClr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7" name="任意多边形 126"/>
              <p:cNvSpPr/>
              <p:nvPr/>
            </p:nvSpPr>
            <p:spPr>
              <a:xfrm rot="10800000">
                <a:off x="4219323" y="2803673"/>
                <a:ext cx="433864" cy="381974"/>
              </a:xfrm>
              <a:custGeom>
                <a:avLst/>
                <a:gdLst>
                  <a:gd name="connsiteX0" fmla="*/ 760416 w 1727431"/>
                  <a:gd name="connsiteY0" fmla="*/ 1520832 h 1520832"/>
                  <a:gd name="connsiteX1" fmla="*/ 621863 w 1727431"/>
                  <a:gd name="connsiteY1" fmla="*/ 1463441 h 1520832"/>
                  <a:gd name="connsiteX2" fmla="*/ 57390 w 1727431"/>
                  <a:gd name="connsiteY2" fmla="*/ 898969 h 1520832"/>
                  <a:gd name="connsiteX3" fmla="*/ 0 w 1727431"/>
                  <a:gd name="connsiteY3" fmla="*/ 760416 h 1520832"/>
                  <a:gd name="connsiteX4" fmla="*/ 0 w 1727431"/>
                  <a:gd name="connsiteY4" fmla="*/ 760416 h 1520832"/>
                  <a:gd name="connsiteX5" fmla="*/ 0 w 1727431"/>
                  <a:gd name="connsiteY5" fmla="*/ 760415 h 1520832"/>
                  <a:gd name="connsiteX6" fmla="*/ 57390 w 1727431"/>
                  <a:gd name="connsiteY6" fmla="*/ 621863 h 1520832"/>
                  <a:gd name="connsiteX7" fmla="*/ 621863 w 1727431"/>
                  <a:gd name="connsiteY7" fmla="*/ 57390 h 1520832"/>
                  <a:gd name="connsiteX8" fmla="*/ 898969 w 1727431"/>
                  <a:gd name="connsiteY8" fmla="*/ 57390 h 1520832"/>
                  <a:gd name="connsiteX9" fmla="*/ 898969 w 1727431"/>
                  <a:gd name="connsiteY9" fmla="*/ 334495 h 1520832"/>
                  <a:gd name="connsiteX10" fmla="*/ 668991 w 1727431"/>
                  <a:gd name="connsiteY10" fmla="*/ 564473 h 1520832"/>
                  <a:gd name="connsiteX11" fmla="*/ 1531488 w 1727431"/>
                  <a:gd name="connsiteY11" fmla="*/ 564473 h 1520832"/>
                  <a:gd name="connsiteX12" fmla="*/ 1727431 w 1727431"/>
                  <a:gd name="connsiteY12" fmla="*/ 760416 h 1520832"/>
                  <a:gd name="connsiteX13" fmla="*/ 1531488 w 1727431"/>
                  <a:gd name="connsiteY13" fmla="*/ 956359 h 1520832"/>
                  <a:gd name="connsiteX14" fmla="*/ 668992 w 1727431"/>
                  <a:gd name="connsiteY14" fmla="*/ 956359 h 1520832"/>
                  <a:gd name="connsiteX15" fmla="*/ 898969 w 1727431"/>
                  <a:gd name="connsiteY15" fmla="*/ 1186336 h 1520832"/>
                  <a:gd name="connsiteX16" fmla="*/ 898969 w 1727431"/>
                  <a:gd name="connsiteY16" fmla="*/ 1463441 h 1520832"/>
                  <a:gd name="connsiteX17" fmla="*/ 760416 w 1727431"/>
                  <a:gd name="connsiteY17" fmla="*/ 1520832 h 1520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27431" h="1520832">
                    <a:moveTo>
                      <a:pt x="760416" y="1520832"/>
                    </a:moveTo>
                    <a:cubicBezTo>
                      <a:pt x="710270" y="1520832"/>
                      <a:pt x="660124" y="1501701"/>
                      <a:pt x="621863" y="1463441"/>
                    </a:cubicBezTo>
                    <a:lnTo>
                      <a:pt x="57390" y="898969"/>
                    </a:lnTo>
                    <a:cubicBezTo>
                      <a:pt x="19130" y="860708"/>
                      <a:pt x="0" y="810562"/>
                      <a:pt x="0" y="760416"/>
                    </a:cubicBezTo>
                    <a:lnTo>
                      <a:pt x="0" y="760416"/>
                    </a:lnTo>
                    <a:lnTo>
                      <a:pt x="0" y="760415"/>
                    </a:lnTo>
                    <a:cubicBezTo>
                      <a:pt x="0" y="710269"/>
                      <a:pt x="19130" y="660123"/>
                      <a:pt x="57390" y="621863"/>
                    </a:cubicBezTo>
                    <a:lnTo>
                      <a:pt x="621863" y="57390"/>
                    </a:lnTo>
                    <a:cubicBezTo>
                      <a:pt x="698384" y="-19131"/>
                      <a:pt x="822448" y="-19131"/>
                      <a:pt x="898969" y="57390"/>
                    </a:cubicBezTo>
                    <a:cubicBezTo>
                      <a:pt x="975489" y="133910"/>
                      <a:pt x="975489" y="257975"/>
                      <a:pt x="898969" y="334495"/>
                    </a:cubicBezTo>
                    <a:lnTo>
                      <a:pt x="668991" y="564473"/>
                    </a:lnTo>
                    <a:lnTo>
                      <a:pt x="1531488" y="564473"/>
                    </a:lnTo>
                    <a:cubicBezTo>
                      <a:pt x="1639704" y="564473"/>
                      <a:pt x="1727431" y="652200"/>
                      <a:pt x="1727431" y="760416"/>
                    </a:cubicBezTo>
                    <a:cubicBezTo>
                      <a:pt x="1727431" y="868632"/>
                      <a:pt x="1639704" y="956359"/>
                      <a:pt x="1531488" y="956359"/>
                    </a:cubicBezTo>
                    <a:lnTo>
                      <a:pt x="668992" y="956359"/>
                    </a:lnTo>
                    <a:lnTo>
                      <a:pt x="898969" y="1186336"/>
                    </a:lnTo>
                    <a:cubicBezTo>
                      <a:pt x="975489" y="1262856"/>
                      <a:pt x="975489" y="1386921"/>
                      <a:pt x="898969" y="1463441"/>
                    </a:cubicBezTo>
                    <a:cubicBezTo>
                      <a:pt x="860708" y="1501701"/>
                      <a:pt x="810562" y="1520832"/>
                      <a:pt x="760416" y="1520832"/>
                    </a:cubicBezTo>
                    <a:close/>
                  </a:path>
                </a:pathLst>
              </a:custGeom>
              <a:noFill/>
              <a:ln w="2222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 rot="10800000">
              <a:off x="3920886" y="4514256"/>
              <a:ext cx="500939" cy="500939"/>
              <a:chOff x="4108450" y="2661285"/>
              <a:chExt cx="666750" cy="666750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4108450" y="2661285"/>
                <a:ext cx="666750" cy="666750"/>
              </a:xfrm>
              <a:prstGeom prst="ellipse">
                <a:avLst/>
              </a:prstGeom>
              <a:noFill/>
              <a:ln w="9525" cap="flat" cmpd="sng" algn="ctr">
                <a:solidFill>
                  <a:srgbClr val="FFFFFF">
                    <a:lumMod val="50000"/>
                  </a:srgbClr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0" name="任意多边形 129"/>
              <p:cNvSpPr/>
              <p:nvPr/>
            </p:nvSpPr>
            <p:spPr>
              <a:xfrm rot="10800000">
                <a:off x="4219323" y="2803673"/>
                <a:ext cx="433864" cy="381974"/>
              </a:xfrm>
              <a:custGeom>
                <a:avLst/>
                <a:gdLst>
                  <a:gd name="connsiteX0" fmla="*/ 760416 w 1727431"/>
                  <a:gd name="connsiteY0" fmla="*/ 1520832 h 1520832"/>
                  <a:gd name="connsiteX1" fmla="*/ 621863 w 1727431"/>
                  <a:gd name="connsiteY1" fmla="*/ 1463441 h 1520832"/>
                  <a:gd name="connsiteX2" fmla="*/ 57390 w 1727431"/>
                  <a:gd name="connsiteY2" fmla="*/ 898969 h 1520832"/>
                  <a:gd name="connsiteX3" fmla="*/ 0 w 1727431"/>
                  <a:gd name="connsiteY3" fmla="*/ 760416 h 1520832"/>
                  <a:gd name="connsiteX4" fmla="*/ 0 w 1727431"/>
                  <a:gd name="connsiteY4" fmla="*/ 760416 h 1520832"/>
                  <a:gd name="connsiteX5" fmla="*/ 0 w 1727431"/>
                  <a:gd name="connsiteY5" fmla="*/ 760415 h 1520832"/>
                  <a:gd name="connsiteX6" fmla="*/ 57390 w 1727431"/>
                  <a:gd name="connsiteY6" fmla="*/ 621863 h 1520832"/>
                  <a:gd name="connsiteX7" fmla="*/ 621863 w 1727431"/>
                  <a:gd name="connsiteY7" fmla="*/ 57390 h 1520832"/>
                  <a:gd name="connsiteX8" fmla="*/ 898969 w 1727431"/>
                  <a:gd name="connsiteY8" fmla="*/ 57390 h 1520832"/>
                  <a:gd name="connsiteX9" fmla="*/ 898969 w 1727431"/>
                  <a:gd name="connsiteY9" fmla="*/ 334495 h 1520832"/>
                  <a:gd name="connsiteX10" fmla="*/ 668991 w 1727431"/>
                  <a:gd name="connsiteY10" fmla="*/ 564473 h 1520832"/>
                  <a:gd name="connsiteX11" fmla="*/ 1531488 w 1727431"/>
                  <a:gd name="connsiteY11" fmla="*/ 564473 h 1520832"/>
                  <a:gd name="connsiteX12" fmla="*/ 1727431 w 1727431"/>
                  <a:gd name="connsiteY12" fmla="*/ 760416 h 1520832"/>
                  <a:gd name="connsiteX13" fmla="*/ 1531488 w 1727431"/>
                  <a:gd name="connsiteY13" fmla="*/ 956359 h 1520832"/>
                  <a:gd name="connsiteX14" fmla="*/ 668992 w 1727431"/>
                  <a:gd name="connsiteY14" fmla="*/ 956359 h 1520832"/>
                  <a:gd name="connsiteX15" fmla="*/ 898969 w 1727431"/>
                  <a:gd name="connsiteY15" fmla="*/ 1186336 h 1520832"/>
                  <a:gd name="connsiteX16" fmla="*/ 898969 w 1727431"/>
                  <a:gd name="connsiteY16" fmla="*/ 1463441 h 1520832"/>
                  <a:gd name="connsiteX17" fmla="*/ 760416 w 1727431"/>
                  <a:gd name="connsiteY17" fmla="*/ 1520832 h 1520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27431" h="1520832">
                    <a:moveTo>
                      <a:pt x="760416" y="1520832"/>
                    </a:moveTo>
                    <a:cubicBezTo>
                      <a:pt x="710270" y="1520832"/>
                      <a:pt x="660124" y="1501701"/>
                      <a:pt x="621863" y="1463441"/>
                    </a:cubicBezTo>
                    <a:lnTo>
                      <a:pt x="57390" y="898969"/>
                    </a:lnTo>
                    <a:cubicBezTo>
                      <a:pt x="19130" y="860708"/>
                      <a:pt x="0" y="810562"/>
                      <a:pt x="0" y="760416"/>
                    </a:cubicBezTo>
                    <a:lnTo>
                      <a:pt x="0" y="760416"/>
                    </a:lnTo>
                    <a:lnTo>
                      <a:pt x="0" y="760415"/>
                    </a:lnTo>
                    <a:cubicBezTo>
                      <a:pt x="0" y="710269"/>
                      <a:pt x="19130" y="660123"/>
                      <a:pt x="57390" y="621863"/>
                    </a:cubicBezTo>
                    <a:lnTo>
                      <a:pt x="621863" y="57390"/>
                    </a:lnTo>
                    <a:cubicBezTo>
                      <a:pt x="698384" y="-19131"/>
                      <a:pt x="822448" y="-19131"/>
                      <a:pt x="898969" y="57390"/>
                    </a:cubicBezTo>
                    <a:cubicBezTo>
                      <a:pt x="975489" y="133910"/>
                      <a:pt x="975489" y="257975"/>
                      <a:pt x="898969" y="334495"/>
                    </a:cubicBezTo>
                    <a:lnTo>
                      <a:pt x="668991" y="564473"/>
                    </a:lnTo>
                    <a:lnTo>
                      <a:pt x="1531488" y="564473"/>
                    </a:lnTo>
                    <a:cubicBezTo>
                      <a:pt x="1639704" y="564473"/>
                      <a:pt x="1727431" y="652200"/>
                      <a:pt x="1727431" y="760416"/>
                    </a:cubicBezTo>
                    <a:cubicBezTo>
                      <a:pt x="1727431" y="868632"/>
                      <a:pt x="1639704" y="956359"/>
                      <a:pt x="1531488" y="956359"/>
                    </a:cubicBezTo>
                    <a:lnTo>
                      <a:pt x="668992" y="956359"/>
                    </a:lnTo>
                    <a:lnTo>
                      <a:pt x="898969" y="1186336"/>
                    </a:lnTo>
                    <a:cubicBezTo>
                      <a:pt x="975489" y="1262856"/>
                      <a:pt x="975489" y="1386921"/>
                      <a:pt x="898969" y="1463441"/>
                    </a:cubicBezTo>
                    <a:cubicBezTo>
                      <a:pt x="860708" y="1501701"/>
                      <a:pt x="810562" y="1520832"/>
                      <a:pt x="760416" y="1520832"/>
                    </a:cubicBezTo>
                    <a:close/>
                  </a:path>
                </a:pathLst>
              </a:custGeom>
              <a:noFill/>
              <a:ln w="2222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31" name="组合 130"/>
            <p:cNvGrpSpPr/>
            <p:nvPr/>
          </p:nvGrpSpPr>
          <p:grpSpPr>
            <a:xfrm rot="16200000">
              <a:off x="2616825" y="3269879"/>
              <a:ext cx="500939" cy="500939"/>
              <a:chOff x="4108450" y="2661285"/>
              <a:chExt cx="666750" cy="666750"/>
            </a:xfrm>
          </p:grpSpPr>
          <p:sp>
            <p:nvSpPr>
              <p:cNvPr id="132" name="椭圆 131"/>
              <p:cNvSpPr/>
              <p:nvPr/>
            </p:nvSpPr>
            <p:spPr>
              <a:xfrm>
                <a:off x="4108450" y="2661285"/>
                <a:ext cx="666750" cy="666750"/>
              </a:xfrm>
              <a:prstGeom prst="ellipse">
                <a:avLst/>
              </a:prstGeom>
              <a:noFill/>
              <a:ln w="9525" cap="flat" cmpd="sng" algn="ctr">
                <a:solidFill>
                  <a:srgbClr val="FFFFFF">
                    <a:lumMod val="50000"/>
                  </a:srgbClr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3" name="任意多边形 132"/>
              <p:cNvSpPr/>
              <p:nvPr/>
            </p:nvSpPr>
            <p:spPr>
              <a:xfrm rot="10800000">
                <a:off x="4219323" y="2803673"/>
                <a:ext cx="433864" cy="381974"/>
              </a:xfrm>
              <a:custGeom>
                <a:avLst/>
                <a:gdLst>
                  <a:gd name="connsiteX0" fmla="*/ 760416 w 1727431"/>
                  <a:gd name="connsiteY0" fmla="*/ 1520832 h 1520832"/>
                  <a:gd name="connsiteX1" fmla="*/ 621863 w 1727431"/>
                  <a:gd name="connsiteY1" fmla="*/ 1463441 h 1520832"/>
                  <a:gd name="connsiteX2" fmla="*/ 57390 w 1727431"/>
                  <a:gd name="connsiteY2" fmla="*/ 898969 h 1520832"/>
                  <a:gd name="connsiteX3" fmla="*/ 0 w 1727431"/>
                  <a:gd name="connsiteY3" fmla="*/ 760416 h 1520832"/>
                  <a:gd name="connsiteX4" fmla="*/ 0 w 1727431"/>
                  <a:gd name="connsiteY4" fmla="*/ 760416 h 1520832"/>
                  <a:gd name="connsiteX5" fmla="*/ 0 w 1727431"/>
                  <a:gd name="connsiteY5" fmla="*/ 760415 h 1520832"/>
                  <a:gd name="connsiteX6" fmla="*/ 57390 w 1727431"/>
                  <a:gd name="connsiteY6" fmla="*/ 621863 h 1520832"/>
                  <a:gd name="connsiteX7" fmla="*/ 621863 w 1727431"/>
                  <a:gd name="connsiteY7" fmla="*/ 57390 h 1520832"/>
                  <a:gd name="connsiteX8" fmla="*/ 898969 w 1727431"/>
                  <a:gd name="connsiteY8" fmla="*/ 57390 h 1520832"/>
                  <a:gd name="connsiteX9" fmla="*/ 898969 w 1727431"/>
                  <a:gd name="connsiteY9" fmla="*/ 334495 h 1520832"/>
                  <a:gd name="connsiteX10" fmla="*/ 668991 w 1727431"/>
                  <a:gd name="connsiteY10" fmla="*/ 564473 h 1520832"/>
                  <a:gd name="connsiteX11" fmla="*/ 1531488 w 1727431"/>
                  <a:gd name="connsiteY11" fmla="*/ 564473 h 1520832"/>
                  <a:gd name="connsiteX12" fmla="*/ 1727431 w 1727431"/>
                  <a:gd name="connsiteY12" fmla="*/ 760416 h 1520832"/>
                  <a:gd name="connsiteX13" fmla="*/ 1531488 w 1727431"/>
                  <a:gd name="connsiteY13" fmla="*/ 956359 h 1520832"/>
                  <a:gd name="connsiteX14" fmla="*/ 668992 w 1727431"/>
                  <a:gd name="connsiteY14" fmla="*/ 956359 h 1520832"/>
                  <a:gd name="connsiteX15" fmla="*/ 898969 w 1727431"/>
                  <a:gd name="connsiteY15" fmla="*/ 1186336 h 1520832"/>
                  <a:gd name="connsiteX16" fmla="*/ 898969 w 1727431"/>
                  <a:gd name="connsiteY16" fmla="*/ 1463441 h 1520832"/>
                  <a:gd name="connsiteX17" fmla="*/ 760416 w 1727431"/>
                  <a:gd name="connsiteY17" fmla="*/ 1520832 h 1520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27431" h="1520832">
                    <a:moveTo>
                      <a:pt x="760416" y="1520832"/>
                    </a:moveTo>
                    <a:cubicBezTo>
                      <a:pt x="710270" y="1520832"/>
                      <a:pt x="660124" y="1501701"/>
                      <a:pt x="621863" y="1463441"/>
                    </a:cubicBezTo>
                    <a:lnTo>
                      <a:pt x="57390" y="898969"/>
                    </a:lnTo>
                    <a:cubicBezTo>
                      <a:pt x="19130" y="860708"/>
                      <a:pt x="0" y="810562"/>
                      <a:pt x="0" y="760416"/>
                    </a:cubicBezTo>
                    <a:lnTo>
                      <a:pt x="0" y="760416"/>
                    </a:lnTo>
                    <a:lnTo>
                      <a:pt x="0" y="760415"/>
                    </a:lnTo>
                    <a:cubicBezTo>
                      <a:pt x="0" y="710269"/>
                      <a:pt x="19130" y="660123"/>
                      <a:pt x="57390" y="621863"/>
                    </a:cubicBezTo>
                    <a:lnTo>
                      <a:pt x="621863" y="57390"/>
                    </a:lnTo>
                    <a:cubicBezTo>
                      <a:pt x="698384" y="-19131"/>
                      <a:pt x="822448" y="-19131"/>
                      <a:pt x="898969" y="57390"/>
                    </a:cubicBezTo>
                    <a:cubicBezTo>
                      <a:pt x="975489" y="133910"/>
                      <a:pt x="975489" y="257975"/>
                      <a:pt x="898969" y="334495"/>
                    </a:cubicBezTo>
                    <a:lnTo>
                      <a:pt x="668991" y="564473"/>
                    </a:lnTo>
                    <a:lnTo>
                      <a:pt x="1531488" y="564473"/>
                    </a:lnTo>
                    <a:cubicBezTo>
                      <a:pt x="1639704" y="564473"/>
                      <a:pt x="1727431" y="652200"/>
                      <a:pt x="1727431" y="760416"/>
                    </a:cubicBezTo>
                    <a:cubicBezTo>
                      <a:pt x="1727431" y="868632"/>
                      <a:pt x="1639704" y="956359"/>
                      <a:pt x="1531488" y="956359"/>
                    </a:cubicBezTo>
                    <a:lnTo>
                      <a:pt x="668992" y="956359"/>
                    </a:lnTo>
                    <a:lnTo>
                      <a:pt x="898969" y="1186336"/>
                    </a:lnTo>
                    <a:cubicBezTo>
                      <a:pt x="975489" y="1262856"/>
                      <a:pt x="975489" y="1386921"/>
                      <a:pt x="898969" y="1463441"/>
                    </a:cubicBezTo>
                    <a:cubicBezTo>
                      <a:pt x="860708" y="1501701"/>
                      <a:pt x="810562" y="1520832"/>
                      <a:pt x="760416" y="1520832"/>
                    </a:cubicBezTo>
                    <a:close/>
                  </a:path>
                </a:pathLst>
              </a:custGeom>
              <a:noFill/>
              <a:ln w="2222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 rot="5400000">
              <a:off x="5277898" y="3269879"/>
              <a:ext cx="500939" cy="500939"/>
              <a:chOff x="4108450" y="2661285"/>
              <a:chExt cx="666750" cy="666750"/>
            </a:xfrm>
          </p:grpSpPr>
          <p:sp>
            <p:nvSpPr>
              <p:cNvPr id="135" name="椭圆 134"/>
              <p:cNvSpPr/>
              <p:nvPr/>
            </p:nvSpPr>
            <p:spPr>
              <a:xfrm>
                <a:off x="4108450" y="2661285"/>
                <a:ext cx="666750" cy="666750"/>
              </a:xfrm>
              <a:prstGeom prst="ellipse">
                <a:avLst/>
              </a:prstGeom>
              <a:noFill/>
              <a:ln w="9525" cap="flat" cmpd="sng" algn="ctr">
                <a:solidFill>
                  <a:srgbClr val="FFFFFF">
                    <a:lumMod val="50000"/>
                  </a:srgbClr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6" name="任意多边形 135"/>
              <p:cNvSpPr/>
              <p:nvPr/>
            </p:nvSpPr>
            <p:spPr>
              <a:xfrm rot="10800000">
                <a:off x="4219323" y="2803673"/>
                <a:ext cx="433864" cy="381974"/>
              </a:xfrm>
              <a:custGeom>
                <a:avLst/>
                <a:gdLst>
                  <a:gd name="connsiteX0" fmla="*/ 760416 w 1727431"/>
                  <a:gd name="connsiteY0" fmla="*/ 1520832 h 1520832"/>
                  <a:gd name="connsiteX1" fmla="*/ 621863 w 1727431"/>
                  <a:gd name="connsiteY1" fmla="*/ 1463441 h 1520832"/>
                  <a:gd name="connsiteX2" fmla="*/ 57390 w 1727431"/>
                  <a:gd name="connsiteY2" fmla="*/ 898969 h 1520832"/>
                  <a:gd name="connsiteX3" fmla="*/ 0 w 1727431"/>
                  <a:gd name="connsiteY3" fmla="*/ 760416 h 1520832"/>
                  <a:gd name="connsiteX4" fmla="*/ 0 w 1727431"/>
                  <a:gd name="connsiteY4" fmla="*/ 760416 h 1520832"/>
                  <a:gd name="connsiteX5" fmla="*/ 0 w 1727431"/>
                  <a:gd name="connsiteY5" fmla="*/ 760415 h 1520832"/>
                  <a:gd name="connsiteX6" fmla="*/ 57390 w 1727431"/>
                  <a:gd name="connsiteY6" fmla="*/ 621863 h 1520832"/>
                  <a:gd name="connsiteX7" fmla="*/ 621863 w 1727431"/>
                  <a:gd name="connsiteY7" fmla="*/ 57390 h 1520832"/>
                  <a:gd name="connsiteX8" fmla="*/ 898969 w 1727431"/>
                  <a:gd name="connsiteY8" fmla="*/ 57390 h 1520832"/>
                  <a:gd name="connsiteX9" fmla="*/ 898969 w 1727431"/>
                  <a:gd name="connsiteY9" fmla="*/ 334495 h 1520832"/>
                  <a:gd name="connsiteX10" fmla="*/ 668991 w 1727431"/>
                  <a:gd name="connsiteY10" fmla="*/ 564473 h 1520832"/>
                  <a:gd name="connsiteX11" fmla="*/ 1531488 w 1727431"/>
                  <a:gd name="connsiteY11" fmla="*/ 564473 h 1520832"/>
                  <a:gd name="connsiteX12" fmla="*/ 1727431 w 1727431"/>
                  <a:gd name="connsiteY12" fmla="*/ 760416 h 1520832"/>
                  <a:gd name="connsiteX13" fmla="*/ 1531488 w 1727431"/>
                  <a:gd name="connsiteY13" fmla="*/ 956359 h 1520832"/>
                  <a:gd name="connsiteX14" fmla="*/ 668992 w 1727431"/>
                  <a:gd name="connsiteY14" fmla="*/ 956359 h 1520832"/>
                  <a:gd name="connsiteX15" fmla="*/ 898969 w 1727431"/>
                  <a:gd name="connsiteY15" fmla="*/ 1186336 h 1520832"/>
                  <a:gd name="connsiteX16" fmla="*/ 898969 w 1727431"/>
                  <a:gd name="connsiteY16" fmla="*/ 1463441 h 1520832"/>
                  <a:gd name="connsiteX17" fmla="*/ 760416 w 1727431"/>
                  <a:gd name="connsiteY17" fmla="*/ 1520832 h 1520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27431" h="1520832">
                    <a:moveTo>
                      <a:pt x="760416" y="1520832"/>
                    </a:moveTo>
                    <a:cubicBezTo>
                      <a:pt x="710270" y="1520832"/>
                      <a:pt x="660124" y="1501701"/>
                      <a:pt x="621863" y="1463441"/>
                    </a:cubicBezTo>
                    <a:lnTo>
                      <a:pt x="57390" y="898969"/>
                    </a:lnTo>
                    <a:cubicBezTo>
                      <a:pt x="19130" y="860708"/>
                      <a:pt x="0" y="810562"/>
                      <a:pt x="0" y="760416"/>
                    </a:cubicBezTo>
                    <a:lnTo>
                      <a:pt x="0" y="760416"/>
                    </a:lnTo>
                    <a:lnTo>
                      <a:pt x="0" y="760415"/>
                    </a:lnTo>
                    <a:cubicBezTo>
                      <a:pt x="0" y="710269"/>
                      <a:pt x="19130" y="660123"/>
                      <a:pt x="57390" y="621863"/>
                    </a:cubicBezTo>
                    <a:lnTo>
                      <a:pt x="621863" y="57390"/>
                    </a:lnTo>
                    <a:cubicBezTo>
                      <a:pt x="698384" y="-19131"/>
                      <a:pt x="822448" y="-19131"/>
                      <a:pt x="898969" y="57390"/>
                    </a:cubicBezTo>
                    <a:cubicBezTo>
                      <a:pt x="975489" y="133910"/>
                      <a:pt x="975489" y="257975"/>
                      <a:pt x="898969" y="334495"/>
                    </a:cubicBezTo>
                    <a:lnTo>
                      <a:pt x="668991" y="564473"/>
                    </a:lnTo>
                    <a:lnTo>
                      <a:pt x="1531488" y="564473"/>
                    </a:lnTo>
                    <a:cubicBezTo>
                      <a:pt x="1639704" y="564473"/>
                      <a:pt x="1727431" y="652200"/>
                      <a:pt x="1727431" y="760416"/>
                    </a:cubicBezTo>
                    <a:cubicBezTo>
                      <a:pt x="1727431" y="868632"/>
                      <a:pt x="1639704" y="956359"/>
                      <a:pt x="1531488" y="956359"/>
                    </a:cubicBezTo>
                    <a:lnTo>
                      <a:pt x="668992" y="956359"/>
                    </a:lnTo>
                    <a:lnTo>
                      <a:pt x="898969" y="1186336"/>
                    </a:lnTo>
                    <a:cubicBezTo>
                      <a:pt x="975489" y="1262856"/>
                      <a:pt x="975489" y="1386921"/>
                      <a:pt x="898969" y="1463441"/>
                    </a:cubicBezTo>
                    <a:cubicBezTo>
                      <a:pt x="860708" y="1501701"/>
                      <a:pt x="810562" y="1520832"/>
                      <a:pt x="760416" y="1520832"/>
                    </a:cubicBezTo>
                    <a:close/>
                  </a:path>
                </a:pathLst>
              </a:custGeom>
              <a:noFill/>
              <a:ln w="2222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7" name="文本框 122"/>
            <p:cNvSpPr txBox="1"/>
            <p:nvPr/>
          </p:nvSpPr>
          <p:spPr>
            <a:xfrm>
              <a:off x="3429816" y="3269878"/>
              <a:ext cx="1529944" cy="417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BUSINESS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>
            <a:xfrm>
              <a:off x="3526671" y="3654428"/>
              <a:ext cx="1336234" cy="0"/>
            </a:xfrm>
            <a:prstGeom prst="line">
              <a:avLst/>
            </a:prstGeom>
            <a:noFill/>
            <a:ln w="158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sp>
          <p:nvSpPr>
            <p:cNvPr id="139" name="文本框 125"/>
            <p:cNvSpPr txBox="1"/>
            <p:nvPr/>
          </p:nvSpPr>
          <p:spPr>
            <a:xfrm>
              <a:off x="3452510" y="3662118"/>
              <a:ext cx="1484556" cy="288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四大要点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7336015" y="2540797"/>
              <a:ext cx="4459511" cy="1588007"/>
              <a:chOff x="6860707" y="2754763"/>
              <a:chExt cx="4459511" cy="1588007"/>
            </a:xfrm>
          </p:grpSpPr>
          <p:sp>
            <p:nvSpPr>
              <p:cNvPr id="141" name="文本框 133"/>
              <p:cNvSpPr txBox="1"/>
              <p:nvPr/>
            </p:nvSpPr>
            <p:spPr>
              <a:xfrm>
                <a:off x="6870214" y="2754763"/>
                <a:ext cx="4450004" cy="481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2" name="文本框 135"/>
              <p:cNvSpPr txBox="1"/>
              <p:nvPr/>
            </p:nvSpPr>
            <p:spPr>
              <a:xfrm>
                <a:off x="6860707" y="3168105"/>
                <a:ext cx="3192603" cy="1174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marL="285750" marR="0" lvl="0" indent="-28575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>
                      <a:lumMod val="50000"/>
                      <a:lumOff val="50000"/>
                    </a:srgbClr>
                  </a:buClr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清晰、美观、创意</a:t>
                </a:r>
                <a:endPara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>
                      <a:lumMod val="50000"/>
                      <a:lumOff val="50000"/>
                    </a:srgbClr>
                  </a:buClr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有效、超值、保密</a:t>
                </a:r>
                <a:endPara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43" name="直接连接符 142"/>
            <p:cNvCxnSpPr/>
            <p:nvPr/>
          </p:nvCxnSpPr>
          <p:spPr>
            <a:xfrm>
              <a:off x="7170420" y="2653049"/>
              <a:ext cx="0" cy="1604626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ysDot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26475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组合 147"/>
          <p:cNvGrpSpPr/>
          <p:nvPr/>
        </p:nvGrpSpPr>
        <p:grpSpPr>
          <a:xfrm>
            <a:off x="179512" y="1268760"/>
            <a:ext cx="8784976" cy="4387734"/>
            <a:chOff x="1036273" y="1152407"/>
            <a:chExt cx="9846845" cy="4980689"/>
          </a:xfrm>
        </p:grpSpPr>
        <p:sp>
          <p:nvSpPr>
            <p:cNvPr id="75" name="椭圆 74"/>
            <p:cNvSpPr/>
            <p:nvPr/>
          </p:nvSpPr>
          <p:spPr>
            <a:xfrm>
              <a:off x="4250955" y="5115200"/>
              <a:ext cx="5054419" cy="246566"/>
            </a:xfrm>
            <a:prstGeom prst="ellipse">
              <a:avLst/>
            </a:prstGeom>
            <a:gradFill flip="none" rotWithShape="1">
              <a:gsLst>
                <a:gs pos="50000">
                  <a:srgbClr val="000000">
                    <a:lumMod val="50000"/>
                    <a:lumOff val="50000"/>
                    <a:alpha val="33000"/>
                  </a:srgbClr>
                </a:gs>
                <a:gs pos="0">
                  <a:srgbClr val="000000">
                    <a:lumMod val="65000"/>
                    <a:lumOff val="35000"/>
                    <a:alpha val="50000"/>
                  </a:srgbClr>
                </a:gs>
                <a:gs pos="100000">
                  <a:srgbClr val="FAFAFC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4299818" y="1754392"/>
              <a:ext cx="4121755" cy="3474666"/>
              <a:chOff x="7759065" y="1559433"/>
              <a:chExt cx="2743200" cy="2312536"/>
            </a:xfrm>
            <a:effectLst>
              <a:reflection blurRad="25400" stA="38000" endPos="35000" dir="5400000" sy="-100000" algn="bl" rotWithShape="0"/>
            </a:effectLst>
          </p:grpSpPr>
          <p:sp>
            <p:nvSpPr>
              <p:cNvPr id="77" name="椭圆形标注 22"/>
              <p:cNvSpPr/>
              <p:nvPr/>
            </p:nvSpPr>
            <p:spPr>
              <a:xfrm>
                <a:off x="7830694" y="1609184"/>
                <a:ext cx="2386639" cy="2262785"/>
              </a:xfrm>
              <a:custGeom>
                <a:avLst/>
                <a:gdLst>
                  <a:gd name="connsiteX0" fmla="*/ 2354434 w 2743200"/>
                  <a:gd name="connsiteY0" fmla="*/ 2299176 h 1837944"/>
                  <a:gd name="connsiteX1" fmla="*/ 1715158 w 2743200"/>
                  <a:gd name="connsiteY1" fmla="*/ 1808649 h 1837944"/>
                  <a:gd name="connsiteX2" fmla="*/ 293679 w 2743200"/>
                  <a:gd name="connsiteY2" fmla="*/ 1487239 h 1837944"/>
                  <a:gd name="connsiteX3" fmla="*/ 798250 w 2743200"/>
                  <a:gd name="connsiteY3" fmla="*/ 84141 h 1837944"/>
                  <a:gd name="connsiteX4" fmla="*/ 2205881 w 2743200"/>
                  <a:gd name="connsiteY4" fmla="*/ 189545 h 1837944"/>
                  <a:gd name="connsiteX5" fmla="*/ 2187572 w 2743200"/>
                  <a:gd name="connsiteY5" fmla="*/ 1657637 h 1837944"/>
                  <a:gd name="connsiteX6" fmla="*/ 2354434 w 2743200"/>
                  <a:gd name="connsiteY6" fmla="*/ 2299176 h 1837944"/>
                  <a:gd name="connsiteX0" fmla="*/ 2110962 w 2499727"/>
                  <a:gd name="connsiteY0" fmla="*/ 2329725 h 2329725"/>
                  <a:gd name="connsiteX1" fmla="*/ 1471686 w 2499727"/>
                  <a:gd name="connsiteY1" fmla="*/ 1839198 h 2329725"/>
                  <a:gd name="connsiteX2" fmla="*/ 225467 w 2499727"/>
                  <a:gd name="connsiteY2" fmla="*/ 1494928 h 2329725"/>
                  <a:gd name="connsiteX3" fmla="*/ 554778 w 2499727"/>
                  <a:gd name="connsiteY3" fmla="*/ 114690 h 2329725"/>
                  <a:gd name="connsiteX4" fmla="*/ 1962409 w 2499727"/>
                  <a:gd name="connsiteY4" fmla="*/ 220094 h 2329725"/>
                  <a:gd name="connsiteX5" fmla="*/ 1944100 w 2499727"/>
                  <a:gd name="connsiteY5" fmla="*/ 1688186 h 2329725"/>
                  <a:gd name="connsiteX6" fmla="*/ 2110962 w 2499727"/>
                  <a:gd name="connsiteY6" fmla="*/ 2329725 h 2329725"/>
                  <a:gd name="connsiteX0" fmla="*/ 2004282 w 2499727"/>
                  <a:gd name="connsiteY0" fmla="*/ 2245905 h 2245905"/>
                  <a:gd name="connsiteX1" fmla="*/ 1471686 w 2499727"/>
                  <a:gd name="connsiteY1" fmla="*/ 1839198 h 2245905"/>
                  <a:gd name="connsiteX2" fmla="*/ 225467 w 2499727"/>
                  <a:gd name="connsiteY2" fmla="*/ 1494928 h 2245905"/>
                  <a:gd name="connsiteX3" fmla="*/ 554778 w 2499727"/>
                  <a:gd name="connsiteY3" fmla="*/ 114690 h 2245905"/>
                  <a:gd name="connsiteX4" fmla="*/ 1962409 w 2499727"/>
                  <a:gd name="connsiteY4" fmla="*/ 220094 h 2245905"/>
                  <a:gd name="connsiteX5" fmla="*/ 1944100 w 2499727"/>
                  <a:gd name="connsiteY5" fmla="*/ 1688186 h 2245905"/>
                  <a:gd name="connsiteX6" fmla="*/ 2004282 w 2499727"/>
                  <a:gd name="connsiteY6" fmla="*/ 2245905 h 2245905"/>
                  <a:gd name="connsiteX0" fmla="*/ 2004282 w 2499727"/>
                  <a:gd name="connsiteY0" fmla="*/ 2245905 h 2248035"/>
                  <a:gd name="connsiteX1" fmla="*/ 1471686 w 2499727"/>
                  <a:gd name="connsiteY1" fmla="*/ 1839198 h 2248035"/>
                  <a:gd name="connsiteX2" fmla="*/ 225467 w 2499727"/>
                  <a:gd name="connsiteY2" fmla="*/ 1494928 h 2248035"/>
                  <a:gd name="connsiteX3" fmla="*/ 554778 w 2499727"/>
                  <a:gd name="connsiteY3" fmla="*/ 114690 h 2248035"/>
                  <a:gd name="connsiteX4" fmla="*/ 1962409 w 2499727"/>
                  <a:gd name="connsiteY4" fmla="*/ 220094 h 2248035"/>
                  <a:gd name="connsiteX5" fmla="*/ 1944100 w 2499727"/>
                  <a:gd name="connsiteY5" fmla="*/ 1688186 h 2248035"/>
                  <a:gd name="connsiteX6" fmla="*/ 2004282 w 2499727"/>
                  <a:gd name="connsiteY6" fmla="*/ 2245905 h 2248035"/>
                  <a:gd name="connsiteX0" fmla="*/ 2004282 w 2261319"/>
                  <a:gd name="connsiteY0" fmla="*/ 2245905 h 2248035"/>
                  <a:gd name="connsiteX1" fmla="*/ 1471686 w 2261319"/>
                  <a:gd name="connsiteY1" fmla="*/ 1839198 h 2248035"/>
                  <a:gd name="connsiteX2" fmla="*/ 225467 w 2261319"/>
                  <a:gd name="connsiteY2" fmla="*/ 1494928 h 2248035"/>
                  <a:gd name="connsiteX3" fmla="*/ 554778 w 2261319"/>
                  <a:gd name="connsiteY3" fmla="*/ 114690 h 2248035"/>
                  <a:gd name="connsiteX4" fmla="*/ 1962409 w 2261319"/>
                  <a:gd name="connsiteY4" fmla="*/ 220094 h 2248035"/>
                  <a:gd name="connsiteX5" fmla="*/ 1944100 w 2261319"/>
                  <a:gd name="connsiteY5" fmla="*/ 1688186 h 2248035"/>
                  <a:gd name="connsiteX6" fmla="*/ 2004282 w 2261319"/>
                  <a:gd name="connsiteY6" fmla="*/ 2245905 h 2248035"/>
                  <a:gd name="connsiteX0" fmla="*/ 2004282 w 2238535"/>
                  <a:gd name="connsiteY0" fmla="*/ 2245905 h 2248375"/>
                  <a:gd name="connsiteX1" fmla="*/ 1471686 w 2238535"/>
                  <a:gd name="connsiteY1" fmla="*/ 1839198 h 2248375"/>
                  <a:gd name="connsiteX2" fmla="*/ 225467 w 2238535"/>
                  <a:gd name="connsiteY2" fmla="*/ 1494928 h 2248375"/>
                  <a:gd name="connsiteX3" fmla="*/ 554778 w 2238535"/>
                  <a:gd name="connsiteY3" fmla="*/ 114690 h 2248375"/>
                  <a:gd name="connsiteX4" fmla="*/ 1962409 w 2238535"/>
                  <a:gd name="connsiteY4" fmla="*/ 220094 h 2248375"/>
                  <a:gd name="connsiteX5" fmla="*/ 1944100 w 2238535"/>
                  <a:gd name="connsiteY5" fmla="*/ 1688186 h 2248375"/>
                  <a:gd name="connsiteX6" fmla="*/ 2004282 w 2238535"/>
                  <a:gd name="connsiteY6" fmla="*/ 2245905 h 2248375"/>
                  <a:gd name="connsiteX0" fmla="*/ 2004282 w 2238535"/>
                  <a:gd name="connsiteY0" fmla="*/ 2245905 h 2270257"/>
                  <a:gd name="connsiteX1" fmla="*/ 1471686 w 2238535"/>
                  <a:gd name="connsiteY1" fmla="*/ 1839198 h 2270257"/>
                  <a:gd name="connsiteX2" fmla="*/ 225467 w 2238535"/>
                  <a:gd name="connsiteY2" fmla="*/ 1494928 h 2270257"/>
                  <a:gd name="connsiteX3" fmla="*/ 554778 w 2238535"/>
                  <a:gd name="connsiteY3" fmla="*/ 114690 h 2270257"/>
                  <a:gd name="connsiteX4" fmla="*/ 1962409 w 2238535"/>
                  <a:gd name="connsiteY4" fmla="*/ 220094 h 2270257"/>
                  <a:gd name="connsiteX5" fmla="*/ 1944100 w 2238535"/>
                  <a:gd name="connsiteY5" fmla="*/ 1688186 h 2270257"/>
                  <a:gd name="connsiteX6" fmla="*/ 2143494 w 2238535"/>
                  <a:gd name="connsiteY6" fmla="*/ 2166055 h 2270257"/>
                  <a:gd name="connsiteX7" fmla="*/ 2004282 w 2238535"/>
                  <a:gd name="connsiteY7" fmla="*/ 2245905 h 2270257"/>
                  <a:gd name="connsiteX0" fmla="*/ 2004282 w 2273327"/>
                  <a:gd name="connsiteY0" fmla="*/ 2245905 h 2288071"/>
                  <a:gd name="connsiteX1" fmla="*/ 1471686 w 2273327"/>
                  <a:gd name="connsiteY1" fmla="*/ 1839198 h 2288071"/>
                  <a:gd name="connsiteX2" fmla="*/ 225467 w 2273327"/>
                  <a:gd name="connsiteY2" fmla="*/ 1494928 h 2288071"/>
                  <a:gd name="connsiteX3" fmla="*/ 554778 w 2273327"/>
                  <a:gd name="connsiteY3" fmla="*/ 114690 h 2288071"/>
                  <a:gd name="connsiteX4" fmla="*/ 1962409 w 2273327"/>
                  <a:gd name="connsiteY4" fmla="*/ 220094 h 2288071"/>
                  <a:gd name="connsiteX5" fmla="*/ 1944100 w 2273327"/>
                  <a:gd name="connsiteY5" fmla="*/ 1688186 h 2288071"/>
                  <a:gd name="connsiteX6" fmla="*/ 2135874 w 2273327"/>
                  <a:gd name="connsiteY6" fmla="*/ 2219395 h 2288071"/>
                  <a:gd name="connsiteX7" fmla="*/ 2004282 w 2273327"/>
                  <a:gd name="connsiteY7" fmla="*/ 2245905 h 2288071"/>
                  <a:gd name="connsiteX0" fmla="*/ 2004282 w 2273327"/>
                  <a:gd name="connsiteY0" fmla="*/ 2245905 h 2269059"/>
                  <a:gd name="connsiteX1" fmla="*/ 1471686 w 2273327"/>
                  <a:gd name="connsiteY1" fmla="*/ 1839198 h 2269059"/>
                  <a:gd name="connsiteX2" fmla="*/ 225467 w 2273327"/>
                  <a:gd name="connsiteY2" fmla="*/ 1494928 h 2269059"/>
                  <a:gd name="connsiteX3" fmla="*/ 554778 w 2273327"/>
                  <a:gd name="connsiteY3" fmla="*/ 114690 h 2269059"/>
                  <a:gd name="connsiteX4" fmla="*/ 1962409 w 2273327"/>
                  <a:gd name="connsiteY4" fmla="*/ 220094 h 2269059"/>
                  <a:gd name="connsiteX5" fmla="*/ 1944100 w 2273327"/>
                  <a:gd name="connsiteY5" fmla="*/ 1688186 h 2269059"/>
                  <a:gd name="connsiteX6" fmla="*/ 2135874 w 2273327"/>
                  <a:gd name="connsiteY6" fmla="*/ 2219395 h 2269059"/>
                  <a:gd name="connsiteX7" fmla="*/ 2004282 w 2273327"/>
                  <a:gd name="connsiteY7" fmla="*/ 2245905 h 2269059"/>
                  <a:gd name="connsiteX0" fmla="*/ 2004282 w 2273327"/>
                  <a:gd name="connsiteY0" fmla="*/ 2245905 h 2269059"/>
                  <a:gd name="connsiteX1" fmla="*/ 1471686 w 2273327"/>
                  <a:gd name="connsiteY1" fmla="*/ 1839198 h 2269059"/>
                  <a:gd name="connsiteX2" fmla="*/ 225467 w 2273327"/>
                  <a:gd name="connsiteY2" fmla="*/ 1494928 h 2269059"/>
                  <a:gd name="connsiteX3" fmla="*/ 554778 w 2273327"/>
                  <a:gd name="connsiteY3" fmla="*/ 114690 h 2269059"/>
                  <a:gd name="connsiteX4" fmla="*/ 1962409 w 2273327"/>
                  <a:gd name="connsiteY4" fmla="*/ 220094 h 2269059"/>
                  <a:gd name="connsiteX5" fmla="*/ 1944100 w 2273327"/>
                  <a:gd name="connsiteY5" fmla="*/ 1688186 h 2269059"/>
                  <a:gd name="connsiteX6" fmla="*/ 2135874 w 2273327"/>
                  <a:gd name="connsiteY6" fmla="*/ 2219395 h 2269059"/>
                  <a:gd name="connsiteX7" fmla="*/ 2004282 w 2273327"/>
                  <a:gd name="connsiteY7" fmla="*/ 2245905 h 2269059"/>
                  <a:gd name="connsiteX0" fmla="*/ 2004282 w 2273327"/>
                  <a:gd name="connsiteY0" fmla="*/ 2245905 h 2245911"/>
                  <a:gd name="connsiteX1" fmla="*/ 1471686 w 2273327"/>
                  <a:gd name="connsiteY1" fmla="*/ 1839198 h 2245911"/>
                  <a:gd name="connsiteX2" fmla="*/ 225467 w 2273327"/>
                  <a:gd name="connsiteY2" fmla="*/ 1494928 h 2245911"/>
                  <a:gd name="connsiteX3" fmla="*/ 554778 w 2273327"/>
                  <a:gd name="connsiteY3" fmla="*/ 114690 h 2245911"/>
                  <a:gd name="connsiteX4" fmla="*/ 1962409 w 2273327"/>
                  <a:gd name="connsiteY4" fmla="*/ 220094 h 2245911"/>
                  <a:gd name="connsiteX5" fmla="*/ 1944100 w 2273327"/>
                  <a:gd name="connsiteY5" fmla="*/ 1688186 h 2245911"/>
                  <a:gd name="connsiteX6" fmla="*/ 2135874 w 2273327"/>
                  <a:gd name="connsiteY6" fmla="*/ 2219395 h 2245911"/>
                  <a:gd name="connsiteX7" fmla="*/ 2004282 w 2273327"/>
                  <a:gd name="connsiteY7" fmla="*/ 2245905 h 2245911"/>
                  <a:gd name="connsiteX0" fmla="*/ 2004282 w 2272550"/>
                  <a:gd name="connsiteY0" fmla="*/ 2245905 h 2247970"/>
                  <a:gd name="connsiteX1" fmla="*/ 1471686 w 2272550"/>
                  <a:gd name="connsiteY1" fmla="*/ 1839198 h 2247970"/>
                  <a:gd name="connsiteX2" fmla="*/ 225467 w 2272550"/>
                  <a:gd name="connsiteY2" fmla="*/ 1494928 h 2247970"/>
                  <a:gd name="connsiteX3" fmla="*/ 554778 w 2272550"/>
                  <a:gd name="connsiteY3" fmla="*/ 114690 h 2247970"/>
                  <a:gd name="connsiteX4" fmla="*/ 1962409 w 2272550"/>
                  <a:gd name="connsiteY4" fmla="*/ 220094 h 2247970"/>
                  <a:gd name="connsiteX5" fmla="*/ 1944100 w 2272550"/>
                  <a:gd name="connsiteY5" fmla="*/ 1688186 h 2247970"/>
                  <a:gd name="connsiteX6" fmla="*/ 2158099 w 2272550"/>
                  <a:gd name="connsiteY6" fmla="*/ 2247970 h 2247970"/>
                  <a:gd name="connsiteX7" fmla="*/ 2004282 w 2272550"/>
                  <a:gd name="connsiteY7" fmla="*/ 2245905 h 2247970"/>
                  <a:gd name="connsiteX0" fmla="*/ 2004282 w 2272550"/>
                  <a:gd name="connsiteY0" fmla="*/ 2245905 h 2247970"/>
                  <a:gd name="connsiteX1" fmla="*/ 1471686 w 2272550"/>
                  <a:gd name="connsiteY1" fmla="*/ 1839198 h 2247970"/>
                  <a:gd name="connsiteX2" fmla="*/ 225467 w 2272550"/>
                  <a:gd name="connsiteY2" fmla="*/ 1494928 h 2247970"/>
                  <a:gd name="connsiteX3" fmla="*/ 554778 w 2272550"/>
                  <a:gd name="connsiteY3" fmla="*/ 114690 h 2247970"/>
                  <a:gd name="connsiteX4" fmla="*/ 1962409 w 2272550"/>
                  <a:gd name="connsiteY4" fmla="*/ 220094 h 2247970"/>
                  <a:gd name="connsiteX5" fmla="*/ 1944100 w 2272550"/>
                  <a:gd name="connsiteY5" fmla="*/ 1688186 h 2247970"/>
                  <a:gd name="connsiteX6" fmla="*/ 2158099 w 2272550"/>
                  <a:gd name="connsiteY6" fmla="*/ 2247970 h 2247970"/>
                  <a:gd name="connsiteX7" fmla="*/ 2004282 w 2272550"/>
                  <a:gd name="connsiteY7" fmla="*/ 2245905 h 2247970"/>
                  <a:gd name="connsiteX0" fmla="*/ 2004282 w 2272550"/>
                  <a:gd name="connsiteY0" fmla="*/ 2245905 h 2247970"/>
                  <a:gd name="connsiteX1" fmla="*/ 1471686 w 2272550"/>
                  <a:gd name="connsiteY1" fmla="*/ 1839198 h 2247970"/>
                  <a:gd name="connsiteX2" fmla="*/ 225467 w 2272550"/>
                  <a:gd name="connsiteY2" fmla="*/ 1494928 h 2247970"/>
                  <a:gd name="connsiteX3" fmla="*/ 554778 w 2272550"/>
                  <a:gd name="connsiteY3" fmla="*/ 114690 h 2247970"/>
                  <a:gd name="connsiteX4" fmla="*/ 1962409 w 2272550"/>
                  <a:gd name="connsiteY4" fmla="*/ 220094 h 2247970"/>
                  <a:gd name="connsiteX5" fmla="*/ 1944100 w 2272550"/>
                  <a:gd name="connsiteY5" fmla="*/ 1688186 h 2247970"/>
                  <a:gd name="connsiteX6" fmla="*/ 2158099 w 2272550"/>
                  <a:gd name="connsiteY6" fmla="*/ 2247970 h 2247970"/>
                  <a:gd name="connsiteX7" fmla="*/ 2004282 w 2272550"/>
                  <a:gd name="connsiteY7" fmla="*/ 2245905 h 2247970"/>
                  <a:gd name="connsiteX0" fmla="*/ 2118974 w 2387242"/>
                  <a:gd name="connsiteY0" fmla="*/ 2242567 h 2244632"/>
                  <a:gd name="connsiteX1" fmla="*/ 1586378 w 2387242"/>
                  <a:gd name="connsiteY1" fmla="*/ 1835860 h 2244632"/>
                  <a:gd name="connsiteX2" fmla="*/ 202999 w 2387242"/>
                  <a:gd name="connsiteY2" fmla="*/ 1445870 h 2244632"/>
                  <a:gd name="connsiteX3" fmla="*/ 669470 w 2387242"/>
                  <a:gd name="connsiteY3" fmla="*/ 111352 h 2244632"/>
                  <a:gd name="connsiteX4" fmla="*/ 2077101 w 2387242"/>
                  <a:gd name="connsiteY4" fmla="*/ 216756 h 2244632"/>
                  <a:gd name="connsiteX5" fmla="*/ 2058792 w 2387242"/>
                  <a:gd name="connsiteY5" fmla="*/ 1684848 h 2244632"/>
                  <a:gd name="connsiteX6" fmla="*/ 2272791 w 2387242"/>
                  <a:gd name="connsiteY6" fmla="*/ 2244632 h 2244632"/>
                  <a:gd name="connsiteX7" fmla="*/ 2118974 w 2387242"/>
                  <a:gd name="connsiteY7" fmla="*/ 2242567 h 2244632"/>
                  <a:gd name="connsiteX0" fmla="*/ 2142026 w 2387242"/>
                  <a:gd name="connsiteY0" fmla="*/ 2262737 h 2262745"/>
                  <a:gd name="connsiteX1" fmla="*/ 1586378 w 2387242"/>
                  <a:gd name="connsiteY1" fmla="*/ 1835860 h 2262745"/>
                  <a:gd name="connsiteX2" fmla="*/ 202999 w 2387242"/>
                  <a:gd name="connsiteY2" fmla="*/ 1445870 h 2262745"/>
                  <a:gd name="connsiteX3" fmla="*/ 669470 w 2387242"/>
                  <a:gd name="connsiteY3" fmla="*/ 111352 h 2262745"/>
                  <a:gd name="connsiteX4" fmla="*/ 2077101 w 2387242"/>
                  <a:gd name="connsiteY4" fmla="*/ 216756 h 2262745"/>
                  <a:gd name="connsiteX5" fmla="*/ 2058792 w 2387242"/>
                  <a:gd name="connsiteY5" fmla="*/ 1684848 h 2262745"/>
                  <a:gd name="connsiteX6" fmla="*/ 2272791 w 2387242"/>
                  <a:gd name="connsiteY6" fmla="*/ 2244632 h 2262745"/>
                  <a:gd name="connsiteX7" fmla="*/ 2142026 w 2387242"/>
                  <a:gd name="connsiteY7" fmla="*/ 2262737 h 2262745"/>
                  <a:gd name="connsiteX0" fmla="*/ 2142026 w 2386639"/>
                  <a:gd name="connsiteY0" fmla="*/ 2262737 h 2262785"/>
                  <a:gd name="connsiteX1" fmla="*/ 1586378 w 2386639"/>
                  <a:gd name="connsiteY1" fmla="*/ 1835860 h 2262785"/>
                  <a:gd name="connsiteX2" fmla="*/ 202999 w 2386639"/>
                  <a:gd name="connsiteY2" fmla="*/ 1445870 h 2262785"/>
                  <a:gd name="connsiteX3" fmla="*/ 669470 w 2386639"/>
                  <a:gd name="connsiteY3" fmla="*/ 111352 h 2262785"/>
                  <a:gd name="connsiteX4" fmla="*/ 2077101 w 2386639"/>
                  <a:gd name="connsiteY4" fmla="*/ 216756 h 2262785"/>
                  <a:gd name="connsiteX5" fmla="*/ 2058792 w 2386639"/>
                  <a:gd name="connsiteY5" fmla="*/ 1684848 h 2262785"/>
                  <a:gd name="connsiteX6" fmla="*/ 2290080 w 2386639"/>
                  <a:gd name="connsiteY6" fmla="*/ 2261921 h 2262785"/>
                  <a:gd name="connsiteX7" fmla="*/ 2142026 w 2386639"/>
                  <a:gd name="connsiteY7" fmla="*/ 2262737 h 226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6639" h="2262785">
                    <a:moveTo>
                      <a:pt x="2142026" y="2262737"/>
                    </a:moveTo>
                    <a:lnTo>
                      <a:pt x="1586378" y="1835860"/>
                    </a:lnTo>
                    <a:cubicBezTo>
                      <a:pt x="1059338" y="1927221"/>
                      <a:pt x="539638" y="1732517"/>
                      <a:pt x="202999" y="1445870"/>
                    </a:cubicBezTo>
                    <a:cubicBezTo>
                      <a:pt x="-345444" y="978872"/>
                      <a:pt x="357120" y="316204"/>
                      <a:pt x="669470" y="111352"/>
                    </a:cubicBezTo>
                    <a:cubicBezTo>
                      <a:pt x="981820" y="-93500"/>
                      <a:pt x="1673360" y="9464"/>
                      <a:pt x="2077101" y="216756"/>
                    </a:cubicBezTo>
                    <a:cubicBezTo>
                      <a:pt x="2801082" y="588469"/>
                      <a:pt x="2023296" y="1343987"/>
                      <a:pt x="2058792" y="1684848"/>
                    </a:cubicBezTo>
                    <a:cubicBezTo>
                      <a:pt x="2094289" y="2025709"/>
                      <a:pt x="2241950" y="2172143"/>
                      <a:pt x="2290080" y="2261921"/>
                    </a:cubicBezTo>
                    <a:cubicBezTo>
                      <a:pt x="2214385" y="2259624"/>
                      <a:pt x="2212719" y="2263238"/>
                      <a:pt x="2142026" y="2262737"/>
                    </a:cubicBezTo>
                    <a:close/>
                  </a:path>
                </a:pathLst>
              </a:custGeom>
              <a:solidFill>
                <a:srgbClr val="985CB0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 extrusionH="254000"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8" name="椭圆形标注 77"/>
              <p:cNvSpPr/>
              <p:nvPr/>
            </p:nvSpPr>
            <p:spPr>
              <a:xfrm>
                <a:off x="7759065" y="1559433"/>
                <a:ext cx="2743200" cy="1837944"/>
              </a:xfrm>
              <a:prstGeom prst="wedgeEllipseCallout">
                <a:avLst>
                  <a:gd name="adj1" fmla="val 35828"/>
                  <a:gd name="adj2" fmla="val 75095"/>
                </a:avLst>
              </a:prstGeom>
              <a:solidFill>
                <a:srgbClr val="985CB0"/>
              </a:solidFill>
              <a:ln w="25400" cap="flat" cmpd="sng" algn="ctr">
                <a:solidFill>
                  <a:srgbClr val="FFFFFF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 extrusionH="254000"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3044905" y="2372688"/>
              <a:ext cx="3403467" cy="2881260"/>
              <a:chOff x="7759065" y="1559433"/>
              <a:chExt cx="2743200" cy="2322300"/>
            </a:xfrm>
            <a:effectLst>
              <a:outerShdw blurRad="165100" dist="38100" algn="l" rotWithShape="0">
                <a:prstClr val="black">
                  <a:alpha val="40000"/>
                </a:prstClr>
              </a:outerShdw>
              <a:reflection blurRad="25400" stA="38000" endPos="35000" dir="5400000" sy="-100000" algn="bl" rotWithShape="0"/>
            </a:effectLst>
          </p:grpSpPr>
          <p:sp>
            <p:nvSpPr>
              <p:cNvPr id="80" name="椭圆形标注 22"/>
              <p:cNvSpPr/>
              <p:nvPr/>
            </p:nvSpPr>
            <p:spPr>
              <a:xfrm>
                <a:off x="7830694" y="1609184"/>
                <a:ext cx="2386633" cy="2272549"/>
              </a:xfrm>
              <a:custGeom>
                <a:avLst/>
                <a:gdLst>
                  <a:gd name="connsiteX0" fmla="*/ 2354434 w 2743200"/>
                  <a:gd name="connsiteY0" fmla="*/ 2299176 h 1837944"/>
                  <a:gd name="connsiteX1" fmla="*/ 1715158 w 2743200"/>
                  <a:gd name="connsiteY1" fmla="*/ 1808649 h 1837944"/>
                  <a:gd name="connsiteX2" fmla="*/ 293679 w 2743200"/>
                  <a:gd name="connsiteY2" fmla="*/ 1487239 h 1837944"/>
                  <a:gd name="connsiteX3" fmla="*/ 798250 w 2743200"/>
                  <a:gd name="connsiteY3" fmla="*/ 84141 h 1837944"/>
                  <a:gd name="connsiteX4" fmla="*/ 2205881 w 2743200"/>
                  <a:gd name="connsiteY4" fmla="*/ 189545 h 1837944"/>
                  <a:gd name="connsiteX5" fmla="*/ 2187572 w 2743200"/>
                  <a:gd name="connsiteY5" fmla="*/ 1657637 h 1837944"/>
                  <a:gd name="connsiteX6" fmla="*/ 2354434 w 2743200"/>
                  <a:gd name="connsiteY6" fmla="*/ 2299176 h 1837944"/>
                  <a:gd name="connsiteX0" fmla="*/ 2110962 w 2499727"/>
                  <a:gd name="connsiteY0" fmla="*/ 2329725 h 2329725"/>
                  <a:gd name="connsiteX1" fmla="*/ 1471686 w 2499727"/>
                  <a:gd name="connsiteY1" fmla="*/ 1839198 h 2329725"/>
                  <a:gd name="connsiteX2" fmla="*/ 225467 w 2499727"/>
                  <a:gd name="connsiteY2" fmla="*/ 1494928 h 2329725"/>
                  <a:gd name="connsiteX3" fmla="*/ 554778 w 2499727"/>
                  <a:gd name="connsiteY3" fmla="*/ 114690 h 2329725"/>
                  <a:gd name="connsiteX4" fmla="*/ 1962409 w 2499727"/>
                  <a:gd name="connsiteY4" fmla="*/ 220094 h 2329725"/>
                  <a:gd name="connsiteX5" fmla="*/ 1944100 w 2499727"/>
                  <a:gd name="connsiteY5" fmla="*/ 1688186 h 2329725"/>
                  <a:gd name="connsiteX6" fmla="*/ 2110962 w 2499727"/>
                  <a:gd name="connsiteY6" fmla="*/ 2329725 h 2329725"/>
                  <a:gd name="connsiteX0" fmla="*/ 2004282 w 2499727"/>
                  <a:gd name="connsiteY0" fmla="*/ 2245905 h 2245905"/>
                  <a:gd name="connsiteX1" fmla="*/ 1471686 w 2499727"/>
                  <a:gd name="connsiteY1" fmla="*/ 1839198 h 2245905"/>
                  <a:gd name="connsiteX2" fmla="*/ 225467 w 2499727"/>
                  <a:gd name="connsiteY2" fmla="*/ 1494928 h 2245905"/>
                  <a:gd name="connsiteX3" fmla="*/ 554778 w 2499727"/>
                  <a:gd name="connsiteY3" fmla="*/ 114690 h 2245905"/>
                  <a:gd name="connsiteX4" fmla="*/ 1962409 w 2499727"/>
                  <a:gd name="connsiteY4" fmla="*/ 220094 h 2245905"/>
                  <a:gd name="connsiteX5" fmla="*/ 1944100 w 2499727"/>
                  <a:gd name="connsiteY5" fmla="*/ 1688186 h 2245905"/>
                  <a:gd name="connsiteX6" fmla="*/ 2004282 w 2499727"/>
                  <a:gd name="connsiteY6" fmla="*/ 2245905 h 2245905"/>
                  <a:gd name="connsiteX0" fmla="*/ 2004282 w 2499727"/>
                  <a:gd name="connsiteY0" fmla="*/ 2245905 h 2248035"/>
                  <a:gd name="connsiteX1" fmla="*/ 1471686 w 2499727"/>
                  <a:gd name="connsiteY1" fmla="*/ 1839198 h 2248035"/>
                  <a:gd name="connsiteX2" fmla="*/ 225467 w 2499727"/>
                  <a:gd name="connsiteY2" fmla="*/ 1494928 h 2248035"/>
                  <a:gd name="connsiteX3" fmla="*/ 554778 w 2499727"/>
                  <a:gd name="connsiteY3" fmla="*/ 114690 h 2248035"/>
                  <a:gd name="connsiteX4" fmla="*/ 1962409 w 2499727"/>
                  <a:gd name="connsiteY4" fmla="*/ 220094 h 2248035"/>
                  <a:gd name="connsiteX5" fmla="*/ 1944100 w 2499727"/>
                  <a:gd name="connsiteY5" fmla="*/ 1688186 h 2248035"/>
                  <a:gd name="connsiteX6" fmla="*/ 2004282 w 2499727"/>
                  <a:gd name="connsiteY6" fmla="*/ 2245905 h 2248035"/>
                  <a:gd name="connsiteX0" fmla="*/ 2004282 w 2261319"/>
                  <a:gd name="connsiteY0" fmla="*/ 2245905 h 2248035"/>
                  <a:gd name="connsiteX1" fmla="*/ 1471686 w 2261319"/>
                  <a:gd name="connsiteY1" fmla="*/ 1839198 h 2248035"/>
                  <a:gd name="connsiteX2" fmla="*/ 225467 w 2261319"/>
                  <a:gd name="connsiteY2" fmla="*/ 1494928 h 2248035"/>
                  <a:gd name="connsiteX3" fmla="*/ 554778 w 2261319"/>
                  <a:gd name="connsiteY3" fmla="*/ 114690 h 2248035"/>
                  <a:gd name="connsiteX4" fmla="*/ 1962409 w 2261319"/>
                  <a:gd name="connsiteY4" fmla="*/ 220094 h 2248035"/>
                  <a:gd name="connsiteX5" fmla="*/ 1944100 w 2261319"/>
                  <a:gd name="connsiteY5" fmla="*/ 1688186 h 2248035"/>
                  <a:gd name="connsiteX6" fmla="*/ 2004282 w 2261319"/>
                  <a:gd name="connsiteY6" fmla="*/ 2245905 h 2248035"/>
                  <a:gd name="connsiteX0" fmla="*/ 2004282 w 2238535"/>
                  <a:gd name="connsiteY0" fmla="*/ 2245905 h 2248375"/>
                  <a:gd name="connsiteX1" fmla="*/ 1471686 w 2238535"/>
                  <a:gd name="connsiteY1" fmla="*/ 1839198 h 2248375"/>
                  <a:gd name="connsiteX2" fmla="*/ 225467 w 2238535"/>
                  <a:gd name="connsiteY2" fmla="*/ 1494928 h 2248375"/>
                  <a:gd name="connsiteX3" fmla="*/ 554778 w 2238535"/>
                  <a:gd name="connsiteY3" fmla="*/ 114690 h 2248375"/>
                  <a:gd name="connsiteX4" fmla="*/ 1962409 w 2238535"/>
                  <a:gd name="connsiteY4" fmla="*/ 220094 h 2248375"/>
                  <a:gd name="connsiteX5" fmla="*/ 1944100 w 2238535"/>
                  <a:gd name="connsiteY5" fmla="*/ 1688186 h 2248375"/>
                  <a:gd name="connsiteX6" fmla="*/ 2004282 w 2238535"/>
                  <a:gd name="connsiteY6" fmla="*/ 2245905 h 2248375"/>
                  <a:gd name="connsiteX0" fmla="*/ 2004282 w 2238535"/>
                  <a:gd name="connsiteY0" fmla="*/ 2245905 h 2270257"/>
                  <a:gd name="connsiteX1" fmla="*/ 1471686 w 2238535"/>
                  <a:gd name="connsiteY1" fmla="*/ 1839198 h 2270257"/>
                  <a:gd name="connsiteX2" fmla="*/ 225467 w 2238535"/>
                  <a:gd name="connsiteY2" fmla="*/ 1494928 h 2270257"/>
                  <a:gd name="connsiteX3" fmla="*/ 554778 w 2238535"/>
                  <a:gd name="connsiteY3" fmla="*/ 114690 h 2270257"/>
                  <a:gd name="connsiteX4" fmla="*/ 1962409 w 2238535"/>
                  <a:gd name="connsiteY4" fmla="*/ 220094 h 2270257"/>
                  <a:gd name="connsiteX5" fmla="*/ 1944100 w 2238535"/>
                  <a:gd name="connsiteY5" fmla="*/ 1688186 h 2270257"/>
                  <a:gd name="connsiteX6" fmla="*/ 2143494 w 2238535"/>
                  <a:gd name="connsiteY6" fmla="*/ 2166055 h 2270257"/>
                  <a:gd name="connsiteX7" fmla="*/ 2004282 w 2238535"/>
                  <a:gd name="connsiteY7" fmla="*/ 2245905 h 2270257"/>
                  <a:gd name="connsiteX0" fmla="*/ 2004282 w 2273327"/>
                  <a:gd name="connsiteY0" fmla="*/ 2245905 h 2288071"/>
                  <a:gd name="connsiteX1" fmla="*/ 1471686 w 2273327"/>
                  <a:gd name="connsiteY1" fmla="*/ 1839198 h 2288071"/>
                  <a:gd name="connsiteX2" fmla="*/ 225467 w 2273327"/>
                  <a:gd name="connsiteY2" fmla="*/ 1494928 h 2288071"/>
                  <a:gd name="connsiteX3" fmla="*/ 554778 w 2273327"/>
                  <a:gd name="connsiteY3" fmla="*/ 114690 h 2288071"/>
                  <a:gd name="connsiteX4" fmla="*/ 1962409 w 2273327"/>
                  <a:gd name="connsiteY4" fmla="*/ 220094 h 2288071"/>
                  <a:gd name="connsiteX5" fmla="*/ 1944100 w 2273327"/>
                  <a:gd name="connsiteY5" fmla="*/ 1688186 h 2288071"/>
                  <a:gd name="connsiteX6" fmla="*/ 2135874 w 2273327"/>
                  <a:gd name="connsiteY6" fmla="*/ 2219395 h 2288071"/>
                  <a:gd name="connsiteX7" fmla="*/ 2004282 w 2273327"/>
                  <a:gd name="connsiteY7" fmla="*/ 2245905 h 2288071"/>
                  <a:gd name="connsiteX0" fmla="*/ 2004282 w 2273327"/>
                  <a:gd name="connsiteY0" fmla="*/ 2245905 h 2269059"/>
                  <a:gd name="connsiteX1" fmla="*/ 1471686 w 2273327"/>
                  <a:gd name="connsiteY1" fmla="*/ 1839198 h 2269059"/>
                  <a:gd name="connsiteX2" fmla="*/ 225467 w 2273327"/>
                  <a:gd name="connsiteY2" fmla="*/ 1494928 h 2269059"/>
                  <a:gd name="connsiteX3" fmla="*/ 554778 w 2273327"/>
                  <a:gd name="connsiteY3" fmla="*/ 114690 h 2269059"/>
                  <a:gd name="connsiteX4" fmla="*/ 1962409 w 2273327"/>
                  <a:gd name="connsiteY4" fmla="*/ 220094 h 2269059"/>
                  <a:gd name="connsiteX5" fmla="*/ 1944100 w 2273327"/>
                  <a:gd name="connsiteY5" fmla="*/ 1688186 h 2269059"/>
                  <a:gd name="connsiteX6" fmla="*/ 2135874 w 2273327"/>
                  <a:gd name="connsiteY6" fmla="*/ 2219395 h 2269059"/>
                  <a:gd name="connsiteX7" fmla="*/ 2004282 w 2273327"/>
                  <a:gd name="connsiteY7" fmla="*/ 2245905 h 2269059"/>
                  <a:gd name="connsiteX0" fmla="*/ 2004282 w 2273327"/>
                  <a:gd name="connsiteY0" fmla="*/ 2245905 h 2269059"/>
                  <a:gd name="connsiteX1" fmla="*/ 1471686 w 2273327"/>
                  <a:gd name="connsiteY1" fmla="*/ 1839198 h 2269059"/>
                  <a:gd name="connsiteX2" fmla="*/ 225467 w 2273327"/>
                  <a:gd name="connsiteY2" fmla="*/ 1494928 h 2269059"/>
                  <a:gd name="connsiteX3" fmla="*/ 554778 w 2273327"/>
                  <a:gd name="connsiteY3" fmla="*/ 114690 h 2269059"/>
                  <a:gd name="connsiteX4" fmla="*/ 1962409 w 2273327"/>
                  <a:gd name="connsiteY4" fmla="*/ 220094 h 2269059"/>
                  <a:gd name="connsiteX5" fmla="*/ 1944100 w 2273327"/>
                  <a:gd name="connsiteY5" fmla="*/ 1688186 h 2269059"/>
                  <a:gd name="connsiteX6" fmla="*/ 2135874 w 2273327"/>
                  <a:gd name="connsiteY6" fmla="*/ 2219395 h 2269059"/>
                  <a:gd name="connsiteX7" fmla="*/ 2004282 w 2273327"/>
                  <a:gd name="connsiteY7" fmla="*/ 2245905 h 2269059"/>
                  <a:gd name="connsiteX0" fmla="*/ 2004282 w 2273327"/>
                  <a:gd name="connsiteY0" fmla="*/ 2245905 h 2245911"/>
                  <a:gd name="connsiteX1" fmla="*/ 1471686 w 2273327"/>
                  <a:gd name="connsiteY1" fmla="*/ 1839198 h 2245911"/>
                  <a:gd name="connsiteX2" fmla="*/ 225467 w 2273327"/>
                  <a:gd name="connsiteY2" fmla="*/ 1494928 h 2245911"/>
                  <a:gd name="connsiteX3" fmla="*/ 554778 w 2273327"/>
                  <a:gd name="connsiteY3" fmla="*/ 114690 h 2245911"/>
                  <a:gd name="connsiteX4" fmla="*/ 1962409 w 2273327"/>
                  <a:gd name="connsiteY4" fmla="*/ 220094 h 2245911"/>
                  <a:gd name="connsiteX5" fmla="*/ 1944100 w 2273327"/>
                  <a:gd name="connsiteY5" fmla="*/ 1688186 h 2245911"/>
                  <a:gd name="connsiteX6" fmla="*/ 2135874 w 2273327"/>
                  <a:gd name="connsiteY6" fmla="*/ 2219395 h 2245911"/>
                  <a:gd name="connsiteX7" fmla="*/ 2004282 w 2273327"/>
                  <a:gd name="connsiteY7" fmla="*/ 2245905 h 2245911"/>
                  <a:gd name="connsiteX0" fmla="*/ 2004282 w 2272550"/>
                  <a:gd name="connsiteY0" fmla="*/ 2245905 h 2247970"/>
                  <a:gd name="connsiteX1" fmla="*/ 1471686 w 2272550"/>
                  <a:gd name="connsiteY1" fmla="*/ 1839198 h 2247970"/>
                  <a:gd name="connsiteX2" fmla="*/ 225467 w 2272550"/>
                  <a:gd name="connsiteY2" fmla="*/ 1494928 h 2247970"/>
                  <a:gd name="connsiteX3" fmla="*/ 554778 w 2272550"/>
                  <a:gd name="connsiteY3" fmla="*/ 114690 h 2247970"/>
                  <a:gd name="connsiteX4" fmla="*/ 1962409 w 2272550"/>
                  <a:gd name="connsiteY4" fmla="*/ 220094 h 2247970"/>
                  <a:gd name="connsiteX5" fmla="*/ 1944100 w 2272550"/>
                  <a:gd name="connsiteY5" fmla="*/ 1688186 h 2247970"/>
                  <a:gd name="connsiteX6" fmla="*/ 2158099 w 2272550"/>
                  <a:gd name="connsiteY6" fmla="*/ 2247970 h 2247970"/>
                  <a:gd name="connsiteX7" fmla="*/ 2004282 w 2272550"/>
                  <a:gd name="connsiteY7" fmla="*/ 2245905 h 2247970"/>
                  <a:gd name="connsiteX0" fmla="*/ 2004282 w 2272550"/>
                  <a:gd name="connsiteY0" fmla="*/ 2245905 h 2247970"/>
                  <a:gd name="connsiteX1" fmla="*/ 1471686 w 2272550"/>
                  <a:gd name="connsiteY1" fmla="*/ 1839198 h 2247970"/>
                  <a:gd name="connsiteX2" fmla="*/ 225467 w 2272550"/>
                  <a:gd name="connsiteY2" fmla="*/ 1494928 h 2247970"/>
                  <a:gd name="connsiteX3" fmla="*/ 554778 w 2272550"/>
                  <a:gd name="connsiteY3" fmla="*/ 114690 h 2247970"/>
                  <a:gd name="connsiteX4" fmla="*/ 1962409 w 2272550"/>
                  <a:gd name="connsiteY4" fmla="*/ 220094 h 2247970"/>
                  <a:gd name="connsiteX5" fmla="*/ 1944100 w 2272550"/>
                  <a:gd name="connsiteY5" fmla="*/ 1688186 h 2247970"/>
                  <a:gd name="connsiteX6" fmla="*/ 2158099 w 2272550"/>
                  <a:gd name="connsiteY6" fmla="*/ 2247970 h 2247970"/>
                  <a:gd name="connsiteX7" fmla="*/ 2004282 w 2272550"/>
                  <a:gd name="connsiteY7" fmla="*/ 2245905 h 2247970"/>
                  <a:gd name="connsiteX0" fmla="*/ 2004282 w 2272550"/>
                  <a:gd name="connsiteY0" fmla="*/ 2245905 h 2247970"/>
                  <a:gd name="connsiteX1" fmla="*/ 1471686 w 2272550"/>
                  <a:gd name="connsiteY1" fmla="*/ 1839198 h 2247970"/>
                  <a:gd name="connsiteX2" fmla="*/ 225467 w 2272550"/>
                  <a:gd name="connsiteY2" fmla="*/ 1494928 h 2247970"/>
                  <a:gd name="connsiteX3" fmla="*/ 554778 w 2272550"/>
                  <a:gd name="connsiteY3" fmla="*/ 114690 h 2247970"/>
                  <a:gd name="connsiteX4" fmla="*/ 1962409 w 2272550"/>
                  <a:gd name="connsiteY4" fmla="*/ 220094 h 2247970"/>
                  <a:gd name="connsiteX5" fmla="*/ 1944100 w 2272550"/>
                  <a:gd name="connsiteY5" fmla="*/ 1688186 h 2247970"/>
                  <a:gd name="connsiteX6" fmla="*/ 2158099 w 2272550"/>
                  <a:gd name="connsiteY6" fmla="*/ 2247970 h 2247970"/>
                  <a:gd name="connsiteX7" fmla="*/ 2004282 w 2272550"/>
                  <a:gd name="connsiteY7" fmla="*/ 2245905 h 2247970"/>
                  <a:gd name="connsiteX0" fmla="*/ 2118974 w 2387242"/>
                  <a:gd name="connsiteY0" fmla="*/ 2242567 h 2244632"/>
                  <a:gd name="connsiteX1" fmla="*/ 1586378 w 2387242"/>
                  <a:gd name="connsiteY1" fmla="*/ 1835860 h 2244632"/>
                  <a:gd name="connsiteX2" fmla="*/ 202999 w 2387242"/>
                  <a:gd name="connsiteY2" fmla="*/ 1445870 h 2244632"/>
                  <a:gd name="connsiteX3" fmla="*/ 669470 w 2387242"/>
                  <a:gd name="connsiteY3" fmla="*/ 111352 h 2244632"/>
                  <a:gd name="connsiteX4" fmla="*/ 2077101 w 2387242"/>
                  <a:gd name="connsiteY4" fmla="*/ 216756 h 2244632"/>
                  <a:gd name="connsiteX5" fmla="*/ 2058792 w 2387242"/>
                  <a:gd name="connsiteY5" fmla="*/ 1684848 h 2244632"/>
                  <a:gd name="connsiteX6" fmla="*/ 2272791 w 2387242"/>
                  <a:gd name="connsiteY6" fmla="*/ 2244632 h 2244632"/>
                  <a:gd name="connsiteX7" fmla="*/ 2118974 w 2387242"/>
                  <a:gd name="connsiteY7" fmla="*/ 2242567 h 2244632"/>
                  <a:gd name="connsiteX0" fmla="*/ 2143402 w 2387242"/>
                  <a:gd name="connsiteY0" fmla="*/ 2266995 h 2267002"/>
                  <a:gd name="connsiteX1" fmla="*/ 1586378 w 2387242"/>
                  <a:gd name="connsiteY1" fmla="*/ 1835860 h 2267002"/>
                  <a:gd name="connsiteX2" fmla="*/ 202999 w 2387242"/>
                  <a:gd name="connsiteY2" fmla="*/ 1445870 h 2267002"/>
                  <a:gd name="connsiteX3" fmla="*/ 669470 w 2387242"/>
                  <a:gd name="connsiteY3" fmla="*/ 111352 h 2267002"/>
                  <a:gd name="connsiteX4" fmla="*/ 2077101 w 2387242"/>
                  <a:gd name="connsiteY4" fmla="*/ 216756 h 2267002"/>
                  <a:gd name="connsiteX5" fmla="*/ 2058792 w 2387242"/>
                  <a:gd name="connsiteY5" fmla="*/ 1684848 h 2267002"/>
                  <a:gd name="connsiteX6" fmla="*/ 2272791 w 2387242"/>
                  <a:gd name="connsiteY6" fmla="*/ 2244632 h 2267002"/>
                  <a:gd name="connsiteX7" fmla="*/ 2143402 w 2387242"/>
                  <a:gd name="connsiteY7" fmla="*/ 2266995 h 2267002"/>
                  <a:gd name="connsiteX0" fmla="*/ 2143402 w 2386633"/>
                  <a:gd name="connsiteY0" fmla="*/ 2266995 h 2272549"/>
                  <a:gd name="connsiteX1" fmla="*/ 1586378 w 2386633"/>
                  <a:gd name="connsiteY1" fmla="*/ 1835860 h 2272549"/>
                  <a:gd name="connsiteX2" fmla="*/ 202999 w 2386633"/>
                  <a:gd name="connsiteY2" fmla="*/ 1445870 h 2272549"/>
                  <a:gd name="connsiteX3" fmla="*/ 669470 w 2386633"/>
                  <a:gd name="connsiteY3" fmla="*/ 111352 h 2272549"/>
                  <a:gd name="connsiteX4" fmla="*/ 2077101 w 2386633"/>
                  <a:gd name="connsiteY4" fmla="*/ 216756 h 2272549"/>
                  <a:gd name="connsiteX5" fmla="*/ 2058792 w 2386633"/>
                  <a:gd name="connsiteY5" fmla="*/ 1684848 h 2272549"/>
                  <a:gd name="connsiteX6" fmla="*/ 2290239 w 2386633"/>
                  <a:gd name="connsiteY6" fmla="*/ 2272549 h 2272549"/>
                  <a:gd name="connsiteX7" fmla="*/ 2143402 w 2386633"/>
                  <a:gd name="connsiteY7" fmla="*/ 2266995 h 227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6633" h="2272549">
                    <a:moveTo>
                      <a:pt x="2143402" y="2266995"/>
                    </a:moveTo>
                    <a:lnTo>
                      <a:pt x="1586378" y="1835860"/>
                    </a:lnTo>
                    <a:cubicBezTo>
                      <a:pt x="1059338" y="1927221"/>
                      <a:pt x="539638" y="1732517"/>
                      <a:pt x="202999" y="1445870"/>
                    </a:cubicBezTo>
                    <a:cubicBezTo>
                      <a:pt x="-345444" y="978872"/>
                      <a:pt x="357120" y="316204"/>
                      <a:pt x="669470" y="111352"/>
                    </a:cubicBezTo>
                    <a:cubicBezTo>
                      <a:pt x="981820" y="-93500"/>
                      <a:pt x="1673360" y="9464"/>
                      <a:pt x="2077101" y="216756"/>
                    </a:cubicBezTo>
                    <a:cubicBezTo>
                      <a:pt x="2801082" y="588469"/>
                      <a:pt x="2023269" y="1342216"/>
                      <a:pt x="2058792" y="1684848"/>
                    </a:cubicBezTo>
                    <a:cubicBezTo>
                      <a:pt x="2094315" y="2027480"/>
                      <a:pt x="2242109" y="2182771"/>
                      <a:pt x="2290239" y="2272549"/>
                    </a:cubicBezTo>
                    <a:cubicBezTo>
                      <a:pt x="2214544" y="2270252"/>
                      <a:pt x="2214095" y="2267496"/>
                      <a:pt x="2143402" y="2266995"/>
                    </a:cubicBezTo>
                    <a:close/>
                  </a:path>
                </a:pathLst>
              </a:custGeom>
              <a:solidFill>
                <a:srgbClr val="F17475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 extrusionH="254000"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1" name="椭圆形标注 80"/>
              <p:cNvSpPr/>
              <p:nvPr/>
            </p:nvSpPr>
            <p:spPr>
              <a:xfrm>
                <a:off x="7759065" y="1559433"/>
                <a:ext cx="2743200" cy="1837944"/>
              </a:xfrm>
              <a:prstGeom prst="wedgeEllipseCallout">
                <a:avLst>
                  <a:gd name="adj1" fmla="val 35828"/>
                  <a:gd name="adj2" fmla="val 75095"/>
                </a:avLst>
              </a:prstGeom>
              <a:solidFill>
                <a:srgbClr val="F17475"/>
              </a:solidFill>
              <a:ln w="25400" cap="flat" cmpd="sng" algn="ctr">
                <a:solidFill>
                  <a:srgbClr val="FFFFFF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 extrusionH="254000"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4661002" y="2664946"/>
              <a:ext cx="3054040" cy="2584675"/>
              <a:chOff x="7759065" y="1559433"/>
              <a:chExt cx="2743200" cy="2321607"/>
            </a:xfrm>
            <a:effectLst>
              <a:outerShdw blurRad="292100" dist="165100" dir="16200000" sx="102000" sy="102000" rotWithShape="0">
                <a:prstClr val="black">
                  <a:alpha val="35000"/>
                </a:prstClr>
              </a:outerShdw>
              <a:reflection blurRad="25400" stA="38000" endPos="35000" dir="5400000" sy="-100000" algn="bl" rotWithShape="0"/>
            </a:effectLst>
          </p:grpSpPr>
          <p:sp>
            <p:nvSpPr>
              <p:cNvPr id="83" name="椭圆形标注 22"/>
              <p:cNvSpPr/>
              <p:nvPr/>
            </p:nvSpPr>
            <p:spPr>
              <a:xfrm>
                <a:off x="7830694" y="1609184"/>
                <a:ext cx="2386564" cy="2271856"/>
              </a:xfrm>
              <a:custGeom>
                <a:avLst/>
                <a:gdLst>
                  <a:gd name="connsiteX0" fmla="*/ 2354434 w 2743200"/>
                  <a:gd name="connsiteY0" fmla="*/ 2299176 h 1837944"/>
                  <a:gd name="connsiteX1" fmla="*/ 1715158 w 2743200"/>
                  <a:gd name="connsiteY1" fmla="*/ 1808649 h 1837944"/>
                  <a:gd name="connsiteX2" fmla="*/ 293679 w 2743200"/>
                  <a:gd name="connsiteY2" fmla="*/ 1487239 h 1837944"/>
                  <a:gd name="connsiteX3" fmla="*/ 798250 w 2743200"/>
                  <a:gd name="connsiteY3" fmla="*/ 84141 h 1837944"/>
                  <a:gd name="connsiteX4" fmla="*/ 2205881 w 2743200"/>
                  <a:gd name="connsiteY4" fmla="*/ 189545 h 1837944"/>
                  <a:gd name="connsiteX5" fmla="*/ 2187572 w 2743200"/>
                  <a:gd name="connsiteY5" fmla="*/ 1657637 h 1837944"/>
                  <a:gd name="connsiteX6" fmla="*/ 2354434 w 2743200"/>
                  <a:gd name="connsiteY6" fmla="*/ 2299176 h 1837944"/>
                  <a:gd name="connsiteX0" fmla="*/ 2110962 w 2499727"/>
                  <a:gd name="connsiteY0" fmla="*/ 2329725 h 2329725"/>
                  <a:gd name="connsiteX1" fmla="*/ 1471686 w 2499727"/>
                  <a:gd name="connsiteY1" fmla="*/ 1839198 h 2329725"/>
                  <a:gd name="connsiteX2" fmla="*/ 225467 w 2499727"/>
                  <a:gd name="connsiteY2" fmla="*/ 1494928 h 2329725"/>
                  <a:gd name="connsiteX3" fmla="*/ 554778 w 2499727"/>
                  <a:gd name="connsiteY3" fmla="*/ 114690 h 2329725"/>
                  <a:gd name="connsiteX4" fmla="*/ 1962409 w 2499727"/>
                  <a:gd name="connsiteY4" fmla="*/ 220094 h 2329725"/>
                  <a:gd name="connsiteX5" fmla="*/ 1944100 w 2499727"/>
                  <a:gd name="connsiteY5" fmla="*/ 1688186 h 2329725"/>
                  <a:gd name="connsiteX6" fmla="*/ 2110962 w 2499727"/>
                  <a:gd name="connsiteY6" fmla="*/ 2329725 h 2329725"/>
                  <a:gd name="connsiteX0" fmla="*/ 2004282 w 2499727"/>
                  <a:gd name="connsiteY0" fmla="*/ 2245905 h 2245905"/>
                  <a:gd name="connsiteX1" fmla="*/ 1471686 w 2499727"/>
                  <a:gd name="connsiteY1" fmla="*/ 1839198 h 2245905"/>
                  <a:gd name="connsiteX2" fmla="*/ 225467 w 2499727"/>
                  <a:gd name="connsiteY2" fmla="*/ 1494928 h 2245905"/>
                  <a:gd name="connsiteX3" fmla="*/ 554778 w 2499727"/>
                  <a:gd name="connsiteY3" fmla="*/ 114690 h 2245905"/>
                  <a:gd name="connsiteX4" fmla="*/ 1962409 w 2499727"/>
                  <a:gd name="connsiteY4" fmla="*/ 220094 h 2245905"/>
                  <a:gd name="connsiteX5" fmla="*/ 1944100 w 2499727"/>
                  <a:gd name="connsiteY5" fmla="*/ 1688186 h 2245905"/>
                  <a:gd name="connsiteX6" fmla="*/ 2004282 w 2499727"/>
                  <a:gd name="connsiteY6" fmla="*/ 2245905 h 2245905"/>
                  <a:gd name="connsiteX0" fmla="*/ 2004282 w 2499727"/>
                  <a:gd name="connsiteY0" fmla="*/ 2245905 h 2248035"/>
                  <a:gd name="connsiteX1" fmla="*/ 1471686 w 2499727"/>
                  <a:gd name="connsiteY1" fmla="*/ 1839198 h 2248035"/>
                  <a:gd name="connsiteX2" fmla="*/ 225467 w 2499727"/>
                  <a:gd name="connsiteY2" fmla="*/ 1494928 h 2248035"/>
                  <a:gd name="connsiteX3" fmla="*/ 554778 w 2499727"/>
                  <a:gd name="connsiteY3" fmla="*/ 114690 h 2248035"/>
                  <a:gd name="connsiteX4" fmla="*/ 1962409 w 2499727"/>
                  <a:gd name="connsiteY4" fmla="*/ 220094 h 2248035"/>
                  <a:gd name="connsiteX5" fmla="*/ 1944100 w 2499727"/>
                  <a:gd name="connsiteY5" fmla="*/ 1688186 h 2248035"/>
                  <a:gd name="connsiteX6" fmla="*/ 2004282 w 2499727"/>
                  <a:gd name="connsiteY6" fmla="*/ 2245905 h 2248035"/>
                  <a:gd name="connsiteX0" fmla="*/ 2004282 w 2261319"/>
                  <a:gd name="connsiteY0" fmla="*/ 2245905 h 2248035"/>
                  <a:gd name="connsiteX1" fmla="*/ 1471686 w 2261319"/>
                  <a:gd name="connsiteY1" fmla="*/ 1839198 h 2248035"/>
                  <a:gd name="connsiteX2" fmla="*/ 225467 w 2261319"/>
                  <a:gd name="connsiteY2" fmla="*/ 1494928 h 2248035"/>
                  <a:gd name="connsiteX3" fmla="*/ 554778 w 2261319"/>
                  <a:gd name="connsiteY3" fmla="*/ 114690 h 2248035"/>
                  <a:gd name="connsiteX4" fmla="*/ 1962409 w 2261319"/>
                  <a:gd name="connsiteY4" fmla="*/ 220094 h 2248035"/>
                  <a:gd name="connsiteX5" fmla="*/ 1944100 w 2261319"/>
                  <a:gd name="connsiteY5" fmla="*/ 1688186 h 2248035"/>
                  <a:gd name="connsiteX6" fmla="*/ 2004282 w 2261319"/>
                  <a:gd name="connsiteY6" fmla="*/ 2245905 h 2248035"/>
                  <a:gd name="connsiteX0" fmla="*/ 2004282 w 2238535"/>
                  <a:gd name="connsiteY0" fmla="*/ 2245905 h 2248375"/>
                  <a:gd name="connsiteX1" fmla="*/ 1471686 w 2238535"/>
                  <a:gd name="connsiteY1" fmla="*/ 1839198 h 2248375"/>
                  <a:gd name="connsiteX2" fmla="*/ 225467 w 2238535"/>
                  <a:gd name="connsiteY2" fmla="*/ 1494928 h 2248375"/>
                  <a:gd name="connsiteX3" fmla="*/ 554778 w 2238535"/>
                  <a:gd name="connsiteY3" fmla="*/ 114690 h 2248375"/>
                  <a:gd name="connsiteX4" fmla="*/ 1962409 w 2238535"/>
                  <a:gd name="connsiteY4" fmla="*/ 220094 h 2248375"/>
                  <a:gd name="connsiteX5" fmla="*/ 1944100 w 2238535"/>
                  <a:gd name="connsiteY5" fmla="*/ 1688186 h 2248375"/>
                  <a:gd name="connsiteX6" fmla="*/ 2004282 w 2238535"/>
                  <a:gd name="connsiteY6" fmla="*/ 2245905 h 2248375"/>
                  <a:gd name="connsiteX0" fmla="*/ 2004282 w 2238535"/>
                  <a:gd name="connsiteY0" fmla="*/ 2245905 h 2270257"/>
                  <a:gd name="connsiteX1" fmla="*/ 1471686 w 2238535"/>
                  <a:gd name="connsiteY1" fmla="*/ 1839198 h 2270257"/>
                  <a:gd name="connsiteX2" fmla="*/ 225467 w 2238535"/>
                  <a:gd name="connsiteY2" fmla="*/ 1494928 h 2270257"/>
                  <a:gd name="connsiteX3" fmla="*/ 554778 w 2238535"/>
                  <a:gd name="connsiteY3" fmla="*/ 114690 h 2270257"/>
                  <a:gd name="connsiteX4" fmla="*/ 1962409 w 2238535"/>
                  <a:gd name="connsiteY4" fmla="*/ 220094 h 2270257"/>
                  <a:gd name="connsiteX5" fmla="*/ 1944100 w 2238535"/>
                  <a:gd name="connsiteY5" fmla="*/ 1688186 h 2270257"/>
                  <a:gd name="connsiteX6" fmla="*/ 2143494 w 2238535"/>
                  <a:gd name="connsiteY6" fmla="*/ 2166055 h 2270257"/>
                  <a:gd name="connsiteX7" fmla="*/ 2004282 w 2238535"/>
                  <a:gd name="connsiteY7" fmla="*/ 2245905 h 2270257"/>
                  <a:gd name="connsiteX0" fmla="*/ 2004282 w 2273327"/>
                  <a:gd name="connsiteY0" fmla="*/ 2245905 h 2288071"/>
                  <a:gd name="connsiteX1" fmla="*/ 1471686 w 2273327"/>
                  <a:gd name="connsiteY1" fmla="*/ 1839198 h 2288071"/>
                  <a:gd name="connsiteX2" fmla="*/ 225467 w 2273327"/>
                  <a:gd name="connsiteY2" fmla="*/ 1494928 h 2288071"/>
                  <a:gd name="connsiteX3" fmla="*/ 554778 w 2273327"/>
                  <a:gd name="connsiteY3" fmla="*/ 114690 h 2288071"/>
                  <a:gd name="connsiteX4" fmla="*/ 1962409 w 2273327"/>
                  <a:gd name="connsiteY4" fmla="*/ 220094 h 2288071"/>
                  <a:gd name="connsiteX5" fmla="*/ 1944100 w 2273327"/>
                  <a:gd name="connsiteY5" fmla="*/ 1688186 h 2288071"/>
                  <a:gd name="connsiteX6" fmla="*/ 2135874 w 2273327"/>
                  <a:gd name="connsiteY6" fmla="*/ 2219395 h 2288071"/>
                  <a:gd name="connsiteX7" fmla="*/ 2004282 w 2273327"/>
                  <a:gd name="connsiteY7" fmla="*/ 2245905 h 2288071"/>
                  <a:gd name="connsiteX0" fmla="*/ 2004282 w 2273327"/>
                  <a:gd name="connsiteY0" fmla="*/ 2245905 h 2269059"/>
                  <a:gd name="connsiteX1" fmla="*/ 1471686 w 2273327"/>
                  <a:gd name="connsiteY1" fmla="*/ 1839198 h 2269059"/>
                  <a:gd name="connsiteX2" fmla="*/ 225467 w 2273327"/>
                  <a:gd name="connsiteY2" fmla="*/ 1494928 h 2269059"/>
                  <a:gd name="connsiteX3" fmla="*/ 554778 w 2273327"/>
                  <a:gd name="connsiteY3" fmla="*/ 114690 h 2269059"/>
                  <a:gd name="connsiteX4" fmla="*/ 1962409 w 2273327"/>
                  <a:gd name="connsiteY4" fmla="*/ 220094 h 2269059"/>
                  <a:gd name="connsiteX5" fmla="*/ 1944100 w 2273327"/>
                  <a:gd name="connsiteY5" fmla="*/ 1688186 h 2269059"/>
                  <a:gd name="connsiteX6" fmla="*/ 2135874 w 2273327"/>
                  <a:gd name="connsiteY6" fmla="*/ 2219395 h 2269059"/>
                  <a:gd name="connsiteX7" fmla="*/ 2004282 w 2273327"/>
                  <a:gd name="connsiteY7" fmla="*/ 2245905 h 2269059"/>
                  <a:gd name="connsiteX0" fmla="*/ 2004282 w 2273327"/>
                  <a:gd name="connsiteY0" fmla="*/ 2245905 h 2269059"/>
                  <a:gd name="connsiteX1" fmla="*/ 1471686 w 2273327"/>
                  <a:gd name="connsiteY1" fmla="*/ 1839198 h 2269059"/>
                  <a:gd name="connsiteX2" fmla="*/ 225467 w 2273327"/>
                  <a:gd name="connsiteY2" fmla="*/ 1494928 h 2269059"/>
                  <a:gd name="connsiteX3" fmla="*/ 554778 w 2273327"/>
                  <a:gd name="connsiteY3" fmla="*/ 114690 h 2269059"/>
                  <a:gd name="connsiteX4" fmla="*/ 1962409 w 2273327"/>
                  <a:gd name="connsiteY4" fmla="*/ 220094 h 2269059"/>
                  <a:gd name="connsiteX5" fmla="*/ 1944100 w 2273327"/>
                  <a:gd name="connsiteY5" fmla="*/ 1688186 h 2269059"/>
                  <a:gd name="connsiteX6" fmla="*/ 2135874 w 2273327"/>
                  <a:gd name="connsiteY6" fmla="*/ 2219395 h 2269059"/>
                  <a:gd name="connsiteX7" fmla="*/ 2004282 w 2273327"/>
                  <a:gd name="connsiteY7" fmla="*/ 2245905 h 2269059"/>
                  <a:gd name="connsiteX0" fmla="*/ 2004282 w 2273327"/>
                  <a:gd name="connsiteY0" fmla="*/ 2245905 h 2245911"/>
                  <a:gd name="connsiteX1" fmla="*/ 1471686 w 2273327"/>
                  <a:gd name="connsiteY1" fmla="*/ 1839198 h 2245911"/>
                  <a:gd name="connsiteX2" fmla="*/ 225467 w 2273327"/>
                  <a:gd name="connsiteY2" fmla="*/ 1494928 h 2245911"/>
                  <a:gd name="connsiteX3" fmla="*/ 554778 w 2273327"/>
                  <a:gd name="connsiteY3" fmla="*/ 114690 h 2245911"/>
                  <a:gd name="connsiteX4" fmla="*/ 1962409 w 2273327"/>
                  <a:gd name="connsiteY4" fmla="*/ 220094 h 2245911"/>
                  <a:gd name="connsiteX5" fmla="*/ 1944100 w 2273327"/>
                  <a:gd name="connsiteY5" fmla="*/ 1688186 h 2245911"/>
                  <a:gd name="connsiteX6" fmla="*/ 2135874 w 2273327"/>
                  <a:gd name="connsiteY6" fmla="*/ 2219395 h 2245911"/>
                  <a:gd name="connsiteX7" fmla="*/ 2004282 w 2273327"/>
                  <a:gd name="connsiteY7" fmla="*/ 2245905 h 2245911"/>
                  <a:gd name="connsiteX0" fmla="*/ 2004282 w 2272550"/>
                  <a:gd name="connsiteY0" fmla="*/ 2245905 h 2247970"/>
                  <a:gd name="connsiteX1" fmla="*/ 1471686 w 2272550"/>
                  <a:gd name="connsiteY1" fmla="*/ 1839198 h 2247970"/>
                  <a:gd name="connsiteX2" fmla="*/ 225467 w 2272550"/>
                  <a:gd name="connsiteY2" fmla="*/ 1494928 h 2247970"/>
                  <a:gd name="connsiteX3" fmla="*/ 554778 w 2272550"/>
                  <a:gd name="connsiteY3" fmla="*/ 114690 h 2247970"/>
                  <a:gd name="connsiteX4" fmla="*/ 1962409 w 2272550"/>
                  <a:gd name="connsiteY4" fmla="*/ 220094 h 2247970"/>
                  <a:gd name="connsiteX5" fmla="*/ 1944100 w 2272550"/>
                  <a:gd name="connsiteY5" fmla="*/ 1688186 h 2247970"/>
                  <a:gd name="connsiteX6" fmla="*/ 2158099 w 2272550"/>
                  <a:gd name="connsiteY6" fmla="*/ 2247970 h 2247970"/>
                  <a:gd name="connsiteX7" fmla="*/ 2004282 w 2272550"/>
                  <a:gd name="connsiteY7" fmla="*/ 2245905 h 2247970"/>
                  <a:gd name="connsiteX0" fmla="*/ 2004282 w 2272550"/>
                  <a:gd name="connsiteY0" fmla="*/ 2245905 h 2247970"/>
                  <a:gd name="connsiteX1" fmla="*/ 1471686 w 2272550"/>
                  <a:gd name="connsiteY1" fmla="*/ 1839198 h 2247970"/>
                  <a:gd name="connsiteX2" fmla="*/ 225467 w 2272550"/>
                  <a:gd name="connsiteY2" fmla="*/ 1494928 h 2247970"/>
                  <a:gd name="connsiteX3" fmla="*/ 554778 w 2272550"/>
                  <a:gd name="connsiteY3" fmla="*/ 114690 h 2247970"/>
                  <a:gd name="connsiteX4" fmla="*/ 1962409 w 2272550"/>
                  <a:gd name="connsiteY4" fmla="*/ 220094 h 2247970"/>
                  <a:gd name="connsiteX5" fmla="*/ 1944100 w 2272550"/>
                  <a:gd name="connsiteY5" fmla="*/ 1688186 h 2247970"/>
                  <a:gd name="connsiteX6" fmla="*/ 2158099 w 2272550"/>
                  <a:gd name="connsiteY6" fmla="*/ 2247970 h 2247970"/>
                  <a:gd name="connsiteX7" fmla="*/ 2004282 w 2272550"/>
                  <a:gd name="connsiteY7" fmla="*/ 2245905 h 2247970"/>
                  <a:gd name="connsiteX0" fmla="*/ 2004282 w 2272550"/>
                  <a:gd name="connsiteY0" fmla="*/ 2245905 h 2247970"/>
                  <a:gd name="connsiteX1" fmla="*/ 1471686 w 2272550"/>
                  <a:gd name="connsiteY1" fmla="*/ 1839198 h 2247970"/>
                  <a:gd name="connsiteX2" fmla="*/ 225467 w 2272550"/>
                  <a:gd name="connsiteY2" fmla="*/ 1494928 h 2247970"/>
                  <a:gd name="connsiteX3" fmla="*/ 554778 w 2272550"/>
                  <a:gd name="connsiteY3" fmla="*/ 114690 h 2247970"/>
                  <a:gd name="connsiteX4" fmla="*/ 1962409 w 2272550"/>
                  <a:gd name="connsiteY4" fmla="*/ 220094 h 2247970"/>
                  <a:gd name="connsiteX5" fmla="*/ 1944100 w 2272550"/>
                  <a:gd name="connsiteY5" fmla="*/ 1688186 h 2247970"/>
                  <a:gd name="connsiteX6" fmla="*/ 2158099 w 2272550"/>
                  <a:gd name="connsiteY6" fmla="*/ 2247970 h 2247970"/>
                  <a:gd name="connsiteX7" fmla="*/ 2004282 w 2272550"/>
                  <a:gd name="connsiteY7" fmla="*/ 2245905 h 2247970"/>
                  <a:gd name="connsiteX0" fmla="*/ 2118974 w 2387242"/>
                  <a:gd name="connsiteY0" fmla="*/ 2242567 h 2244632"/>
                  <a:gd name="connsiteX1" fmla="*/ 1586378 w 2387242"/>
                  <a:gd name="connsiteY1" fmla="*/ 1835860 h 2244632"/>
                  <a:gd name="connsiteX2" fmla="*/ 202999 w 2387242"/>
                  <a:gd name="connsiteY2" fmla="*/ 1445870 h 2244632"/>
                  <a:gd name="connsiteX3" fmla="*/ 669470 w 2387242"/>
                  <a:gd name="connsiteY3" fmla="*/ 111352 h 2244632"/>
                  <a:gd name="connsiteX4" fmla="*/ 2077101 w 2387242"/>
                  <a:gd name="connsiteY4" fmla="*/ 216756 h 2244632"/>
                  <a:gd name="connsiteX5" fmla="*/ 2058792 w 2387242"/>
                  <a:gd name="connsiteY5" fmla="*/ 1684848 h 2244632"/>
                  <a:gd name="connsiteX6" fmla="*/ 2272791 w 2387242"/>
                  <a:gd name="connsiteY6" fmla="*/ 2244632 h 2244632"/>
                  <a:gd name="connsiteX7" fmla="*/ 2118974 w 2387242"/>
                  <a:gd name="connsiteY7" fmla="*/ 2242567 h 2244632"/>
                  <a:gd name="connsiteX0" fmla="*/ 2142307 w 2387242"/>
                  <a:gd name="connsiteY0" fmla="*/ 2269790 h 2269796"/>
                  <a:gd name="connsiteX1" fmla="*/ 1586378 w 2387242"/>
                  <a:gd name="connsiteY1" fmla="*/ 1835860 h 2269796"/>
                  <a:gd name="connsiteX2" fmla="*/ 202999 w 2387242"/>
                  <a:gd name="connsiteY2" fmla="*/ 1445870 h 2269796"/>
                  <a:gd name="connsiteX3" fmla="*/ 669470 w 2387242"/>
                  <a:gd name="connsiteY3" fmla="*/ 111352 h 2269796"/>
                  <a:gd name="connsiteX4" fmla="*/ 2077101 w 2387242"/>
                  <a:gd name="connsiteY4" fmla="*/ 216756 h 2269796"/>
                  <a:gd name="connsiteX5" fmla="*/ 2058792 w 2387242"/>
                  <a:gd name="connsiteY5" fmla="*/ 1684848 h 2269796"/>
                  <a:gd name="connsiteX6" fmla="*/ 2272791 w 2387242"/>
                  <a:gd name="connsiteY6" fmla="*/ 2244632 h 2269796"/>
                  <a:gd name="connsiteX7" fmla="*/ 2142307 w 2387242"/>
                  <a:gd name="connsiteY7" fmla="*/ 2269790 h 2269796"/>
                  <a:gd name="connsiteX0" fmla="*/ 2142307 w 2386564"/>
                  <a:gd name="connsiteY0" fmla="*/ 2269790 h 2271855"/>
                  <a:gd name="connsiteX1" fmla="*/ 1586378 w 2386564"/>
                  <a:gd name="connsiteY1" fmla="*/ 1835860 h 2271855"/>
                  <a:gd name="connsiteX2" fmla="*/ 202999 w 2386564"/>
                  <a:gd name="connsiteY2" fmla="*/ 1445870 h 2271855"/>
                  <a:gd name="connsiteX3" fmla="*/ 669470 w 2386564"/>
                  <a:gd name="connsiteY3" fmla="*/ 111352 h 2271855"/>
                  <a:gd name="connsiteX4" fmla="*/ 2077101 w 2386564"/>
                  <a:gd name="connsiteY4" fmla="*/ 216756 h 2271855"/>
                  <a:gd name="connsiteX5" fmla="*/ 2058792 w 2386564"/>
                  <a:gd name="connsiteY5" fmla="*/ 1684848 h 2271855"/>
                  <a:gd name="connsiteX6" fmla="*/ 2292235 w 2386564"/>
                  <a:gd name="connsiteY6" fmla="*/ 2271855 h 2271855"/>
                  <a:gd name="connsiteX7" fmla="*/ 2142307 w 2386564"/>
                  <a:gd name="connsiteY7" fmla="*/ 2269790 h 2271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6564" h="2271855">
                    <a:moveTo>
                      <a:pt x="2142307" y="2269790"/>
                    </a:moveTo>
                    <a:lnTo>
                      <a:pt x="1586378" y="1835860"/>
                    </a:lnTo>
                    <a:cubicBezTo>
                      <a:pt x="1059338" y="1927221"/>
                      <a:pt x="539638" y="1732517"/>
                      <a:pt x="202999" y="1445870"/>
                    </a:cubicBezTo>
                    <a:cubicBezTo>
                      <a:pt x="-345444" y="978872"/>
                      <a:pt x="357120" y="316204"/>
                      <a:pt x="669470" y="111352"/>
                    </a:cubicBezTo>
                    <a:cubicBezTo>
                      <a:pt x="981820" y="-93500"/>
                      <a:pt x="1673360" y="9464"/>
                      <a:pt x="2077101" y="216756"/>
                    </a:cubicBezTo>
                    <a:cubicBezTo>
                      <a:pt x="2801082" y="588469"/>
                      <a:pt x="2022936" y="1342332"/>
                      <a:pt x="2058792" y="1684848"/>
                    </a:cubicBezTo>
                    <a:cubicBezTo>
                      <a:pt x="2094648" y="2027364"/>
                      <a:pt x="2244105" y="2182077"/>
                      <a:pt x="2292235" y="2271855"/>
                    </a:cubicBezTo>
                    <a:cubicBezTo>
                      <a:pt x="2216540" y="2269558"/>
                      <a:pt x="2213000" y="2270291"/>
                      <a:pt x="2142307" y="2269790"/>
                    </a:cubicBezTo>
                    <a:close/>
                  </a:path>
                </a:pathLst>
              </a:custGeom>
              <a:solidFill>
                <a:srgbClr val="01B3C5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 extrusionH="254000"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椭圆形标注 83"/>
              <p:cNvSpPr/>
              <p:nvPr/>
            </p:nvSpPr>
            <p:spPr>
              <a:xfrm>
                <a:off x="7759065" y="1559433"/>
                <a:ext cx="2743200" cy="1837944"/>
              </a:xfrm>
              <a:prstGeom prst="wedgeEllipseCallout">
                <a:avLst>
                  <a:gd name="adj1" fmla="val 35828"/>
                  <a:gd name="adj2" fmla="val 75095"/>
                </a:avLst>
              </a:prstGeom>
              <a:solidFill>
                <a:srgbClr val="01B3C5"/>
              </a:solidFill>
              <a:ln w="25400" cap="flat" cmpd="sng" algn="ctr">
                <a:solidFill>
                  <a:srgbClr val="FFFFFF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 extrusionH="254000"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4474100" y="3129174"/>
              <a:ext cx="2493818" cy="2116109"/>
              <a:chOff x="7759065" y="1559433"/>
              <a:chExt cx="2743200" cy="2327720"/>
            </a:xfrm>
            <a:effectLst>
              <a:outerShdw blurRad="254000" dist="88900" dir="18900000" algn="bl" rotWithShape="0">
                <a:prstClr val="black">
                  <a:alpha val="40000"/>
                </a:prstClr>
              </a:outerShdw>
              <a:reflection blurRad="25400" stA="38000" endPos="35000" dir="5400000" sy="-100000" algn="bl" rotWithShape="0"/>
            </a:effectLst>
          </p:grpSpPr>
          <p:sp>
            <p:nvSpPr>
              <p:cNvPr id="86" name="椭圆形标注 22"/>
              <p:cNvSpPr/>
              <p:nvPr/>
            </p:nvSpPr>
            <p:spPr>
              <a:xfrm>
                <a:off x="7830694" y="1609184"/>
                <a:ext cx="2386412" cy="2277969"/>
              </a:xfrm>
              <a:custGeom>
                <a:avLst/>
                <a:gdLst>
                  <a:gd name="connsiteX0" fmla="*/ 2354434 w 2743200"/>
                  <a:gd name="connsiteY0" fmla="*/ 2299176 h 1837944"/>
                  <a:gd name="connsiteX1" fmla="*/ 1715158 w 2743200"/>
                  <a:gd name="connsiteY1" fmla="*/ 1808649 h 1837944"/>
                  <a:gd name="connsiteX2" fmla="*/ 293679 w 2743200"/>
                  <a:gd name="connsiteY2" fmla="*/ 1487239 h 1837944"/>
                  <a:gd name="connsiteX3" fmla="*/ 798250 w 2743200"/>
                  <a:gd name="connsiteY3" fmla="*/ 84141 h 1837944"/>
                  <a:gd name="connsiteX4" fmla="*/ 2205881 w 2743200"/>
                  <a:gd name="connsiteY4" fmla="*/ 189545 h 1837944"/>
                  <a:gd name="connsiteX5" fmla="*/ 2187572 w 2743200"/>
                  <a:gd name="connsiteY5" fmla="*/ 1657637 h 1837944"/>
                  <a:gd name="connsiteX6" fmla="*/ 2354434 w 2743200"/>
                  <a:gd name="connsiteY6" fmla="*/ 2299176 h 1837944"/>
                  <a:gd name="connsiteX0" fmla="*/ 2110962 w 2499727"/>
                  <a:gd name="connsiteY0" fmla="*/ 2329725 h 2329725"/>
                  <a:gd name="connsiteX1" fmla="*/ 1471686 w 2499727"/>
                  <a:gd name="connsiteY1" fmla="*/ 1839198 h 2329725"/>
                  <a:gd name="connsiteX2" fmla="*/ 225467 w 2499727"/>
                  <a:gd name="connsiteY2" fmla="*/ 1494928 h 2329725"/>
                  <a:gd name="connsiteX3" fmla="*/ 554778 w 2499727"/>
                  <a:gd name="connsiteY3" fmla="*/ 114690 h 2329725"/>
                  <a:gd name="connsiteX4" fmla="*/ 1962409 w 2499727"/>
                  <a:gd name="connsiteY4" fmla="*/ 220094 h 2329725"/>
                  <a:gd name="connsiteX5" fmla="*/ 1944100 w 2499727"/>
                  <a:gd name="connsiteY5" fmla="*/ 1688186 h 2329725"/>
                  <a:gd name="connsiteX6" fmla="*/ 2110962 w 2499727"/>
                  <a:gd name="connsiteY6" fmla="*/ 2329725 h 2329725"/>
                  <a:gd name="connsiteX0" fmla="*/ 2004282 w 2499727"/>
                  <a:gd name="connsiteY0" fmla="*/ 2245905 h 2245905"/>
                  <a:gd name="connsiteX1" fmla="*/ 1471686 w 2499727"/>
                  <a:gd name="connsiteY1" fmla="*/ 1839198 h 2245905"/>
                  <a:gd name="connsiteX2" fmla="*/ 225467 w 2499727"/>
                  <a:gd name="connsiteY2" fmla="*/ 1494928 h 2245905"/>
                  <a:gd name="connsiteX3" fmla="*/ 554778 w 2499727"/>
                  <a:gd name="connsiteY3" fmla="*/ 114690 h 2245905"/>
                  <a:gd name="connsiteX4" fmla="*/ 1962409 w 2499727"/>
                  <a:gd name="connsiteY4" fmla="*/ 220094 h 2245905"/>
                  <a:gd name="connsiteX5" fmla="*/ 1944100 w 2499727"/>
                  <a:gd name="connsiteY5" fmla="*/ 1688186 h 2245905"/>
                  <a:gd name="connsiteX6" fmla="*/ 2004282 w 2499727"/>
                  <a:gd name="connsiteY6" fmla="*/ 2245905 h 2245905"/>
                  <a:gd name="connsiteX0" fmla="*/ 2004282 w 2499727"/>
                  <a:gd name="connsiteY0" fmla="*/ 2245905 h 2248035"/>
                  <a:gd name="connsiteX1" fmla="*/ 1471686 w 2499727"/>
                  <a:gd name="connsiteY1" fmla="*/ 1839198 h 2248035"/>
                  <a:gd name="connsiteX2" fmla="*/ 225467 w 2499727"/>
                  <a:gd name="connsiteY2" fmla="*/ 1494928 h 2248035"/>
                  <a:gd name="connsiteX3" fmla="*/ 554778 w 2499727"/>
                  <a:gd name="connsiteY3" fmla="*/ 114690 h 2248035"/>
                  <a:gd name="connsiteX4" fmla="*/ 1962409 w 2499727"/>
                  <a:gd name="connsiteY4" fmla="*/ 220094 h 2248035"/>
                  <a:gd name="connsiteX5" fmla="*/ 1944100 w 2499727"/>
                  <a:gd name="connsiteY5" fmla="*/ 1688186 h 2248035"/>
                  <a:gd name="connsiteX6" fmla="*/ 2004282 w 2499727"/>
                  <a:gd name="connsiteY6" fmla="*/ 2245905 h 2248035"/>
                  <a:gd name="connsiteX0" fmla="*/ 2004282 w 2261319"/>
                  <a:gd name="connsiteY0" fmla="*/ 2245905 h 2248035"/>
                  <a:gd name="connsiteX1" fmla="*/ 1471686 w 2261319"/>
                  <a:gd name="connsiteY1" fmla="*/ 1839198 h 2248035"/>
                  <a:gd name="connsiteX2" fmla="*/ 225467 w 2261319"/>
                  <a:gd name="connsiteY2" fmla="*/ 1494928 h 2248035"/>
                  <a:gd name="connsiteX3" fmla="*/ 554778 w 2261319"/>
                  <a:gd name="connsiteY3" fmla="*/ 114690 h 2248035"/>
                  <a:gd name="connsiteX4" fmla="*/ 1962409 w 2261319"/>
                  <a:gd name="connsiteY4" fmla="*/ 220094 h 2248035"/>
                  <a:gd name="connsiteX5" fmla="*/ 1944100 w 2261319"/>
                  <a:gd name="connsiteY5" fmla="*/ 1688186 h 2248035"/>
                  <a:gd name="connsiteX6" fmla="*/ 2004282 w 2261319"/>
                  <a:gd name="connsiteY6" fmla="*/ 2245905 h 2248035"/>
                  <a:gd name="connsiteX0" fmla="*/ 2004282 w 2238535"/>
                  <a:gd name="connsiteY0" fmla="*/ 2245905 h 2248375"/>
                  <a:gd name="connsiteX1" fmla="*/ 1471686 w 2238535"/>
                  <a:gd name="connsiteY1" fmla="*/ 1839198 h 2248375"/>
                  <a:gd name="connsiteX2" fmla="*/ 225467 w 2238535"/>
                  <a:gd name="connsiteY2" fmla="*/ 1494928 h 2248375"/>
                  <a:gd name="connsiteX3" fmla="*/ 554778 w 2238535"/>
                  <a:gd name="connsiteY3" fmla="*/ 114690 h 2248375"/>
                  <a:gd name="connsiteX4" fmla="*/ 1962409 w 2238535"/>
                  <a:gd name="connsiteY4" fmla="*/ 220094 h 2248375"/>
                  <a:gd name="connsiteX5" fmla="*/ 1944100 w 2238535"/>
                  <a:gd name="connsiteY5" fmla="*/ 1688186 h 2248375"/>
                  <a:gd name="connsiteX6" fmla="*/ 2004282 w 2238535"/>
                  <a:gd name="connsiteY6" fmla="*/ 2245905 h 2248375"/>
                  <a:gd name="connsiteX0" fmla="*/ 2004282 w 2238535"/>
                  <a:gd name="connsiteY0" fmla="*/ 2245905 h 2270257"/>
                  <a:gd name="connsiteX1" fmla="*/ 1471686 w 2238535"/>
                  <a:gd name="connsiteY1" fmla="*/ 1839198 h 2270257"/>
                  <a:gd name="connsiteX2" fmla="*/ 225467 w 2238535"/>
                  <a:gd name="connsiteY2" fmla="*/ 1494928 h 2270257"/>
                  <a:gd name="connsiteX3" fmla="*/ 554778 w 2238535"/>
                  <a:gd name="connsiteY3" fmla="*/ 114690 h 2270257"/>
                  <a:gd name="connsiteX4" fmla="*/ 1962409 w 2238535"/>
                  <a:gd name="connsiteY4" fmla="*/ 220094 h 2270257"/>
                  <a:gd name="connsiteX5" fmla="*/ 1944100 w 2238535"/>
                  <a:gd name="connsiteY5" fmla="*/ 1688186 h 2270257"/>
                  <a:gd name="connsiteX6" fmla="*/ 2143494 w 2238535"/>
                  <a:gd name="connsiteY6" fmla="*/ 2166055 h 2270257"/>
                  <a:gd name="connsiteX7" fmla="*/ 2004282 w 2238535"/>
                  <a:gd name="connsiteY7" fmla="*/ 2245905 h 2270257"/>
                  <a:gd name="connsiteX0" fmla="*/ 2004282 w 2273327"/>
                  <a:gd name="connsiteY0" fmla="*/ 2245905 h 2288071"/>
                  <a:gd name="connsiteX1" fmla="*/ 1471686 w 2273327"/>
                  <a:gd name="connsiteY1" fmla="*/ 1839198 h 2288071"/>
                  <a:gd name="connsiteX2" fmla="*/ 225467 w 2273327"/>
                  <a:gd name="connsiteY2" fmla="*/ 1494928 h 2288071"/>
                  <a:gd name="connsiteX3" fmla="*/ 554778 w 2273327"/>
                  <a:gd name="connsiteY3" fmla="*/ 114690 h 2288071"/>
                  <a:gd name="connsiteX4" fmla="*/ 1962409 w 2273327"/>
                  <a:gd name="connsiteY4" fmla="*/ 220094 h 2288071"/>
                  <a:gd name="connsiteX5" fmla="*/ 1944100 w 2273327"/>
                  <a:gd name="connsiteY5" fmla="*/ 1688186 h 2288071"/>
                  <a:gd name="connsiteX6" fmla="*/ 2135874 w 2273327"/>
                  <a:gd name="connsiteY6" fmla="*/ 2219395 h 2288071"/>
                  <a:gd name="connsiteX7" fmla="*/ 2004282 w 2273327"/>
                  <a:gd name="connsiteY7" fmla="*/ 2245905 h 2288071"/>
                  <a:gd name="connsiteX0" fmla="*/ 2004282 w 2273327"/>
                  <a:gd name="connsiteY0" fmla="*/ 2245905 h 2269059"/>
                  <a:gd name="connsiteX1" fmla="*/ 1471686 w 2273327"/>
                  <a:gd name="connsiteY1" fmla="*/ 1839198 h 2269059"/>
                  <a:gd name="connsiteX2" fmla="*/ 225467 w 2273327"/>
                  <a:gd name="connsiteY2" fmla="*/ 1494928 h 2269059"/>
                  <a:gd name="connsiteX3" fmla="*/ 554778 w 2273327"/>
                  <a:gd name="connsiteY3" fmla="*/ 114690 h 2269059"/>
                  <a:gd name="connsiteX4" fmla="*/ 1962409 w 2273327"/>
                  <a:gd name="connsiteY4" fmla="*/ 220094 h 2269059"/>
                  <a:gd name="connsiteX5" fmla="*/ 1944100 w 2273327"/>
                  <a:gd name="connsiteY5" fmla="*/ 1688186 h 2269059"/>
                  <a:gd name="connsiteX6" fmla="*/ 2135874 w 2273327"/>
                  <a:gd name="connsiteY6" fmla="*/ 2219395 h 2269059"/>
                  <a:gd name="connsiteX7" fmla="*/ 2004282 w 2273327"/>
                  <a:gd name="connsiteY7" fmla="*/ 2245905 h 2269059"/>
                  <a:gd name="connsiteX0" fmla="*/ 2004282 w 2273327"/>
                  <a:gd name="connsiteY0" fmla="*/ 2245905 h 2269059"/>
                  <a:gd name="connsiteX1" fmla="*/ 1471686 w 2273327"/>
                  <a:gd name="connsiteY1" fmla="*/ 1839198 h 2269059"/>
                  <a:gd name="connsiteX2" fmla="*/ 225467 w 2273327"/>
                  <a:gd name="connsiteY2" fmla="*/ 1494928 h 2269059"/>
                  <a:gd name="connsiteX3" fmla="*/ 554778 w 2273327"/>
                  <a:gd name="connsiteY3" fmla="*/ 114690 h 2269059"/>
                  <a:gd name="connsiteX4" fmla="*/ 1962409 w 2273327"/>
                  <a:gd name="connsiteY4" fmla="*/ 220094 h 2269059"/>
                  <a:gd name="connsiteX5" fmla="*/ 1944100 w 2273327"/>
                  <a:gd name="connsiteY5" fmla="*/ 1688186 h 2269059"/>
                  <a:gd name="connsiteX6" fmla="*/ 2135874 w 2273327"/>
                  <a:gd name="connsiteY6" fmla="*/ 2219395 h 2269059"/>
                  <a:gd name="connsiteX7" fmla="*/ 2004282 w 2273327"/>
                  <a:gd name="connsiteY7" fmla="*/ 2245905 h 2269059"/>
                  <a:gd name="connsiteX0" fmla="*/ 2004282 w 2273327"/>
                  <a:gd name="connsiteY0" fmla="*/ 2245905 h 2245911"/>
                  <a:gd name="connsiteX1" fmla="*/ 1471686 w 2273327"/>
                  <a:gd name="connsiteY1" fmla="*/ 1839198 h 2245911"/>
                  <a:gd name="connsiteX2" fmla="*/ 225467 w 2273327"/>
                  <a:gd name="connsiteY2" fmla="*/ 1494928 h 2245911"/>
                  <a:gd name="connsiteX3" fmla="*/ 554778 w 2273327"/>
                  <a:gd name="connsiteY3" fmla="*/ 114690 h 2245911"/>
                  <a:gd name="connsiteX4" fmla="*/ 1962409 w 2273327"/>
                  <a:gd name="connsiteY4" fmla="*/ 220094 h 2245911"/>
                  <a:gd name="connsiteX5" fmla="*/ 1944100 w 2273327"/>
                  <a:gd name="connsiteY5" fmla="*/ 1688186 h 2245911"/>
                  <a:gd name="connsiteX6" fmla="*/ 2135874 w 2273327"/>
                  <a:gd name="connsiteY6" fmla="*/ 2219395 h 2245911"/>
                  <a:gd name="connsiteX7" fmla="*/ 2004282 w 2273327"/>
                  <a:gd name="connsiteY7" fmla="*/ 2245905 h 2245911"/>
                  <a:gd name="connsiteX0" fmla="*/ 2004282 w 2272550"/>
                  <a:gd name="connsiteY0" fmla="*/ 2245905 h 2247970"/>
                  <a:gd name="connsiteX1" fmla="*/ 1471686 w 2272550"/>
                  <a:gd name="connsiteY1" fmla="*/ 1839198 h 2247970"/>
                  <a:gd name="connsiteX2" fmla="*/ 225467 w 2272550"/>
                  <a:gd name="connsiteY2" fmla="*/ 1494928 h 2247970"/>
                  <a:gd name="connsiteX3" fmla="*/ 554778 w 2272550"/>
                  <a:gd name="connsiteY3" fmla="*/ 114690 h 2247970"/>
                  <a:gd name="connsiteX4" fmla="*/ 1962409 w 2272550"/>
                  <a:gd name="connsiteY4" fmla="*/ 220094 h 2247970"/>
                  <a:gd name="connsiteX5" fmla="*/ 1944100 w 2272550"/>
                  <a:gd name="connsiteY5" fmla="*/ 1688186 h 2247970"/>
                  <a:gd name="connsiteX6" fmla="*/ 2158099 w 2272550"/>
                  <a:gd name="connsiteY6" fmla="*/ 2247970 h 2247970"/>
                  <a:gd name="connsiteX7" fmla="*/ 2004282 w 2272550"/>
                  <a:gd name="connsiteY7" fmla="*/ 2245905 h 2247970"/>
                  <a:gd name="connsiteX0" fmla="*/ 2004282 w 2272550"/>
                  <a:gd name="connsiteY0" fmla="*/ 2245905 h 2247970"/>
                  <a:gd name="connsiteX1" fmla="*/ 1471686 w 2272550"/>
                  <a:gd name="connsiteY1" fmla="*/ 1839198 h 2247970"/>
                  <a:gd name="connsiteX2" fmla="*/ 225467 w 2272550"/>
                  <a:gd name="connsiteY2" fmla="*/ 1494928 h 2247970"/>
                  <a:gd name="connsiteX3" fmla="*/ 554778 w 2272550"/>
                  <a:gd name="connsiteY3" fmla="*/ 114690 h 2247970"/>
                  <a:gd name="connsiteX4" fmla="*/ 1962409 w 2272550"/>
                  <a:gd name="connsiteY4" fmla="*/ 220094 h 2247970"/>
                  <a:gd name="connsiteX5" fmla="*/ 1944100 w 2272550"/>
                  <a:gd name="connsiteY5" fmla="*/ 1688186 h 2247970"/>
                  <a:gd name="connsiteX6" fmla="*/ 2158099 w 2272550"/>
                  <a:gd name="connsiteY6" fmla="*/ 2247970 h 2247970"/>
                  <a:gd name="connsiteX7" fmla="*/ 2004282 w 2272550"/>
                  <a:gd name="connsiteY7" fmla="*/ 2245905 h 2247970"/>
                  <a:gd name="connsiteX0" fmla="*/ 2004282 w 2272550"/>
                  <a:gd name="connsiteY0" fmla="*/ 2245905 h 2247970"/>
                  <a:gd name="connsiteX1" fmla="*/ 1471686 w 2272550"/>
                  <a:gd name="connsiteY1" fmla="*/ 1839198 h 2247970"/>
                  <a:gd name="connsiteX2" fmla="*/ 225467 w 2272550"/>
                  <a:gd name="connsiteY2" fmla="*/ 1494928 h 2247970"/>
                  <a:gd name="connsiteX3" fmla="*/ 554778 w 2272550"/>
                  <a:gd name="connsiteY3" fmla="*/ 114690 h 2247970"/>
                  <a:gd name="connsiteX4" fmla="*/ 1962409 w 2272550"/>
                  <a:gd name="connsiteY4" fmla="*/ 220094 h 2247970"/>
                  <a:gd name="connsiteX5" fmla="*/ 1944100 w 2272550"/>
                  <a:gd name="connsiteY5" fmla="*/ 1688186 h 2247970"/>
                  <a:gd name="connsiteX6" fmla="*/ 2158099 w 2272550"/>
                  <a:gd name="connsiteY6" fmla="*/ 2247970 h 2247970"/>
                  <a:gd name="connsiteX7" fmla="*/ 2004282 w 2272550"/>
                  <a:gd name="connsiteY7" fmla="*/ 2245905 h 2247970"/>
                  <a:gd name="connsiteX0" fmla="*/ 2118974 w 2387242"/>
                  <a:gd name="connsiteY0" fmla="*/ 2242567 h 2244632"/>
                  <a:gd name="connsiteX1" fmla="*/ 1586378 w 2387242"/>
                  <a:gd name="connsiteY1" fmla="*/ 1835860 h 2244632"/>
                  <a:gd name="connsiteX2" fmla="*/ 202999 w 2387242"/>
                  <a:gd name="connsiteY2" fmla="*/ 1445870 h 2244632"/>
                  <a:gd name="connsiteX3" fmla="*/ 669470 w 2387242"/>
                  <a:gd name="connsiteY3" fmla="*/ 111352 h 2244632"/>
                  <a:gd name="connsiteX4" fmla="*/ 2077101 w 2387242"/>
                  <a:gd name="connsiteY4" fmla="*/ 216756 h 2244632"/>
                  <a:gd name="connsiteX5" fmla="*/ 2058792 w 2387242"/>
                  <a:gd name="connsiteY5" fmla="*/ 1684848 h 2244632"/>
                  <a:gd name="connsiteX6" fmla="*/ 2272791 w 2387242"/>
                  <a:gd name="connsiteY6" fmla="*/ 2244632 h 2244632"/>
                  <a:gd name="connsiteX7" fmla="*/ 2118974 w 2387242"/>
                  <a:gd name="connsiteY7" fmla="*/ 2242567 h 2244632"/>
                  <a:gd name="connsiteX0" fmla="*/ 2152312 w 2387242"/>
                  <a:gd name="connsiteY0" fmla="*/ 2271142 h 2271148"/>
                  <a:gd name="connsiteX1" fmla="*/ 1586378 w 2387242"/>
                  <a:gd name="connsiteY1" fmla="*/ 1835860 h 2271148"/>
                  <a:gd name="connsiteX2" fmla="*/ 202999 w 2387242"/>
                  <a:gd name="connsiteY2" fmla="*/ 1445870 h 2271148"/>
                  <a:gd name="connsiteX3" fmla="*/ 669470 w 2387242"/>
                  <a:gd name="connsiteY3" fmla="*/ 111352 h 2271148"/>
                  <a:gd name="connsiteX4" fmla="*/ 2077101 w 2387242"/>
                  <a:gd name="connsiteY4" fmla="*/ 216756 h 2271148"/>
                  <a:gd name="connsiteX5" fmla="*/ 2058792 w 2387242"/>
                  <a:gd name="connsiteY5" fmla="*/ 1684848 h 2271148"/>
                  <a:gd name="connsiteX6" fmla="*/ 2272791 w 2387242"/>
                  <a:gd name="connsiteY6" fmla="*/ 2244632 h 2271148"/>
                  <a:gd name="connsiteX7" fmla="*/ 2152312 w 2387242"/>
                  <a:gd name="connsiteY7" fmla="*/ 2271142 h 2271148"/>
                  <a:gd name="connsiteX0" fmla="*/ 2152312 w 2386412"/>
                  <a:gd name="connsiteY0" fmla="*/ 2271142 h 2277969"/>
                  <a:gd name="connsiteX1" fmla="*/ 1586378 w 2386412"/>
                  <a:gd name="connsiteY1" fmla="*/ 1835860 h 2277969"/>
                  <a:gd name="connsiteX2" fmla="*/ 202999 w 2386412"/>
                  <a:gd name="connsiteY2" fmla="*/ 1445870 h 2277969"/>
                  <a:gd name="connsiteX3" fmla="*/ 669470 w 2386412"/>
                  <a:gd name="connsiteY3" fmla="*/ 111352 h 2277969"/>
                  <a:gd name="connsiteX4" fmla="*/ 2077101 w 2386412"/>
                  <a:gd name="connsiteY4" fmla="*/ 216756 h 2277969"/>
                  <a:gd name="connsiteX5" fmla="*/ 2058792 w 2386412"/>
                  <a:gd name="connsiteY5" fmla="*/ 1684848 h 2277969"/>
                  <a:gd name="connsiteX6" fmla="*/ 2296603 w 2386412"/>
                  <a:gd name="connsiteY6" fmla="*/ 2277969 h 2277969"/>
                  <a:gd name="connsiteX7" fmla="*/ 2152312 w 2386412"/>
                  <a:gd name="connsiteY7" fmla="*/ 2271142 h 2277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6412" h="2277969">
                    <a:moveTo>
                      <a:pt x="2152312" y="2271142"/>
                    </a:moveTo>
                    <a:lnTo>
                      <a:pt x="1586378" y="1835860"/>
                    </a:lnTo>
                    <a:cubicBezTo>
                      <a:pt x="1059338" y="1927221"/>
                      <a:pt x="539638" y="1732517"/>
                      <a:pt x="202999" y="1445870"/>
                    </a:cubicBezTo>
                    <a:cubicBezTo>
                      <a:pt x="-345444" y="978872"/>
                      <a:pt x="357120" y="316204"/>
                      <a:pt x="669470" y="111352"/>
                    </a:cubicBezTo>
                    <a:cubicBezTo>
                      <a:pt x="981820" y="-93500"/>
                      <a:pt x="1673360" y="9464"/>
                      <a:pt x="2077101" y="216756"/>
                    </a:cubicBezTo>
                    <a:cubicBezTo>
                      <a:pt x="2801082" y="588469"/>
                      <a:pt x="2022208" y="1341313"/>
                      <a:pt x="2058792" y="1684848"/>
                    </a:cubicBezTo>
                    <a:cubicBezTo>
                      <a:pt x="2095376" y="2028383"/>
                      <a:pt x="2248473" y="2188191"/>
                      <a:pt x="2296603" y="2277969"/>
                    </a:cubicBezTo>
                    <a:cubicBezTo>
                      <a:pt x="2220908" y="2275672"/>
                      <a:pt x="2223005" y="2271643"/>
                      <a:pt x="2152312" y="2271142"/>
                    </a:cubicBezTo>
                    <a:close/>
                  </a:path>
                </a:pathLst>
              </a:custGeom>
              <a:solidFill>
                <a:srgbClr val="FFBF53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 extrusionH="254000"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7" name="椭圆形标注 86"/>
              <p:cNvSpPr/>
              <p:nvPr/>
            </p:nvSpPr>
            <p:spPr>
              <a:xfrm>
                <a:off x="7759065" y="1559433"/>
                <a:ext cx="2743200" cy="1837944"/>
              </a:xfrm>
              <a:prstGeom prst="wedgeEllipseCallout">
                <a:avLst>
                  <a:gd name="adj1" fmla="val 35828"/>
                  <a:gd name="adj2" fmla="val 75095"/>
                </a:avLst>
              </a:prstGeom>
              <a:solidFill>
                <a:srgbClr val="FFBF53"/>
              </a:solidFill>
              <a:ln w="25400" cap="flat" cmpd="sng" algn="ctr">
                <a:solidFill>
                  <a:srgbClr val="FFFFFF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 extrusionH="254000"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8" name="文本框 15"/>
            <p:cNvSpPr txBox="1"/>
            <p:nvPr/>
          </p:nvSpPr>
          <p:spPr>
            <a:xfrm>
              <a:off x="5299381" y="3641437"/>
              <a:ext cx="852406" cy="73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01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文本框 17"/>
            <p:cNvSpPr txBox="1"/>
            <p:nvPr/>
          </p:nvSpPr>
          <p:spPr>
            <a:xfrm>
              <a:off x="6834692" y="3205935"/>
              <a:ext cx="852406" cy="73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02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文本框 18"/>
            <p:cNvSpPr txBox="1"/>
            <p:nvPr/>
          </p:nvSpPr>
          <p:spPr>
            <a:xfrm>
              <a:off x="6371762" y="1926982"/>
              <a:ext cx="852406" cy="73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04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文本框 19"/>
            <p:cNvSpPr txBox="1"/>
            <p:nvPr/>
          </p:nvSpPr>
          <p:spPr>
            <a:xfrm>
              <a:off x="3406820" y="3205935"/>
              <a:ext cx="852406" cy="733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03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1150504" y="1640742"/>
              <a:ext cx="3212504" cy="1022404"/>
              <a:chOff x="1836094" y="1454606"/>
              <a:chExt cx="3212504" cy="1022404"/>
            </a:xfrm>
          </p:grpSpPr>
          <p:sp>
            <p:nvSpPr>
              <p:cNvPr id="93" name="任意多边形 92"/>
              <p:cNvSpPr/>
              <p:nvPr/>
            </p:nvSpPr>
            <p:spPr>
              <a:xfrm flipH="1">
                <a:off x="1972945" y="1860346"/>
                <a:ext cx="3075653" cy="484675"/>
              </a:xfrm>
              <a:custGeom>
                <a:avLst/>
                <a:gdLst>
                  <a:gd name="connsiteX0" fmla="*/ 0 w 2838450"/>
                  <a:gd name="connsiteY0" fmla="*/ 638175 h 638175"/>
                  <a:gd name="connsiteX1" fmla="*/ 638175 w 2838450"/>
                  <a:gd name="connsiteY1" fmla="*/ 0 h 638175"/>
                  <a:gd name="connsiteX2" fmla="*/ 2838450 w 2838450"/>
                  <a:gd name="connsiteY2" fmla="*/ 0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38450" h="638175">
                    <a:moveTo>
                      <a:pt x="0" y="638175"/>
                    </a:moveTo>
                    <a:lnTo>
                      <a:pt x="638175" y="0"/>
                    </a:lnTo>
                    <a:lnTo>
                      <a:pt x="2838450" y="0"/>
                    </a:lnTo>
                  </a:path>
                </a:pathLst>
              </a:custGeom>
              <a:noFill/>
              <a:ln w="25400" cap="flat" cmpd="sng" algn="ctr">
                <a:solidFill>
                  <a:srgbClr val="F17475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1836094" y="1772181"/>
                <a:ext cx="176331" cy="176331"/>
              </a:xfrm>
              <a:prstGeom prst="ellipse">
                <a:avLst/>
              </a:prstGeom>
              <a:solidFill>
                <a:srgbClr val="F1747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95" name="组合 94"/>
              <p:cNvGrpSpPr/>
              <p:nvPr/>
            </p:nvGrpSpPr>
            <p:grpSpPr>
              <a:xfrm>
                <a:off x="2128512" y="1519963"/>
                <a:ext cx="323116" cy="287335"/>
                <a:chOff x="4705350" y="3205163"/>
                <a:chExt cx="473075" cy="420687"/>
              </a:xfrm>
              <a:solidFill>
                <a:srgbClr val="000000">
                  <a:lumMod val="50000"/>
                  <a:lumOff val="50000"/>
                </a:srgbClr>
              </a:solidFill>
            </p:grpSpPr>
            <p:sp>
              <p:nvSpPr>
                <p:cNvPr id="98" name="Freeform 172"/>
                <p:cNvSpPr>
                  <a:spLocks noEditPoints="1"/>
                </p:cNvSpPr>
                <p:nvPr/>
              </p:nvSpPr>
              <p:spPr bwMode="auto">
                <a:xfrm>
                  <a:off x="4705350" y="3205163"/>
                  <a:ext cx="473075" cy="420687"/>
                </a:xfrm>
                <a:custGeom>
                  <a:avLst/>
                  <a:gdLst>
                    <a:gd name="T0" fmla="*/ 458594 w 171"/>
                    <a:gd name="T1" fmla="*/ 0 h 152"/>
                    <a:gd name="T2" fmla="*/ 16576 w 171"/>
                    <a:gd name="T3" fmla="*/ 0 h 152"/>
                    <a:gd name="T4" fmla="*/ 0 w 171"/>
                    <a:gd name="T5" fmla="*/ 16571 h 152"/>
                    <a:gd name="T6" fmla="*/ 0 w 171"/>
                    <a:gd name="T7" fmla="*/ 405978 h 152"/>
                    <a:gd name="T8" fmla="*/ 16576 w 171"/>
                    <a:gd name="T9" fmla="*/ 419787 h 152"/>
                    <a:gd name="T10" fmla="*/ 458594 w 171"/>
                    <a:gd name="T11" fmla="*/ 419787 h 152"/>
                    <a:gd name="T12" fmla="*/ 472407 w 171"/>
                    <a:gd name="T13" fmla="*/ 405978 h 152"/>
                    <a:gd name="T14" fmla="*/ 472407 w 171"/>
                    <a:gd name="T15" fmla="*/ 16571 h 152"/>
                    <a:gd name="T16" fmla="*/ 458594 w 171"/>
                    <a:gd name="T17" fmla="*/ 0 h 152"/>
                    <a:gd name="T18" fmla="*/ 442018 w 171"/>
                    <a:gd name="T19" fmla="*/ 375599 h 152"/>
                    <a:gd name="T20" fmla="*/ 132605 w 171"/>
                    <a:gd name="T21" fmla="*/ 375599 h 152"/>
                    <a:gd name="T22" fmla="*/ 110505 w 171"/>
                    <a:gd name="T23" fmla="*/ 392169 h 152"/>
                    <a:gd name="T24" fmla="*/ 88404 w 171"/>
                    <a:gd name="T25" fmla="*/ 375599 h 152"/>
                    <a:gd name="T26" fmla="*/ 30389 w 171"/>
                    <a:gd name="T27" fmla="*/ 375599 h 152"/>
                    <a:gd name="T28" fmla="*/ 30389 w 171"/>
                    <a:gd name="T29" fmla="*/ 359028 h 152"/>
                    <a:gd name="T30" fmla="*/ 88404 w 171"/>
                    <a:gd name="T31" fmla="*/ 359028 h 152"/>
                    <a:gd name="T32" fmla="*/ 110505 w 171"/>
                    <a:gd name="T33" fmla="*/ 342458 h 152"/>
                    <a:gd name="T34" fmla="*/ 132605 w 171"/>
                    <a:gd name="T35" fmla="*/ 359028 h 152"/>
                    <a:gd name="T36" fmla="*/ 442018 w 171"/>
                    <a:gd name="T37" fmla="*/ 359028 h 152"/>
                    <a:gd name="T38" fmla="*/ 442018 w 171"/>
                    <a:gd name="T39" fmla="*/ 375599 h 152"/>
                    <a:gd name="T40" fmla="*/ 442018 w 171"/>
                    <a:gd name="T41" fmla="*/ 314840 h 152"/>
                    <a:gd name="T42" fmla="*/ 30389 w 171"/>
                    <a:gd name="T43" fmla="*/ 314840 h 152"/>
                    <a:gd name="T44" fmla="*/ 30389 w 171"/>
                    <a:gd name="T45" fmla="*/ 30379 h 152"/>
                    <a:gd name="T46" fmla="*/ 442018 w 171"/>
                    <a:gd name="T47" fmla="*/ 30379 h 152"/>
                    <a:gd name="T48" fmla="*/ 442018 w 171"/>
                    <a:gd name="T49" fmla="*/ 314840 h 15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71" h="152">
                      <a:moveTo>
                        <a:pt x="166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147"/>
                        <a:pt x="0" y="147"/>
                        <a:pt x="0" y="147"/>
                      </a:cubicBezTo>
                      <a:cubicBezTo>
                        <a:pt x="0" y="150"/>
                        <a:pt x="3" y="152"/>
                        <a:pt x="6" y="152"/>
                      </a:cubicBezTo>
                      <a:cubicBezTo>
                        <a:pt x="166" y="152"/>
                        <a:pt x="166" y="152"/>
                        <a:pt x="166" y="152"/>
                      </a:cubicBezTo>
                      <a:cubicBezTo>
                        <a:pt x="169" y="152"/>
                        <a:pt x="171" y="150"/>
                        <a:pt x="171" y="147"/>
                      </a:cubicBezTo>
                      <a:cubicBezTo>
                        <a:pt x="171" y="6"/>
                        <a:pt x="171" y="6"/>
                        <a:pt x="171" y="6"/>
                      </a:cubicBezTo>
                      <a:cubicBezTo>
                        <a:pt x="171" y="3"/>
                        <a:pt x="169" y="0"/>
                        <a:pt x="166" y="0"/>
                      </a:cubicBezTo>
                      <a:close/>
                      <a:moveTo>
                        <a:pt x="160" y="136"/>
                      </a:moveTo>
                      <a:cubicBezTo>
                        <a:pt x="48" y="136"/>
                        <a:pt x="48" y="136"/>
                        <a:pt x="48" y="136"/>
                      </a:cubicBezTo>
                      <a:cubicBezTo>
                        <a:pt x="47" y="140"/>
                        <a:pt x="43" y="142"/>
                        <a:pt x="40" y="142"/>
                      </a:cubicBezTo>
                      <a:cubicBezTo>
                        <a:pt x="36" y="142"/>
                        <a:pt x="33" y="140"/>
                        <a:pt x="32" y="136"/>
                      </a:cubicBezTo>
                      <a:cubicBezTo>
                        <a:pt x="11" y="136"/>
                        <a:pt x="11" y="136"/>
                        <a:pt x="11" y="136"/>
                      </a:cubicBezTo>
                      <a:cubicBezTo>
                        <a:pt x="11" y="130"/>
                        <a:pt x="11" y="130"/>
                        <a:pt x="11" y="130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3" y="127"/>
                        <a:pt x="36" y="124"/>
                        <a:pt x="40" y="124"/>
                      </a:cubicBezTo>
                      <a:cubicBezTo>
                        <a:pt x="43" y="124"/>
                        <a:pt x="47" y="127"/>
                        <a:pt x="48" y="130"/>
                      </a:cubicBezTo>
                      <a:cubicBezTo>
                        <a:pt x="160" y="130"/>
                        <a:pt x="160" y="130"/>
                        <a:pt x="160" y="130"/>
                      </a:cubicBezTo>
                      <a:lnTo>
                        <a:pt x="160" y="136"/>
                      </a:lnTo>
                      <a:close/>
                      <a:moveTo>
                        <a:pt x="160" y="114"/>
                      </a:moveTo>
                      <a:cubicBezTo>
                        <a:pt x="11" y="114"/>
                        <a:pt x="11" y="114"/>
                        <a:pt x="11" y="114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60" y="11"/>
                        <a:pt x="160" y="11"/>
                        <a:pt x="160" y="11"/>
                      </a:cubicBezTo>
                      <a:lnTo>
                        <a:pt x="160" y="1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99" name="Freeform 173"/>
                <p:cNvSpPr>
                  <a:spLocks/>
                </p:cNvSpPr>
                <p:nvPr/>
              </p:nvSpPr>
              <p:spPr bwMode="auto">
                <a:xfrm>
                  <a:off x="4881563" y="3302000"/>
                  <a:ext cx="133350" cy="155575"/>
                </a:xfrm>
                <a:custGeom>
                  <a:avLst/>
                  <a:gdLst>
                    <a:gd name="T0" fmla="*/ 126628 w 48"/>
                    <a:gd name="T1" fmla="*/ 69429 h 56"/>
                    <a:gd name="T2" fmla="*/ 126628 w 48"/>
                    <a:gd name="T3" fmla="*/ 86091 h 56"/>
                    <a:gd name="T4" fmla="*/ 13764 w 48"/>
                    <a:gd name="T5" fmla="*/ 149966 h 56"/>
                    <a:gd name="T6" fmla="*/ 0 w 48"/>
                    <a:gd name="T7" fmla="*/ 144411 h 56"/>
                    <a:gd name="T8" fmla="*/ 0 w 48"/>
                    <a:gd name="T9" fmla="*/ 13886 h 56"/>
                    <a:gd name="T10" fmla="*/ 13764 w 48"/>
                    <a:gd name="T11" fmla="*/ 5554 h 56"/>
                    <a:gd name="T12" fmla="*/ 126628 w 48"/>
                    <a:gd name="T13" fmla="*/ 69429 h 5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8" h="56">
                      <a:moveTo>
                        <a:pt x="46" y="25"/>
                      </a:moveTo>
                      <a:cubicBezTo>
                        <a:pt x="48" y="27"/>
                        <a:pt x="48" y="29"/>
                        <a:pt x="46" y="31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2" y="56"/>
                        <a:pt x="0" y="55"/>
                        <a:pt x="0" y="52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1"/>
                        <a:pt x="2" y="0"/>
                        <a:pt x="5" y="2"/>
                      </a:cubicBezTo>
                      <a:lnTo>
                        <a:pt x="46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96" name="文本框 45"/>
              <p:cNvSpPr txBox="1"/>
              <p:nvPr/>
            </p:nvSpPr>
            <p:spPr bwMode="auto">
              <a:xfrm>
                <a:off x="2034111" y="1869108"/>
                <a:ext cx="2335184" cy="607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  <p:sp>
            <p:nvSpPr>
              <p:cNvPr id="97" name="文本框 46"/>
              <p:cNvSpPr txBox="1"/>
              <p:nvPr/>
            </p:nvSpPr>
            <p:spPr bwMode="auto">
              <a:xfrm>
                <a:off x="2437214" y="1454606"/>
                <a:ext cx="1922797" cy="45418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7715042" y="1152407"/>
              <a:ext cx="3168076" cy="1079729"/>
              <a:chOff x="7715042" y="1152407"/>
              <a:chExt cx="3168076" cy="1079729"/>
            </a:xfrm>
          </p:grpSpPr>
          <p:sp>
            <p:nvSpPr>
              <p:cNvPr id="101" name="任意多边形 100"/>
              <p:cNvSpPr/>
              <p:nvPr/>
            </p:nvSpPr>
            <p:spPr>
              <a:xfrm>
                <a:off x="7715042" y="1593961"/>
                <a:ext cx="3015676" cy="638175"/>
              </a:xfrm>
              <a:custGeom>
                <a:avLst/>
                <a:gdLst>
                  <a:gd name="connsiteX0" fmla="*/ 0 w 2838450"/>
                  <a:gd name="connsiteY0" fmla="*/ 638175 h 638175"/>
                  <a:gd name="connsiteX1" fmla="*/ 638175 w 2838450"/>
                  <a:gd name="connsiteY1" fmla="*/ 0 h 638175"/>
                  <a:gd name="connsiteX2" fmla="*/ 2838450 w 2838450"/>
                  <a:gd name="connsiteY2" fmla="*/ 0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38450" h="638175">
                    <a:moveTo>
                      <a:pt x="0" y="638175"/>
                    </a:moveTo>
                    <a:lnTo>
                      <a:pt x="638175" y="0"/>
                    </a:lnTo>
                    <a:lnTo>
                      <a:pt x="2838450" y="0"/>
                    </a:lnTo>
                  </a:path>
                </a:pathLst>
              </a:custGeom>
              <a:noFill/>
              <a:ln w="25400" cap="flat" cmpd="sng" algn="ctr">
                <a:solidFill>
                  <a:srgbClr val="985C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10706787" y="1499672"/>
                <a:ext cx="176331" cy="176331"/>
              </a:xfrm>
              <a:prstGeom prst="ellipse">
                <a:avLst/>
              </a:prstGeom>
              <a:solidFill>
                <a:srgbClr val="985CB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03" name="组合 102"/>
              <p:cNvGrpSpPr/>
              <p:nvPr/>
            </p:nvGrpSpPr>
            <p:grpSpPr>
              <a:xfrm>
                <a:off x="8461325" y="1152407"/>
                <a:ext cx="351308" cy="410943"/>
                <a:chOff x="5854700" y="3100388"/>
                <a:chExt cx="514350" cy="601662"/>
              </a:xfrm>
              <a:solidFill>
                <a:srgbClr val="000000">
                  <a:lumMod val="50000"/>
                  <a:lumOff val="50000"/>
                </a:srgbClr>
              </a:solidFill>
            </p:grpSpPr>
            <p:sp>
              <p:nvSpPr>
                <p:cNvPr id="106" name="Oval 11"/>
                <p:cNvSpPr>
                  <a:spLocks noChangeArrowheads="1"/>
                </p:cNvSpPr>
                <p:nvPr/>
              </p:nvSpPr>
              <p:spPr bwMode="auto">
                <a:xfrm>
                  <a:off x="5976938" y="3100388"/>
                  <a:ext cx="95250" cy="11588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7" name="Freeform 12"/>
                <p:cNvSpPr>
                  <a:spLocks noEditPoints="1"/>
                </p:cNvSpPr>
                <p:nvPr/>
              </p:nvSpPr>
              <p:spPr bwMode="auto">
                <a:xfrm>
                  <a:off x="5854700" y="3227388"/>
                  <a:ext cx="334963" cy="473075"/>
                </a:xfrm>
                <a:custGeom>
                  <a:avLst/>
                  <a:gdLst>
                    <a:gd name="T0" fmla="*/ 331663 w 121"/>
                    <a:gd name="T1" fmla="*/ 72006 h 171"/>
                    <a:gd name="T2" fmla="*/ 331663 w 121"/>
                    <a:gd name="T3" fmla="*/ 72006 h 171"/>
                    <a:gd name="T4" fmla="*/ 315080 w 121"/>
                    <a:gd name="T5" fmla="*/ 58158 h 171"/>
                    <a:gd name="T6" fmla="*/ 248747 w 121"/>
                    <a:gd name="T7" fmla="*/ 8308 h 171"/>
                    <a:gd name="T8" fmla="*/ 232164 w 121"/>
                    <a:gd name="T9" fmla="*/ 2769 h 171"/>
                    <a:gd name="T10" fmla="*/ 207289 w 121"/>
                    <a:gd name="T11" fmla="*/ 2769 h 171"/>
                    <a:gd name="T12" fmla="*/ 204526 w 121"/>
                    <a:gd name="T13" fmla="*/ 30464 h 171"/>
                    <a:gd name="T14" fmla="*/ 185179 w 121"/>
                    <a:gd name="T15" fmla="*/ 116317 h 171"/>
                    <a:gd name="T16" fmla="*/ 185179 w 121"/>
                    <a:gd name="T17" fmla="*/ 19386 h 171"/>
                    <a:gd name="T18" fmla="*/ 160304 w 121"/>
                    <a:gd name="T19" fmla="*/ 0 h 171"/>
                    <a:gd name="T20" fmla="*/ 157540 w 121"/>
                    <a:gd name="T21" fmla="*/ 24925 h 171"/>
                    <a:gd name="T22" fmla="*/ 124374 w 121"/>
                    <a:gd name="T23" fmla="*/ 49850 h 171"/>
                    <a:gd name="T24" fmla="*/ 110554 w 121"/>
                    <a:gd name="T25" fmla="*/ 19386 h 171"/>
                    <a:gd name="T26" fmla="*/ 129901 w 121"/>
                    <a:gd name="T27" fmla="*/ 0 h 171"/>
                    <a:gd name="T28" fmla="*/ 105027 w 121"/>
                    <a:gd name="T29" fmla="*/ 2769 h 171"/>
                    <a:gd name="T30" fmla="*/ 8292 w 121"/>
                    <a:gd name="T31" fmla="*/ 96931 h 171"/>
                    <a:gd name="T32" fmla="*/ 5528 w 121"/>
                    <a:gd name="T33" fmla="*/ 96931 h 171"/>
                    <a:gd name="T34" fmla="*/ 2764 w 121"/>
                    <a:gd name="T35" fmla="*/ 132934 h 171"/>
                    <a:gd name="T36" fmla="*/ 2764 w 121"/>
                    <a:gd name="T37" fmla="*/ 132934 h 171"/>
                    <a:gd name="T38" fmla="*/ 5528 w 121"/>
                    <a:gd name="T39" fmla="*/ 138473 h 171"/>
                    <a:gd name="T40" fmla="*/ 16583 w 121"/>
                    <a:gd name="T41" fmla="*/ 157859 h 171"/>
                    <a:gd name="T42" fmla="*/ 55277 w 121"/>
                    <a:gd name="T43" fmla="*/ 232634 h 171"/>
                    <a:gd name="T44" fmla="*/ 88444 w 121"/>
                    <a:gd name="T45" fmla="*/ 249251 h 171"/>
                    <a:gd name="T46" fmla="*/ 96735 w 121"/>
                    <a:gd name="T47" fmla="*/ 249251 h 171"/>
                    <a:gd name="T48" fmla="*/ 165832 w 121"/>
                    <a:gd name="T49" fmla="*/ 473576 h 171"/>
                    <a:gd name="T50" fmla="*/ 154776 w 121"/>
                    <a:gd name="T51" fmla="*/ 304640 h 171"/>
                    <a:gd name="T52" fmla="*/ 245983 w 121"/>
                    <a:gd name="T53" fmla="*/ 91392 h 171"/>
                    <a:gd name="T54" fmla="*/ 257039 w 121"/>
                    <a:gd name="T55" fmla="*/ 85853 h 171"/>
                    <a:gd name="T56" fmla="*/ 207289 w 121"/>
                    <a:gd name="T57" fmla="*/ 124625 h 171"/>
                    <a:gd name="T58" fmla="*/ 245983 w 121"/>
                    <a:gd name="T59" fmla="*/ 91392 h 171"/>
                    <a:gd name="T60" fmla="*/ 82916 w 121"/>
                    <a:gd name="T61" fmla="*/ 152320 h 171"/>
                    <a:gd name="T62" fmla="*/ 63569 w 121"/>
                    <a:gd name="T63" fmla="*/ 121856 h 171"/>
                    <a:gd name="T64" fmla="*/ 91207 w 121"/>
                    <a:gd name="T65" fmla="*/ 166167 h 17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1" h="171">
                      <a:moveTo>
                        <a:pt x="120" y="42"/>
                      </a:moveTo>
                      <a:cubicBezTo>
                        <a:pt x="120" y="35"/>
                        <a:pt x="121" y="24"/>
                        <a:pt x="120" y="26"/>
                      </a:cubicBezTo>
                      <a:cubicBezTo>
                        <a:pt x="120" y="26"/>
                        <a:pt x="120" y="26"/>
                        <a:pt x="120" y="26"/>
                      </a:cubicBezTo>
                      <a:cubicBezTo>
                        <a:pt x="120" y="26"/>
                        <a:pt x="120" y="26"/>
                        <a:pt x="120" y="26"/>
                      </a:cubicBezTo>
                      <a:cubicBezTo>
                        <a:pt x="118" y="24"/>
                        <a:pt x="118" y="24"/>
                        <a:pt x="118" y="24"/>
                      </a:cubicBezTo>
                      <a:cubicBezTo>
                        <a:pt x="114" y="21"/>
                        <a:pt x="114" y="21"/>
                        <a:pt x="114" y="21"/>
                      </a:cubicBezTo>
                      <a:cubicBezTo>
                        <a:pt x="106" y="15"/>
                        <a:pt x="106" y="15"/>
                        <a:pt x="106" y="15"/>
                      </a:cubicBezTo>
                      <a:cubicBezTo>
                        <a:pt x="90" y="3"/>
                        <a:pt x="90" y="3"/>
                        <a:pt x="90" y="3"/>
                      </a:cubicBezTo>
                      <a:cubicBezTo>
                        <a:pt x="88" y="2"/>
                        <a:pt x="86" y="1"/>
                        <a:pt x="84" y="1"/>
                      </a:cubicBezTo>
                      <a:cubicBezTo>
                        <a:pt x="84" y="1"/>
                        <a:pt x="84" y="1"/>
                        <a:pt x="84" y="1"/>
                      </a:cubicBezTo>
                      <a:cubicBezTo>
                        <a:pt x="81" y="1"/>
                        <a:pt x="78" y="0"/>
                        <a:pt x="75" y="0"/>
                      </a:cubicBezTo>
                      <a:cubicBezTo>
                        <a:pt x="75" y="1"/>
                        <a:pt x="75" y="1"/>
                        <a:pt x="75" y="1"/>
                      </a:cubicBezTo>
                      <a:cubicBezTo>
                        <a:pt x="83" y="7"/>
                        <a:pt x="83" y="7"/>
                        <a:pt x="83" y="7"/>
                      </a:cubicBez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78" y="18"/>
                        <a:pt x="78" y="18"/>
                        <a:pt x="78" y="18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5" y="9"/>
                        <a:pt x="65" y="9"/>
                        <a:pt x="65" y="9"/>
                      </a:cubicBezTo>
                      <a:cubicBezTo>
                        <a:pt x="67" y="7"/>
                        <a:pt x="67" y="7"/>
                        <a:pt x="67" y="7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7" y="9"/>
                        <a:pt x="57" y="9"/>
                        <a:pt x="57" y="9"/>
                      </a:cubicBezTo>
                      <a:cubicBezTo>
                        <a:pt x="56" y="42"/>
                        <a:pt x="56" y="42"/>
                        <a:pt x="56" y="42"/>
                      </a:cubicBez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0" y="7"/>
                        <a:pt x="40" y="7"/>
                        <a:pt x="40" y="7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44" y="0"/>
                        <a:pt x="42" y="1"/>
                        <a:pt x="39" y="1"/>
                      </a:cubicBezTo>
                      <a:cubicBezTo>
                        <a:pt x="39" y="1"/>
                        <a:pt x="38" y="1"/>
                        <a:pt x="38" y="1"/>
                      </a:cubicBezTo>
                      <a:cubicBezTo>
                        <a:pt x="36" y="1"/>
                        <a:pt x="33" y="3"/>
                        <a:pt x="31" y="5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60"/>
                        <a:pt x="2" y="42"/>
                        <a:pt x="1" y="48"/>
                      </a:cubicBezTo>
                      <a:cubicBezTo>
                        <a:pt x="1" y="48"/>
                        <a:pt x="1" y="48"/>
                        <a:pt x="1" y="48"/>
                      </a:cubicBezTo>
                      <a:cubicBezTo>
                        <a:pt x="1" y="48"/>
                        <a:pt x="1" y="48"/>
                        <a:pt x="1" y="48"/>
                      </a:cubicBezTo>
                      <a:cubicBezTo>
                        <a:pt x="1" y="48"/>
                        <a:pt x="1" y="48"/>
                        <a:pt x="1" y="48"/>
                      </a:cubicBezTo>
                      <a:cubicBezTo>
                        <a:pt x="2" y="49"/>
                        <a:pt x="2" y="49"/>
                        <a:pt x="2" y="49"/>
                      </a:cubicBezTo>
                      <a:cubicBezTo>
                        <a:pt x="2" y="50"/>
                        <a:pt x="2" y="50"/>
                        <a:pt x="2" y="50"/>
                      </a:cubicBezTo>
                      <a:cubicBezTo>
                        <a:pt x="3" y="52"/>
                        <a:pt x="3" y="52"/>
                        <a:pt x="3" y="52"/>
                      </a:cubicBezTo>
                      <a:cubicBezTo>
                        <a:pt x="6" y="57"/>
                        <a:pt x="6" y="57"/>
                        <a:pt x="6" y="57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24" y="82"/>
                        <a:pt x="28" y="80"/>
                        <a:pt x="33" y="78"/>
                      </a:cubicBezTo>
                      <a:cubicBezTo>
                        <a:pt x="32" y="82"/>
                        <a:pt x="32" y="86"/>
                        <a:pt x="32" y="90"/>
                      </a:cubicBezTo>
                      <a:cubicBezTo>
                        <a:pt x="32" y="90"/>
                        <a:pt x="32" y="90"/>
                        <a:pt x="32" y="90"/>
                      </a:cubicBezTo>
                      <a:cubicBezTo>
                        <a:pt x="33" y="90"/>
                        <a:pt x="34" y="90"/>
                        <a:pt x="35" y="90"/>
                      </a:cubicBezTo>
                      <a:cubicBezTo>
                        <a:pt x="37" y="171"/>
                        <a:pt x="37" y="171"/>
                        <a:pt x="37" y="171"/>
                      </a:cubicBezTo>
                      <a:cubicBezTo>
                        <a:pt x="60" y="171"/>
                        <a:pt x="60" y="171"/>
                        <a:pt x="60" y="171"/>
                      </a:cubicBezTo>
                      <a:cubicBezTo>
                        <a:pt x="60" y="161"/>
                        <a:pt x="60" y="147"/>
                        <a:pt x="60" y="134"/>
                      </a:cubicBezTo>
                      <a:cubicBezTo>
                        <a:pt x="57" y="127"/>
                        <a:pt x="56" y="118"/>
                        <a:pt x="56" y="110"/>
                      </a:cubicBezTo>
                      <a:cubicBezTo>
                        <a:pt x="56" y="73"/>
                        <a:pt x="84" y="44"/>
                        <a:pt x="120" y="42"/>
                      </a:cubicBezTo>
                      <a:close/>
                      <a:moveTo>
                        <a:pt x="89" y="33"/>
                      </a:moveTo>
                      <a:cubicBezTo>
                        <a:pt x="89" y="31"/>
                        <a:pt x="89" y="29"/>
                        <a:pt x="89" y="27"/>
                      </a:cubicBezTo>
                      <a:cubicBezTo>
                        <a:pt x="93" y="31"/>
                        <a:pt x="93" y="31"/>
                        <a:pt x="93" y="31"/>
                      </a:cubicBezTo>
                      <a:cubicBezTo>
                        <a:pt x="95" y="33"/>
                        <a:pt x="95" y="33"/>
                        <a:pt x="95" y="33"/>
                      </a:cubicBezTo>
                      <a:cubicBezTo>
                        <a:pt x="75" y="45"/>
                        <a:pt x="75" y="45"/>
                        <a:pt x="75" y="45"/>
                      </a:cubicBezTo>
                      <a:cubicBezTo>
                        <a:pt x="73" y="42"/>
                        <a:pt x="73" y="42"/>
                        <a:pt x="73" y="42"/>
                      </a:cubicBezTo>
                      <a:lnTo>
                        <a:pt x="89" y="33"/>
                      </a:lnTo>
                      <a:close/>
                      <a:moveTo>
                        <a:pt x="33" y="60"/>
                      </a:move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34" y="31"/>
                        <a:pt x="34" y="31"/>
                        <a:pt x="34" y="31"/>
                      </a:cubicBezTo>
                      <a:cubicBezTo>
                        <a:pt x="33" y="41"/>
                        <a:pt x="33" y="50"/>
                        <a:pt x="33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8" name="Freeform 13"/>
                <p:cNvSpPr>
                  <a:spLocks/>
                </p:cNvSpPr>
                <p:nvPr/>
              </p:nvSpPr>
              <p:spPr bwMode="auto">
                <a:xfrm>
                  <a:off x="6032500" y="3619500"/>
                  <a:ext cx="65088" cy="80963"/>
                </a:xfrm>
                <a:custGeom>
                  <a:avLst/>
                  <a:gdLst>
                    <a:gd name="T0" fmla="*/ 0 w 24"/>
                    <a:gd name="T1" fmla="*/ 0 h 29"/>
                    <a:gd name="T2" fmla="*/ 2728 w 24"/>
                    <a:gd name="T3" fmla="*/ 80683 h 29"/>
                    <a:gd name="T4" fmla="*/ 65482 w 24"/>
                    <a:gd name="T5" fmla="*/ 80683 h 29"/>
                    <a:gd name="T6" fmla="*/ 65482 w 24"/>
                    <a:gd name="T7" fmla="*/ 72336 h 29"/>
                    <a:gd name="T8" fmla="*/ 0 w 24"/>
                    <a:gd name="T9" fmla="*/ 0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" h="29">
                      <a:moveTo>
                        <a:pt x="0" y="0"/>
                      </a:move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24" y="29"/>
                        <a:pt x="24" y="29"/>
                        <a:pt x="24" y="29"/>
                      </a:cubicBezTo>
                      <a:cubicBezTo>
                        <a:pt x="24" y="28"/>
                        <a:pt x="24" y="27"/>
                        <a:pt x="24" y="26"/>
                      </a:cubicBezTo>
                      <a:cubicBezTo>
                        <a:pt x="14" y="19"/>
                        <a:pt x="6" y="1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9" name="Freeform 14"/>
                <p:cNvSpPr>
                  <a:spLocks noEditPoints="1"/>
                </p:cNvSpPr>
                <p:nvPr/>
              </p:nvSpPr>
              <p:spPr bwMode="auto">
                <a:xfrm>
                  <a:off x="6027738" y="3360738"/>
                  <a:ext cx="341312" cy="341312"/>
                </a:xfrm>
                <a:custGeom>
                  <a:avLst/>
                  <a:gdLst>
                    <a:gd name="T0" fmla="*/ 171306 w 124"/>
                    <a:gd name="T1" fmla="*/ 0 h 124"/>
                    <a:gd name="T2" fmla="*/ 0 w 124"/>
                    <a:gd name="T3" fmla="*/ 171306 h 124"/>
                    <a:gd name="T4" fmla="*/ 171306 w 124"/>
                    <a:gd name="T5" fmla="*/ 342612 h 124"/>
                    <a:gd name="T6" fmla="*/ 342612 w 124"/>
                    <a:gd name="T7" fmla="*/ 171306 h 124"/>
                    <a:gd name="T8" fmla="*/ 171306 w 124"/>
                    <a:gd name="T9" fmla="*/ 0 h 124"/>
                    <a:gd name="T10" fmla="*/ 187884 w 124"/>
                    <a:gd name="T11" fmla="*/ 309456 h 124"/>
                    <a:gd name="T12" fmla="*/ 187884 w 124"/>
                    <a:gd name="T13" fmla="*/ 276300 h 124"/>
                    <a:gd name="T14" fmla="*/ 171306 w 124"/>
                    <a:gd name="T15" fmla="*/ 279063 h 124"/>
                    <a:gd name="T16" fmla="*/ 154728 w 124"/>
                    <a:gd name="T17" fmla="*/ 276300 h 124"/>
                    <a:gd name="T18" fmla="*/ 154728 w 124"/>
                    <a:gd name="T19" fmla="*/ 309456 h 124"/>
                    <a:gd name="T20" fmla="*/ 33156 w 124"/>
                    <a:gd name="T21" fmla="*/ 185121 h 124"/>
                    <a:gd name="T22" fmla="*/ 66312 w 124"/>
                    <a:gd name="T23" fmla="*/ 185121 h 124"/>
                    <a:gd name="T24" fmla="*/ 63549 w 124"/>
                    <a:gd name="T25" fmla="*/ 171306 h 124"/>
                    <a:gd name="T26" fmla="*/ 66312 w 124"/>
                    <a:gd name="T27" fmla="*/ 154728 h 124"/>
                    <a:gd name="T28" fmla="*/ 33156 w 124"/>
                    <a:gd name="T29" fmla="*/ 154728 h 124"/>
                    <a:gd name="T30" fmla="*/ 154728 w 124"/>
                    <a:gd name="T31" fmla="*/ 30393 h 124"/>
                    <a:gd name="T32" fmla="*/ 154728 w 124"/>
                    <a:gd name="T33" fmla="*/ 63549 h 124"/>
                    <a:gd name="T34" fmla="*/ 171306 w 124"/>
                    <a:gd name="T35" fmla="*/ 63549 h 124"/>
                    <a:gd name="T36" fmla="*/ 187884 w 124"/>
                    <a:gd name="T37" fmla="*/ 63549 h 124"/>
                    <a:gd name="T38" fmla="*/ 187884 w 124"/>
                    <a:gd name="T39" fmla="*/ 30393 h 124"/>
                    <a:gd name="T40" fmla="*/ 309456 w 124"/>
                    <a:gd name="T41" fmla="*/ 154728 h 124"/>
                    <a:gd name="T42" fmla="*/ 279063 w 124"/>
                    <a:gd name="T43" fmla="*/ 154728 h 124"/>
                    <a:gd name="T44" fmla="*/ 279063 w 124"/>
                    <a:gd name="T45" fmla="*/ 171306 h 124"/>
                    <a:gd name="T46" fmla="*/ 279063 w 124"/>
                    <a:gd name="T47" fmla="*/ 185121 h 124"/>
                    <a:gd name="T48" fmla="*/ 309456 w 124"/>
                    <a:gd name="T49" fmla="*/ 185121 h 124"/>
                    <a:gd name="T50" fmla="*/ 187884 w 124"/>
                    <a:gd name="T51" fmla="*/ 309456 h 12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24" h="124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2"/>
                      </a:cubicBezTo>
                      <a:cubicBezTo>
                        <a:pt x="0" y="96"/>
                        <a:pt x="28" y="124"/>
                        <a:pt x="62" y="124"/>
                      </a:cubicBezTo>
                      <a:cubicBezTo>
                        <a:pt x="96" y="124"/>
                        <a:pt x="124" y="96"/>
                        <a:pt x="124" y="62"/>
                      </a:cubicBezTo>
                      <a:cubicBezTo>
                        <a:pt x="124" y="27"/>
                        <a:pt x="96" y="0"/>
                        <a:pt x="62" y="0"/>
                      </a:cubicBezTo>
                      <a:close/>
                      <a:moveTo>
                        <a:pt x="68" y="112"/>
                      </a:move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66" y="100"/>
                        <a:pt x="64" y="101"/>
                        <a:pt x="62" y="101"/>
                      </a:cubicBezTo>
                      <a:cubicBezTo>
                        <a:pt x="60" y="101"/>
                        <a:pt x="58" y="100"/>
                        <a:pt x="56" y="100"/>
                      </a:cubicBezTo>
                      <a:cubicBezTo>
                        <a:pt x="56" y="112"/>
                        <a:pt x="56" y="112"/>
                        <a:pt x="56" y="112"/>
                      </a:cubicBezTo>
                      <a:cubicBezTo>
                        <a:pt x="33" y="109"/>
                        <a:pt x="15" y="91"/>
                        <a:pt x="12" y="67"/>
                      </a:cubicBezTo>
                      <a:cubicBezTo>
                        <a:pt x="24" y="67"/>
                        <a:pt x="24" y="67"/>
                        <a:pt x="24" y="67"/>
                      </a:cubicBezTo>
                      <a:cubicBezTo>
                        <a:pt x="23" y="66"/>
                        <a:pt x="23" y="64"/>
                        <a:pt x="23" y="62"/>
                      </a:cubicBezTo>
                      <a:cubicBezTo>
                        <a:pt x="23" y="60"/>
                        <a:pt x="23" y="58"/>
                        <a:pt x="24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5" y="33"/>
                        <a:pt x="33" y="14"/>
                        <a:pt x="56" y="11"/>
                      </a:cubicBezTo>
                      <a:cubicBezTo>
                        <a:pt x="56" y="23"/>
                        <a:pt x="56" y="23"/>
                        <a:pt x="56" y="23"/>
                      </a:cubicBezTo>
                      <a:cubicBezTo>
                        <a:pt x="58" y="23"/>
                        <a:pt x="60" y="23"/>
                        <a:pt x="62" y="23"/>
                      </a:cubicBezTo>
                      <a:cubicBezTo>
                        <a:pt x="64" y="23"/>
                        <a:pt x="66" y="23"/>
                        <a:pt x="68" y="23"/>
                      </a:cubicBezTo>
                      <a:cubicBezTo>
                        <a:pt x="68" y="11"/>
                        <a:pt x="68" y="11"/>
                        <a:pt x="68" y="11"/>
                      </a:cubicBezTo>
                      <a:cubicBezTo>
                        <a:pt x="91" y="14"/>
                        <a:pt x="109" y="33"/>
                        <a:pt x="112" y="56"/>
                      </a:cubicBezTo>
                      <a:cubicBezTo>
                        <a:pt x="101" y="56"/>
                        <a:pt x="101" y="56"/>
                        <a:pt x="101" y="56"/>
                      </a:cubicBezTo>
                      <a:cubicBezTo>
                        <a:pt x="101" y="58"/>
                        <a:pt x="101" y="60"/>
                        <a:pt x="101" y="62"/>
                      </a:cubicBezTo>
                      <a:cubicBezTo>
                        <a:pt x="101" y="64"/>
                        <a:pt x="101" y="66"/>
                        <a:pt x="101" y="67"/>
                      </a:cubicBezTo>
                      <a:cubicBezTo>
                        <a:pt x="112" y="67"/>
                        <a:pt x="112" y="67"/>
                        <a:pt x="112" y="67"/>
                      </a:cubicBezTo>
                      <a:cubicBezTo>
                        <a:pt x="109" y="91"/>
                        <a:pt x="91" y="109"/>
                        <a:pt x="68" y="1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" name="Freeform 15"/>
                <p:cNvSpPr>
                  <a:spLocks/>
                </p:cNvSpPr>
                <p:nvPr/>
              </p:nvSpPr>
              <p:spPr bwMode="auto">
                <a:xfrm>
                  <a:off x="6129338" y="3413125"/>
                  <a:ext cx="25400" cy="26988"/>
                </a:xfrm>
                <a:custGeom>
                  <a:avLst/>
                  <a:gdLst>
                    <a:gd name="T0" fmla="*/ 8575 w 9"/>
                    <a:gd name="T1" fmla="*/ 28064 h 10"/>
                    <a:gd name="T2" fmla="*/ 25725 w 9"/>
                    <a:gd name="T3" fmla="*/ 19645 h 10"/>
                    <a:gd name="T4" fmla="*/ 17150 w 9"/>
                    <a:gd name="T5" fmla="*/ 5613 h 10"/>
                    <a:gd name="T6" fmla="*/ 8575 w 9"/>
                    <a:gd name="T7" fmla="*/ 0 h 10"/>
                    <a:gd name="T8" fmla="*/ 5717 w 9"/>
                    <a:gd name="T9" fmla="*/ 2806 h 10"/>
                    <a:gd name="T10" fmla="*/ 0 w 9"/>
                    <a:gd name="T11" fmla="*/ 8419 h 10"/>
                    <a:gd name="T12" fmla="*/ 2858 w 9"/>
                    <a:gd name="T13" fmla="*/ 14032 h 10"/>
                    <a:gd name="T14" fmla="*/ 8575 w 9"/>
                    <a:gd name="T15" fmla="*/ 28064 h 1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" h="10">
                      <a:moveTo>
                        <a:pt x="3" y="10"/>
                      </a:moveTo>
                      <a:cubicBezTo>
                        <a:pt x="5" y="9"/>
                        <a:pt x="7" y="8"/>
                        <a:pt x="9" y="7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3" y="0"/>
                        <a:pt x="2" y="1"/>
                        <a:pt x="2" y="1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1" y="5"/>
                      </a:cubicBezTo>
                      <a:lnTo>
                        <a:pt x="3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1" name="Freeform 16"/>
                <p:cNvSpPr>
                  <a:spLocks/>
                </p:cNvSpPr>
                <p:nvPr/>
              </p:nvSpPr>
              <p:spPr bwMode="auto">
                <a:xfrm>
                  <a:off x="6242050" y="3413125"/>
                  <a:ext cx="25400" cy="26988"/>
                </a:xfrm>
                <a:custGeom>
                  <a:avLst/>
                  <a:gdLst>
                    <a:gd name="T0" fmla="*/ 20008 w 9"/>
                    <a:gd name="T1" fmla="*/ 2806 h 10"/>
                    <a:gd name="T2" fmla="*/ 17150 w 9"/>
                    <a:gd name="T3" fmla="*/ 0 h 10"/>
                    <a:gd name="T4" fmla="*/ 8575 w 9"/>
                    <a:gd name="T5" fmla="*/ 5613 h 10"/>
                    <a:gd name="T6" fmla="*/ 0 w 9"/>
                    <a:gd name="T7" fmla="*/ 19645 h 10"/>
                    <a:gd name="T8" fmla="*/ 17150 w 9"/>
                    <a:gd name="T9" fmla="*/ 28064 h 10"/>
                    <a:gd name="T10" fmla="*/ 25725 w 9"/>
                    <a:gd name="T11" fmla="*/ 14032 h 10"/>
                    <a:gd name="T12" fmla="*/ 20008 w 9"/>
                    <a:gd name="T13" fmla="*/ 2806 h 1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7" y="1"/>
                      </a:moveTo>
                      <a:cubicBezTo>
                        <a:pt x="7" y="1"/>
                        <a:pt x="7" y="0"/>
                        <a:pt x="6" y="0"/>
                      </a:cubicBezTo>
                      <a:cubicBezTo>
                        <a:pt x="5" y="0"/>
                        <a:pt x="4" y="1"/>
                        <a:pt x="3" y="2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2" y="8"/>
                        <a:pt x="4" y="9"/>
                        <a:pt x="6" y="1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3"/>
                        <a:pt x="9" y="2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2" name="Freeform 17"/>
                <p:cNvSpPr>
                  <a:spLocks/>
                </p:cNvSpPr>
                <p:nvPr/>
              </p:nvSpPr>
              <p:spPr bwMode="auto">
                <a:xfrm>
                  <a:off x="6286500" y="3459163"/>
                  <a:ext cx="25400" cy="22225"/>
                </a:xfrm>
                <a:custGeom>
                  <a:avLst/>
                  <a:gdLst>
                    <a:gd name="T0" fmla="*/ 21828 w 9"/>
                    <a:gd name="T1" fmla="*/ 16663 h 8"/>
                    <a:gd name="T2" fmla="*/ 24556 w 9"/>
                    <a:gd name="T3" fmla="*/ 11109 h 8"/>
                    <a:gd name="T4" fmla="*/ 24556 w 9"/>
                    <a:gd name="T5" fmla="*/ 2777 h 8"/>
                    <a:gd name="T6" fmla="*/ 16371 w 9"/>
                    <a:gd name="T7" fmla="*/ 0 h 8"/>
                    <a:gd name="T8" fmla="*/ 13642 w 9"/>
                    <a:gd name="T9" fmla="*/ 0 h 8"/>
                    <a:gd name="T10" fmla="*/ 0 w 9"/>
                    <a:gd name="T11" fmla="*/ 8331 h 8"/>
                    <a:gd name="T12" fmla="*/ 8185 w 9"/>
                    <a:gd name="T13" fmla="*/ 22217 h 8"/>
                    <a:gd name="T14" fmla="*/ 21828 w 9"/>
                    <a:gd name="T15" fmla="*/ 16663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" h="8">
                      <a:moveTo>
                        <a:pt x="8" y="6"/>
                      </a:moveTo>
                      <a:cubicBezTo>
                        <a:pt x="8" y="5"/>
                        <a:pt x="9" y="5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8" y="1"/>
                        <a:pt x="7" y="0"/>
                        <a:pt x="6" y="0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5"/>
                        <a:pt x="2" y="7"/>
                        <a:pt x="3" y="8"/>
                      </a:cubicBez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3" name="Freeform 18"/>
                <p:cNvSpPr>
                  <a:spLocks/>
                </p:cNvSpPr>
                <p:nvPr/>
              </p:nvSpPr>
              <p:spPr bwMode="auto">
                <a:xfrm>
                  <a:off x="6084888" y="3459163"/>
                  <a:ext cx="25400" cy="22225"/>
                </a:xfrm>
                <a:custGeom>
                  <a:avLst/>
                  <a:gdLst>
                    <a:gd name="T0" fmla="*/ 8185 w 9"/>
                    <a:gd name="T1" fmla="*/ 0 h 8"/>
                    <a:gd name="T2" fmla="*/ 0 w 9"/>
                    <a:gd name="T3" fmla="*/ 2777 h 8"/>
                    <a:gd name="T4" fmla="*/ 0 w 9"/>
                    <a:gd name="T5" fmla="*/ 11109 h 8"/>
                    <a:gd name="T6" fmla="*/ 2728 w 9"/>
                    <a:gd name="T7" fmla="*/ 16663 h 8"/>
                    <a:gd name="T8" fmla="*/ 16371 w 9"/>
                    <a:gd name="T9" fmla="*/ 22217 h 8"/>
                    <a:gd name="T10" fmla="*/ 24556 w 9"/>
                    <a:gd name="T11" fmla="*/ 8331 h 8"/>
                    <a:gd name="T12" fmla="*/ 10914 w 9"/>
                    <a:gd name="T13" fmla="*/ 0 h 8"/>
                    <a:gd name="T14" fmla="*/ 8185 w 9"/>
                    <a:gd name="T15" fmla="*/ 0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" h="8">
                      <a:moveTo>
                        <a:pt x="3" y="0"/>
                      </a:move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5"/>
                        <a:pt x="1" y="5"/>
                        <a:pt x="1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8" y="5"/>
                        <a:pt x="9" y="3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4" name="Freeform 19"/>
                <p:cNvSpPr>
                  <a:spLocks/>
                </p:cNvSpPr>
                <p:nvPr/>
              </p:nvSpPr>
              <p:spPr bwMode="auto">
                <a:xfrm>
                  <a:off x="6286500" y="3578225"/>
                  <a:ext cx="25400" cy="22225"/>
                </a:xfrm>
                <a:custGeom>
                  <a:avLst/>
                  <a:gdLst>
                    <a:gd name="T0" fmla="*/ 0 w 9"/>
                    <a:gd name="T1" fmla="*/ 13886 h 8"/>
                    <a:gd name="T2" fmla="*/ 13642 w 9"/>
                    <a:gd name="T3" fmla="*/ 22217 h 8"/>
                    <a:gd name="T4" fmla="*/ 16371 w 9"/>
                    <a:gd name="T5" fmla="*/ 22217 h 8"/>
                    <a:gd name="T6" fmla="*/ 24556 w 9"/>
                    <a:gd name="T7" fmla="*/ 19440 h 8"/>
                    <a:gd name="T8" fmla="*/ 24556 w 9"/>
                    <a:gd name="T9" fmla="*/ 13886 h 8"/>
                    <a:gd name="T10" fmla="*/ 21828 w 9"/>
                    <a:gd name="T11" fmla="*/ 8331 h 8"/>
                    <a:gd name="T12" fmla="*/ 8185 w 9"/>
                    <a:gd name="T13" fmla="*/ 0 h 8"/>
                    <a:gd name="T14" fmla="*/ 0 w 9"/>
                    <a:gd name="T15" fmla="*/ 13886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" h="8">
                      <a:moveTo>
                        <a:pt x="0" y="5"/>
                      </a:move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7" y="8"/>
                        <a:pt x="8" y="8"/>
                        <a:pt x="9" y="7"/>
                      </a:cubicBezTo>
                      <a:cubicBezTo>
                        <a:pt x="9" y="6"/>
                        <a:pt x="9" y="5"/>
                        <a:pt x="9" y="5"/>
                      </a:cubicBezTo>
                      <a:cubicBezTo>
                        <a:pt x="9" y="4"/>
                        <a:pt x="8" y="3"/>
                        <a:pt x="8" y="3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2"/>
                        <a:pt x="1" y="3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5" name="Freeform 20"/>
                <p:cNvSpPr>
                  <a:spLocks/>
                </p:cNvSpPr>
                <p:nvPr/>
              </p:nvSpPr>
              <p:spPr bwMode="auto">
                <a:xfrm>
                  <a:off x="6084888" y="3578225"/>
                  <a:ext cx="25400" cy="22225"/>
                </a:xfrm>
                <a:custGeom>
                  <a:avLst/>
                  <a:gdLst>
                    <a:gd name="T0" fmla="*/ 2728 w 9"/>
                    <a:gd name="T1" fmla="*/ 8331 h 8"/>
                    <a:gd name="T2" fmla="*/ 0 w 9"/>
                    <a:gd name="T3" fmla="*/ 13886 h 8"/>
                    <a:gd name="T4" fmla="*/ 0 w 9"/>
                    <a:gd name="T5" fmla="*/ 19440 h 8"/>
                    <a:gd name="T6" fmla="*/ 8185 w 9"/>
                    <a:gd name="T7" fmla="*/ 22217 h 8"/>
                    <a:gd name="T8" fmla="*/ 10914 w 9"/>
                    <a:gd name="T9" fmla="*/ 22217 h 8"/>
                    <a:gd name="T10" fmla="*/ 24556 w 9"/>
                    <a:gd name="T11" fmla="*/ 13886 h 8"/>
                    <a:gd name="T12" fmla="*/ 16371 w 9"/>
                    <a:gd name="T13" fmla="*/ 0 h 8"/>
                    <a:gd name="T14" fmla="*/ 2728 w 9"/>
                    <a:gd name="T15" fmla="*/ 8331 h 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" h="8">
                      <a:moveTo>
                        <a:pt x="1" y="3"/>
                      </a:moveTo>
                      <a:cubicBezTo>
                        <a:pt x="1" y="3"/>
                        <a:pt x="0" y="4"/>
                        <a:pt x="0" y="5"/>
                      </a:cubicBez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1" y="8"/>
                        <a:pt x="2" y="8"/>
                        <a:pt x="3" y="8"/>
                      </a:cubicBezTo>
                      <a:cubicBezTo>
                        <a:pt x="3" y="8"/>
                        <a:pt x="4" y="8"/>
                        <a:pt x="4" y="8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3"/>
                        <a:pt x="7" y="2"/>
                        <a:pt x="6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6" name="Freeform 21"/>
                <p:cNvSpPr>
                  <a:spLocks/>
                </p:cNvSpPr>
                <p:nvPr/>
              </p:nvSpPr>
              <p:spPr bwMode="auto">
                <a:xfrm>
                  <a:off x="6242050" y="3619500"/>
                  <a:ext cx="25400" cy="28575"/>
                </a:xfrm>
                <a:custGeom>
                  <a:avLst/>
                  <a:gdLst>
                    <a:gd name="T0" fmla="*/ 17150 w 9"/>
                    <a:gd name="T1" fmla="*/ 0 h 10"/>
                    <a:gd name="T2" fmla="*/ 0 w 9"/>
                    <a:gd name="T3" fmla="*/ 8419 h 10"/>
                    <a:gd name="T4" fmla="*/ 8575 w 9"/>
                    <a:gd name="T5" fmla="*/ 22451 h 10"/>
                    <a:gd name="T6" fmla="*/ 17150 w 9"/>
                    <a:gd name="T7" fmla="*/ 28064 h 10"/>
                    <a:gd name="T8" fmla="*/ 20008 w 9"/>
                    <a:gd name="T9" fmla="*/ 25258 h 10"/>
                    <a:gd name="T10" fmla="*/ 25725 w 9"/>
                    <a:gd name="T11" fmla="*/ 14032 h 10"/>
                    <a:gd name="T12" fmla="*/ 17150 w 9"/>
                    <a:gd name="T13" fmla="*/ 0 h 1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6" y="0"/>
                      </a:moveTo>
                      <a:cubicBezTo>
                        <a:pt x="4" y="1"/>
                        <a:pt x="2" y="2"/>
                        <a:pt x="0" y="3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4" y="9"/>
                        <a:pt x="5" y="10"/>
                        <a:pt x="6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9" y="9"/>
                        <a:pt x="9" y="7"/>
                        <a:pt x="9" y="5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7" name="Freeform 22"/>
                <p:cNvSpPr>
                  <a:spLocks/>
                </p:cNvSpPr>
                <p:nvPr/>
              </p:nvSpPr>
              <p:spPr bwMode="auto">
                <a:xfrm>
                  <a:off x="6129338" y="3619500"/>
                  <a:ext cx="25400" cy="28575"/>
                </a:xfrm>
                <a:custGeom>
                  <a:avLst/>
                  <a:gdLst>
                    <a:gd name="T0" fmla="*/ 2858 w 9"/>
                    <a:gd name="T1" fmla="*/ 14032 h 10"/>
                    <a:gd name="T2" fmla="*/ 0 w 9"/>
                    <a:gd name="T3" fmla="*/ 22451 h 10"/>
                    <a:gd name="T4" fmla="*/ 5717 w 9"/>
                    <a:gd name="T5" fmla="*/ 25258 h 10"/>
                    <a:gd name="T6" fmla="*/ 8575 w 9"/>
                    <a:gd name="T7" fmla="*/ 28064 h 10"/>
                    <a:gd name="T8" fmla="*/ 17150 w 9"/>
                    <a:gd name="T9" fmla="*/ 22451 h 10"/>
                    <a:gd name="T10" fmla="*/ 25725 w 9"/>
                    <a:gd name="T11" fmla="*/ 8419 h 10"/>
                    <a:gd name="T12" fmla="*/ 8575 w 9"/>
                    <a:gd name="T13" fmla="*/ 0 h 10"/>
                    <a:gd name="T14" fmla="*/ 2858 w 9"/>
                    <a:gd name="T15" fmla="*/ 14032 h 1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" h="10">
                      <a:moveTo>
                        <a:pt x="1" y="5"/>
                      </a:moveTo>
                      <a:cubicBezTo>
                        <a:pt x="0" y="6"/>
                        <a:pt x="0" y="7"/>
                        <a:pt x="0" y="8"/>
                      </a:cubicBezTo>
                      <a:cubicBezTo>
                        <a:pt x="0" y="8"/>
                        <a:pt x="1" y="9"/>
                        <a:pt x="2" y="9"/>
                      </a:cubicBezTo>
                      <a:cubicBezTo>
                        <a:pt x="2" y="10"/>
                        <a:pt x="3" y="10"/>
                        <a:pt x="3" y="10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7" y="2"/>
                        <a:pt x="5" y="1"/>
                        <a:pt x="3" y="0"/>
                      </a:cubicBezTo>
                      <a:lnTo>
                        <a:pt x="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8" name="Oval 23"/>
                <p:cNvSpPr>
                  <a:spLocks noChangeArrowheads="1"/>
                </p:cNvSpPr>
                <p:nvPr/>
              </p:nvSpPr>
              <p:spPr bwMode="auto">
                <a:xfrm>
                  <a:off x="6184900" y="3517900"/>
                  <a:ext cx="23813" cy="269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9" name="Freeform 24"/>
                <p:cNvSpPr>
                  <a:spLocks/>
                </p:cNvSpPr>
                <p:nvPr/>
              </p:nvSpPr>
              <p:spPr bwMode="auto">
                <a:xfrm>
                  <a:off x="6148388" y="3444875"/>
                  <a:ext cx="60325" cy="73025"/>
                </a:xfrm>
                <a:custGeom>
                  <a:avLst/>
                  <a:gdLst>
                    <a:gd name="T0" fmla="*/ 60805 w 22"/>
                    <a:gd name="T1" fmla="*/ 69710 h 26"/>
                    <a:gd name="T2" fmla="*/ 58041 w 22"/>
                    <a:gd name="T3" fmla="*/ 19519 h 26"/>
                    <a:gd name="T4" fmla="*/ 49750 w 22"/>
                    <a:gd name="T5" fmla="*/ 8365 h 26"/>
                    <a:gd name="T6" fmla="*/ 38694 w 22"/>
                    <a:gd name="T7" fmla="*/ 19519 h 26"/>
                    <a:gd name="T8" fmla="*/ 38694 w 22"/>
                    <a:gd name="T9" fmla="*/ 47403 h 26"/>
                    <a:gd name="T10" fmla="*/ 13819 w 22"/>
                    <a:gd name="T11" fmla="*/ 2788 h 26"/>
                    <a:gd name="T12" fmla="*/ 5528 w 22"/>
                    <a:gd name="T13" fmla="*/ 2788 h 26"/>
                    <a:gd name="T14" fmla="*/ 2764 w 22"/>
                    <a:gd name="T15" fmla="*/ 11154 h 26"/>
                    <a:gd name="T16" fmla="*/ 35930 w 22"/>
                    <a:gd name="T17" fmla="*/ 72498 h 26"/>
                    <a:gd name="T18" fmla="*/ 49750 w 22"/>
                    <a:gd name="T19" fmla="*/ 66921 h 26"/>
                    <a:gd name="T20" fmla="*/ 60805 w 22"/>
                    <a:gd name="T21" fmla="*/ 69710 h 2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2" h="26">
                      <a:moveTo>
                        <a:pt x="22" y="25"/>
                      </a:move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1" y="5"/>
                        <a:pt x="20" y="3"/>
                        <a:pt x="18" y="3"/>
                      </a:cubicBezTo>
                      <a:cubicBezTo>
                        <a:pt x="15" y="3"/>
                        <a:pt x="14" y="5"/>
                        <a:pt x="14" y="7"/>
                      </a:cubicBezTo>
                      <a:cubicBezTo>
                        <a:pt x="14" y="17"/>
                        <a:pt x="14" y="17"/>
                        <a:pt x="14" y="17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ubicBezTo>
                        <a:pt x="1" y="1"/>
                        <a:pt x="0" y="3"/>
                        <a:pt x="1" y="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4" y="24"/>
                        <a:pt x="16" y="24"/>
                        <a:pt x="18" y="24"/>
                      </a:cubicBezTo>
                      <a:cubicBezTo>
                        <a:pt x="19" y="24"/>
                        <a:pt x="21" y="24"/>
                        <a:pt x="2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04" name="文本框 38"/>
              <p:cNvSpPr txBox="1"/>
              <p:nvPr/>
            </p:nvSpPr>
            <p:spPr bwMode="auto">
              <a:xfrm>
                <a:off x="8793613" y="1188221"/>
                <a:ext cx="1922797" cy="45418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  <p:sp>
            <p:nvSpPr>
              <p:cNvPr id="105" name="文本框 39"/>
              <p:cNvSpPr txBox="1"/>
              <p:nvPr/>
            </p:nvSpPr>
            <p:spPr bwMode="auto">
              <a:xfrm>
                <a:off x="8425457" y="1602721"/>
                <a:ext cx="2335184" cy="607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1036273" y="4592573"/>
              <a:ext cx="4077294" cy="1046245"/>
              <a:chOff x="1912294" y="4784649"/>
              <a:chExt cx="4077294" cy="1046245"/>
            </a:xfrm>
          </p:grpSpPr>
          <p:sp>
            <p:nvSpPr>
              <p:cNvPr id="121" name="任意多边形 120"/>
              <p:cNvSpPr/>
              <p:nvPr/>
            </p:nvSpPr>
            <p:spPr>
              <a:xfrm>
                <a:off x="2012426" y="4804940"/>
                <a:ext cx="3977162" cy="403860"/>
              </a:xfrm>
              <a:custGeom>
                <a:avLst/>
                <a:gdLst>
                  <a:gd name="connsiteX0" fmla="*/ 3779520 w 3779520"/>
                  <a:gd name="connsiteY0" fmla="*/ 0 h 853440"/>
                  <a:gd name="connsiteX1" fmla="*/ 3169920 w 3779520"/>
                  <a:gd name="connsiteY1" fmla="*/ 853440 h 853440"/>
                  <a:gd name="connsiteX2" fmla="*/ 0 w 3779520"/>
                  <a:gd name="connsiteY2" fmla="*/ 853440 h 853440"/>
                  <a:gd name="connsiteX0" fmla="*/ 3860889 w 3860889"/>
                  <a:gd name="connsiteY0" fmla="*/ 0 h 403860"/>
                  <a:gd name="connsiteX1" fmla="*/ 3169920 w 3860889"/>
                  <a:gd name="connsiteY1" fmla="*/ 403860 h 403860"/>
                  <a:gd name="connsiteX2" fmla="*/ 0 w 3860889"/>
                  <a:gd name="connsiteY2" fmla="*/ 403860 h 403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60889" h="403860">
                    <a:moveTo>
                      <a:pt x="3860889" y="0"/>
                    </a:moveTo>
                    <a:lnTo>
                      <a:pt x="3169920" y="403860"/>
                    </a:lnTo>
                    <a:lnTo>
                      <a:pt x="0" y="403860"/>
                    </a:lnTo>
                  </a:path>
                </a:pathLst>
              </a:custGeom>
              <a:noFill/>
              <a:ln w="25400" cap="flat" cmpd="sng" algn="ctr">
                <a:solidFill>
                  <a:srgbClr val="FFBF53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912294" y="5120635"/>
                <a:ext cx="176331" cy="176331"/>
              </a:xfrm>
              <a:prstGeom prst="ellipse">
                <a:avLst/>
              </a:prstGeom>
              <a:solidFill>
                <a:srgbClr val="FFBF5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3" name="Freeform 246"/>
              <p:cNvSpPr>
                <a:spLocks/>
              </p:cNvSpPr>
              <p:nvPr/>
            </p:nvSpPr>
            <p:spPr bwMode="auto">
              <a:xfrm>
                <a:off x="2202745" y="4848178"/>
                <a:ext cx="300346" cy="294925"/>
              </a:xfrm>
              <a:custGeom>
                <a:avLst/>
                <a:gdLst>
                  <a:gd name="T0" fmla="*/ 409249 w 159"/>
                  <a:gd name="T1" fmla="*/ 295952 h 156"/>
                  <a:gd name="T2" fmla="*/ 326293 w 159"/>
                  <a:gd name="T3" fmla="*/ 279356 h 156"/>
                  <a:gd name="T4" fmla="*/ 257163 w 159"/>
                  <a:gd name="T5" fmla="*/ 210209 h 156"/>
                  <a:gd name="T6" fmla="*/ 342884 w 159"/>
                  <a:gd name="T7" fmla="*/ 121700 h 156"/>
                  <a:gd name="T8" fmla="*/ 367771 w 159"/>
                  <a:gd name="T9" fmla="*/ 118934 h 156"/>
                  <a:gd name="T10" fmla="*/ 409249 w 159"/>
                  <a:gd name="T11" fmla="*/ 52552 h 156"/>
                  <a:gd name="T12" fmla="*/ 387127 w 159"/>
                  <a:gd name="T13" fmla="*/ 30425 h 156"/>
                  <a:gd name="T14" fmla="*/ 320763 w 159"/>
                  <a:gd name="T15" fmla="*/ 71914 h 156"/>
                  <a:gd name="T16" fmla="*/ 317997 w 159"/>
                  <a:gd name="T17" fmla="*/ 96807 h 156"/>
                  <a:gd name="T18" fmla="*/ 232276 w 159"/>
                  <a:gd name="T19" fmla="*/ 182550 h 156"/>
                  <a:gd name="T20" fmla="*/ 154851 w 159"/>
                  <a:gd name="T21" fmla="*/ 107870 h 156"/>
                  <a:gd name="T22" fmla="*/ 138260 w 159"/>
                  <a:gd name="T23" fmla="*/ 24893 h 156"/>
                  <a:gd name="T24" fmla="*/ 88486 w 159"/>
                  <a:gd name="T25" fmla="*/ 0 h 156"/>
                  <a:gd name="T26" fmla="*/ 121669 w 159"/>
                  <a:gd name="T27" fmla="*/ 33191 h 156"/>
                  <a:gd name="T28" fmla="*/ 107843 w 159"/>
                  <a:gd name="T29" fmla="*/ 88509 h 156"/>
                  <a:gd name="T30" fmla="*/ 52539 w 159"/>
                  <a:gd name="T31" fmla="*/ 102338 h 156"/>
                  <a:gd name="T32" fmla="*/ 8296 w 159"/>
                  <a:gd name="T33" fmla="*/ 55318 h 156"/>
                  <a:gd name="T34" fmla="*/ 27652 w 159"/>
                  <a:gd name="T35" fmla="*/ 135529 h 156"/>
                  <a:gd name="T36" fmla="*/ 113373 w 159"/>
                  <a:gd name="T37" fmla="*/ 152125 h 156"/>
                  <a:gd name="T38" fmla="*/ 179738 w 159"/>
                  <a:gd name="T39" fmla="*/ 218506 h 156"/>
                  <a:gd name="T40" fmla="*/ 35948 w 159"/>
                  <a:gd name="T41" fmla="*/ 359568 h 156"/>
                  <a:gd name="T42" fmla="*/ 35948 w 159"/>
                  <a:gd name="T43" fmla="*/ 401056 h 156"/>
                  <a:gd name="T44" fmla="*/ 38713 w 159"/>
                  <a:gd name="T45" fmla="*/ 403822 h 156"/>
                  <a:gd name="T46" fmla="*/ 80191 w 159"/>
                  <a:gd name="T47" fmla="*/ 403822 h 156"/>
                  <a:gd name="T48" fmla="*/ 221216 w 159"/>
                  <a:gd name="T49" fmla="*/ 262761 h 156"/>
                  <a:gd name="T50" fmla="*/ 282050 w 159"/>
                  <a:gd name="T51" fmla="*/ 323611 h 156"/>
                  <a:gd name="T52" fmla="*/ 298641 w 159"/>
                  <a:gd name="T53" fmla="*/ 406588 h 156"/>
                  <a:gd name="T54" fmla="*/ 365006 w 159"/>
                  <a:gd name="T55" fmla="*/ 428715 h 156"/>
                  <a:gd name="T56" fmla="*/ 323528 w 159"/>
                  <a:gd name="T57" fmla="*/ 387227 h 156"/>
                  <a:gd name="T58" fmla="*/ 334589 w 159"/>
                  <a:gd name="T59" fmla="*/ 342972 h 156"/>
                  <a:gd name="T60" fmla="*/ 378832 w 159"/>
                  <a:gd name="T61" fmla="*/ 331908 h 156"/>
                  <a:gd name="T62" fmla="*/ 428605 w 159"/>
                  <a:gd name="T63" fmla="*/ 381695 h 156"/>
                  <a:gd name="T64" fmla="*/ 409249 w 159"/>
                  <a:gd name="T65" fmla="*/ 295952 h 15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59" h="156">
                    <a:moveTo>
                      <a:pt x="148" y="107"/>
                    </a:moveTo>
                    <a:cubicBezTo>
                      <a:pt x="140" y="99"/>
                      <a:pt x="128" y="97"/>
                      <a:pt x="118" y="101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124" y="44"/>
                      <a:pt x="124" y="44"/>
                      <a:pt x="124" y="44"/>
                    </a:cubicBezTo>
                    <a:cubicBezTo>
                      <a:pt x="133" y="43"/>
                      <a:pt x="133" y="43"/>
                      <a:pt x="133" y="43"/>
                    </a:cubicBezTo>
                    <a:cubicBezTo>
                      <a:pt x="148" y="19"/>
                      <a:pt x="148" y="19"/>
                      <a:pt x="148" y="19"/>
                    </a:cubicBezTo>
                    <a:cubicBezTo>
                      <a:pt x="140" y="11"/>
                      <a:pt x="140" y="11"/>
                      <a:pt x="140" y="11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5" y="35"/>
                      <a:pt x="115" y="35"/>
                      <a:pt x="115" y="35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60" y="29"/>
                      <a:pt x="58" y="17"/>
                      <a:pt x="50" y="9"/>
                    </a:cubicBezTo>
                    <a:cubicBezTo>
                      <a:pt x="45" y="4"/>
                      <a:pt x="38" y="1"/>
                      <a:pt x="32" y="0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0" y="30"/>
                      <a:pt x="2" y="41"/>
                      <a:pt x="10" y="49"/>
                    </a:cubicBezTo>
                    <a:cubicBezTo>
                      <a:pt x="18" y="57"/>
                      <a:pt x="30" y="59"/>
                      <a:pt x="41" y="55"/>
                    </a:cubicBezTo>
                    <a:cubicBezTo>
                      <a:pt x="65" y="79"/>
                      <a:pt x="65" y="79"/>
                      <a:pt x="65" y="79"/>
                    </a:cubicBezTo>
                    <a:cubicBezTo>
                      <a:pt x="13" y="130"/>
                      <a:pt x="13" y="130"/>
                      <a:pt x="13" y="130"/>
                    </a:cubicBezTo>
                    <a:cubicBezTo>
                      <a:pt x="9" y="134"/>
                      <a:pt x="9" y="141"/>
                      <a:pt x="13" y="145"/>
                    </a:cubicBezTo>
                    <a:cubicBezTo>
                      <a:pt x="14" y="146"/>
                      <a:pt x="14" y="146"/>
                      <a:pt x="14" y="146"/>
                    </a:cubicBezTo>
                    <a:cubicBezTo>
                      <a:pt x="18" y="150"/>
                      <a:pt x="25" y="150"/>
                      <a:pt x="29" y="146"/>
                    </a:cubicBezTo>
                    <a:cubicBezTo>
                      <a:pt x="80" y="95"/>
                      <a:pt x="80" y="95"/>
                      <a:pt x="80" y="95"/>
                    </a:cubicBezTo>
                    <a:cubicBezTo>
                      <a:pt x="102" y="117"/>
                      <a:pt x="102" y="117"/>
                      <a:pt x="102" y="117"/>
                    </a:cubicBezTo>
                    <a:cubicBezTo>
                      <a:pt x="98" y="127"/>
                      <a:pt x="100" y="139"/>
                      <a:pt x="108" y="147"/>
                    </a:cubicBezTo>
                    <a:cubicBezTo>
                      <a:pt x="115" y="154"/>
                      <a:pt x="124" y="156"/>
                      <a:pt x="132" y="155"/>
                    </a:cubicBezTo>
                    <a:cubicBezTo>
                      <a:pt x="117" y="140"/>
                      <a:pt x="117" y="140"/>
                      <a:pt x="117" y="140"/>
                    </a:cubicBezTo>
                    <a:cubicBezTo>
                      <a:pt x="121" y="124"/>
                      <a:pt x="121" y="124"/>
                      <a:pt x="121" y="124"/>
                    </a:cubicBezTo>
                    <a:cubicBezTo>
                      <a:pt x="137" y="120"/>
                      <a:pt x="137" y="120"/>
                      <a:pt x="137" y="120"/>
                    </a:cubicBezTo>
                    <a:cubicBezTo>
                      <a:pt x="155" y="138"/>
                      <a:pt x="155" y="138"/>
                      <a:pt x="155" y="138"/>
                    </a:cubicBezTo>
                    <a:cubicBezTo>
                      <a:pt x="159" y="127"/>
                      <a:pt x="157" y="115"/>
                      <a:pt x="148" y="107"/>
                    </a:cubicBezTo>
                    <a:close/>
                  </a:path>
                </a:pathLst>
              </a:custGeom>
              <a:solidFill>
                <a:srgbClr val="000000">
                  <a:lumMod val="50000"/>
                  <a:lumOff val="50000"/>
                </a:srgbClr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4" name="文本框 51"/>
              <p:cNvSpPr txBox="1"/>
              <p:nvPr/>
            </p:nvSpPr>
            <p:spPr bwMode="auto">
              <a:xfrm>
                <a:off x="2449914" y="4784649"/>
                <a:ext cx="1922797" cy="45418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  <p:sp>
            <p:nvSpPr>
              <p:cNvPr id="125" name="文本框 52"/>
              <p:cNvSpPr txBox="1"/>
              <p:nvPr/>
            </p:nvSpPr>
            <p:spPr bwMode="auto">
              <a:xfrm>
                <a:off x="2106681" y="5222992"/>
                <a:ext cx="2335184" cy="607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7134281" y="4958836"/>
              <a:ext cx="3736560" cy="1174260"/>
              <a:chOff x="6200247" y="4623378"/>
              <a:chExt cx="3736560" cy="1174260"/>
            </a:xfrm>
          </p:grpSpPr>
          <p:sp>
            <p:nvSpPr>
              <p:cNvPr id="127" name="任意多边形 126"/>
              <p:cNvSpPr/>
              <p:nvPr/>
            </p:nvSpPr>
            <p:spPr>
              <a:xfrm flipH="1">
                <a:off x="6200247" y="4623378"/>
                <a:ext cx="3714694" cy="571500"/>
              </a:xfrm>
              <a:custGeom>
                <a:avLst/>
                <a:gdLst>
                  <a:gd name="connsiteX0" fmla="*/ 3779520 w 3779520"/>
                  <a:gd name="connsiteY0" fmla="*/ 0 h 853440"/>
                  <a:gd name="connsiteX1" fmla="*/ 3169920 w 3779520"/>
                  <a:gd name="connsiteY1" fmla="*/ 853440 h 853440"/>
                  <a:gd name="connsiteX2" fmla="*/ 0 w 3779520"/>
                  <a:gd name="connsiteY2" fmla="*/ 853440 h 853440"/>
                  <a:gd name="connsiteX0" fmla="*/ 4303871 w 4303871"/>
                  <a:gd name="connsiteY0" fmla="*/ 0 h 571500"/>
                  <a:gd name="connsiteX1" fmla="*/ 3169920 w 4303871"/>
                  <a:gd name="connsiteY1" fmla="*/ 571500 h 571500"/>
                  <a:gd name="connsiteX2" fmla="*/ 0 w 4303871"/>
                  <a:gd name="connsiteY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03871" h="571500">
                    <a:moveTo>
                      <a:pt x="4303871" y="0"/>
                    </a:moveTo>
                    <a:lnTo>
                      <a:pt x="3169920" y="571500"/>
                    </a:lnTo>
                    <a:lnTo>
                      <a:pt x="0" y="571500"/>
                    </a:lnTo>
                  </a:path>
                </a:pathLst>
              </a:custGeom>
              <a:noFill/>
              <a:ln w="25400" cap="flat" cmpd="sng" algn="ctr">
                <a:solidFill>
                  <a:srgbClr val="01B3C5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9760476" y="5120635"/>
                <a:ext cx="176331" cy="176331"/>
              </a:xfrm>
              <a:prstGeom prst="ellipse">
                <a:avLst/>
              </a:prstGeom>
              <a:solidFill>
                <a:srgbClr val="01B3C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29" name="组合 128"/>
              <p:cNvGrpSpPr/>
              <p:nvPr/>
            </p:nvGrpSpPr>
            <p:grpSpPr>
              <a:xfrm>
                <a:off x="7463388" y="4771147"/>
                <a:ext cx="338296" cy="343717"/>
                <a:chOff x="3521075" y="3182938"/>
                <a:chExt cx="495300" cy="503237"/>
              </a:xfrm>
              <a:solidFill>
                <a:srgbClr val="000000">
                  <a:lumMod val="50000"/>
                  <a:lumOff val="50000"/>
                </a:srgbClr>
              </a:solidFill>
            </p:grpSpPr>
            <p:sp>
              <p:nvSpPr>
                <p:cNvPr id="132" name="Freeform 83"/>
                <p:cNvSpPr>
                  <a:spLocks noEditPoints="1"/>
                </p:cNvSpPr>
                <p:nvPr/>
              </p:nvSpPr>
              <p:spPr bwMode="auto">
                <a:xfrm>
                  <a:off x="3546475" y="3201988"/>
                  <a:ext cx="444500" cy="233362"/>
                </a:xfrm>
                <a:custGeom>
                  <a:avLst/>
                  <a:gdLst>
                    <a:gd name="T0" fmla="*/ 444343 w 380"/>
                    <a:gd name="T1" fmla="*/ 232696 h 199"/>
                    <a:gd name="T2" fmla="*/ 0 w 380"/>
                    <a:gd name="T3" fmla="*/ 232696 h 199"/>
                    <a:gd name="T4" fmla="*/ 0 w 380"/>
                    <a:gd name="T5" fmla="*/ 0 h 199"/>
                    <a:gd name="T6" fmla="*/ 444343 w 380"/>
                    <a:gd name="T7" fmla="*/ 0 h 199"/>
                    <a:gd name="T8" fmla="*/ 444343 w 380"/>
                    <a:gd name="T9" fmla="*/ 232696 h 199"/>
                    <a:gd name="T10" fmla="*/ 444343 w 380"/>
                    <a:gd name="T11" fmla="*/ 232696 h 199"/>
                    <a:gd name="T12" fmla="*/ 16371 w 380"/>
                    <a:gd name="T13" fmla="*/ 218664 h 199"/>
                    <a:gd name="T14" fmla="*/ 431480 w 380"/>
                    <a:gd name="T15" fmla="*/ 218664 h 199"/>
                    <a:gd name="T16" fmla="*/ 431480 w 380"/>
                    <a:gd name="T17" fmla="*/ 14032 h 199"/>
                    <a:gd name="T18" fmla="*/ 16371 w 380"/>
                    <a:gd name="T19" fmla="*/ 14032 h 199"/>
                    <a:gd name="T20" fmla="*/ 16371 w 380"/>
                    <a:gd name="T21" fmla="*/ 218664 h 199"/>
                    <a:gd name="T22" fmla="*/ 16371 w 380"/>
                    <a:gd name="T23" fmla="*/ 218664 h 19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380" h="199">
                      <a:moveTo>
                        <a:pt x="380" y="199"/>
                      </a:moveTo>
                      <a:lnTo>
                        <a:pt x="0" y="199"/>
                      </a:lnTo>
                      <a:lnTo>
                        <a:pt x="0" y="0"/>
                      </a:lnTo>
                      <a:lnTo>
                        <a:pt x="380" y="0"/>
                      </a:lnTo>
                      <a:lnTo>
                        <a:pt x="380" y="199"/>
                      </a:lnTo>
                      <a:close/>
                      <a:moveTo>
                        <a:pt x="14" y="187"/>
                      </a:moveTo>
                      <a:lnTo>
                        <a:pt x="369" y="187"/>
                      </a:lnTo>
                      <a:lnTo>
                        <a:pt x="369" y="12"/>
                      </a:lnTo>
                      <a:lnTo>
                        <a:pt x="14" y="12"/>
                      </a:lnTo>
                      <a:lnTo>
                        <a:pt x="14" y="1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33" name="Rectangle 84"/>
                <p:cNvSpPr>
                  <a:spLocks noChangeArrowheads="1"/>
                </p:cNvSpPr>
                <p:nvPr/>
              </p:nvSpPr>
              <p:spPr bwMode="auto">
                <a:xfrm>
                  <a:off x="3521075" y="3182938"/>
                  <a:ext cx="495300" cy="5556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34" name="Freeform 85"/>
                <p:cNvSpPr>
                  <a:spLocks noEditPoints="1"/>
                </p:cNvSpPr>
                <p:nvPr/>
              </p:nvSpPr>
              <p:spPr bwMode="auto">
                <a:xfrm>
                  <a:off x="3714750" y="3305175"/>
                  <a:ext cx="255588" cy="198438"/>
                </a:xfrm>
                <a:custGeom>
                  <a:avLst/>
                  <a:gdLst>
                    <a:gd name="T0" fmla="*/ 252142 w 92"/>
                    <a:gd name="T1" fmla="*/ 110436 h 72"/>
                    <a:gd name="T2" fmla="*/ 252142 w 92"/>
                    <a:gd name="T3" fmla="*/ 110436 h 72"/>
                    <a:gd name="T4" fmla="*/ 252142 w 92"/>
                    <a:gd name="T5" fmla="*/ 110436 h 72"/>
                    <a:gd name="T6" fmla="*/ 252142 w 92"/>
                    <a:gd name="T7" fmla="*/ 110436 h 72"/>
                    <a:gd name="T8" fmla="*/ 249371 w 92"/>
                    <a:gd name="T9" fmla="*/ 110436 h 72"/>
                    <a:gd name="T10" fmla="*/ 246601 w 92"/>
                    <a:gd name="T11" fmla="*/ 102153 h 72"/>
                    <a:gd name="T12" fmla="*/ 207810 w 92"/>
                    <a:gd name="T13" fmla="*/ 46935 h 72"/>
                    <a:gd name="T14" fmla="*/ 196726 w 92"/>
                    <a:gd name="T15" fmla="*/ 38653 h 72"/>
                    <a:gd name="T16" fmla="*/ 180102 w 92"/>
                    <a:gd name="T17" fmla="*/ 38653 h 72"/>
                    <a:gd name="T18" fmla="*/ 180102 w 92"/>
                    <a:gd name="T19" fmla="*/ 38653 h 72"/>
                    <a:gd name="T20" fmla="*/ 193956 w 92"/>
                    <a:gd name="T21" fmla="*/ 49696 h 72"/>
                    <a:gd name="T22" fmla="*/ 177331 w 92"/>
                    <a:gd name="T23" fmla="*/ 57979 h 72"/>
                    <a:gd name="T24" fmla="*/ 185643 w 92"/>
                    <a:gd name="T25" fmla="*/ 69023 h 72"/>
                    <a:gd name="T26" fmla="*/ 157935 w 92"/>
                    <a:gd name="T27" fmla="*/ 135284 h 72"/>
                    <a:gd name="T28" fmla="*/ 157935 w 92"/>
                    <a:gd name="T29" fmla="*/ 135284 h 72"/>
                    <a:gd name="T30" fmla="*/ 157935 w 92"/>
                    <a:gd name="T31" fmla="*/ 135284 h 72"/>
                    <a:gd name="T32" fmla="*/ 157935 w 92"/>
                    <a:gd name="T33" fmla="*/ 135284 h 72"/>
                    <a:gd name="T34" fmla="*/ 157935 w 92"/>
                    <a:gd name="T35" fmla="*/ 135284 h 72"/>
                    <a:gd name="T36" fmla="*/ 127457 w 92"/>
                    <a:gd name="T37" fmla="*/ 71783 h 72"/>
                    <a:gd name="T38" fmla="*/ 132998 w 92"/>
                    <a:gd name="T39" fmla="*/ 57979 h 72"/>
                    <a:gd name="T40" fmla="*/ 119144 w 92"/>
                    <a:gd name="T41" fmla="*/ 52457 h 72"/>
                    <a:gd name="T42" fmla="*/ 130227 w 92"/>
                    <a:gd name="T43" fmla="*/ 41414 h 72"/>
                    <a:gd name="T44" fmla="*/ 130227 w 92"/>
                    <a:gd name="T45" fmla="*/ 41414 h 72"/>
                    <a:gd name="T46" fmla="*/ 116373 w 92"/>
                    <a:gd name="T47" fmla="*/ 41414 h 72"/>
                    <a:gd name="T48" fmla="*/ 80353 w 92"/>
                    <a:gd name="T49" fmla="*/ 38653 h 72"/>
                    <a:gd name="T50" fmla="*/ 72041 w 92"/>
                    <a:gd name="T51" fmla="*/ 33131 h 72"/>
                    <a:gd name="T52" fmla="*/ 22166 w 92"/>
                    <a:gd name="T53" fmla="*/ 0 h 72"/>
                    <a:gd name="T54" fmla="*/ 0 w 92"/>
                    <a:gd name="T55" fmla="*/ 33131 h 72"/>
                    <a:gd name="T56" fmla="*/ 52645 w 92"/>
                    <a:gd name="T57" fmla="*/ 63501 h 72"/>
                    <a:gd name="T58" fmla="*/ 105290 w 92"/>
                    <a:gd name="T59" fmla="*/ 74544 h 72"/>
                    <a:gd name="T60" fmla="*/ 105290 w 92"/>
                    <a:gd name="T61" fmla="*/ 198785 h 72"/>
                    <a:gd name="T62" fmla="*/ 105290 w 92"/>
                    <a:gd name="T63" fmla="*/ 198785 h 72"/>
                    <a:gd name="T64" fmla="*/ 216122 w 92"/>
                    <a:gd name="T65" fmla="*/ 196024 h 72"/>
                    <a:gd name="T66" fmla="*/ 216122 w 92"/>
                    <a:gd name="T67" fmla="*/ 193263 h 72"/>
                    <a:gd name="T68" fmla="*/ 216122 w 92"/>
                    <a:gd name="T69" fmla="*/ 173937 h 72"/>
                    <a:gd name="T70" fmla="*/ 227205 w 92"/>
                    <a:gd name="T71" fmla="*/ 182220 h 72"/>
                    <a:gd name="T72" fmla="*/ 252142 w 92"/>
                    <a:gd name="T73" fmla="*/ 132523 h 72"/>
                    <a:gd name="T74" fmla="*/ 252142 w 92"/>
                    <a:gd name="T75" fmla="*/ 129762 h 72"/>
                    <a:gd name="T76" fmla="*/ 252142 w 92"/>
                    <a:gd name="T77" fmla="*/ 129762 h 72"/>
                    <a:gd name="T78" fmla="*/ 252142 w 92"/>
                    <a:gd name="T79" fmla="*/ 110436 h 72"/>
                    <a:gd name="T80" fmla="*/ 213351 w 92"/>
                    <a:gd name="T81" fmla="*/ 124241 h 72"/>
                    <a:gd name="T82" fmla="*/ 213351 w 92"/>
                    <a:gd name="T83" fmla="*/ 118719 h 72"/>
                    <a:gd name="T84" fmla="*/ 213351 w 92"/>
                    <a:gd name="T85" fmla="*/ 121480 h 72"/>
                    <a:gd name="T86" fmla="*/ 213351 w 92"/>
                    <a:gd name="T87" fmla="*/ 124241 h 7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92" h="72">
                      <a:moveTo>
                        <a:pt x="91" y="40"/>
                      </a:moveTo>
                      <a:cubicBezTo>
                        <a:pt x="91" y="40"/>
                        <a:pt x="91" y="40"/>
                        <a:pt x="91" y="40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ubicBezTo>
                        <a:pt x="91" y="40"/>
                        <a:pt x="91" y="40"/>
                        <a:pt x="91" y="40"/>
                      </a:cubicBezTo>
                      <a:cubicBezTo>
                        <a:pt x="90" y="40"/>
                        <a:pt x="90" y="40"/>
                        <a:pt x="90" y="40"/>
                      </a:cubicBezTo>
                      <a:cubicBezTo>
                        <a:pt x="89" y="37"/>
                        <a:pt x="89" y="37"/>
                        <a:pt x="89" y="37"/>
                      </a:cubicBezTo>
                      <a:cubicBezTo>
                        <a:pt x="75" y="17"/>
                        <a:pt x="75" y="17"/>
                        <a:pt x="75" y="17"/>
                      </a:cubicBezTo>
                      <a:cubicBezTo>
                        <a:pt x="75" y="17"/>
                        <a:pt x="72" y="14"/>
                        <a:pt x="71" y="14"/>
                      </a:cubicBezTo>
                      <a:cubicBezTo>
                        <a:pt x="69" y="14"/>
                        <a:pt x="67" y="14"/>
                        <a:pt x="65" y="14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0" y="18"/>
                        <a:pt x="70" y="18"/>
                        <a:pt x="70" y="18"/>
                      </a:cubicBezTo>
                      <a:cubicBezTo>
                        <a:pt x="64" y="21"/>
                        <a:pt x="64" y="21"/>
                        <a:pt x="64" y="21"/>
                      </a:cubicBezTo>
                      <a:cubicBezTo>
                        <a:pt x="67" y="25"/>
                        <a:pt x="67" y="25"/>
                        <a:pt x="67" y="25"/>
                      </a:cubicBezTo>
                      <a:cubicBezTo>
                        <a:pt x="57" y="49"/>
                        <a:pt x="57" y="49"/>
                        <a:pt x="57" y="49"/>
                      </a:cubicBezTo>
                      <a:cubicBezTo>
                        <a:pt x="57" y="49"/>
                        <a:pt x="57" y="49"/>
                        <a:pt x="57" y="49"/>
                      </a:cubicBezTo>
                      <a:cubicBezTo>
                        <a:pt x="57" y="49"/>
                        <a:pt x="57" y="49"/>
                        <a:pt x="57" y="49"/>
                      </a:cubicBezTo>
                      <a:cubicBezTo>
                        <a:pt x="57" y="49"/>
                        <a:pt x="57" y="49"/>
                        <a:pt x="57" y="49"/>
                      </a:cubicBezTo>
                      <a:cubicBezTo>
                        <a:pt x="57" y="49"/>
                        <a:pt x="57" y="49"/>
                        <a:pt x="57" y="49"/>
                      </a:cubicBezTo>
                      <a:cubicBezTo>
                        <a:pt x="46" y="26"/>
                        <a:pt x="46" y="26"/>
                        <a:pt x="46" y="26"/>
                      </a:cubicBezTo>
                      <a:cubicBezTo>
                        <a:pt x="48" y="21"/>
                        <a:pt x="48" y="21"/>
                        <a:pt x="48" y="21"/>
                      </a:cubicBezTo>
                      <a:cubicBezTo>
                        <a:pt x="43" y="19"/>
                        <a:pt x="43" y="19"/>
                        <a:pt x="43" y="19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5" y="15"/>
                        <a:pt x="44" y="15"/>
                        <a:pt x="42" y="15"/>
                      </a:cubicBezTo>
                      <a:cubicBezTo>
                        <a:pt x="42" y="15"/>
                        <a:pt x="30" y="14"/>
                        <a:pt x="29" y="14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4"/>
                        <a:pt x="2" y="8"/>
                        <a:pt x="0" y="12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cubicBezTo>
                        <a:pt x="38" y="42"/>
                        <a:pt x="38" y="57"/>
                        <a:pt x="38" y="72"/>
                      </a:cubicBezTo>
                      <a:cubicBezTo>
                        <a:pt x="38" y="72"/>
                        <a:pt x="38" y="72"/>
                        <a:pt x="38" y="72"/>
                      </a:cubicBezTo>
                      <a:cubicBezTo>
                        <a:pt x="52" y="72"/>
                        <a:pt x="65" y="71"/>
                        <a:pt x="78" y="71"/>
                      </a:cubicBezTo>
                      <a:cubicBezTo>
                        <a:pt x="78" y="71"/>
                        <a:pt x="78" y="71"/>
                        <a:pt x="78" y="70"/>
                      </a:cubicBezTo>
                      <a:cubicBezTo>
                        <a:pt x="78" y="68"/>
                        <a:pt x="78" y="66"/>
                        <a:pt x="78" y="63"/>
                      </a:cubicBezTo>
                      <a:cubicBezTo>
                        <a:pt x="79" y="64"/>
                        <a:pt x="81" y="65"/>
                        <a:pt x="82" y="66"/>
                      </a:cubicBezTo>
                      <a:cubicBezTo>
                        <a:pt x="91" y="48"/>
                        <a:pt x="91" y="48"/>
                        <a:pt x="91" y="48"/>
                      </a:cubicBezTo>
                      <a:cubicBezTo>
                        <a:pt x="91" y="47"/>
                        <a:pt x="91" y="47"/>
                        <a:pt x="91" y="47"/>
                      </a:cubicBezTo>
                      <a:cubicBezTo>
                        <a:pt x="91" y="47"/>
                        <a:pt x="91" y="47"/>
                        <a:pt x="91" y="47"/>
                      </a:cubicBezTo>
                      <a:cubicBezTo>
                        <a:pt x="91" y="44"/>
                        <a:pt x="92" y="54"/>
                        <a:pt x="91" y="40"/>
                      </a:cubicBezTo>
                      <a:close/>
                      <a:moveTo>
                        <a:pt x="77" y="45"/>
                      </a:moveTo>
                      <a:cubicBezTo>
                        <a:pt x="77" y="44"/>
                        <a:pt x="77" y="44"/>
                        <a:pt x="77" y="43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lnTo>
                        <a:pt x="77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35" name="Rectangle 86"/>
                <p:cNvSpPr>
                  <a:spLocks noChangeArrowheads="1"/>
                </p:cNvSpPr>
                <p:nvPr/>
              </p:nvSpPr>
              <p:spPr bwMode="auto">
                <a:xfrm>
                  <a:off x="3873500" y="3440113"/>
                  <a:ext cx="0" cy="158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36" name="Freeform 87"/>
                <p:cNvSpPr>
                  <a:spLocks/>
                </p:cNvSpPr>
                <p:nvPr/>
              </p:nvSpPr>
              <p:spPr bwMode="auto">
                <a:xfrm>
                  <a:off x="3860800" y="3343275"/>
                  <a:ext cx="20638" cy="22225"/>
                </a:xfrm>
                <a:custGeom>
                  <a:avLst/>
                  <a:gdLst>
                    <a:gd name="T0" fmla="*/ 3508 w 17"/>
                    <a:gd name="T1" fmla="*/ 0 h 19"/>
                    <a:gd name="T2" fmla="*/ 0 w 17"/>
                    <a:gd name="T3" fmla="*/ 14032 h 19"/>
                    <a:gd name="T4" fmla="*/ 8185 w 17"/>
                    <a:gd name="T5" fmla="*/ 22217 h 19"/>
                    <a:gd name="T6" fmla="*/ 19879 w 17"/>
                    <a:gd name="T7" fmla="*/ 14032 h 19"/>
                    <a:gd name="T8" fmla="*/ 14032 w 17"/>
                    <a:gd name="T9" fmla="*/ 0 h 19"/>
                    <a:gd name="T10" fmla="*/ 3508 w 17"/>
                    <a:gd name="T11" fmla="*/ 0 h 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" h="19">
                      <a:moveTo>
                        <a:pt x="3" y="0"/>
                      </a:moveTo>
                      <a:lnTo>
                        <a:pt x="0" y="12"/>
                      </a:lnTo>
                      <a:lnTo>
                        <a:pt x="7" y="19"/>
                      </a:lnTo>
                      <a:lnTo>
                        <a:pt x="17" y="12"/>
                      </a:lnTo>
                      <a:lnTo>
                        <a:pt x="12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37" name="Freeform 88"/>
                <p:cNvSpPr>
                  <a:spLocks/>
                </p:cNvSpPr>
                <p:nvPr/>
              </p:nvSpPr>
              <p:spPr bwMode="auto">
                <a:xfrm>
                  <a:off x="3860800" y="3357563"/>
                  <a:ext cx="22225" cy="92075"/>
                </a:xfrm>
                <a:custGeom>
                  <a:avLst/>
                  <a:gdLst>
                    <a:gd name="T0" fmla="*/ 3508 w 19"/>
                    <a:gd name="T1" fmla="*/ 0 h 78"/>
                    <a:gd name="T2" fmla="*/ 0 w 19"/>
                    <a:gd name="T3" fmla="*/ 83022 h 78"/>
                    <a:gd name="T4" fmla="*/ 11693 w 19"/>
                    <a:gd name="T5" fmla="*/ 91207 h 78"/>
                    <a:gd name="T6" fmla="*/ 22217 w 19"/>
                    <a:gd name="T7" fmla="*/ 83022 h 78"/>
                    <a:gd name="T8" fmla="*/ 17540 w 19"/>
                    <a:gd name="T9" fmla="*/ 0 h 78"/>
                    <a:gd name="T10" fmla="*/ 3508 w 19"/>
                    <a:gd name="T11" fmla="*/ 0 h 7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9" h="78">
                      <a:moveTo>
                        <a:pt x="3" y="0"/>
                      </a:moveTo>
                      <a:lnTo>
                        <a:pt x="0" y="71"/>
                      </a:lnTo>
                      <a:lnTo>
                        <a:pt x="10" y="78"/>
                      </a:lnTo>
                      <a:lnTo>
                        <a:pt x="19" y="71"/>
                      </a:lnTo>
                      <a:lnTo>
                        <a:pt x="1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38" name="Freeform 89"/>
                <p:cNvSpPr>
                  <a:spLocks/>
                </p:cNvSpPr>
                <p:nvPr/>
              </p:nvSpPr>
              <p:spPr bwMode="auto">
                <a:xfrm>
                  <a:off x="3838575" y="3257550"/>
                  <a:ext cx="71438" cy="80963"/>
                </a:xfrm>
                <a:custGeom>
                  <a:avLst/>
                  <a:gdLst>
                    <a:gd name="T0" fmla="*/ 5613 w 25"/>
                    <a:gd name="T1" fmla="*/ 30604 h 29"/>
                    <a:gd name="T2" fmla="*/ 22451 w 25"/>
                    <a:gd name="T3" fmla="*/ 75119 h 29"/>
                    <a:gd name="T4" fmla="*/ 64546 w 25"/>
                    <a:gd name="T5" fmla="*/ 50079 h 29"/>
                    <a:gd name="T6" fmla="*/ 47708 w 25"/>
                    <a:gd name="T7" fmla="*/ 5564 h 29"/>
                    <a:gd name="T8" fmla="*/ 5613 w 25"/>
                    <a:gd name="T9" fmla="*/ 30604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29">
                      <a:moveTo>
                        <a:pt x="2" y="11"/>
                      </a:moveTo>
                      <a:cubicBezTo>
                        <a:pt x="0" y="18"/>
                        <a:pt x="3" y="25"/>
                        <a:pt x="8" y="27"/>
                      </a:cubicBezTo>
                      <a:cubicBezTo>
                        <a:pt x="14" y="29"/>
                        <a:pt x="20" y="25"/>
                        <a:pt x="23" y="18"/>
                      </a:cubicBezTo>
                      <a:cubicBezTo>
                        <a:pt x="25" y="11"/>
                        <a:pt x="22" y="4"/>
                        <a:pt x="17" y="2"/>
                      </a:cubicBezTo>
                      <a:cubicBezTo>
                        <a:pt x="11" y="0"/>
                        <a:pt x="5" y="4"/>
                        <a:pt x="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39" name="Oval 90"/>
                <p:cNvSpPr>
                  <a:spLocks noChangeArrowheads="1"/>
                </p:cNvSpPr>
                <p:nvPr/>
              </p:nvSpPr>
              <p:spPr bwMode="auto">
                <a:xfrm>
                  <a:off x="3568700" y="3514725"/>
                  <a:ext cx="57150" cy="714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40" name="Freeform 91"/>
                <p:cNvSpPr>
                  <a:spLocks/>
                </p:cNvSpPr>
                <p:nvPr/>
              </p:nvSpPr>
              <p:spPr bwMode="auto">
                <a:xfrm>
                  <a:off x="3532188" y="3592513"/>
                  <a:ext cx="130175" cy="93662"/>
                </a:xfrm>
                <a:custGeom>
                  <a:avLst/>
                  <a:gdLst>
                    <a:gd name="T0" fmla="*/ 104941 w 47"/>
                    <a:gd name="T1" fmla="*/ 5503 h 34"/>
                    <a:gd name="T2" fmla="*/ 104941 w 47"/>
                    <a:gd name="T3" fmla="*/ 5503 h 34"/>
                    <a:gd name="T4" fmla="*/ 24854 w 47"/>
                    <a:gd name="T5" fmla="*/ 5503 h 34"/>
                    <a:gd name="T6" fmla="*/ 24854 w 47"/>
                    <a:gd name="T7" fmla="*/ 5503 h 34"/>
                    <a:gd name="T8" fmla="*/ 24854 w 47"/>
                    <a:gd name="T9" fmla="*/ 5503 h 34"/>
                    <a:gd name="T10" fmla="*/ 5523 w 47"/>
                    <a:gd name="T11" fmla="*/ 22011 h 34"/>
                    <a:gd name="T12" fmla="*/ 0 w 47"/>
                    <a:gd name="T13" fmla="*/ 93546 h 34"/>
                    <a:gd name="T14" fmla="*/ 129795 w 47"/>
                    <a:gd name="T15" fmla="*/ 93546 h 34"/>
                    <a:gd name="T16" fmla="*/ 124272 w 47"/>
                    <a:gd name="T17" fmla="*/ 22011 h 34"/>
                    <a:gd name="T18" fmla="*/ 107702 w 47"/>
                    <a:gd name="T19" fmla="*/ 5503 h 34"/>
                    <a:gd name="T20" fmla="*/ 104941 w 47"/>
                    <a:gd name="T21" fmla="*/ 5503 h 3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7" h="34">
                      <a:moveTo>
                        <a:pt x="38" y="2"/>
                      </a:moveTo>
                      <a:cubicBezTo>
                        <a:pt x="38" y="2"/>
                        <a:pt x="38" y="2"/>
                        <a:pt x="38" y="2"/>
                      </a:cubicBezTo>
                      <a:cubicBezTo>
                        <a:pt x="28" y="0"/>
                        <a:pt x="19" y="0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6" y="2"/>
                        <a:pt x="3" y="4"/>
                        <a:pt x="2" y="8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5" y="8"/>
                        <a:pt x="45" y="8"/>
                        <a:pt x="45" y="8"/>
                      </a:cubicBezTo>
                      <a:cubicBezTo>
                        <a:pt x="45" y="4"/>
                        <a:pt x="42" y="2"/>
                        <a:pt x="39" y="2"/>
                      </a:cubicBezTo>
                      <a:cubicBezTo>
                        <a:pt x="38" y="2"/>
                        <a:pt x="38" y="2"/>
                        <a:pt x="3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41" name="Oval 92"/>
                <p:cNvSpPr>
                  <a:spLocks noChangeArrowheads="1"/>
                </p:cNvSpPr>
                <p:nvPr/>
              </p:nvSpPr>
              <p:spPr bwMode="auto">
                <a:xfrm>
                  <a:off x="3717925" y="3514725"/>
                  <a:ext cx="58738" cy="714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42" name="Freeform 93"/>
                <p:cNvSpPr>
                  <a:spLocks/>
                </p:cNvSpPr>
                <p:nvPr/>
              </p:nvSpPr>
              <p:spPr bwMode="auto">
                <a:xfrm>
                  <a:off x="3684588" y="3592513"/>
                  <a:ext cx="127000" cy="93662"/>
                </a:xfrm>
                <a:custGeom>
                  <a:avLst/>
                  <a:gdLst>
                    <a:gd name="T0" fmla="*/ 105290 w 46"/>
                    <a:gd name="T1" fmla="*/ 5503 h 34"/>
                    <a:gd name="T2" fmla="*/ 102519 w 46"/>
                    <a:gd name="T3" fmla="*/ 5503 h 34"/>
                    <a:gd name="T4" fmla="*/ 24937 w 46"/>
                    <a:gd name="T5" fmla="*/ 5503 h 34"/>
                    <a:gd name="T6" fmla="*/ 22166 w 46"/>
                    <a:gd name="T7" fmla="*/ 5503 h 34"/>
                    <a:gd name="T8" fmla="*/ 22166 w 46"/>
                    <a:gd name="T9" fmla="*/ 5503 h 34"/>
                    <a:gd name="T10" fmla="*/ 5542 w 46"/>
                    <a:gd name="T11" fmla="*/ 22011 h 34"/>
                    <a:gd name="T12" fmla="*/ 0 w 46"/>
                    <a:gd name="T13" fmla="*/ 93546 h 34"/>
                    <a:gd name="T14" fmla="*/ 127456 w 46"/>
                    <a:gd name="T15" fmla="*/ 93546 h 34"/>
                    <a:gd name="T16" fmla="*/ 121914 w 46"/>
                    <a:gd name="T17" fmla="*/ 22011 h 34"/>
                    <a:gd name="T18" fmla="*/ 105290 w 46"/>
                    <a:gd name="T19" fmla="*/ 5503 h 34"/>
                    <a:gd name="T20" fmla="*/ 105290 w 46"/>
                    <a:gd name="T21" fmla="*/ 5503 h 3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6" h="34">
                      <a:moveTo>
                        <a:pt x="38" y="2"/>
                      </a:moveTo>
                      <a:cubicBezTo>
                        <a:pt x="37" y="2"/>
                        <a:pt x="37" y="2"/>
                        <a:pt x="37" y="2"/>
                      </a:cubicBezTo>
                      <a:cubicBezTo>
                        <a:pt x="27" y="0"/>
                        <a:pt x="18" y="0"/>
                        <a:pt x="9" y="2"/>
                      </a:cubicBezTo>
                      <a:cubicBezTo>
                        <a:pt x="9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5" y="2"/>
                        <a:pt x="2" y="4"/>
                        <a:pt x="2" y="8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4" y="4"/>
                        <a:pt x="41" y="2"/>
                        <a:pt x="38" y="2"/>
                      </a:cubicBezTo>
                      <a:cubicBezTo>
                        <a:pt x="38" y="2"/>
                        <a:pt x="38" y="2"/>
                        <a:pt x="3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43" name="Oval 94"/>
                <p:cNvSpPr>
                  <a:spLocks noChangeArrowheads="1"/>
                </p:cNvSpPr>
                <p:nvPr/>
              </p:nvSpPr>
              <p:spPr bwMode="auto">
                <a:xfrm>
                  <a:off x="3870325" y="3514725"/>
                  <a:ext cx="57150" cy="714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44" name="Freeform 95"/>
                <p:cNvSpPr>
                  <a:spLocks/>
                </p:cNvSpPr>
                <p:nvPr/>
              </p:nvSpPr>
              <p:spPr bwMode="auto">
                <a:xfrm>
                  <a:off x="3833813" y="3592513"/>
                  <a:ext cx="130175" cy="93662"/>
                </a:xfrm>
                <a:custGeom>
                  <a:avLst/>
                  <a:gdLst>
                    <a:gd name="T0" fmla="*/ 104941 w 47"/>
                    <a:gd name="T1" fmla="*/ 5503 h 34"/>
                    <a:gd name="T2" fmla="*/ 102179 w 47"/>
                    <a:gd name="T3" fmla="*/ 5503 h 34"/>
                    <a:gd name="T4" fmla="*/ 24854 w 47"/>
                    <a:gd name="T5" fmla="*/ 5503 h 34"/>
                    <a:gd name="T6" fmla="*/ 22093 w 47"/>
                    <a:gd name="T7" fmla="*/ 5503 h 34"/>
                    <a:gd name="T8" fmla="*/ 22093 w 47"/>
                    <a:gd name="T9" fmla="*/ 5503 h 34"/>
                    <a:gd name="T10" fmla="*/ 5523 w 47"/>
                    <a:gd name="T11" fmla="*/ 22011 h 34"/>
                    <a:gd name="T12" fmla="*/ 0 w 47"/>
                    <a:gd name="T13" fmla="*/ 93546 h 34"/>
                    <a:gd name="T14" fmla="*/ 129795 w 47"/>
                    <a:gd name="T15" fmla="*/ 93546 h 34"/>
                    <a:gd name="T16" fmla="*/ 121510 w 47"/>
                    <a:gd name="T17" fmla="*/ 22011 h 34"/>
                    <a:gd name="T18" fmla="*/ 104941 w 47"/>
                    <a:gd name="T19" fmla="*/ 5503 h 34"/>
                    <a:gd name="T20" fmla="*/ 104941 w 47"/>
                    <a:gd name="T21" fmla="*/ 5503 h 3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7" h="34">
                      <a:moveTo>
                        <a:pt x="38" y="2"/>
                      </a:moveTo>
                      <a:cubicBezTo>
                        <a:pt x="38" y="2"/>
                        <a:pt x="37" y="2"/>
                        <a:pt x="37" y="2"/>
                      </a:cubicBezTo>
                      <a:cubicBezTo>
                        <a:pt x="28" y="0"/>
                        <a:pt x="19" y="0"/>
                        <a:pt x="9" y="2"/>
                      </a:cubicBezTo>
                      <a:cubicBezTo>
                        <a:pt x="9" y="2"/>
                        <a:pt x="9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5" y="2"/>
                        <a:pt x="2" y="4"/>
                        <a:pt x="2" y="8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4" y="4"/>
                        <a:pt x="41" y="2"/>
                        <a:pt x="38" y="2"/>
                      </a:cubicBezTo>
                      <a:cubicBezTo>
                        <a:pt x="38" y="2"/>
                        <a:pt x="38" y="2"/>
                        <a:pt x="3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45" name="Rectangle 96"/>
                <p:cNvSpPr>
                  <a:spLocks noChangeArrowheads="1"/>
                </p:cNvSpPr>
                <p:nvPr/>
              </p:nvSpPr>
              <p:spPr bwMode="auto">
                <a:xfrm>
                  <a:off x="3630613" y="3335338"/>
                  <a:ext cx="31750" cy="5556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46" name="Rectangle 97"/>
                <p:cNvSpPr>
                  <a:spLocks noChangeArrowheads="1"/>
                </p:cNvSpPr>
                <p:nvPr/>
              </p:nvSpPr>
              <p:spPr bwMode="auto">
                <a:xfrm>
                  <a:off x="3587750" y="3316288"/>
                  <a:ext cx="30163" cy="7461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47" name="Rectangle 98"/>
                <p:cNvSpPr>
                  <a:spLocks noChangeArrowheads="1"/>
                </p:cNvSpPr>
                <p:nvPr/>
              </p:nvSpPr>
              <p:spPr bwMode="auto">
                <a:xfrm>
                  <a:off x="3675063" y="3279775"/>
                  <a:ext cx="30162" cy="11112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30" name="文本框 73"/>
              <p:cNvSpPr txBox="1"/>
              <p:nvPr/>
            </p:nvSpPr>
            <p:spPr bwMode="auto">
              <a:xfrm>
                <a:off x="7793867" y="4784650"/>
                <a:ext cx="1922796" cy="45418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  <p:sp>
            <p:nvSpPr>
              <p:cNvPr id="131" name="文本框 74"/>
              <p:cNvSpPr txBox="1"/>
              <p:nvPr/>
            </p:nvSpPr>
            <p:spPr bwMode="auto">
              <a:xfrm>
                <a:off x="7371196" y="5189736"/>
                <a:ext cx="2335184" cy="607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05548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组合 221"/>
          <p:cNvGrpSpPr/>
          <p:nvPr/>
        </p:nvGrpSpPr>
        <p:grpSpPr>
          <a:xfrm>
            <a:off x="323528" y="1988840"/>
            <a:ext cx="8537654" cy="2854875"/>
            <a:chOff x="1035858" y="1782255"/>
            <a:chExt cx="10134779" cy="3388932"/>
          </a:xfrm>
        </p:grpSpPr>
        <p:grpSp>
          <p:nvGrpSpPr>
            <p:cNvPr id="112" name="组合 111"/>
            <p:cNvGrpSpPr/>
            <p:nvPr/>
          </p:nvGrpSpPr>
          <p:grpSpPr>
            <a:xfrm>
              <a:off x="1370140" y="1782255"/>
              <a:ext cx="1666621" cy="1666621"/>
              <a:chOff x="4617720" y="1950720"/>
              <a:chExt cx="2956560" cy="2956560"/>
            </a:xfrm>
          </p:grpSpPr>
          <p:sp>
            <p:nvSpPr>
              <p:cNvPr id="113" name="圆角矩形 112"/>
              <p:cNvSpPr/>
              <p:nvPr/>
            </p:nvSpPr>
            <p:spPr>
              <a:xfrm>
                <a:off x="4617720" y="1950720"/>
                <a:ext cx="2956560" cy="2956560"/>
              </a:xfrm>
              <a:prstGeom prst="roundRect">
                <a:avLst/>
              </a:prstGeom>
              <a:gradFill flip="none" rotWithShape="1">
                <a:gsLst>
                  <a:gs pos="100000">
                    <a:srgbClr val="DBDBDB"/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77800" dist="76200" dir="2700000" algn="tl" rotWithShape="0">
                  <a:prstClr val="black">
                    <a:alpha val="26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4" name="圆角矩形 113"/>
              <p:cNvSpPr/>
              <p:nvPr/>
            </p:nvSpPr>
            <p:spPr>
              <a:xfrm>
                <a:off x="4617720" y="1950720"/>
                <a:ext cx="2956560" cy="2956560"/>
              </a:xfrm>
              <a:prstGeom prst="roundRect">
                <a:avLst/>
              </a:prstGeom>
              <a:gradFill flip="none" rotWithShape="1">
                <a:gsLst>
                  <a:gs pos="0">
                    <a:srgbClr val="E6E6E6"/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25400"/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4922520" y="2255520"/>
                <a:ext cx="2346960" cy="234696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C9C9C9"/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>
                <a:innerShdw blurRad="114300" dist="25400" dir="13500000">
                  <a:prstClr val="black">
                    <a:alpha val="27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5283129" y="2616129"/>
                <a:ext cx="1625742" cy="162574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/>
                  </a:gs>
                  <a:gs pos="65000">
                    <a:srgbClr val="FFBF53"/>
                  </a:gs>
                </a:gsLst>
                <a:lin ang="5400000" scaled="1"/>
                <a:tileRect/>
              </a:gradFill>
              <a:ln w="28575" cap="flat" cmpd="sng" algn="ctr">
                <a:gradFill flip="none" rotWithShape="1">
                  <a:gsLst>
                    <a:gs pos="0">
                      <a:srgbClr val="B6B6B6"/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152400" dist="63500" dir="135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5449820" y="2782820"/>
                <a:ext cx="1292358" cy="1292358"/>
              </a:xfrm>
              <a:prstGeom prst="ellipse">
                <a:avLst/>
              </a:prstGeom>
              <a:gradFill flip="none" rotWithShape="1">
                <a:gsLst>
                  <a:gs pos="0">
                    <a:srgbClr val="E6E6E6"/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19050" cap="flat" cmpd="sng" algn="ctr">
                <a:gradFill flip="none" rotWithShape="1">
                  <a:gsLst>
                    <a:gs pos="0">
                      <a:srgbClr val="FFFFFF"/>
                    </a:gs>
                    <a:gs pos="100000">
                      <a:srgbClr val="B6B6B6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152400" dist="762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3965173" y="1782255"/>
              <a:ext cx="1666621" cy="1666621"/>
              <a:chOff x="4617720" y="1950720"/>
              <a:chExt cx="2956560" cy="2956560"/>
            </a:xfrm>
          </p:grpSpPr>
          <p:sp>
            <p:nvSpPr>
              <p:cNvPr id="119" name="圆角矩形 118"/>
              <p:cNvSpPr/>
              <p:nvPr/>
            </p:nvSpPr>
            <p:spPr>
              <a:xfrm>
                <a:off x="4617720" y="1950720"/>
                <a:ext cx="2956560" cy="2956560"/>
              </a:xfrm>
              <a:prstGeom prst="roundRect">
                <a:avLst/>
              </a:prstGeom>
              <a:gradFill flip="none" rotWithShape="1">
                <a:gsLst>
                  <a:gs pos="100000">
                    <a:srgbClr val="DBDBDB"/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77800" dist="76200" dir="2700000" algn="tl" rotWithShape="0">
                  <a:prstClr val="black">
                    <a:alpha val="26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4617720" y="1950720"/>
                <a:ext cx="2956560" cy="2956560"/>
              </a:xfrm>
              <a:prstGeom prst="roundRect">
                <a:avLst/>
              </a:prstGeom>
              <a:gradFill flip="none" rotWithShape="1">
                <a:gsLst>
                  <a:gs pos="0">
                    <a:srgbClr val="E6E6E6"/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25400"/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4922520" y="2255520"/>
                <a:ext cx="2346960" cy="234696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C9C9C9"/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>
                <a:innerShdw blurRad="114300" dist="25400" dir="13500000">
                  <a:prstClr val="black">
                    <a:alpha val="27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283129" y="2616129"/>
                <a:ext cx="1625742" cy="1625742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FF"/>
                  </a:gs>
                  <a:gs pos="50000">
                    <a:srgbClr val="01B3C5"/>
                  </a:gs>
                </a:gsLst>
                <a:lin ang="5400000" scaled="1"/>
                <a:tileRect/>
              </a:gradFill>
              <a:ln w="28575" cap="flat" cmpd="sng" algn="ctr">
                <a:gradFill flip="none" rotWithShape="1">
                  <a:gsLst>
                    <a:gs pos="0">
                      <a:srgbClr val="B6B6B6"/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152400" dist="63500" dir="135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449820" y="2782820"/>
                <a:ext cx="1292358" cy="1292358"/>
              </a:xfrm>
              <a:prstGeom prst="ellipse">
                <a:avLst/>
              </a:prstGeom>
              <a:gradFill flip="none" rotWithShape="1">
                <a:gsLst>
                  <a:gs pos="0">
                    <a:srgbClr val="E6E6E6"/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19050" cap="flat" cmpd="sng" algn="ctr">
                <a:gradFill flip="none" rotWithShape="1">
                  <a:gsLst>
                    <a:gs pos="0">
                      <a:srgbClr val="FFFFFF"/>
                    </a:gs>
                    <a:gs pos="100000">
                      <a:srgbClr val="B6B6B6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152400" dist="762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6560207" y="1782255"/>
              <a:ext cx="1666621" cy="1666621"/>
              <a:chOff x="4617720" y="1950720"/>
              <a:chExt cx="2956560" cy="2956560"/>
            </a:xfrm>
          </p:grpSpPr>
          <p:sp>
            <p:nvSpPr>
              <p:cNvPr id="125" name="圆角矩形 124"/>
              <p:cNvSpPr/>
              <p:nvPr/>
            </p:nvSpPr>
            <p:spPr>
              <a:xfrm>
                <a:off x="4617720" y="1950720"/>
                <a:ext cx="2956560" cy="2956560"/>
              </a:xfrm>
              <a:prstGeom prst="roundRect">
                <a:avLst/>
              </a:prstGeom>
              <a:gradFill flip="none" rotWithShape="1">
                <a:gsLst>
                  <a:gs pos="100000">
                    <a:srgbClr val="DBDBDB"/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77800" dist="76200" dir="2700000" algn="tl" rotWithShape="0">
                  <a:prstClr val="black">
                    <a:alpha val="26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6" name="圆角矩形 125"/>
              <p:cNvSpPr/>
              <p:nvPr/>
            </p:nvSpPr>
            <p:spPr>
              <a:xfrm>
                <a:off x="4617720" y="1950720"/>
                <a:ext cx="2956560" cy="2956560"/>
              </a:xfrm>
              <a:prstGeom prst="roundRect">
                <a:avLst/>
              </a:prstGeom>
              <a:gradFill flip="none" rotWithShape="1">
                <a:gsLst>
                  <a:gs pos="0">
                    <a:srgbClr val="E6E6E6"/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25400"/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4922520" y="2255520"/>
                <a:ext cx="2346960" cy="234696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C9C9C9"/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>
                <a:innerShdw blurRad="114300" dist="25400" dir="13500000">
                  <a:prstClr val="black">
                    <a:alpha val="27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5283129" y="2616129"/>
                <a:ext cx="1625742" cy="1625742"/>
              </a:xfrm>
              <a:prstGeom prst="ellipse">
                <a:avLst/>
              </a:prstGeom>
              <a:gradFill flip="none" rotWithShape="1">
                <a:gsLst>
                  <a:gs pos="40000">
                    <a:srgbClr val="FFFFFF"/>
                  </a:gs>
                  <a:gs pos="40000">
                    <a:srgbClr val="F17475"/>
                  </a:gs>
                </a:gsLst>
                <a:lin ang="5400000" scaled="1"/>
                <a:tileRect/>
              </a:gradFill>
              <a:ln w="28575" cap="flat" cmpd="sng" algn="ctr">
                <a:gradFill flip="none" rotWithShape="1">
                  <a:gsLst>
                    <a:gs pos="0">
                      <a:srgbClr val="B6B6B6"/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152400" dist="63500" dir="135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5449820" y="2782820"/>
                <a:ext cx="1292358" cy="1292358"/>
              </a:xfrm>
              <a:prstGeom prst="ellipse">
                <a:avLst/>
              </a:prstGeom>
              <a:gradFill flip="none" rotWithShape="1">
                <a:gsLst>
                  <a:gs pos="0">
                    <a:srgbClr val="E6E6E6"/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19050" cap="flat" cmpd="sng" algn="ctr">
                <a:gradFill flip="none" rotWithShape="1">
                  <a:gsLst>
                    <a:gs pos="0">
                      <a:srgbClr val="FFFFFF"/>
                    </a:gs>
                    <a:gs pos="100000">
                      <a:srgbClr val="B6B6B6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152400" dist="762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9155240" y="1782255"/>
              <a:ext cx="1666621" cy="1666621"/>
              <a:chOff x="4617720" y="1950720"/>
              <a:chExt cx="2956560" cy="2956560"/>
            </a:xfrm>
          </p:grpSpPr>
          <p:sp>
            <p:nvSpPr>
              <p:cNvPr id="131" name="圆角矩形 130"/>
              <p:cNvSpPr/>
              <p:nvPr/>
            </p:nvSpPr>
            <p:spPr>
              <a:xfrm>
                <a:off x="4617720" y="1950720"/>
                <a:ext cx="2956560" cy="2956560"/>
              </a:xfrm>
              <a:prstGeom prst="roundRect">
                <a:avLst/>
              </a:prstGeom>
              <a:gradFill flip="none" rotWithShape="1">
                <a:gsLst>
                  <a:gs pos="100000">
                    <a:srgbClr val="DBDBDB"/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77800" dist="76200" dir="2700000" algn="tl" rotWithShape="0">
                  <a:prstClr val="black">
                    <a:alpha val="26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2" name="圆角矩形 131"/>
              <p:cNvSpPr/>
              <p:nvPr/>
            </p:nvSpPr>
            <p:spPr>
              <a:xfrm>
                <a:off x="4617720" y="1950720"/>
                <a:ext cx="2956560" cy="2956560"/>
              </a:xfrm>
              <a:prstGeom prst="roundRect">
                <a:avLst/>
              </a:prstGeom>
              <a:gradFill flip="none" rotWithShape="1">
                <a:gsLst>
                  <a:gs pos="0">
                    <a:srgbClr val="E6E6E6"/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25400"/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4922520" y="2255520"/>
                <a:ext cx="2346960" cy="234696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C9C9C9"/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>
                <a:innerShdw blurRad="114300" dist="25400" dir="13500000">
                  <a:prstClr val="black">
                    <a:alpha val="27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5283129" y="2616129"/>
                <a:ext cx="1625742" cy="1625742"/>
              </a:xfrm>
              <a:prstGeom prst="ellipse">
                <a:avLst/>
              </a:prstGeom>
              <a:gradFill flip="none" rotWithShape="1">
                <a:gsLst>
                  <a:gs pos="25000">
                    <a:srgbClr val="FFFFFF"/>
                  </a:gs>
                  <a:gs pos="25000">
                    <a:srgbClr val="985CB0"/>
                  </a:gs>
                </a:gsLst>
                <a:lin ang="5400000" scaled="1"/>
                <a:tileRect/>
              </a:gradFill>
              <a:ln w="28575" cap="flat" cmpd="sng" algn="ctr">
                <a:gradFill flip="none" rotWithShape="1">
                  <a:gsLst>
                    <a:gs pos="0">
                      <a:srgbClr val="B6B6B6"/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152400" dist="63500" dir="135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5449820" y="2782820"/>
                <a:ext cx="1292358" cy="1292358"/>
              </a:xfrm>
              <a:prstGeom prst="ellipse">
                <a:avLst/>
              </a:prstGeom>
              <a:gradFill flip="none" rotWithShape="1">
                <a:gsLst>
                  <a:gs pos="0">
                    <a:srgbClr val="E6E6E6"/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19050" cap="flat" cmpd="sng" algn="ctr">
                <a:gradFill flip="none" rotWithShape="1">
                  <a:gsLst>
                    <a:gs pos="0">
                      <a:srgbClr val="FFFFFF"/>
                    </a:gs>
                    <a:gs pos="100000">
                      <a:srgbClr val="B6B6B6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152400" dist="762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2014176" y="2454104"/>
              <a:ext cx="365847" cy="294751"/>
              <a:chOff x="3429537" y="4691750"/>
              <a:chExt cx="535636" cy="431545"/>
            </a:xfrm>
            <a:solidFill>
              <a:srgbClr val="FFBF53"/>
            </a:solidFill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137" name="Freeform 45"/>
              <p:cNvSpPr>
                <a:spLocks/>
              </p:cNvSpPr>
              <p:nvPr/>
            </p:nvSpPr>
            <p:spPr bwMode="auto">
              <a:xfrm>
                <a:off x="3498931" y="4864152"/>
                <a:ext cx="176739" cy="35782"/>
              </a:xfrm>
              <a:custGeom>
                <a:avLst/>
                <a:gdLst>
                  <a:gd name="T0" fmla="*/ 63 w 69"/>
                  <a:gd name="T1" fmla="*/ 14 h 14"/>
                  <a:gd name="T2" fmla="*/ 7 w 69"/>
                  <a:gd name="T3" fmla="*/ 14 h 14"/>
                  <a:gd name="T4" fmla="*/ 0 w 69"/>
                  <a:gd name="T5" fmla="*/ 7 h 14"/>
                  <a:gd name="T6" fmla="*/ 7 w 69"/>
                  <a:gd name="T7" fmla="*/ 0 h 14"/>
                  <a:gd name="T8" fmla="*/ 63 w 69"/>
                  <a:gd name="T9" fmla="*/ 0 h 14"/>
                  <a:gd name="T10" fmla="*/ 69 w 69"/>
                  <a:gd name="T11" fmla="*/ 7 h 14"/>
                  <a:gd name="T12" fmla="*/ 63 w 69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4">
                    <a:moveTo>
                      <a:pt x="63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69" y="3"/>
                      <a:pt x="69" y="7"/>
                    </a:cubicBezTo>
                    <a:cubicBezTo>
                      <a:pt x="69" y="11"/>
                      <a:pt x="66" y="14"/>
                      <a:pt x="6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8" name="Freeform 46"/>
              <p:cNvSpPr>
                <a:spLocks/>
              </p:cNvSpPr>
              <p:nvPr/>
            </p:nvSpPr>
            <p:spPr bwMode="auto">
              <a:xfrm>
                <a:off x="3519532" y="4868489"/>
                <a:ext cx="35782" cy="72647"/>
              </a:xfrm>
              <a:custGeom>
                <a:avLst/>
                <a:gdLst>
                  <a:gd name="T0" fmla="*/ 7 w 14"/>
                  <a:gd name="T1" fmla="*/ 28 h 28"/>
                  <a:gd name="T2" fmla="*/ 0 w 14"/>
                  <a:gd name="T3" fmla="*/ 21 h 28"/>
                  <a:gd name="T4" fmla="*/ 0 w 14"/>
                  <a:gd name="T5" fmla="*/ 7 h 28"/>
                  <a:gd name="T6" fmla="*/ 7 w 14"/>
                  <a:gd name="T7" fmla="*/ 0 h 28"/>
                  <a:gd name="T8" fmla="*/ 14 w 14"/>
                  <a:gd name="T9" fmla="*/ 7 h 28"/>
                  <a:gd name="T10" fmla="*/ 14 w 14"/>
                  <a:gd name="T11" fmla="*/ 21 h 28"/>
                  <a:gd name="T12" fmla="*/ 7 w 14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8">
                    <a:moveTo>
                      <a:pt x="7" y="28"/>
                    </a:moveTo>
                    <a:cubicBezTo>
                      <a:pt x="3" y="28"/>
                      <a:pt x="0" y="25"/>
                      <a:pt x="0" y="2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5"/>
                      <a:pt x="11" y="28"/>
                      <a:pt x="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9" name="Freeform 47"/>
              <p:cNvSpPr>
                <a:spLocks/>
              </p:cNvSpPr>
              <p:nvPr/>
            </p:nvSpPr>
            <p:spPr bwMode="auto">
              <a:xfrm>
                <a:off x="3562904" y="4868489"/>
                <a:ext cx="33613" cy="72647"/>
              </a:xfrm>
              <a:custGeom>
                <a:avLst/>
                <a:gdLst>
                  <a:gd name="T0" fmla="*/ 7 w 13"/>
                  <a:gd name="T1" fmla="*/ 28 h 28"/>
                  <a:gd name="T2" fmla="*/ 0 w 13"/>
                  <a:gd name="T3" fmla="*/ 21 h 28"/>
                  <a:gd name="T4" fmla="*/ 0 w 13"/>
                  <a:gd name="T5" fmla="*/ 7 h 28"/>
                  <a:gd name="T6" fmla="*/ 7 w 13"/>
                  <a:gd name="T7" fmla="*/ 0 h 28"/>
                  <a:gd name="T8" fmla="*/ 13 w 13"/>
                  <a:gd name="T9" fmla="*/ 7 h 28"/>
                  <a:gd name="T10" fmla="*/ 13 w 13"/>
                  <a:gd name="T11" fmla="*/ 21 h 28"/>
                  <a:gd name="T12" fmla="*/ 7 w 13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28">
                    <a:moveTo>
                      <a:pt x="7" y="28"/>
                    </a:moveTo>
                    <a:cubicBezTo>
                      <a:pt x="3" y="28"/>
                      <a:pt x="0" y="25"/>
                      <a:pt x="0" y="2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3" y="3"/>
                      <a:pt x="13" y="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5"/>
                      <a:pt x="10" y="28"/>
                      <a:pt x="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0" name="Freeform 48"/>
              <p:cNvSpPr>
                <a:spLocks noEditPoints="1"/>
              </p:cNvSpPr>
              <p:nvPr/>
            </p:nvSpPr>
            <p:spPr bwMode="auto">
              <a:xfrm>
                <a:off x="3647478" y="4807769"/>
                <a:ext cx="101923" cy="148547"/>
              </a:xfrm>
              <a:custGeom>
                <a:avLst/>
                <a:gdLst>
                  <a:gd name="T0" fmla="*/ 20 w 40"/>
                  <a:gd name="T1" fmla="*/ 58 h 58"/>
                  <a:gd name="T2" fmla="*/ 0 w 40"/>
                  <a:gd name="T3" fmla="*/ 38 h 58"/>
                  <a:gd name="T4" fmla="*/ 0 w 40"/>
                  <a:gd name="T5" fmla="*/ 20 h 58"/>
                  <a:gd name="T6" fmla="*/ 20 w 40"/>
                  <a:gd name="T7" fmla="*/ 0 h 58"/>
                  <a:gd name="T8" fmla="*/ 40 w 40"/>
                  <a:gd name="T9" fmla="*/ 20 h 58"/>
                  <a:gd name="T10" fmla="*/ 40 w 40"/>
                  <a:gd name="T11" fmla="*/ 38 h 58"/>
                  <a:gd name="T12" fmla="*/ 20 w 40"/>
                  <a:gd name="T13" fmla="*/ 58 h 58"/>
                  <a:gd name="T14" fmla="*/ 20 w 40"/>
                  <a:gd name="T15" fmla="*/ 13 h 58"/>
                  <a:gd name="T16" fmla="*/ 14 w 40"/>
                  <a:gd name="T17" fmla="*/ 20 h 58"/>
                  <a:gd name="T18" fmla="*/ 14 w 40"/>
                  <a:gd name="T19" fmla="*/ 38 h 58"/>
                  <a:gd name="T20" fmla="*/ 20 w 40"/>
                  <a:gd name="T21" fmla="*/ 45 h 58"/>
                  <a:gd name="T22" fmla="*/ 27 w 40"/>
                  <a:gd name="T23" fmla="*/ 38 h 58"/>
                  <a:gd name="T24" fmla="*/ 27 w 40"/>
                  <a:gd name="T25" fmla="*/ 20 h 58"/>
                  <a:gd name="T26" fmla="*/ 20 w 40"/>
                  <a:gd name="T2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58">
                    <a:moveTo>
                      <a:pt x="20" y="58"/>
                    </a:moveTo>
                    <a:cubicBezTo>
                      <a:pt x="9" y="58"/>
                      <a:pt x="0" y="49"/>
                      <a:pt x="0" y="3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0" y="49"/>
                      <a:pt x="31" y="58"/>
                      <a:pt x="20" y="58"/>
                    </a:cubicBezTo>
                    <a:close/>
                    <a:moveTo>
                      <a:pt x="20" y="13"/>
                    </a:moveTo>
                    <a:cubicBezTo>
                      <a:pt x="17" y="13"/>
                      <a:pt x="14" y="16"/>
                      <a:pt x="14" y="20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42"/>
                      <a:pt x="17" y="45"/>
                      <a:pt x="20" y="45"/>
                    </a:cubicBezTo>
                    <a:cubicBezTo>
                      <a:pt x="24" y="45"/>
                      <a:pt x="27" y="42"/>
                      <a:pt x="27" y="38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16"/>
                      <a:pt x="24" y="13"/>
                      <a:pt x="2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1" name="Freeform 49"/>
              <p:cNvSpPr>
                <a:spLocks noEditPoints="1"/>
              </p:cNvSpPr>
              <p:nvPr/>
            </p:nvSpPr>
            <p:spPr bwMode="auto">
              <a:xfrm>
                <a:off x="3429537" y="4691750"/>
                <a:ext cx="535636" cy="431545"/>
              </a:xfrm>
              <a:custGeom>
                <a:avLst/>
                <a:gdLst>
                  <a:gd name="T0" fmla="*/ 200 w 209"/>
                  <a:gd name="T1" fmla="*/ 140 h 168"/>
                  <a:gd name="T2" fmla="*/ 159 w 209"/>
                  <a:gd name="T3" fmla="*/ 114 h 168"/>
                  <a:gd name="T4" fmla="*/ 148 w 209"/>
                  <a:gd name="T5" fmla="*/ 112 h 168"/>
                  <a:gd name="T6" fmla="*/ 144 w 209"/>
                  <a:gd name="T7" fmla="*/ 113 h 168"/>
                  <a:gd name="T8" fmla="*/ 137 w 209"/>
                  <a:gd name="T9" fmla="*/ 109 h 168"/>
                  <a:gd name="T10" fmla="*/ 144 w 209"/>
                  <a:gd name="T11" fmla="*/ 60 h 168"/>
                  <a:gd name="T12" fmla="*/ 60 w 209"/>
                  <a:gd name="T13" fmla="*/ 9 h 168"/>
                  <a:gd name="T14" fmla="*/ 9 w 209"/>
                  <a:gd name="T15" fmla="*/ 92 h 168"/>
                  <a:gd name="T16" fmla="*/ 93 w 209"/>
                  <a:gd name="T17" fmla="*/ 143 h 168"/>
                  <a:gd name="T18" fmla="*/ 129 w 209"/>
                  <a:gd name="T19" fmla="*/ 121 h 168"/>
                  <a:gd name="T20" fmla="*/ 136 w 209"/>
                  <a:gd name="T21" fmla="*/ 125 h 168"/>
                  <a:gd name="T22" fmla="*/ 143 w 209"/>
                  <a:gd name="T23" fmla="*/ 139 h 168"/>
                  <a:gd name="T24" fmla="*/ 183 w 209"/>
                  <a:gd name="T25" fmla="*/ 165 h 168"/>
                  <a:gd name="T26" fmla="*/ 195 w 209"/>
                  <a:gd name="T27" fmla="*/ 167 h 168"/>
                  <a:gd name="T28" fmla="*/ 204 w 209"/>
                  <a:gd name="T29" fmla="*/ 161 h 168"/>
                  <a:gd name="T30" fmla="*/ 200 w 209"/>
                  <a:gd name="T31" fmla="*/ 140 h 168"/>
                  <a:gd name="T32" fmla="*/ 90 w 209"/>
                  <a:gd name="T33" fmla="*/ 131 h 168"/>
                  <a:gd name="T34" fmla="*/ 22 w 209"/>
                  <a:gd name="T35" fmla="*/ 89 h 168"/>
                  <a:gd name="T36" fmla="*/ 63 w 209"/>
                  <a:gd name="T37" fmla="*/ 21 h 168"/>
                  <a:gd name="T38" fmla="*/ 131 w 209"/>
                  <a:gd name="T39" fmla="*/ 63 h 168"/>
                  <a:gd name="T40" fmla="*/ 90 w 209"/>
                  <a:gd name="T41" fmla="*/ 131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9" h="168">
                    <a:moveTo>
                      <a:pt x="200" y="140"/>
                    </a:moveTo>
                    <a:cubicBezTo>
                      <a:pt x="159" y="114"/>
                      <a:pt x="159" y="114"/>
                      <a:pt x="159" y="114"/>
                    </a:cubicBezTo>
                    <a:cubicBezTo>
                      <a:pt x="156" y="111"/>
                      <a:pt x="152" y="111"/>
                      <a:pt x="148" y="112"/>
                    </a:cubicBezTo>
                    <a:cubicBezTo>
                      <a:pt x="146" y="112"/>
                      <a:pt x="145" y="113"/>
                      <a:pt x="144" y="113"/>
                    </a:cubicBezTo>
                    <a:cubicBezTo>
                      <a:pt x="137" y="109"/>
                      <a:pt x="137" y="109"/>
                      <a:pt x="137" y="109"/>
                    </a:cubicBezTo>
                    <a:cubicBezTo>
                      <a:pt x="145" y="94"/>
                      <a:pt x="148" y="77"/>
                      <a:pt x="144" y="60"/>
                    </a:cubicBezTo>
                    <a:cubicBezTo>
                      <a:pt x="135" y="22"/>
                      <a:pt x="97" y="0"/>
                      <a:pt x="60" y="9"/>
                    </a:cubicBezTo>
                    <a:cubicBezTo>
                      <a:pt x="23" y="18"/>
                      <a:pt x="0" y="55"/>
                      <a:pt x="9" y="92"/>
                    </a:cubicBezTo>
                    <a:cubicBezTo>
                      <a:pt x="18" y="129"/>
                      <a:pt x="56" y="152"/>
                      <a:pt x="93" y="143"/>
                    </a:cubicBezTo>
                    <a:cubicBezTo>
                      <a:pt x="108" y="140"/>
                      <a:pt x="120" y="132"/>
                      <a:pt x="129" y="121"/>
                    </a:cubicBezTo>
                    <a:cubicBezTo>
                      <a:pt x="136" y="125"/>
                      <a:pt x="136" y="125"/>
                      <a:pt x="136" y="125"/>
                    </a:cubicBezTo>
                    <a:cubicBezTo>
                      <a:pt x="136" y="131"/>
                      <a:pt x="138" y="136"/>
                      <a:pt x="143" y="139"/>
                    </a:cubicBezTo>
                    <a:cubicBezTo>
                      <a:pt x="183" y="165"/>
                      <a:pt x="183" y="165"/>
                      <a:pt x="183" y="165"/>
                    </a:cubicBezTo>
                    <a:cubicBezTo>
                      <a:pt x="187" y="168"/>
                      <a:pt x="191" y="168"/>
                      <a:pt x="195" y="167"/>
                    </a:cubicBezTo>
                    <a:cubicBezTo>
                      <a:pt x="199" y="166"/>
                      <a:pt x="202" y="164"/>
                      <a:pt x="204" y="161"/>
                    </a:cubicBezTo>
                    <a:cubicBezTo>
                      <a:pt x="209" y="154"/>
                      <a:pt x="207" y="144"/>
                      <a:pt x="200" y="140"/>
                    </a:cubicBezTo>
                    <a:close/>
                    <a:moveTo>
                      <a:pt x="90" y="131"/>
                    </a:moveTo>
                    <a:cubicBezTo>
                      <a:pt x="60" y="138"/>
                      <a:pt x="29" y="120"/>
                      <a:pt x="22" y="89"/>
                    </a:cubicBezTo>
                    <a:cubicBezTo>
                      <a:pt x="14" y="59"/>
                      <a:pt x="33" y="28"/>
                      <a:pt x="63" y="21"/>
                    </a:cubicBezTo>
                    <a:cubicBezTo>
                      <a:pt x="94" y="14"/>
                      <a:pt x="124" y="32"/>
                      <a:pt x="131" y="63"/>
                    </a:cubicBezTo>
                    <a:cubicBezTo>
                      <a:pt x="139" y="93"/>
                      <a:pt x="120" y="123"/>
                      <a:pt x="90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42" name="组合 141"/>
            <p:cNvGrpSpPr/>
            <p:nvPr/>
          </p:nvGrpSpPr>
          <p:grpSpPr>
            <a:xfrm>
              <a:off x="4611591" y="2468546"/>
              <a:ext cx="369551" cy="265868"/>
              <a:chOff x="4547433" y="4745964"/>
              <a:chExt cx="541058" cy="389258"/>
            </a:xfrm>
            <a:solidFill>
              <a:srgbClr val="01B3C5"/>
            </a:solidFill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143" name="Freeform 226"/>
              <p:cNvSpPr>
                <a:spLocks noEditPoints="1"/>
              </p:cNvSpPr>
              <p:nvPr/>
            </p:nvSpPr>
            <p:spPr bwMode="auto">
              <a:xfrm>
                <a:off x="4547433" y="4745964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6 w 171"/>
                  <a:gd name="T3" fmla="*/ 0 h 152"/>
                  <a:gd name="T4" fmla="*/ 0 w 171"/>
                  <a:gd name="T5" fmla="*/ 6 h 152"/>
                  <a:gd name="T6" fmla="*/ 0 w 171"/>
                  <a:gd name="T7" fmla="*/ 147 h 152"/>
                  <a:gd name="T8" fmla="*/ 6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7 h 152"/>
                  <a:gd name="T14" fmla="*/ 171 w 171"/>
                  <a:gd name="T15" fmla="*/ 6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0"/>
                      <a:pt x="3" y="152"/>
                      <a:pt x="6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50"/>
                      <a:pt x="171" y="147"/>
                    </a:cubicBezTo>
                    <a:cubicBezTo>
                      <a:pt x="171" y="6"/>
                      <a:pt x="171" y="6"/>
                      <a:pt x="171" y="6"/>
                    </a:cubicBezTo>
                    <a:cubicBezTo>
                      <a:pt x="171" y="3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4" name="Freeform 227"/>
              <p:cNvSpPr>
                <a:spLocks/>
              </p:cNvSpPr>
              <p:nvPr/>
            </p:nvSpPr>
            <p:spPr bwMode="auto">
              <a:xfrm>
                <a:off x="4844527" y="5010530"/>
                <a:ext cx="41203" cy="40119"/>
              </a:xfrm>
              <a:custGeom>
                <a:avLst/>
                <a:gdLst>
                  <a:gd name="T0" fmla="*/ 12 w 38"/>
                  <a:gd name="T1" fmla="*/ 0 h 37"/>
                  <a:gd name="T2" fmla="*/ 12 w 38"/>
                  <a:gd name="T3" fmla="*/ 2 h 37"/>
                  <a:gd name="T4" fmla="*/ 0 w 38"/>
                  <a:gd name="T5" fmla="*/ 37 h 37"/>
                  <a:gd name="T6" fmla="*/ 36 w 38"/>
                  <a:gd name="T7" fmla="*/ 28 h 37"/>
                  <a:gd name="T8" fmla="*/ 38 w 38"/>
                  <a:gd name="T9" fmla="*/ 26 h 37"/>
                  <a:gd name="T10" fmla="*/ 12 w 3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7">
                    <a:moveTo>
                      <a:pt x="12" y="0"/>
                    </a:moveTo>
                    <a:lnTo>
                      <a:pt x="12" y="2"/>
                    </a:lnTo>
                    <a:lnTo>
                      <a:pt x="0" y="37"/>
                    </a:lnTo>
                    <a:lnTo>
                      <a:pt x="36" y="28"/>
                    </a:lnTo>
                    <a:lnTo>
                      <a:pt x="38" y="26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5" name="Freeform 228"/>
              <p:cNvSpPr>
                <a:spLocks/>
              </p:cNvSpPr>
              <p:nvPr/>
            </p:nvSpPr>
            <p:spPr bwMode="auto">
              <a:xfrm>
                <a:off x="5008254" y="4809937"/>
                <a:ext cx="80237" cy="76984"/>
              </a:xfrm>
              <a:custGeom>
                <a:avLst/>
                <a:gdLst>
                  <a:gd name="T0" fmla="*/ 23 w 31"/>
                  <a:gd name="T1" fmla="*/ 30 h 30"/>
                  <a:gd name="T2" fmla="*/ 29 w 31"/>
                  <a:gd name="T3" fmla="*/ 24 h 30"/>
                  <a:gd name="T4" fmla="*/ 29 w 31"/>
                  <a:gd name="T5" fmla="*/ 17 h 30"/>
                  <a:gd name="T6" fmla="*/ 13 w 31"/>
                  <a:gd name="T7" fmla="*/ 2 h 30"/>
                  <a:gd name="T8" fmla="*/ 6 w 31"/>
                  <a:gd name="T9" fmla="*/ 2 h 30"/>
                  <a:gd name="T10" fmla="*/ 0 w 31"/>
                  <a:gd name="T11" fmla="*/ 8 h 30"/>
                  <a:gd name="T12" fmla="*/ 23 w 31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0">
                    <a:moveTo>
                      <a:pt x="23" y="30"/>
                    </a:move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2"/>
                      <a:pt x="31" y="19"/>
                      <a:pt x="29" y="17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6" name="Freeform 229"/>
              <p:cNvSpPr>
                <a:spLocks/>
              </p:cNvSpPr>
              <p:nvPr/>
            </p:nvSpPr>
            <p:spPr bwMode="auto">
              <a:xfrm>
                <a:off x="4878140" y="4835960"/>
                <a:ext cx="182160" cy="184328"/>
              </a:xfrm>
              <a:custGeom>
                <a:avLst/>
                <a:gdLst>
                  <a:gd name="T0" fmla="*/ 49 w 71"/>
                  <a:gd name="T1" fmla="*/ 0 h 72"/>
                  <a:gd name="T2" fmla="*/ 48 w 71"/>
                  <a:gd name="T3" fmla="*/ 1 h 72"/>
                  <a:gd name="T4" fmla="*/ 2 w 71"/>
                  <a:gd name="T5" fmla="*/ 47 h 72"/>
                  <a:gd name="T6" fmla="*/ 2 w 71"/>
                  <a:gd name="T7" fmla="*/ 55 h 72"/>
                  <a:gd name="T8" fmla="*/ 2 w 71"/>
                  <a:gd name="T9" fmla="*/ 55 h 72"/>
                  <a:gd name="T10" fmla="*/ 8 w 71"/>
                  <a:gd name="T11" fmla="*/ 57 h 72"/>
                  <a:gd name="T12" fmla="*/ 9 w 71"/>
                  <a:gd name="T13" fmla="*/ 62 h 72"/>
                  <a:gd name="T14" fmla="*/ 9 w 71"/>
                  <a:gd name="T15" fmla="*/ 62 h 72"/>
                  <a:gd name="T16" fmla="*/ 15 w 71"/>
                  <a:gd name="T17" fmla="*/ 64 h 72"/>
                  <a:gd name="T18" fmla="*/ 16 w 71"/>
                  <a:gd name="T19" fmla="*/ 69 h 72"/>
                  <a:gd name="T20" fmla="*/ 17 w 71"/>
                  <a:gd name="T21" fmla="*/ 70 h 72"/>
                  <a:gd name="T22" fmla="*/ 24 w 71"/>
                  <a:gd name="T23" fmla="*/ 70 h 72"/>
                  <a:gd name="T24" fmla="*/ 71 w 71"/>
                  <a:gd name="T25" fmla="*/ 23 h 72"/>
                  <a:gd name="T26" fmla="*/ 71 w 71"/>
                  <a:gd name="T27" fmla="*/ 23 h 72"/>
                  <a:gd name="T28" fmla="*/ 49 w 71"/>
                  <a:gd name="T2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2">
                    <a:moveTo>
                      <a:pt x="49" y="0"/>
                    </a:moveTo>
                    <a:cubicBezTo>
                      <a:pt x="49" y="0"/>
                      <a:pt x="48" y="0"/>
                      <a:pt x="48" y="1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3"/>
                      <a:pt x="2" y="55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7"/>
                      <a:pt x="6" y="57"/>
                      <a:pt x="8" y="57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4"/>
                    </a:cubicBezTo>
                    <a:cubicBezTo>
                      <a:pt x="14" y="66"/>
                      <a:pt x="15" y="68"/>
                      <a:pt x="16" y="69"/>
                    </a:cubicBezTo>
                    <a:cubicBezTo>
                      <a:pt x="17" y="70"/>
                      <a:pt x="17" y="70"/>
                      <a:pt x="17" y="70"/>
                    </a:cubicBezTo>
                    <a:cubicBezTo>
                      <a:pt x="19" y="72"/>
                      <a:pt x="22" y="72"/>
                      <a:pt x="24" y="70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3"/>
                      <a:pt x="71" y="23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7" name="Rectangle 230"/>
              <p:cNvSpPr>
                <a:spLocks noChangeArrowheads="1"/>
              </p:cNvSpPr>
              <p:nvPr/>
            </p:nvSpPr>
            <p:spPr bwMode="auto">
              <a:xfrm>
                <a:off x="4605985" y="4896680"/>
                <a:ext cx="140957" cy="1626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8" name="Rectangle 231"/>
              <p:cNvSpPr>
                <a:spLocks noChangeArrowheads="1"/>
              </p:cNvSpPr>
              <p:nvPr/>
            </p:nvSpPr>
            <p:spPr bwMode="auto">
              <a:xfrm>
                <a:off x="4605985" y="4943304"/>
                <a:ext cx="225531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9" name="Rectangle 232"/>
              <p:cNvSpPr>
                <a:spLocks noChangeArrowheads="1"/>
              </p:cNvSpPr>
              <p:nvPr/>
            </p:nvSpPr>
            <p:spPr bwMode="auto">
              <a:xfrm>
                <a:off x="4605985" y="4989928"/>
                <a:ext cx="225531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0" name="Rectangle 233"/>
              <p:cNvSpPr>
                <a:spLocks noChangeArrowheads="1"/>
              </p:cNvSpPr>
              <p:nvPr/>
            </p:nvSpPr>
            <p:spPr bwMode="auto">
              <a:xfrm>
                <a:off x="4605985" y="5035468"/>
                <a:ext cx="225531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>
              <a:off x="7228632" y="2443737"/>
              <a:ext cx="334003" cy="315487"/>
              <a:chOff x="5608947" y="4699340"/>
              <a:chExt cx="489013" cy="461905"/>
            </a:xfrm>
            <a:solidFill>
              <a:srgbClr val="F17475"/>
            </a:solidFill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152" name="Freeform 250"/>
              <p:cNvSpPr>
                <a:spLocks/>
              </p:cNvSpPr>
              <p:nvPr/>
            </p:nvSpPr>
            <p:spPr bwMode="auto">
              <a:xfrm>
                <a:off x="5608947" y="4835960"/>
                <a:ext cx="468411" cy="325285"/>
              </a:xfrm>
              <a:custGeom>
                <a:avLst/>
                <a:gdLst>
                  <a:gd name="T0" fmla="*/ 102 w 183"/>
                  <a:gd name="T1" fmla="*/ 127 h 127"/>
                  <a:gd name="T2" fmla="*/ 65 w 183"/>
                  <a:gd name="T3" fmla="*/ 119 h 127"/>
                  <a:gd name="T4" fmla="*/ 20 w 183"/>
                  <a:gd name="T5" fmla="*/ 0 h 127"/>
                  <a:gd name="T6" fmla="*/ 50 w 183"/>
                  <a:gd name="T7" fmla="*/ 14 h 127"/>
                  <a:gd name="T8" fmla="*/ 78 w 183"/>
                  <a:gd name="T9" fmla="*/ 89 h 127"/>
                  <a:gd name="T10" fmla="*/ 154 w 183"/>
                  <a:gd name="T11" fmla="*/ 60 h 127"/>
                  <a:gd name="T12" fmla="*/ 183 w 183"/>
                  <a:gd name="T13" fmla="*/ 74 h 127"/>
                  <a:gd name="T14" fmla="*/ 134 w 183"/>
                  <a:gd name="T15" fmla="*/ 121 h 127"/>
                  <a:gd name="T16" fmla="*/ 102 w 183"/>
                  <a:gd name="T17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127">
                    <a:moveTo>
                      <a:pt x="102" y="127"/>
                    </a:moveTo>
                    <a:cubicBezTo>
                      <a:pt x="89" y="127"/>
                      <a:pt x="77" y="124"/>
                      <a:pt x="65" y="119"/>
                    </a:cubicBezTo>
                    <a:cubicBezTo>
                      <a:pt x="20" y="98"/>
                      <a:pt x="0" y="45"/>
                      <a:pt x="20" y="0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37" y="42"/>
                      <a:pt x="50" y="76"/>
                      <a:pt x="78" y="89"/>
                    </a:cubicBezTo>
                    <a:cubicBezTo>
                      <a:pt x="107" y="102"/>
                      <a:pt x="141" y="89"/>
                      <a:pt x="154" y="60"/>
                    </a:cubicBezTo>
                    <a:cubicBezTo>
                      <a:pt x="183" y="74"/>
                      <a:pt x="183" y="74"/>
                      <a:pt x="183" y="74"/>
                    </a:cubicBezTo>
                    <a:cubicBezTo>
                      <a:pt x="174" y="96"/>
                      <a:pt x="156" y="112"/>
                      <a:pt x="134" y="121"/>
                    </a:cubicBezTo>
                    <a:cubicBezTo>
                      <a:pt x="123" y="125"/>
                      <a:pt x="112" y="127"/>
                      <a:pt x="102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3" name="Freeform 251"/>
              <p:cNvSpPr>
                <a:spLocks/>
              </p:cNvSpPr>
              <p:nvPr/>
            </p:nvSpPr>
            <p:spPr bwMode="auto">
              <a:xfrm>
                <a:off x="5669667" y="4702593"/>
                <a:ext cx="179991" cy="148547"/>
              </a:xfrm>
              <a:custGeom>
                <a:avLst/>
                <a:gdLst>
                  <a:gd name="T0" fmla="*/ 70 w 70"/>
                  <a:gd name="T1" fmla="*/ 0 h 58"/>
                  <a:gd name="T2" fmla="*/ 8 w 70"/>
                  <a:gd name="T3" fmla="*/ 33 h 58"/>
                  <a:gd name="T4" fmla="*/ 0 w 70"/>
                  <a:gd name="T5" fmla="*/ 45 h 58"/>
                  <a:gd name="T6" fmla="*/ 30 w 70"/>
                  <a:gd name="T7" fmla="*/ 58 h 58"/>
                  <a:gd name="T8" fmla="*/ 33 w 70"/>
                  <a:gd name="T9" fmla="*/ 53 h 58"/>
                  <a:gd name="T10" fmla="*/ 70 w 70"/>
                  <a:gd name="T11" fmla="*/ 33 h 58"/>
                  <a:gd name="T12" fmla="*/ 70 w 7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58">
                    <a:moveTo>
                      <a:pt x="70" y="0"/>
                    </a:moveTo>
                    <a:cubicBezTo>
                      <a:pt x="45" y="2"/>
                      <a:pt x="23" y="14"/>
                      <a:pt x="8" y="33"/>
                    </a:cubicBezTo>
                    <a:cubicBezTo>
                      <a:pt x="5" y="37"/>
                      <a:pt x="2" y="41"/>
                      <a:pt x="0" y="45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1" y="57"/>
                      <a:pt x="32" y="55"/>
                      <a:pt x="33" y="53"/>
                    </a:cubicBezTo>
                    <a:cubicBezTo>
                      <a:pt x="42" y="42"/>
                      <a:pt x="55" y="35"/>
                      <a:pt x="70" y="33"/>
                    </a:cubicBezTo>
                    <a:lnTo>
                      <a:pt x="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4" name="Freeform 252"/>
              <p:cNvSpPr>
                <a:spLocks/>
              </p:cNvSpPr>
              <p:nvPr/>
            </p:nvSpPr>
            <p:spPr bwMode="auto">
              <a:xfrm>
                <a:off x="6011217" y="4950894"/>
                <a:ext cx="86743" cy="54214"/>
              </a:xfrm>
              <a:custGeom>
                <a:avLst/>
                <a:gdLst>
                  <a:gd name="T0" fmla="*/ 1 w 34"/>
                  <a:gd name="T1" fmla="*/ 0 h 21"/>
                  <a:gd name="T2" fmla="*/ 0 w 34"/>
                  <a:gd name="T3" fmla="*/ 8 h 21"/>
                  <a:gd name="T4" fmla="*/ 29 w 34"/>
                  <a:gd name="T5" fmla="*/ 21 h 21"/>
                  <a:gd name="T6" fmla="*/ 34 w 34"/>
                  <a:gd name="T7" fmla="*/ 0 h 21"/>
                  <a:gd name="T8" fmla="*/ 1 w 34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1">
                    <a:moveTo>
                      <a:pt x="1" y="0"/>
                    </a:moveTo>
                    <a:cubicBezTo>
                      <a:pt x="1" y="3"/>
                      <a:pt x="0" y="5"/>
                      <a:pt x="0" y="8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2" y="14"/>
                      <a:pt x="33" y="7"/>
                      <a:pt x="34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Freeform 253"/>
              <p:cNvSpPr>
                <a:spLocks/>
              </p:cNvSpPr>
              <p:nvPr/>
            </p:nvSpPr>
            <p:spPr bwMode="auto">
              <a:xfrm>
                <a:off x="5870260" y="4699340"/>
                <a:ext cx="227700" cy="230953"/>
              </a:xfrm>
              <a:custGeom>
                <a:avLst/>
                <a:gdLst>
                  <a:gd name="T0" fmla="*/ 89 w 89"/>
                  <a:gd name="T1" fmla="*/ 90 h 90"/>
                  <a:gd name="T2" fmla="*/ 57 w 89"/>
                  <a:gd name="T3" fmla="*/ 90 h 90"/>
                  <a:gd name="T4" fmla="*/ 0 w 89"/>
                  <a:gd name="T5" fmla="*/ 33 h 90"/>
                  <a:gd name="T6" fmla="*/ 0 w 89"/>
                  <a:gd name="T7" fmla="*/ 0 h 90"/>
                  <a:gd name="T8" fmla="*/ 89 w 89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90">
                    <a:moveTo>
                      <a:pt x="89" y="90"/>
                    </a:move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59"/>
                      <a:pt x="31" y="33"/>
                      <a:pt x="0" y="3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9" y="0"/>
                      <a:pt x="89" y="41"/>
                      <a:pt x="89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6" name="Rectangle 254"/>
              <p:cNvSpPr>
                <a:spLocks noChangeArrowheads="1"/>
              </p:cNvSpPr>
              <p:nvPr/>
            </p:nvSpPr>
            <p:spPr bwMode="auto">
              <a:xfrm>
                <a:off x="5785686" y="4958484"/>
                <a:ext cx="43371" cy="542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7" name="Rectangle 255"/>
              <p:cNvSpPr>
                <a:spLocks noChangeArrowheads="1"/>
              </p:cNvSpPr>
              <p:nvPr/>
            </p:nvSpPr>
            <p:spPr bwMode="auto">
              <a:xfrm>
                <a:off x="5849658" y="4892342"/>
                <a:ext cx="41203" cy="12035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8" name="Rectangle 256"/>
              <p:cNvSpPr>
                <a:spLocks noChangeArrowheads="1"/>
              </p:cNvSpPr>
              <p:nvPr/>
            </p:nvSpPr>
            <p:spPr bwMode="auto">
              <a:xfrm>
                <a:off x="5911462" y="4856561"/>
                <a:ext cx="41203" cy="1561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>
              <a:off x="9811976" y="2418556"/>
              <a:ext cx="365847" cy="365847"/>
              <a:chOff x="6685641" y="4668980"/>
              <a:chExt cx="535637" cy="535637"/>
            </a:xfrm>
            <a:solidFill>
              <a:srgbClr val="985CB0"/>
            </a:solidFill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160" name="Freeform 257"/>
              <p:cNvSpPr>
                <a:spLocks noEditPoints="1"/>
              </p:cNvSpPr>
              <p:nvPr/>
            </p:nvSpPr>
            <p:spPr bwMode="auto">
              <a:xfrm>
                <a:off x="6803828" y="4783914"/>
                <a:ext cx="302516" cy="305768"/>
              </a:xfrm>
              <a:custGeom>
                <a:avLst/>
                <a:gdLst>
                  <a:gd name="T0" fmla="*/ 101 w 118"/>
                  <a:gd name="T1" fmla="*/ 91 h 119"/>
                  <a:gd name="T2" fmla="*/ 107 w 118"/>
                  <a:gd name="T3" fmla="*/ 77 h 119"/>
                  <a:gd name="T4" fmla="*/ 23 w 118"/>
                  <a:gd name="T5" fmla="*/ 25 h 119"/>
                  <a:gd name="T6" fmla="*/ 30 w 118"/>
                  <a:gd name="T7" fmla="*/ 25 h 119"/>
                  <a:gd name="T8" fmla="*/ 27 w 118"/>
                  <a:gd name="T9" fmla="*/ 24 h 119"/>
                  <a:gd name="T10" fmla="*/ 21 w 118"/>
                  <a:gd name="T11" fmla="*/ 35 h 119"/>
                  <a:gd name="T12" fmla="*/ 28 w 118"/>
                  <a:gd name="T13" fmla="*/ 33 h 119"/>
                  <a:gd name="T14" fmla="*/ 33 w 118"/>
                  <a:gd name="T15" fmla="*/ 41 h 119"/>
                  <a:gd name="T16" fmla="*/ 25 w 118"/>
                  <a:gd name="T17" fmla="*/ 46 h 119"/>
                  <a:gd name="T18" fmla="*/ 15 w 118"/>
                  <a:gd name="T19" fmla="*/ 54 h 119"/>
                  <a:gd name="T20" fmla="*/ 25 w 118"/>
                  <a:gd name="T21" fmla="*/ 63 h 119"/>
                  <a:gd name="T22" fmla="*/ 40 w 118"/>
                  <a:gd name="T23" fmla="*/ 72 h 119"/>
                  <a:gd name="T24" fmla="*/ 34 w 118"/>
                  <a:gd name="T25" fmla="*/ 89 h 119"/>
                  <a:gd name="T26" fmla="*/ 28 w 118"/>
                  <a:gd name="T27" fmla="*/ 102 h 119"/>
                  <a:gd name="T28" fmla="*/ 25 w 118"/>
                  <a:gd name="T29" fmla="*/ 92 h 119"/>
                  <a:gd name="T30" fmla="*/ 21 w 118"/>
                  <a:gd name="T31" fmla="*/ 70 h 119"/>
                  <a:gd name="T32" fmla="*/ 11 w 118"/>
                  <a:gd name="T33" fmla="*/ 57 h 119"/>
                  <a:gd name="T34" fmla="*/ 34 w 118"/>
                  <a:gd name="T35" fmla="*/ 12 h 119"/>
                  <a:gd name="T36" fmla="*/ 23 w 118"/>
                  <a:gd name="T37" fmla="*/ 20 h 119"/>
                  <a:gd name="T38" fmla="*/ 105 w 118"/>
                  <a:gd name="T39" fmla="*/ 50 h 119"/>
                  <a:gd name="T40" fmla="*/ 98 w 118"/>
                  <a:gd name="T41" fmla="*/ 59 h 119"/>
                  <a:gd name="T42" fmla="*/ 94 w 118"/>
                  <a:gd name="T43" fmla="*/ 64 h 119"/>
                  <a:gd name="T44" fmla="*/ 86 w 118"/>
                  <a:gd name="T45" fmla="*/ 65 h 119"/>
                  <a:gd name="T46" fmla="*/ 76 w 118"/>
                  <a:gd name="T47" fmla="*/ 55 h 119"/>
                  <a:gd name="T48" fmla="*/ 70 w 118"/>
                  <a:gd name="T49" fmla="*/ 60 h 119"/>
                  <a:gd name="T50" fmla="*/ 70 w 118"/>
                  <a:gd name="T51" fmla="*/ 70 h 119"/>
                  <a:gd name="T52" fmla="*/ 57 w 118"/>
                  <a:gd name="T53" fmla="*/ 77 h 119"/>
                  <a:gd name="T54" fmla="*/ 45 w 118"/>
                  <a:gd name="T55" fmla="*/ 58 h 119"/>
                  <a:gd name="T56" fmla="*/ 61 w 118"/>
                  <a:gd name="T57" fmla="*/ 51 h 119"/>
                  <a:gd name="T58" fmla="*/ 63 w 118"/>
                  <a:gd name="T59" fmla="*/ 49 h 119"/>
                  <a:gd name="T60" fmla="*/ 59 w 118"/>
                  <a:gd name="T61" fmla="*/ 48 h 119"/>
                  <a:gd name="T62" fmla="*/ 48 w 118"/>
                  <a:gd name="T63" fmla="*/ 48 h 119"/>
                  <a:gd name="T64" fmla="*/ 50 w 118"/>
                  <a:gd name="T65" fmla="*/ 39 h 119"/>
                  <a:gd name="T66" fmla="*/ 54 w 118"/>
                  <a:gd name="T67" fmla="*/ 38 h 119"/>
                  <a:gd name="T68" fmla="*/ 59 w 118"/>
                  <a:gd name="T69" fmla="*/ 24 h 119"/>
                  <a:gd name="T70" fmla="*/ 75 w 118"/>
                  <a:gd name="T71" fmla="*/ 25 h 119"/>
                  <a:gd name="T72" fmla="*/ 83 w 118"/>
                  <a:gd name="T73" fmla="*/ 20 h 119"/>
                  <a:gd name="T74" fmla="*/ 95 w 118"/>
                  <a:gd name="T75" fmla="*/ 21 h 119"/>
                  <a:gd name="T76" fmla="*/ 105 w 118"/>
                  <a:gd name="T77" fmla="*/ 63 h 119"/>
                  <a:gd name="T78" fmla="*/ 105 w 118"/>
                  <a:gd name="T79" fmla="*/ 70 h 119"/>
                  <a:gd name="T80" fmla="*/ 102 w 118"/>
                  <a:gd name="T81" fmla="*/ 68 h 119"/>
                  <a:gd name="T82" fmla="*/ 105 w 118"/>
                  <a:gd name="T83" fmla="*/ 59 h 119"/>
                  <a:gd name="T84" fmla="*/ 107 w 118"/>
                  <a:gd name="T85" fmla="*/ 50 h 119"/>
                  <a:gd name="T86" fmla="*/ 109 w 118"/>
                  <a:gd name="T87" fmla="*/ 39 h 119"/>
                  <a:gd name="T88" fmla="*/ 86 w 118"/>
                  <a:gd name="T89" fmla="*/ 66 h 119"/>
                  <a:gd name="T90" fmla="*/ 73 w 118"/>
                  <a:gd name="T91" fmla="*/ 76 h 119"/>
                  <a:gd name="T92" fmla="*/ 35 w 118"/>
                  <a:gd name="T93" fmla="*/ 26 h 119"/>
                  <a:gd name="T94" fmla="*/ 31 w 118"/>
                  <a:gd name="T95" fmla="*/ 17 h 119"/>
                  <a:gd name="T96" fmla="*/ 46 w 118"/>
                  <a:gd name="T97" fmla="*/ 11 h 119"/>
                  <a:gd name="T98" fmla="*/ 50 w 118"/>
                  <a:gd name="T99" fmla="*/ 18 h 119"/>
                  <a:gd name="T100" fmla="*/ 42 w 118"/>
                  <a:gd name="T101" fmla="*/ 27 h 119"/>
                  <a:gd name="T102" fmla="*/ 57 w 118"/>
                  <a:gd name="T103" fmla="*/ 16 h 119"/>
                  <a:gd name="T104" fmla="*/ 59 w 118"/>
                  <a:gd name="T105" fmla="*/ 14 h 119"/>
                  <a:gd name="T106" fmla="*/ 47 w 118"/>
                  <a:gd name="T107" fmla="*/ 27 h 119"/>
                  <a:gd name="T108" fmla="*/ 75 w 118"/>
                  <a:gd name="T109" fmla="*/ 19 h 119"/>
                  <a:gd name="T110" fmla="*/ 87 w 118"/>
                  <a:gd name="T111" fmla="*/ 15 h 119"/>
                  <a:gd name="T112" fmla="*/ 27 w 118"/>
                  <a:gd name="T113" fmla="*/ 59 h 119"/>
                  <a:gd name="T114" fmla="*/ 24 w 118"/>
                  <a:gd name="T115" fmla="*/ 59 h 119"/>
                  <a:gd name="T116" fmla="*/ 23 w 118"/>
                  <a:gd name="T117" fmla="*/ 55 h 119"/>
                  <a:gd name="T118" fmla="*/ 111 w 118"/>
                  <a:gd name="T119" fmla="*/ 73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119">
                    <a:moveTo>
                      <a:pt x="59" y="0"/>
                    </a:moveTo>
                    <a:cubicBezTo>
                      <a:pt x="26" y="0"/>
                      <a:pt x="0" y="27"/>
                      <a:pt x="0" y="60"/>
                    </a:cubicBezTo>
                    <a:cubicBezTo>
                      <a:pt x="0" y="92"/>
                      <a:pt x="26" y="119"/>
                      <a:pt x="59" y="119"/>
                    </a:cubicBezTo>
                    <a:cubicBezTo>
                      <a:pt x="91" y="119"/>
                      <a:pt x="118" y="92"/>
                      <a:pt x="118" y="60"/>
                    </a:cubicBezTo>
                    <a:cubicBezTo>
                      <a:pt x="118" y="27"/>
                      <a:pt x="91" y="0"/>
                      <a:pt x="59" y="0"/>
                    </a:cubicBezTo>
                    <a:close/>
                    <a:moveTo>
                      <a:pt x="110" y="77"/>
                    </a:moveTo>
                    <a:cubicBezTo>
                      <a:pt x="110" y="77"/>
                      <a:pt x="110" y="77"/>
                      <a:pt x="110" y="78"/>
                    </a:cubicBezTo>
                    <a:cubicBezTo>
                      <a:pt x="110" y="78"/>
                      <a:pt x="110" y="78"/>
                      <a:pt x="110" y="78"/>
                    </a:cubicBezTo>
                    <a:cubicBezTo>
                      <a:pt x="108" y="82"/>
                      <a:pt x="107" y="86"/>
                      <a:pt x="104" y="89"/>
                    </a:cubicBezTo>
                    <a:cubicBezTo>
                      <a:pt x="104" y="89"/>
                      <a:pt x="104" y="89"/>
                      <a:pt x="103" y="90"/>
                    </a:cubicBezTo>
                    <a:cubicBezTo>
                      <a:pt x="102" y="89"/>
                      <a:pt x="102" y="90"/>
                      <a:pt x="101" y="91"/>
                    </a:cubicBezTo>
                    <a:cubicBezTo>
                      <a:pt x="100" y="91"/>
                      <a:pt x="100" y="90"/>
                      <a:pt x="100" y="90"/>
                    </a:cubicBezTo>
                    <a:cubicBezTo>
                      <a:pt x="100" y="89"/>
                      <a:pt x="100" y="89"/>
                      <a:pt x="100" y="88"/>
                    </a:cubicBezTo>
                    <a:cubicBezTo>
                      <a:pt x="100" y="87"/>
                      <a:pt x="100" y="87"/>
                      <a:pt x="99" y="87"/>
                    </a:cubicBezTo>
                    <a:cubicBezTo>
                      <a:pt x="100" y="86"/>
                      <a:pt x="99" y="85"/>
                      <a:pt x="99" y="84"/>
                    </a:cubicBezTo>
                    <a:cubicBezTo>
                      <a:pt x="99" y="83"/>
                      <a:pt x="100" y="83"/>
                      <a:pt x="101" y="83"/>
                    </a:cubicBezTo>
                    <a:cubicBezTo>
                      <a:pt x="101" y="83"/>
                      <a:pt x="101" y="81"/>
                      <a:pt x="102" y="81"/>
                    </a:cubicBezTo>
                    <a:cubicBezTo>
                      <a:pt x="102" y="80"/>
                      <a:pt x="102" y="81"/>
                      <a:pt x="102" y="81"/>
                    </a:cubicBezTo>
                    <a:cubicBezTo>
                      <a:pt x="103" y="81"/>
                      <a:pt x="102" y="80"/>
                      <a:pt x="103" y="80"/>
                    </a:cubicBezTo>
                    <a:cubicBezTo>
                      <a:pt x="103" y="80"/>
                      <a:pt x="104" y="79"/>
                      <a:pt x="104" y="80"/>
                    </a:cubicBezTo>
                    <a:cubicBezTo>
                      <a:pt x="105" y="80"/>
                      <a:pt x="105" y="79"/>
                      <a:pt x="105" y="78"/>
                    </a:cubicBezTo>
                    <a:cubicBezTo>
                      <a:pt x="105" y="78"/>
                      <a:pt x="106" y="77"/>
                      <a:pt x="107" y="77"/>
                    </a:cubicBezTo>
                    <a:cubicBezTo>
                      <a:pt x="107" y="77"/>
                      <a:pt x="107" y="76"/>
                      <a:pt x="107" y="76"/>
                    </a:cubicBezTo>
                    <a:cubicBezTo>
                      <a:pt x="108" y="77"/>
                      <a:pt x="109" y="76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lose/>
                    <a:moveTo>
                      <a:pt x="17" y="25"/>
                    </a:moveTo>
                    <a:cubicBezTo>
                      <a:pt x="17" y="25"/>
                      <a:pt x="18" y="25"/>
                      <a:pt x="18" y="25"/>
                    </a:cubicBezTo>
                    <a:cubicBezTo>
                      <a:pt x="19" y="25"/>
                      <a:pt x="19" y="24"/>
                      <a:pt x="19" y="25"/>
                    </a:cubicBezTo>
                    <a:cubicBezTo>
                      <a:pt x="19" y="25"/>
                      <a:pt x="20" y="26"/>
                      <a:pt x="20" y="26"/>
                    </a:cubicBezTo>
                    <a:cubicBezTo>
                      <a:pt x="20" y="25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21" y="22"/>
                      <a:pt x="21" y="23"/>
                      <a:pt x="21" y="23"/>
                    </a:cubicBezTo>
                    <a:cubicBezTo>
                      <a:pt x="22" y="24"/>
                      <a:pt x="22" y="24"/>
                      <a:pt x="23" y="25"/>
                    </a:cubicBezTo>
                    <a:cubicBezTo>
                      <a:pt x="23" y="25"/>
                      <a:pt x="22" y="25"/>
                      <a:pt x="23" y="26"/>
                    </a:cubicBezTo>
                    <a:cubicBezTo>
                      <a:pt x="23" y="25"/>
                      <a:pt x="23" y="25"/>
                      <a:pt x="24" y="24"/>
                    </a:cubicBezTo>
                    <a:cubicBezTo>
                      <a:pt x="24" y="24"/>
                      <a:pt x="23" y="24"/>
                      <a:pt x="23" y="24"/>
                    </a:cubicBezTo>
                    <a:cubicBezTo>
                      <a:pt x="22" y="23"/>
                      <a:pt x="23" y="21"/>
                      <a:pt x="24" y="20"/>
                    </a:cubicBezTo>
                    <a:cubicBezTo>
                      <a:pt x="24" y="20"/>
                      <a:pt x="24" y="21"/>
                      <a:pt x="24" y="21"/>
                    </a:cubicBezTo>
                    <a:cubicBezTo>
                      <a:pt x="25" y="21"/>
                      <a:pt x="26" y="20"/>
                      <a:pt x="26" y="22"/>
                    </a:cubicBezTo>
                    <a:cubicBezTo>
                      <a:pt x="27" y="22"/>
                      <a:pt x="27" y="21"/>
                      <a:pt x="28" y="21"/>
                    </a:cubicBezTo>
                    <a:cubicBezTo>
                      <a:pt x="28" y="22"/>
                      <a:pt x="28" y="22"/>
                      <a:pt x="28" y="23"/>
                    </a:cubicBezTo>
                    <a:cubicBezTo>
                      <a:pt x="29" y="23"/>
                      <a:pt x="29" y="23"/>
                      <a:pt x="30" y="23"/>
                    </a:cubicBezTo>
                    <a:cubicBezTo>
                      <a:pt x="30" y="23"/>
                      <a:pt x="30" y="24"/>
                      <a:pt x="31" y="24"/>
                    </a:cubicBezTo>
                    <a:cubicBezTo>
                      <a:pt x="31" y="24"/>
                      <a:pt x="30" y="24"/>
                      <a:pt x="30" y="25"/>
                    </a:cubicBezTo>
                    <a:cubicBezTo>
                      <a:pt x="31" y="25"/>
                      <a:pt x="31" y="25"/>
                      <a:pt x="32" y="25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1" y="27"/>
                      <a:pt x="31" y="28"/>
                      <a:pt x="32" y="28"/>
                    </a:cubicBezTo>
                    <a:cubicBezTo>
                      <a:pt x="31" y="28"/>
                      <a:pt x="31" y="27"/>
                      <a:pt x="30" y="27"/>
                    </a:cubicBezTo>
                    <a:cubicBezTo>
                      <a:pt x="30" y="28"/>
                      <a:pt x="31" y="28"/>
                      <a:pt x="31" y="29"/>
                    </a:cubicBezTo>
                    <a:cubicBezTo>
                      <a:pt x="31" y="30"/>
                      <a:pt x="30" y="30"/>
                      <a:pt x="30" y="31"/>
                    </a:cubicBezTo>
                    <a:cubicBezTo>
                      <a:pt x="29" y="31"/>
                      <a:pt x="29" y="29"/>
                      <a:pt x="27" y="29"/>
                    </a:cubicBezTo>
                    <a:cubicBezTo>
                      <a:pt x="27" y="29"/>
                      <a:pt x="26" y="29"/>
                      <a:pt x="26" y="28"/>
                    </a:cubicBezTo>
                    <a:cubicBezTo>
                      <a:pt x="26" y="27"/>
                      <a:pt x="28" y="27"/>
                      <a:pt x="28" y="26"/>
                    </a:cubicBezTo>
                    <a:cubicBezTo>
                      <a:pt x="28" y="25"/>
                      <a:pt x="27" y="26"/>
                      <a:pt x="27" y="24"/>
                    </a:cubicBezTo>
                    <a:cubicBezTo>
                      <a:pt x="27" y="25"/>
                      <a:pt x="26" y="24"/>
                      <a:pt x="26" y="24"/>
                    </a:cubicBezTo>
                    <a:cubicBezTo>
                      <a:pt x="25" y="24"/>
                      <a:pt x="25" y="24"/>
                      <a:pt x="24" y="24"/>
                    </a:cubicBezTo>
                    <a:cubicBezTo>
                      <a:pt x="24" y="24"/>
                      <a:pt x="25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4" y="27"/>
                      <a:pt x="23" y="27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1" y="29"/>
                      <a:pt x="21" y="29"/>
                      <a:pt x="21" y="30"/>
                    </a:cubicBezTo>
                    <a:cubicBezTo>
                      <a:pt x="20" y="30"/>
                      <a:pt x="20" y="31"/>
                      <a:pt x="19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3"/>
                      <a:pt x="20" y="33"/>
                      <a:pt x="19" y="34"/>
                    </a:cubicBezTo>
                    <a:cubicBezTo>
                      <a:pt x="20" y="34"/>
                      <a:pt x="21" y="35"/>
                      <a:pt x="21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6"/>
                      <a:pt x="23" y="37"/>
                      <a:pt x="24" y="38"/>
                    </a:cubicBezTo>
                    <a:cubicBezTo>
                      <a:pt x="24" y="37"/>
                      <a:pt x="24" y="36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4"/>
                      <a:pt x="25" y="35"/>
                      <a:pt x="25" y="35"/>
                    </a:cubicBezTo>
                    <a:cubicBezTo>
                      <a:pt x="25" y="33"/>
                      <a:pt x="25" y="32"/>
                      <a:pt x="25" y="3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0"/>
                      <a:pt x="26" y="30"/>
                      <a:pt x="27" y="30"/>
                    </a:cubicBezTo>
                    <a:cubicBezTo>
                      <a:pt x="28" y="30"/>
                      <a:pt x="28" y="31"/>
                      <a:pt x="28" y="31"/>
                    </a:cubicBezTo>
                    <a:cubicBezTo>
                      <a:pt x="28" y="31"/>
                      <a:pt x="28" y="32"/>
                      <a:pt x="28" y="33"/>
                    </a:cubicBezTo>
                    <a:cubicBezTo>
                      <a:pt x="29" y="33"/>
                      <a:pt x="29" y="33"/>
                      <a:pt x="30" y="33"/>
                    </a:cubicBezTo>
                    <a:cubicBezTo>
                      <a:pt x="30" y="33"/>
                      <a:pt x="30" y="32"/>
                      <a:pt x="30" y="32"/>
                    </a:cubicBezTo>
                    <a:cubicBezTo>
                      <a:pt x="31" y="32"/>
                      <a:pt x="31" y="33"/>
                      <a:pt x="31" y="34"/>
                    </a:cubicBezTo>
                    <a:cubicBezTo>
                      <a:pt x="31" y="34"/>
                      <a:pt x="31" y="35"/>
                      <a:pt x="31" y="35"/>
                    </a:cubicBezTo>
                    <a:cubicBezTo>
                      <a:pt x="31" y="36"/>
                      <a:pt x="32" y="36"/>
                      <a:pt x="32" y="37"/>
                    </a:cubicBezTo>
                    <a:cubicBezTo>
                      <a:pt x="33" y="37"/>
                      <a:pt x="33" y="36"/>
                      <a:pt x="33" y="37"/>
                    </a:cubicBezTo>
                    <a:cubicBezTo>
                      <a:pt x="33" y="38"/>
                      <a:pt x="33" y="38"/>
                      <a:pt x="33" y="39"/>
                    </a:cubicBezTo>
                    <a:cubicBezTo>
                      <a:pt x="33" y="40"/>
                      <a:pt x="33" y="41"/>
                      <a:pt x="34" y="41"/>
                    </a:cubicBezTo>
                    <a:cubicBezTo>
                      <a:pt x="34" y="41"/>
                      <a:pt x="34" y="42"/>
                      <a:pt x="34" y="42"/>
                    </a:cubicBezTo>
                    <a:cubicBezTo>
                      <a:pt x="34" y="42"/>
                      <a:pt x="33" y="42"/>
                      <a:pt x="33" y="42"/>
                    </a:cubicBezTo>
                    <a:cubicBezTo>
                      <a:pt x="33" y="42"/>
                      <a:pt x="33" y="42"/>
                      <a:pt x="33" y="41"/>
                    </a:cubicBezTo>
                    <a:cubicBezTo>
                      <a:pt x="32" y="41"/>
                      <a:pt x="32" y="42"/>
                      <a:pt x="31" y="42"/>
                    </a:cubicBezTo>
                    <a:cubicBezTo>
                      <a:pt x="32" y="40"/>
                      <a:pt x="32" y="40"/>
                      <a:pt x="33" y="39"/>
                    </a:cubicBezTo>
                    <a:cubicBezTo>
                      <a:pt x="32" y="38"/>
                      <a:pt x="31" y="40"/>
                      <a:pt x="30" y="39"/>
                    </a:cubicBezTo>
                    <a:cubicBezTo>
                      <a:pt x="30" y="40"/>
                      <a:pt x="31" y="40"/>
                      <a:pt x="30" y="40"/>
                    </a:cubicBezTo>
                    <a:cubicBezTo>
                      <a:pt x="30" y="41"/>
                      <a:pt x="29" y="41"/>
                      <a:pt x="29" y="41"/>
                    </a:cubicBezTo>
                    <a:cubicBezTo>
                      <a:pt x="29" y="42"/>
                      <a:pt x="30" y="42"/>
                      <a:pt x="31" y="42"/>
                    </a:cubicBezTo>
                    <a:cubicBezTo>
                      <a:pt x="30" y="43"/>
                      <a:pt x="29" y="43"/>
                      <a:pt x="29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8" y="43"/>
                      <a:pt x="27" y="43"/>
                      <a:pt x="26" y="44"/>
                    </a:cubicBezTo>
                    <a:cubicBezTo>
                      <a:pt x="26" y="45"/>
                      <a:pt x="27" y="44"/>
                      <a:pt x="27" y="45"/>
                    </a:cubicBezTo>
                    <a:cubicBezTo>
                      <a:pt x="26" y="45"/>
                      <a:pt x="26" y="46"/>
                      <a:pt x="25" y="46"/>
                    </a:cubicBezTo>
                    <a:cubicBezTo>
                      <a:pt x="25" y="47"/>
                      <a:pt x="24" y="47"/>
                      <a:pt x="25" y="48"/>
                    </a:cubicBezTo>
                    <a:cubicBezTo>
                      <a:pt x="24" y="48"/>
                      <a:pt x="24" y="49"/>
                      <a:pt x="24" y="49"/>
                    </a:cubicBezTo>
                    <a:cubicBezTo>
                      <a:pt x="24" y="49"/>
                      <a:pt x="24" y="49"/>
                      <a:pt x="24" y="50"/>
                    </a:cubicBezTo>
                    <a:cubicBezTo>
                      <a:pt x="23" y="50"/>
                      <a:pt x="22" y="51"/>
                      <a:pt x="21" y="52"/>
                    </a:cubicBezTo>
                    <a:cubicBezTo>
                      <a:pt x="21" y="53"/>
                      <a:pt x="22" y="53"/>
                      <a:pt x="22" y="53"/>
                    </a:cubicBezTo>
                    <a:cubicBezTo>
                      <a:pt x="22" y="54"/>
                      <a:pt x="22" y="54"/>
                      <a:pt x="22" y="55"/>
                    </a:cubicBezTo>
                    <a:cubicBezTo>
                      <a:pt x="21" y="55"/>
                      <a:pt x="21" y="55"/>
                      <a:pt x="21" y="54"/>
                    </a:cubicBezTo>
                    <a:cubicBezTo>
                      <a:pt x="21" y="53"/>
                      <a:pt x="19" y="53"/>
                      <a:pt x="19" y="53"/>
                    </a:cubicBezTo>
                    <a:cubicBezTo>
                      <a:pt x="18" y="53"/>
                      <a:pt x="18" y="53"/>
                      <a:pt x="18" y="54"/>
                    </a:cubicBezTo>
                    <a:cubicBezTo>
                      <a:pt x="17" y="54"/>
                      <a:pt x="17" y="53"/>
                      <a:pt x="16" y="53"/>
                    </a:cubicBezTo>
                    <a:cubicBezTo>
                      <a:pt x="16" y="53"/>
                      <a:pt x="15" y="54"/>
                      <a:pt x="15" y="54"/>
                    </a:cubicBezTo>
                    <a:cubicBezTo>
                      <a:pt x="15" y="55"/>
                      <a:pt x="14" y="59"/>
                      <a:pt x="16" y="59"/>
                    </a:cubicBezTo>
                    <a:cubicBezTo>
                      <a:pt x="17" y="59"/>
                      <a:pt x="16" y="58"/>
                      <a:pt x="17" y="57"/>
                    </a:cubicBezTo>
                    <a:cubicBezTo>
                      <a:pt x="18" y="58"/>
                      <a:pt x="18" y="58"/>
                      <a:pt x="19" y="57"/>
                    </a:cubicBezTo>
                    <a:cubicBezTo>
                      <a:pt x="19" y="59"/>
                      <a:pt x="18" y="59"/>
                      <a:pt x="18" y="60"/>
                    </a:cubicBezTo>
                    <a:cubicBezTo>
                      <a:pt x="19" y="61"/>
                      <a:pt x="20" y="60"/>
                      <a:pt x="20" y="61"/>
                    </a:cubicBezTo>
                    <a:cubicBezTo>
                      <a:pt x="20" y="62"/>
                      <a:pt x="20" y="63"/>
                      <a:pt x="20" y="64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2" y="64"/>
                      <a:pt x="22" y="64"/>
                      <a:pt x="22" y="65"/>
                    </a:cubicBezTo>
                    <a:cubicBezTo>
                      <a:pt x="23" y="64"/>
                      <a:pt x="23" y="64"/>
                      <a:pt x="24" y="63"/>
                    </a:cubicBezTo>
                    <a:cubicBezTo>
                      <a:pt x="24" y="63"/>
                      <a:pt x="24" y="62"/>
                      <a:pt x="24" y="62"/>
                    </a:cubicBezTo>
                    <a:cubicBezTo>
                      <a:pt x="25" y="62"/>
                      <a:pt x="25" y="63"/>
                      <a:pt x="25" y="63"/>
                    </a:cubicBezTo>
                    <a:cubicBezTo>
                      <a:pt x="26" y="63"/>
                      <a:pt x="26" y="62"/>
                      <a:pt x="26" y="62"/>
                    </a:cubicBezTo>
                    <a:cubicBezTo>
                      <a:pt x="26" y="63"/>
                      <a:pt x="27" y="63"/>
                      <a:pt x="27" y="64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9" y="64"/>
                      <a:pt x="30" y="64"/>
                      <a:pt x="30" y="65"/>
                    </a:cubicBezTo>
                    <a:cubicBezTo>
                      <a:pt x="31" y="66"/>
                      <a:pt x="31" y="66"/>
                      <a:pt x="32" y="67"/>
                    </a:cubicBezTo>
                    <a:cubicBezTo>
                      <a:pt x="33" y="66"/>
                      <a:pt x="34" y="68"/>
                      <a:pt x="34" y="69"/>
                    </a:cubicBezTo>
                    <a:cubicBezTo>
                      <a:pt x="34" y="70"/>
                      <a:pt x="34" y="70"/>
                      <a:pt x="35" y="70"/>
                    </a:cubicBezTo>
                    <a:cubicBezTo>
                      <a:pt x="35" y="71"/>
                      <a:pt x="36" y="70"/>
                      <a:pt x="36" y="71"/>
                    </a:cubicBezTo>
                    <a:cubicBezTo>
                      <a:pt x="37" y="71"/>
                      <a:pt x="37" y="71"/>
                      <a:pt x="38" y="71"/>
                    </a:cubicBezTo>
                    <a:cubicBezTo>
                      <a:pt x="38" y="71"/>
                      <a:pt x="39" y="71"/>
                      <a:pt x="39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3"/>
                      <a:pt x="41" y="73"/>
                      <a:pt x="41" y="74"/>
                    </a:cubicBezTo>
                    <a:cubicBezTo>
                      <a:pt x="41" y="74"/>
                      <a:pt x="40" y="74"/>
                      <a:pt x="40" y="75"/>
                    </a:cubicBezTo>
                    <a:cubicBezTo>
                      <a:pt x="40" y="75"/>
                      <a:pt x="40" y="76"/>
                      <a:pt x="40" y="76"/>
                    </a:cubicBezTo>
                    <a:cubicBezTo>
                      <a:pt x="40" y="77"/>
                      <a:pt x="39" y="77"/>
                      <a:pt x="39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79"/>
                      <a:pt x="38" y="79"/>
                      <a:pt x="38" y="79"/>
                    </a:cubicBezTo>
                    <a:cubicBezTo>
                      <a:pt x="39" y="81"/>
                      <a:pt x="38" y="82"/>
                      <a:pt x="38" y="83"/>
                    </a:cubicBezTo>
                    <a:cubicBezTo>
                      <a:pt x="37" y="83"/>
                      <a:pt x="37" y="83"/>
                      <a:pt x="36" y="84"/>
                    </a:cubicBezTo>
                    <a:cubicBezTo>
                      <a:pt x="36" y="84"/>
                      <a:pt x="36" y="85"/>
                      <a:pt x="35" y="85"/>
                    </a:cubicBezTo>
                    <a:cubicBezTo>
                      <a:pt x="35" y="86"/>
                      <a:pt x="35" y="86"/>
                      <a:pt x="35" y="87"/>
                    </a:cubicBezTo>
                    <a:cubicBezTo>
                      <a:pt x="35" y="87"/>
                      <a:pt x="34" y="87"/>
                      <a:pt x="34" y="89"/>
                    </a:cubicBezTo>
                    <a:cubicBezTo>
                      <a:pt x="34" y="89"/>
                      <a:pt x="34" y="89"/>
                      <a:pt x="34" y="90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33" y="90"/>
                      <a:pt x="32" y="90"/>
                      <a:pt x="32" y="90"/>
                    </a:cubicBezTo>
                    <a:cubicBezTo>
                      <a:pt x="32" y="91"/>
                      <a:pt x="32" y="91"/>
                      <a:pt x="32" y="92"/>
                    </a:cubicBezTo>
                    <a:cubicBezTo>
                      <a:pt x="31" y="92"/>
                      <a:pt x="31" y="93"/>
                      <a:pt x="30" y="93"/>
                    </a:cubicBezTo>
                    <a:cubicBezTo>
                      <a:pt x="30" y="94"/>
                      <a:pt x="30" y="95"/>
                      <a:pt x="29" y="94"/>
                    </a:cubicBezTo>
                    <a:cubicBezTo>
                      <a:pt x="30" y="95"/>
                      <a:pt x="29" y="97"/>
                      <a:pt x="29" y="97"/>
                    </a:cubicBezTo>
                    <a:cubicBezTo>
                      <a:pt x="29" y="98"/>
                      <a:pt x="29" y="98"/>
                      <a:pt x="29" y="99"/>
                    </a:cubicBezTo>
                    <a:cubicBezTo>
                      <a:pt x="29" y="99"/>
                      <a:pt x="29" y="99"/>
                      <a:pt x="28" y="99"/>
                    </a:cubicBezTo>
                    <a:cubicBezTo>
                      <a:pt x="28" y="100"/>
                      <a:pt x="28" y="100"/>
                      <a:pt x="28" y="101"/>
                    </a:cubicBezTo>
                    <a:cubicBezTo>
                      <a:pt x="28" y="102"/>
                      <a:pt x="29" y="102"/>
                      <a:pt x="28" y="102"/>
                    </a:cubicBezTo>
                    <a:cubicBezTo>
                      <a:pt x="29" y="103"/>
                      <a:pt x="29" y="103"/>
                      <a:pt x="30" y="103"/>
                    </a:cubicBezTo>
                    <a:cubicBezTo>
                      <a:pt x="29" y="104"/>
                      <a:pt x="28" y="104"/>
                      <a:pt x="28" y="104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7" y="103"/>
                      <a:pt x="27" y="103"/>
                      <a:pt x="26" y="103"/>
                    </a:cubicBezTo>
                    <a:cubicBezTo>
                      <a:pt x="27" y="103"/>
                      <a:pt x="26" y="103"/>
                      <a:pt x="26" y="102"/>
                    </a:cubicBezTo>
                    <a:cubicBezTo>
                      <a:pt x="26" y="102"/>
                      <a:pt x="26" y="101"/>
                      <a:pt x="25" y="100"/>
                    </a:cubicBezTo>
                    <a:cubicBezTo>
                      <a:pt x="26" y="99"/>
                      <a:pt x="25" y="98"/>
                      <a:pt x="25" y="97"/>
                    </a:cubicBezTo>
                    <a:cubicBezTo>
                      <a:pt x="25" y="96"/>
                      <a:pt x="25" y="96"/>
                      <a:pt x="25" y="95"/>
                    </a:cubicBezTo>
                    <a:cubicBezTo>
                      <a:pt x="25" y="94"/>
                      <a:pt x="24" y="95"/>
                      <a:pt x="25" y="94"/>
                    </a:cubicBezTo>
                    <a:cubicBezTo>
                      <a:pt x="25" y="94"/>
                      <a:pt x="26" y="94"/>
                      <a:pt x="26" y="93"/>
                    </a:cubicBezTo>
                    <a:cubicBezTo>
                      <a:pt x="25" y="92"/>
                      <a:pt x="25" y="93"/>
                      <a:pt x="25" y="92"/>
                    </a:cubicBezTo>
                    <a:cubicBezTo>
                      <a:pt x="25" y="91"/>
                      <a:pt x="25" y="89"/>
                      <a:pt x="26" y="88"/>
                    </a:cubicBezTo>
                    <a:cubicBezTo>
                      <a:pt x="26" y="87"/>
                      <a:pt x="25" y="86"/>
                      <a:pt x="26" y="85"/>
                    </a:cubicBezTo>
                    <a:cubicBezTo>
                      <a:pt x="26" y="84"/>
                      <a:pt x="25" y="84"/>
                      <a:pt x="25" y="84"/>
                    </a:cubicBezTo>
                    <a:cubicBezTo>
                      <a:pt x="25" y="84"/>
                      <a:pt x="25" y="83"/>
                      <a:pt x="26" y="83"/>
                    </a:cubicBezTo>
                    <a:cubicBezTo>
                      <a:pt x="26" y="81"/>
                      <a:pt x="25" y="81"/>
                      <a:pt x="25" y="80"/>
                    </a:cubicBezTo>
                    <a:cubicBezTo>
                      <a:pt x="24" y="80"/>
                      <a:pt x="23" y="78"/>
                      <a:pt x="23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2" y="76"/>
                      <a:pt x="21" y="76"/>
                      <a:pt x="21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3"/>
                      <a:pt x="21" y="73"/>
                      <a:pt x="21" y="73"/>
                    </a:cubicBezTo>
                    <a:cubicBezTo>
                      <a:pt x="22" y="72"/>
                      <a:pt x="21" y="71"/>
                      <a:pt x="21" y="70"/>
                    </a:cubicBezTo>
                    <a:cubicBezTo>
                      <a:pt x="21" y="69"/>
                      <a:pt x="22" y="69"/>
                      <a:pt x="22" y="68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2" y="66"/>
                      <a:pt x="21" y="66"/>
                      <a:pt x="21" y="65"/>
                    </a:cubicBezTo>
                    <a:cubicBezTo>
                      <a:pt x="21" y="65"/>
                      <a:pt x="21" y="66"/>
                      <a:pt x="21" y="66"/>
                    </a:cubicBezTo>
                    <a:cubicBezTo>
                      <a:pt x="20" y="66"/>
                      <a:pt x="20" y="64"/>
                      <a:pt x="19" y="64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17" y="63"/>
                      <a:pt x="17" y="62"/>
                      <a:pt x="16" y="62"/>
                    </a:cubicBezTo>
                    <a:cubicBezTo>
                      <a:pt x="16" y="62"/>
                      <a:pt x="16" y="62"/>
                      <a:pt x="16" y="61"/>
                    </a:cubicBezTo>
                    <a:cubicBezTo>
                      <a:pt x="14" y="61"/>
                      <a:pt x="13" y="60"/>
                      <a:pt x="11" y="60"/>
                    </a:cubicBezTo>
                    <a:cubicBezTo>
                      <a:pt x="11" y="59"/>
                      <a:pt x="11" y="58"/>
                      <a:pt x="11" y="57"/>
                    </a:cubicBezTo>
                    <a:cubicBezTo>
                      <a:pt x="10" y="56"/>
                      <a:pt x="10" y="56"/>
                      <a:pt x="9" y="55"/>
                    </a:cubicBezTo>
                    <a:cubicBezTo>
                      <a:pt x="9" y="55"/>
                      <a:pt x="9" y="54"/>
                      <a:pt x="9" y="54"/>
                    </a:cubicBezTo>
                    <a:cubicBezTo>
                      <a:pt x="9" y="56"/>
                      <a:pt x="9" y="55"/>
                      <a:pt x="9" y="56"/>
                    </a:cubicBezTo>
                    <a:cubicBezTo>
                      <a:pt x="9" y="56"/>
                      <a:pt x="9" y="56"/>
                      <a:pt x="8" y="56"/>
                    </a:cubicBezTo>
                    <a:cubicBezTo>
                      <a:pt x="8" y="55"/>
                      <a:pt x="8" y="54"/>
                      <a:pt x="7" y="54"/>
                    </a:cubicBezTo>
                    <a:cubicBezTo>
                      <a:pt x="7" y="54"/>
                      <a:pt x="7" y="53"/>
                      <a:pt x="7" y="53"/>
                    </a:cubicBezTo>
                    <a:cubicBezTo>
                      <a:pt x="7" y="53"/>
                      <a:pt x="7" y="51"/>
                      <a:pt x="6" y="50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7" y="41"/>
                      <a:pt x="11" y="32"/>
                      <a:pt x="17" y="25"/>
                    </a:cubicBezTo>
                    <a:close/>
                    <a:moveTo>
                      <a:pt x="24" y="18"/>
                    </a:moveTo>
                    <a:cubicBezTo>
                      <a:pt x="27" y="16"/>
                      <a:pt x="30" y="14"/>
                      <a:pt x="34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3"/>
                      <a:pt x="33" y="13"/>
                      <a:pt x="32" y="13"/>
                    </a:cubicBezTo>
                    <a:cubicBezTo>
                      <a:pt x="32" y="13"/>
                      <a:pt x="32" y="14"/>
                      <a:pt x="32" y="14"/>
                    </a:cubicBezTo>
                    <a:cubicBezTo>
                      <a:pt x="31" y="14"/>
                      <a:pt x="31" y="15"/>
                      <a:pt x="31" y="15"/>
                    </a:cubicBezTo>
                    <a:cubicBezTo>
                      <a:pt x="30" y="15"/>
                      <a:pt x="30" y="16"/>
                      <a:pt x="29" y="16"/>
                    </a:cubicBezTo>
                    <a:cubicBezTo>
                      <a:pt x="29" y="17"/>
                      <a:pt x="28" y="17"/>
                      <a:pt x="28" y="18"/>
                    </a:cubicBezTo>
                    <a:cubicBezTo>
                      <a:pt x="27" y="18"/>
                      <a:pt x="27" y="18"/>
                      <a:pt x="26" y="18"/>
                    </a:cubicBezTo>
                    <a:cubicBezTo>
                      <a:pt x="26" y="19"/>
                      <a:pt x="27" y="18"/>
                      <a:pt x="27" y="19"/>
                    </a:cubicBezTo>
                    <a:cubicBezTo>
                      <a:pt x="27" y="19"/>
                      <a:pt x="27" y="19"/>
                      <a:pt x="26" y="19"/>
                    </a:cubicBezTo>
                    <a:cubicBezTo>
                      <a:pt x="26" y="21"/>
                      <a:pt x="24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19"/>
                      <a:pt x="24" y="19"/>
                      <a:pt x="25" y="19"/>
                    </a:cubicBezTo>
                    <a:cubicBezTo>
                      <a:pt x="25" y="19"/>
                      <a:pt x="24" y="18"/>
                      <a:pt x="24" y="18"/>
                    </a:cubicBezTo>
                    <a:close/>
                    <a:moveTo>
                      <a:pt x="107" y="35"/>
                    </a:moveTo>
                    <a:cubicBezTo>
                      <a:pt x="107" y="35"/>
                      <a:pt x="106" y="35"/>
                      <a:pt x="106" y="36"/>
                    </a:cubicBezTo>
                    <a:cubicBezTo>
                      <a:pt x="106" y="37"/>
                      <a:pt x="107" y="36"/>
                      <a:pt x="107" y="36"/>
                    </a:cubicBezTo>
                    <a:cubicBezTo>
                      <a:pt x="108" y="36"/>
                      <a:pt x="108" y="37"/>
                      <a:pt x="108" y="38"/>
                    </a:cubicBezTo>
                    <a:cubicBezTo>
                      <a:pt x="108" y="39"/>
                      <a:pt x="109" y="40"/>
                      <a:pt x="108" y="41"/>
                    </a:cubicBezTo>
                    <a:cubicBezTo>
                      <a:pt x="108" y="42"/>
                      <a:pt x="107" y="43"/>
                      <a:pt x="107" y="44"/>
                    </a:cubicBezTo>
                    <a:cubicBezTo>
                      <a:pt x="106" y="44"/>
                      <a:pt x="106" y="44"/>
                      <a:pt x="106" y="45"/>
                    </a:cubicBezTo>
                    <a:cubicBezTo>
                      <a:pt x="105" y="46"/>
                      <a:pt x="106" y="49"/>
                      <a:pt x="105" y="50"/>
                    </a:cubicBezTo>
                    <a:cubicBezTo>
                      <a:pt x="104" y="49"/>
                      <a:pt x="104" y="49"/>
                      <a:pt x="104" y="48"/>
                    </a:cubicBezTo>
                    <a:cubicBezTo>
                      <a:pt x="104" y="47"/>
                      <a:pt x="103" y="47"/>
                      <a:pt x="103" y="46"/>
                    </a:cubicBezTo>
                    <a:cubicBezTo>
                      <a:pt x="102" y="46"/>
                      <a:pt x="103" y="47"/>
                      <a:pt x="103" y="48"/>
                    </a:cubicBezTo>
                    <a:cubicBezTo>
                      <a:pt x="103" y="48"/>
                      <a:pt x="102" y="48"/>
                      <a:pt x="102" y="48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50"/>
                      <a:pt x="102" y="50"/>
                      <a:pt x="103" y="50"/>
                    </a:cubicBezTo>
                    <a:cubicBezTo>
                      <a:pt x="103" y="51"/>
                      <a:pt x="103" y="51"/>
                      <a:pt x="103" y="51"/>
                    </a:cubicBezTo>
                    <a:cubicBezTo>
                      <a:pt x="103" y="52"/>
                      <a:pt x="103" y="54"/>
                      <a:pt x="103" y="54"/>
                    </a:cubicBezTo>
                    <a:cubicBezTo>
                      <a:pt x="102" y="54"/>
                      <a:pt x="102" y="55"/>
                      <a:pt x="102" y="55"/>
                    </a:cubicBezTo>
                    <a:cubicBezTo>
                      <a:pt x="102" y="56"/>
                      <a:pt x="101" y="57"/>
                      <a:pt x="100" y="58"/>
                    </a:cubicBezTo>
                    <a:cubicBezTo>
                      <a:pt x="100" y="58"/>
                      <a:pt x="99" y="58"/>
                      <a:pt x="98" y="59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9" y="59"/>
                      <a:pt x="99" y="60"/>
                      <a:pt x="98" y="60"/>
                    </a:cubicBezTo>
                    <a:cubicBezTo>
                      <a:pt x="99" y="63"/>
                      <a:pt x="98" y="65"/>
                      <a:pt x="97" y="65"/>
                    </a:cubicBezTo>
                    <a:cubicBezTo>
                      <a:pt x="97" y="64"/>
                      <a:pt x="96" y="64"/>
                      <a:pt x="96" y="64"/>
                    </a:cubicBezTo>
                    <a:cubicBezTo>
                      <a:pt x="96" y="64"/>
                      <a:pt x="95" y="63"/>
                      <a:pt x="95" y="62"/>
                    </a:cubicBezTo>
                    <a:cubicBezTo>
                      <a:pt x="94" y="63"/>
                      <a:pt x="95" y="64"/>
                      <a:pt x="95" y="64"/>
                    </a:cubicBezTo>
                    <a:cubicBezTo>
                      <a:pt x="95" y="65"/>
                      <a:pt x="95" y="65"/>
                      <a:pt x="96" y="66"/>
                    </a:cubicBezTo>
                    <a:cubicBezTo>
                      <a:pt x="96" y="67"/>
                      <a:pt x="97" y="67"/>
                      <a:pt x="97" y="69"/>
                    </a:cubicBezTo>
                    <a:cubicBezTo>
                      <a:pt x="96" y="68"/>
                      <a:pt x="95" y="67"/>
                      <a:pt x="94" y="66"/>
                    </a:cubicBezTo>
                    <a:cubicBezTo>
                      <a:pt x="94" y="65"/>
                      <a:pt x="94" y="65"/>
                      <a:pt x="94" y="65"/>
                    </a:cubicBezTo>
                    <a:cubicBezTo>
                      <a:pt x="93" y="64"/>
                      <a:pt x="94" y="64"/>
                      <a:pt x="94" y="64"/>
                    </a:cubicBezTo>
                    <a:cubicBezTo>
                      <a:pt x="94" y="63"/>
                      <a:pt x="94" y="62"/>
                      <a:pt x="93" y="62"/>
                    </a:cubicBezTo>
                    <a:cubicBezTo>
                      <a:pt x="93" y="62"/>
                      <a:pt x="93" y="61"/>
                      <a:pt x="93" y="61"/>
                    </a:cubicBezTo>
                    <a:cubicBezTo>
                      <a:pt x="93" y="60"/>
                      <a:pt x="92" y="61"/>
                      <a:pt x="91" y="60"/>
                    </a:cubicBezTo>
                    <a:cubicBezTo>
                      <a:pt x="91" y="60"/>
                      <a:pt x="92" y="60"/>
                      <a:pt x="92" y="59"/>
                    </a:cubicBezTo>
                    <a:cubicBezTo>
                      <a:pt x="91" y="59"/>
                      <a:pt x="91" y="58"/>
                      <a:pt x="91" y="57"/>
                    </a:cubicBezTo>
                    <a:cubicBezTo>
                      <a:pt x="90" y="58"/>
                      <a:pt x="89" y="58"/>
                      <a:pt x="89" y="58"/>
                    </a:cubicBezTo>
                    <a:cubicBezTo>
                      <a:pt x="89" y="59"/>
                      <a:pt x="88" y="59"/>
                      <a:pt x="88" y="60"/>
                    </a:cubicBezTo>
                    <a:cubicBezTo>
                      <a:pt x="87" y="60"/>
                      <a:pt x="88" y="61"/>
                      <a:pt x="87" y="60"/>
                    </a:cubicBezTo>
                    <a:cubicBezTo>
                      <a:pt x="87" y="61"/>
                      <a:pt x="87" y="61"/>
                      <a:pt x="87" y="61"/>
                    </a:cubicBezTo>
                    <a:cubicBezTo>
                      <a:pt x="87" y="61"/>
                      <a:pt x="87" y="61"/>
                      <a:pt x="86" y="61"/>
                    </a:cubicBezTo>
                    <a:cubicBezTo>
                      <a:pt x="87" y="63"/>
                      <a:pt x="86" y="64"/>
                      <a:pt x="86" y="65"/>
                    </a:cubicBezTo>
                    <a:cubicBezTo>
                      <a:pt x="85" y="65"/>
                      <a:pt x="85" y="65"/>
                      <a:pt x="84" y="65"/>
                    </a:cubicBezTo>
                    <a:cubicBezTo>
                      <a:pt x="84" y="65"/>
                      <a:pt x="84" y="64"/>
                      <a:pt x="84" y="64"/>
                    </a:cubicBezTo>
                    <a:cubicBezTo>
                      <a:pt x="84" y="63"/>
                      <a:pt x="84" y="63"/>
                      <a:pt x="84" y="62"/>
                    </a:cubicBezTo>
                    <a:cubicBezTo>
                      <a:pt x="83" y="61"/>
                      <a:pt x="83" y="60"/>
                      <a:pt x="82" y="59"/>
                    </a:cubicBezTo>
                    <a:cubicBezTo>
                      <a:pt x="83" y="59"/>
                      <a:pt x="82" y="59"/>
                      <a:pt x="82" y="58"/>
                    </a:cubicBezTo>
                    <a:cubicBezTo>
                      <a:pt x="82" y="58"/>
                      <a:pt x="81" y="58"/>
                      <a:pt x="81" y="57"/>
                    </a:cubicBezTo>
                    <a:cubicBezTo>
                      <a:pt x="81" y="57"/>
                      <a:pt x="81" y="57"/>
                      <a:pt x="82" y="57"/>
                    </a:cubicBezTo>
                    <a:cubicBezTo>
                      <a:pt x="81" y="57"/>
                      <a:pt x="80" y="56"/>
                      <a:pt x="79" y="56"/>
                    </a:cubicBezTo>
                    <a:cubicBezTo>
                      <a:pt x="79" y="56"/>
                      <a:pt x="79" y="56"/>
                      <a:pt x="79" y="55"/>
                    </a:cubicBezTo>
                    <a:cubicBezTo>
                      <a:pt x="78" y="55"/>
                      <a:pt x="78" y="56"/>
                      <a:pt x="77" y="56"/>
                    </a:cubicBezTo>
                    <a:cubicBezTo>
                      <a:pt x="77" y="55"/>
                      <a:pt x="77" y="55"/>
                      <a:pt x="76" y="55"/>
                    </a:cubicBezTo>
                    <a:cubicBezTo>
                      <a:pt x="75" y="55"/>
                      <a:pt x="75" y="53"/>
                      <a:pt x="74" y="52"/>
                    </a:cubicBezTo>
                    <a:cubicBezTo>
                      <a:pt x="74" y="52"/>
                      <a:pt x="73" y="53"/>
                      <a:pt x="73" y="53"/>
                    </a:cubicBezTo>
                    <a:cubicBezTo>
                      <a:pt x="74" y="53"/>
                      <a:pt x="74" y="54"/>
                      <a:pt x="74" y="54"/>
                    </a:cubicBezTo>
                    <a:cubicBezTo>
                      <a:pt x="74" y="55"/>
                      <a:pt x="75" y="55"/>
                      <a:pt x="75" y="56"/>
                    </a:cubicBezTo>
                    <a:cubicBezTo>
                      <a:pt x="75" y="55"/>
                      <a:pt x="76" y="55"/>
                      <a:pt x="76" y="55"/>
                    </a:cubicBezTo>
                    <a:cubicBezTo>
                      <a:pt x="76" y="57"/>
                      <a:pt x="77" y="57"/>
                      <a:pt x="77" y="57"/>
                    </a:cubicBezTo>
                    <a:cubicBezTo>
                      <a:pt x="77" y="58"/>
                      <a:pt x="77" y="58"/>
                      <a:pt x="77" y="59"/>
                    </a:cubicBezTo>
                    <a:cubicBezTo>
                      <a:pt x="76" y="59"/>
                      <a:pt x="76" y="60"/>
                      <a:pt x="75" y="60"/>
                    </a:cubicBezTo>
                    <a:cubicBezTo>
                      <a:pt x="75" y="60"/>
                      <a:pt x="75" y="61"/>
                      <a:pt x="75" y="61"/>
                    </a:cubicBezTo>
                    <a:cubicBezTo>
                      <a:pt x="73" y="61"/>
                      <a:pt x="72" y="62"/>
                      <a:pt x="71" y="63"/>
                    </a:cubicBezTo>
                    <a:cubicBezTo>
                      <a:pt x="70" y="62"/>
                      <a:pt x="70" y="61"/>
                      <a:pt x="70" y="60"/>
                    </a:cubicBezTo>
                    <a:cubicBezTo>
                      <a:pt x="69" y="59"/>
                      <a:pt x="69" y="58"/>
                      <a:pt x="68" y="57"/>
                    </a:cubicBezTo>
                    <a:cubicBezTo>
                      <a:pt x="68" y="56"/>
                      <a:pt x="67" y="55"/>
                      <a:pt x="67" y="55"/>
                    </a:cubicBezTo>
                    <a:cubicBezTo>
                      <a:pt x="67" y="55"/>
                      <a:pt x="67" y="56"/>
                      <a:pt x="67" y="57"/>
                    </a:cubicBezTo>
                    <a:cubicBezTo>
                      <a:pt x="67" y="57"/>
                      <a:pt x="68" y="57"/>
                      <a:pt x="68" y="58"/>
                    </a:cubicBezTo>
                    <a:cubicBezTo>
                      <a:pt x="68" y="59"/>
                      <a:pt x="69" y="59"/>
                      <a:pt x="69" y="61"/>
                    </a:cubicBezTo>
                    <a:cubicBezTo>
                      <a:pt x="70" y="61"/>
                      <a:pt x="70" y="62"/>
                      <a:pt x="71" y="63"/>
                    </a:cubicBezTo>
                    <a:cubicBezTo>
                      <a:pt x="71" y="63"/>
                      <a:pt x="72" y="63"/>
                      <a:pt x="72" y="63"/>
                    </a:cubicBezTo>
                    <a:cubicBezTo>
                      <a:pt x="73" y="63"/>
                      <a:pt x="73" y="63"/>
                      <a:pt x="74" y="63"/>
                    </a:cubicBezTo>
                    <a:cubicBezTo>
                      <a:pt x="74" y="63"/>
                      <a:pt x="74" y="64"/>
                      <a:pt x="74" y="65"/>
                    </a:cubicBezTo>
                    <a:cubicBezTo>
                      <a:pt x="73" y="66"/>
                      <a:pt x="72" y="68"/>
                      <a:pt x="71" y="69"/>
                    </a:cubicBezTo>
                    <a:cubicBezTo>
                      <a:pt x="71" y="70"/>
                      <a:pt x="70" y="70"/>
                      <a:pt x="70" y="70"/>
                    </a:cubicBezTo>
                    <a:cubicBezTo>
                      <a:pt x="70" y="72"/>
                      <a:pt x="69" y="72"/>
                      <a:pt x="69" y="73"/>
                    </a:cubicBezTo>
                    <a:cubicBezTo>
                      <a:pt x="69" y="75"/>
                      <a:pt x="69" y="77"/>
                      <a:pt x="69" y="79"/>
                    </a:cubicBezTo>
                    <a:cubicBezTo>
                      <a:pt x="68" y="80"/>
                      <a:pt x="67" y="82"/>
                      <a:pt x="67" y="84"/>
                    </a:cubicBezTo>
                    <a:cubicBezTo>
                      <a:pt x="66" y="84"/>
                      <a:pt x="66" y="84"/>
                      <a:pt x="66" y="84"/>
                    </a:cubicBezTo>
                    <a:cubicBezTo>
                      <a:pt x="66" y="85"/>
                      <a:pt x="66" y="86"/>
                      <a:pt x="66" y="86"/>
                    </a:cubicBezTo>
                    <a:cubicBezTo>
                      <a:pt x="65" y="87"/>
                      <a:pt x="64" y="88"/>
                      <a:pt x="64" y="89"/>
                    </a:cubicBezTo>
                    <a:cubicBezTo>
                      <a:pt x="62" y="89"/>
                      <a:pt x="62" y="90"/>
                      <a:pt x="60" y="91"/>
                    </a:cubicBezTo>
                    <a:cubicBezTo>
                      <a:pt x="59" y="89"/>
                      <a:pt x="59" y="87"/>
                      <a:pt x="58" y="86"/>
                    </a:cubicBezTo>
                    <a:cubicBezTo>
                      <a:pt x="58" y="86"/>
                      <a:pt x="58" y="85"/>
                      <a:pt x="58" y="84"/>
                    </a:cubicBezTo>
                    <a:cubicBezTo>
                      <a:pt x="58" y="83"/>
                      <a:pt x="57" y="82"/>
                      <a:pt x="57" y="81"/>
                    </a:cubicBezTo>
                    <a:cubicBezTo>
                      <a:pt x="57" y="80"/>
                      <a:pt x="57" y="78"/>
                      <a:pt x="57" y="77"/>
                    </a:cubicBezTo>
                    <a:cubicBezTo>
                      <a:pt x="57" y="76"/>
                      <a:pt x="57" y="75"/>
                      <a:pt x="57" y="74"/>
                    </a:cubicBezTo>
                    <a:cubicBezTo>
                      <a:pt x="57" y="73"/>
                      <a:pt x="56" y="72"/>
                      <a:pt x="55" y="71"/>
                    </a:cubicBezTo>
                    <a:cubicBezTo>
                      <a:pt x="55" y="70"/>
                      <a:pt x="56" y="69"/>
                      <a:pt x="56" y="67"/>
                    </a:cubicBezTo>
                    <a:cubicBezTo>
                      <a:pt x="55" y="67"/>
                      <a:pt x="55" y="68"/>
                      <a:pt x="55" y="68"/>
                    </a:cubicBezTo>
                    <a:cubicBezTo>
                      <a:pt x="54" y="68"/>
                      <a:pt x="54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2" y="66"/>
                      <a:pt x="52" y="67"/>
                      <a:pt x="52" y="68"/>
                    </a:cubicBezTo>
                    <a:cubicBezTo>
                      <a:pt x="51" y="67"/>
                      <a:pt x="50" y="68"/>
                      <a:pt x="49" y="68"/>
                    </a:cubicBezTo>
                    <a:cubicBezTo>
                      <a:pt x="48" y="68"/>
                      <a:pt x="47" y="67"/>
                      <a:pt x="46" y="66"/>
                    </a:cubicBezTo>
                    <a:cubicBezTo>
                      <a:pt x="46" y="65"/>
                      <a:pt x="46" y="64"/>
                      <a:pt x="45" y="63"/>
                    </a:cubicBezTo>
                    <a:cubicBezTo>
                      <a:pt x="45" y="61"/>
                      <a:pt x="45" y="59"/>
                      <a:pt x="45" y="58"/>
                    </a:cubicBezTo>
                    <a:cubicBezTo>
                      <a:pt x="45" y="57"/>
                      <a:pt x="46" y="56"/>
                      <a:pt x="46" y="55"/>
                    </a:cubicBezTo>
                    <a:cubicBezTo>
                      <a:pt x="46" y="54"/>
                      <a:pt x="47" y="54"/>
                      <a:pt x="48" y="53"/>
                    </a:cubicBezTo>
                    <a:cubicBezTo>
                      <a:pt x="48" y="52"/>
                      <a:pt x="48" y="51"/>
                      <a:pt x="48" y="50"/>
                    </a:cubicBezTo>
                    <a:cubicBezTo>
                      <a:pt x="49" y="50"/>
                      <a:pt x="49" y="49"/>
                      <a:pt x="50" y="49"/>
                    </a:cubicBezTo>
                    <a:cubicBezTo>
                      <a:pt x="50" y="49"/>
                      <a:pt x="50" y="49"/>
                      <a:pt x="51" y="49"/>
                    </a:cubicBezTo>
                    <a:cubicBezTo>
                      <a:pt x="51" y="49"/>
                      <a:pt x="53" y="48"/>
                      <a:pt x="54" y="49"/>
                    </a:cubicBezTo>
                    <a:cubicBezTo>
                      <a:pt x="55" y="48"/>
                      <a:pt x="56" y="48"/>
                      <a:pt x="57" y="48"/>
                    </a:cubicBezTo>
                    <a:cubicBezTo>
                      <a:pt x="57" y="48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50"/>
                    </a:cubicBezTo>
                    <a:cubicBezTo>
                      <a:pt x="58" y="51"/>
                      <a:pt x="59" y="51"/>
                      <a:pt x="60" y="52"/>
                    </a:cubicBezTo>
                    <a:cubicBezTo>
                      <a:pt x="61" y="52"/>
                      <a:pt x="61" y="51"/>
                      <a:pt x="61" y="51"/>
                    </a:cubicBezTo>
                    <a:cubicBezTo>
                      <a:pt x="63" y="51"/>
                      <a:pt x="64" y="51"/>
                      <a:pt x="66" y="52"/>
                    </a:cubicBezTo>
                    <a:cubicBezTo>
                      <a:pt x="67" y="52"/>
                      <a:pt x="66" y="50"/>
                      <a:pt x="67" y="50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6" y="48"/>
                      <a:pt x="67" y="50"/>
                      <a:pt x="66" y="50"/>
                    </a:cubicBezTo>
                    <a:cubicBezTo>
                      <a:pt x="65" y="50"/>
                      <a:pt x="66" y="49"/>
                      <a:pt x="65" y="49"/>
                    </a:cubicBezTo>
                    <a:cubicBezTo>
                      <a:pt x="65" y="49"/>
                      <a:pt x="64" y="49"/>
                      <a:pt x="63" y="49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2" y="46"/>
                      <a:pt x="62" y="46"/>
                    </a:cubicBezTo>
                    <a:cubicBezTo>
                      <a:pt x="62" y="47"/>
                      <a:pt x="62" y="48"/>
                      <a:pt x="62" y="49"/>
                    </a:cubicBezTo>
                    <a:cubicBezTo>
                      <a:pt x="63" y="48"/>
                      <a:pt x="63" y="49"/>
                      <a:pt x="63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9"/>
                      <a:pt x="61" y="49"/>
                      <a:pt x="61" y="48"/>
                    </a:cubicBezTo>
                    <a:cubicBezTo>
                      <a:pt x="61" y="48"/>
                      <a:pt x="61" y="47"/>
                      <a:pt x="61" y="47"/>
                    </a:cubicBezTo>
                    <a:cubicBezTo>
                      <a:pt x="61" y="47"/>
                      <a:pt x="61" y="46"/>
                      <a:pt x="60" y="46"/>
                    </a:cubicBezTo>
                    <a:cubicBezTo>
                      <a:pt x="60" y="46"/>
                      <a:pt x="60" y="45"/>
                      <a:pt x="60" y="45"/>
                    </a:cubicBezTo>
                    <a:cubicBezTo>
                      <a:pt x="59" y="44"/>
                      <a:pt x="58" y="44"/>
                      <a:pt x="58" y="43"/>
                    </a:cubicBezTo>
                    <a:cubicBezTo>
                      <a:pt x="57" y="45"/>
                      <a:pt x="60" y="45"/>
                      <a:pt x="60" y="46"/>
                    </a:cubicBezTo>
                    <a:cubicBezTo>
                      <a:pt x="60" y="47"/>
                      <a:pt x="59" y="45"/>
                      <a:pt x="59" y="46"/>
                    </a:cubicBezTo>
                    <a:cubicBezTo>
                      <a:pt x="59" y="46"/>
                      <a:pt x="60" y="46"/>
                      <a:pt x="59" y="47"/>
                    </a:cubicBezTo>
                    <a:cubicBezTo>
                      <a:pt x="59" y="47"/>
                      <a:pt x="58" y="47"/>
                      <a:pt x="59" y="48"/>
                    </a:cubicBezTo>
                    <a:cubicBezTo>
                      <a:pt x="58" y="48"/>
                      <a:pt x="58" y="48"/>
                      <a:pt x="58" y="47"/>
                    </a:cubicBezTo>
                    <a:cubicBezTo>
                      <a:pt x="58" y="47"/>
                      <a:pt x="59" y="47"/>
                      <a:pt x="59" y="47"/>
                    </a:cubicBezTo>
                    <a:cubicBezTo>
                      <a:pt x="58" y="46"/>
                      <a:pt x="58" y="45"/>
                      <a:pt x="57" y="45"/>
                    </a:cubicBezTo>
                    <a:cubicBezTo>
                      <a:pt x="57" y="45"/>
                      <a:pt x="57" y="45"/>
                      <a:pt x="56" y="44"/>
                    </a:cubicBezTo>
                    <a:cubicBezTo>
                      <a:pt x="56" y="46"/>
                      <a:pt x="57" y="47"/>
                      <a:pt x="56" y="47"/>
                    </a:cubicBezTo>
                    <a:cubicBezTo>
                      <a:pt x="56" y="46"/>
                      <a:pt x="55" y="44"/>
                      <a:pt x="56" y="44"/>
                    </a:cubicBezTo>
                    <a:cubicBezTo>
                      <a:pt x="55" y="44"/>
                      <a:pt x="55" y="44"/>
                      <a:pt x="54" y="44"/>
                    </a:cubicBezTo>
                    <a:cubicBezTo>
                      <a:pt x="53" y="44"/>
                      <a:pt x="53" y="45"/>
                      <a:pt x="52" y="46"/>
                    </a:cubicBezTo>
                    <a:cubicBezTo>
                      <a:pt x="53" y="47"/>
                      <a:pt x="52" y="48"/>
                      <a:pt x="52" y="49"/>
                    </a:cubicBezTo>
                    <a:cubicBezTo>
                      <a:pt x="51" y="48"/>
                      <a:pt x="51" y="48"/>
                      <a:pt x="50" y="49"/>
                    </a:cubicBezTo>
                    <a:cubicBezTo>
                      <a:pt x="50" y="48"/>
                      <a:pt x="49" y="48"/>
                      <a:pt x="48" y="48"/>
                    </a:cubicBezTo>
                    <a:cubicBezTo>
                      <a:pt x="49" y="47"/>
                      <a:pt x="48" y="47"/>
                      <a:pt x="48" y="46"/>
                    </a:cubicBezTo>
                    <a:cubicBezTo>
                      <a:pt x="49" y="46"/>
                      <a:pt x="48" y="45"/>
                      <a:pt x="48" y="44"/>
                    </a:cubicBezTo>
                    <a:cubicBezTo>
                      <a:pt x="50" y="44"/>
                      <a:pt x="50" y="43"/>
                      <a:pt x="51" y="44"/>
                    </a:cubicBezTo>
                    <a:cubicBezTo>
                      <a:pt x="52" y="44"/>
                      <a:pt x="52" y="43"/>
                      <a:pt x="52" y="43"/>
                    </a:cubicBezTo>
                    <a:cubicBezTo>
                      <a:pt x="52" y="42"/>
                      <a:pt x="51" y="42"/>
                      <a:pt x="51" y="41"/>
                    </a:cubicBezTo>
                    <a:cubicBezTo>
                      <a:pt x="51" y="41"/>
                      <a:pt x="50" y="41"/>
                      <a:pt x="50" y="41"/>
                    </a:cubicBezTo>
                    <a:cubicBezTo>
                      <a:pt x="50" y="40"/>
                      <a:pt x="50" y="40"/>
                      <a:pt x="51" y="40"/>
                    </a:cubicBezTo>
                    <a:cubicBezTo>
                      <a:pt x="51" y="40"/>
                      <a:pt x="51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1" y="39"/>
                      <a:pt x="50" y="39"/>
                      <a:pt x="49" y="39"/>
                    </a:cubicBezTo>
                    <a:cubicBezTo>
                      <a:pt x="49" y="39"/>
                      <a:pt x="50" y="39"/>
                      <a:pt x="50" y="39"/>
                    </a:cubicBezTo>
                    <a:cubicBezTo>
                      <a:pt x="50" y="38"/>
                      <a:pt x="50" y="38"/>
                      <a:pt x="50" y="37"/>
                    </a:cubicBezTo>
                    <a:cubicBezTo>
                      <a:pt x="50" y="37"/>
                      <a:pt x="51" y="37"/>
                      <a:pt x="51" y="36"/>
                    </a:cubicBezTo>
                    <a:cubicBezTo>
                      <a:pt x="51" y="36"/>
                      <a:pt x="50" y="36"/>
                      <a:pt x="50" y="35"/>
                    </a:cubicBezTo>
                    <a:cubicBezTo>
                      <a:pt x="50" y="34"/>
                      <a:pt x="50" y="34"/>
                      <a:pt x="50" y="33"/>
                    </a:cubicBezTo>
                    <a:cubicBezTo>
                      <a:pt x="51" y="32"/>
                      <a:pt x="51" y="32"/>
                      <a:pt x="52" y="32"/>
                    </a:cubicBezTo>
                    <a:cubicBezTo>
                      <a:pt x="52" y="33"/>
                      <a:pt x="51" y="33"/>
                      <a:pt x="51" y="33"/>
                    </a:cubicBezTo>
                    <a:cubicBezTo>
                      <a:pt x="51" y="33"/>
                      <a:pt x="51" y="33"/>
                      <a:pt x="52" y="34"/>
                    </a:cubicBezTo>
                    <a:cubicBezTo>
                      <a:pt x="51" y="35"/>
                      <a:pt x="52" y="35"/>
                      <a:pt x="52" y="36"/>
                    </a:cubicBezTo>
                    <a:cubicBezTo>
                      <a:pt x="52" y="37"/>
                      <a:pt x="53" y="37"/>
                      <a:pt x="53" y="37"/>
                    </a:cubicBezTo>
                    <a:cubicBezTo>
                      <a:pt x="52" y="38"/>
                      <a:pt x="52" y="38"/>
                      <a:pt x="52" y="39"/>
                    </a:cubicBezTo>
                    <a:cubicBezTo>
                      <a:pt x="53" y="39"/>
                      <a:pt x="52" y="38"/>
                      <a:pt x="54" y="38"/>
                    </a:cubicBezTo>
                    <a:cubicBezTo>
                      <a:pt x="53" y="37"/>
                      <a:pt x="54" y="37"/>
                      <a:pt x="54" y="37"/>
                    </a:cubicBezTo>
                    <a:cubicBezTo>
                      <a:pt x="54" y="37"/>
                      <a:pt x="55" y="36"/>
                      <a:pt x="55" y="36"/>
                    </a:cubicBezTo>
                    <a:cubicBezTo>
                      <a:pt x="55" y="36"/>
                      <a:pt x="56" y="36"/>
                      <a:pt x="55" y="36"/>
                    </a:cubicBezTo>
                    <a:cubicBezTo>
                      <a:pt x="55" y="35"/>
                      <a:pt x="55" y="35"/>
                      <a:pt x="56" y="34"/>
                    </a:cubicBezTo>
                    <a:cubicBezTo>
                      <a:pt x="56" y="34"/>
                      <a:pt x="55" y="34"/>
                      <a:pt x="54" y="33"/>
                    </a:cubicBezTo>
                    <a:cubicBezTo>
                      <a:pt x="54" y="33"/>
                      <a:pt x="54" y="32"/>
                      <a:pt x="54" y="31"/>
                    </a:cubicBezTo>
                    <a:cubicBezTo>
                      <a:pt x="54" y="30"/>
                      <a:pt x="55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7" y="28"/>
                      <a:pt x="57" y="27"/>
                      <a:pt x="57" y="26"/>
                    </a:cubicBezTo>
                    <a:cubicBezTo>
                      <a:pt x="58" y="25"/>
                      <a:pt x="59" y="25"/>
                      <a:pt x="59" y="24"/>
                    </a:cubicBezTo>
                    <a:cubicBezTo>
                      <a:pt x="60" y="24"/>
                      <a:pt x="60" y="23"/>
                      <a:pt x="60" y="24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2" y="23"/>
                      <a:pt x="63" y="23"/>
                      <a:pt x="63" y="23"/>
                    </a:cubicBezTo>
                    <a:cubicBezTo>
                      <a:pt x="63" y="23"/>
                      <a:pt x="64" y="23"/>
                      <a:pt x="64" y="24"/>
                    </a:cubicBezTo>
                    <a:cubicBezTo>
                      <a:pt x="65" y="24"/>
                      <a:pt x="65" y="24"/>
                      <a:pt x="65" y="25"/>
                    </a:cubicBezTo>
                    <a:cubicBezTo>
                      <a:pt x="67" y="25"/>
                      <a:pt x="68" y="25"/>
                      <a:pt x="68" y="27"/>
                    </a:cubicBezTo>
                    <a:cubicBezTo>
                      <a:pt x="69" y="27"/>
                      <a:pt x="69" y="26"/>
                      <a:pt x="69" y="25"/>
                    </a:cubicBezTo>
                    <a:cubicBezTo>
                      <a:pt x="69" y="25"/>
                      <a:pt x="69" y="25"/>
                      <a:pt x="70" y="25"/>
                    </a:cubicBezTo>
                    <a:cubicBezTo>
                      <a:pt x="70" y="25"/>
                      <a:pt x="70" y="26"/>
                      <a:pt x="70" y="26"/>
                    </a:cubicBezTo>
                    <a:cubicBezTo>
                      <a:pt x="71" y="26"/>
                      <a:pt x="71" y="25"/>
                      <a:pt x="72" y="25"/>
                    </a:cubicBezTo>
                    <a:cubicBezTo>
                      <a:pt x="73" y="25"/>
                      <a:pt x="74" y="24"/>
                      <a:pt x="75" y="25"/>
                    </a:cubicBezTo>
                    <a:cubicBezTo>
                      <a:pt x="75" y="24"/>
                      <a:pt x="74" y="24"/>
                      <a:pt x="74" y="23"/>
                    </a:cubicBezTo>
                    <a:cubicBezTo>
                      <a:pt x="75" y="23"/>
                      <a:pt x="75" y="24"/>
                      <a:pt x="76" y="24"/>
                    </a:cubicBezTo>
                    <a:cubicBezTo>
                      <a:pt x="77" y="23"/>
                      <a:pt x="78" y="22"/>
                      <a:pt x="78" y="21"/>
                    </a:cubicBezTo>
                    <a:cubicBezTo>
                      <a:pt x="79" y="21"/>
                      <a:pt x="79" y="22"/>
                      <a:pt x="79" y="22"/>
                    </a:cubicBezTo>
                    <a:cubicBezTo>
                      <a:pt x="80" y="23"/>
                      <a:pt x="80" y="21"/>
                      <a:pt x="80" y="22"/>
                    </a:cubicBezTo>
                    <a:cubicBezTo>
                      <a:pt x="80" y="22"/>
                      <a:pt x="80" y="23"/>
                      <a:pt x="80" y="23"/>
                    </a:cubicBezTo>
                    <a:cubicBezTo>
                      <a:pt x="81" y="23"/>
                      <a:pt x="81" y="22"/>
                      <a:pt x="81" y="22"/>
                    </a:cubicBezTo>
                    <a:cubicBezTo>
                      <a:pt x="82" y="22"/>
                      <a:pt x="82" y="22"/>
                      <a:pt x="83" y="23"/>
                    </a:cubicBezTo>
                    <a:cubicBezTo>
                      <a:pt x="83" y="22"/>
                      <a:pt x="82" y="22"/>
                      <a:pt x="82" y="21"/>
                    </a:cubicBezTo>
                    <a:cubicBezTo>
                      <a:pt x="82" y="20"/>
                      <a:pt x="82" y="21"/>
                      <a:pt x="83" y="21"/>
                    </a:cubicBezTo>
                    <a:cubicBezTo>
                      <a:pt x="83" y="21"/>
                      <a:pt x="83" y="20"/>
                      <a:pt x="83" y="20"/>
                    </a:cubicBezTo>
                    <a:cubicBezTo>
                      <a:pt x="84" y="20"/>
                      <a:pt x="84" y="19"/>
                      <a:pt x="84" y="19"/>
                    </a:cubicBezTo>
                    <a:cubicBezTo>
                      <a:pt x="85" y="19"/>
                      <a:pt x="86" y="19"/>
                      <a:pt x="87" y="18"/>
                    </a:cubicBezTo>
                    <a:cubicBezTo>
                      <a:pt x="87" y="18"/>
                      <a:pt x="87" y="19"/>
                      <a:pt x="87" y="19"/>
                    </a:cubicBezTo>
                    <a:cubicBezTo>
                      <a:pt x="88" y="19"/>
                      <a:pt x="88" y="18"/>
                      <a:pt x="89" y="18"/>
                    </a:cubicBezTo>
                    <a:cubicBezTo>
                      <a:pt x="89" y="18"/>
                      <a:pt x="89" y="17"/>
                      <a:pt x="89" y="17"/>
                    </a:cubicBezTo>
                    <a:cubicBezTo>
                      <a:pt x="90" y="17"/>
                      <a:pt x="90" y="17"/>
                      <a:pt x="90" y="18"/>
                    </a:cubicBezTo>
                    <a:cubicBezTo>
                      <a:pt x="91" y="18"/>
                      <a:pt x="92" y="18"/>
                      <a:pt x="92" y="17"/>
                    </a:cubicBezTo>
                    <a:cubicBezTo>
                      <a:pt x="93" y="18"/>
                      <a:pt x="93" y="18"/>
                      <a:pt x="93" y="19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4" y="20"/>
                      <a:pt x="94" y="21"/>
                      <a:pt x="95" y="21"/>
                    </a:cubicBezTo>
                    <a:cubicBezTo>
                      <a:pt x="95" y="21"/>
                      <a:pt x="95" y="21"/>
                      <a:pt x="95" y="21"/>
                    </a:cubicBezTo>
                    <a:cubicBezTo>
                      <a:pt x="96" y="21"/>
                      <a:pt x="96" y="21"/>
                      <a:pt x="97" y="21"/>
                    </a:cubicBezTo>
                    <a:cubicBezTo>
                      <a:pt x="101" y="25"/>
                      <a:pt x="104" y="30"/>
                      <a:pt x="107" y="35"/>
                    </a:cubicBezTo>
                    <a:close/>
                    <a:moveTo>
                      <a:pt x="111" y="44"/>
                    </a:moveTo>
                    <a:cubicBezTo>
                      <a:pt x="111" y="44"/>
                      <a:pt x="111" y="44"/>
                      <a:pt x="111" y="44"/>
                    </a:cubicBezTo>
                    <a:cubicBezTo>
                      <a:pt x="110" y="45"/>
                      <a:pt x="110" y="44"/>
                      <a:pt x="110" y="44"/>
                    </a:cubicBezTo>
                    <a:cubicBezTo>
                      <a:pt x="109" y="44"/>
                      <a:pt x="109" y="45"/>
                      <a:pt x="109" y="44"/>
                    </a:cubicBezTo>
                    <a:cubicBezTo>
                      <a:pt x="109" y="43"/>
                      <a:pt x="109" y="43"/>
                      <a:pt x="109" y="42"/>
                    </a:cubicBezTo>
                    <a:cubicBezTo>
                      <a:pt x="109" y="42"/>
                      <a:pt x="110" y="42"/>
                      <a:pt x="110" y="42"/>
                    </a:cubicBezTo>
                    <a:cubicBezTo>
                      <a:pt x="110" y="43"/>
                      <a:pt x="111" y="44"/>
                      <a:pt x="111" y="44"/>
                    </a:cubicBezTo>
                    <a:close/>
                    <a:moveTo>
                      <a:pt x="104" y="63"/>
                    </a:moveTo>
                    <a:cubicBezTo>
                      <a:pt x="105" y="63"/>
                      <a:pt x="105" y="62"/>
                      <a:pt x="105" y="63"/>
                    </a:cubicBezTo>
                    <a:cubicBezTo>
                      <a:pt x="105" y="62"/>
                      <a:pt x="105" y="61"/>
                      <a:pt x="106" y="61"/>
                    </a:cubicBezTo>
                    <a:cubicBezTo>
                      <a:pt x="106" y="61"/>
                      <a:pt x="106" y="62"/>
                      <a:pt x="106" y="62"/>
                    </a:cubicBezTo>
                    <a:cubicBezTo>
                      <a:pt x="107" y="63"/>
                      <a:pt x="107" y="63"/>
                      <a:pt x="107" y="64"/>
                    </a:cubicBezTo>
                    <a:cubicBezTo>
                      <a:pt x="106" y="63"/>
                      <a:pt x="106" y="64"/>
                      <a:pt x="106" y="64"/>
                    </a:cubicBezTo>
                    <a:cubicBezTo>
                      <a:pt x="105" y="64"/>
                      <a:pt x="105" y="64"/>
                      <a:pt x="105" y="63"/>
                    </a:cubicBezTo>
                    <a:cubicBezTo>
                      <a:pt x="105" y="63"/>
                      <a:pt x="105" y="64"/>
                      <a:pt x="104" y="63"/>
                    </a:cubicBezTo>
                    <a:close/>
                    <a:moveTo>
                      <a:pt x="105" y="72"/>
                    </a:moveTo>
                    <a:cubicBezTo>
                      <a:pt x="104" y="72"/>
                      <a:pt x="104" y="72"/>
                      <a:pt x="104" y="71"/>
                    </a:cubicBezTo>
                    <a:cubicBezTo>
                      <a:pt x="103" y="72"/>
                      <a:pt x="103" y="72"/>
                      <a:pt x="103" y="73"/>
                    </a:cubicBezTo>
                    <a:cubicBezTo>
                      <a:pt x="102" y="72"/>
                      <a:pt x="103" y="69"/>
                      <a:pt x="104" y="69"/>
                    </a:cubicBezTo>
                    <a:cubicBezTo>
                      <a:pt x="104" y="69"/>
                      <a:pt x="105" y="69"/>
                      <a:pt x="105" y="70"/>
                    </a:cubicBezTo>
                    <a:cubicBezTo>
                      <a:pt x="105" y="70"/>
                      <a:pt x="104" y="70"/>
                      <a:pt x="104" y="70"/>
                    </a:cubicBezTo>
                    <a:cubicBezTo>
                      <a:pt x="104" y="71"/>
                      <a:pt x="105" y="71"/>
                      <a:pt x="105" y="72"/>
                    </a:cubicBezTo>
                    <a:close/>
                    <a:moveTo>
                      <a:pt x="102" y="70"/>
                    </a:moveTo>
                    <a:cubicBezTo>
                      <a:pt x="102" y="70"/>
                      <a:pt x="102" y="71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ubicBezTo>
                      <a:pt x="102" y="72"/>
                      <a:pt x="101" y="72"/>
                      <a:pt x="101" y="72"/>
                    </a:cubicBezTo>
                    <a:cubicBezTo>
                      <a:pt x="100" y="73"/>
                      <a:pt x="100" y="71"/>
                      <a:pt x="99" y="72"/>
                    </a:cubicBezTo>
                    <a:cubicBezTo>
                      <a:pt x="99" y="71"/>
                      <a:pt x="98" y="70"/>
                      <a:pt x="98" y="70"/>
                    </a:cubicBezTo>
                    <a:cubicBezTo>
                      <a:pt x="99" y="68"/>
                      <a:pt x="101" y="68"/>
                      <a:pt x="101" y="66"/>
                    </a:cubicBezTo>
                    <a:cubicBezTo>
                      <a:pt x="102" y="66"/>
                      <a:pt x="102" y="66"/>
                      <a:pt x="103" y="67"/>
                    </a:cubicBezTo>
                    <a:cubicBezTo>
                      <a:pt x="103" y="67"/>
                      <a:pt x="103" y="68"/>
                      <a:pt x="102" y="68"/>
                    </a:cubicBezTo>
                    <a:cubicBezTo>
                      <a:pt x="103" y="68"/>
                      <a:pt x="102" y="69"/>
                      <a:pt x="102" y="70"/>
                    </a:cubicBezTo>
                    <a:close/>
                    <a:moveTo>
                      <a:pt x="101" y="75"/>
                    </a:moveTo>
                    <a:cubicBezTo>
                      <a:pt x="99" y="75"/>
                      <a:pt x="99" y="74"/>
                      <a:pt x="97" y="74"/>
                    </a:cubicBezTo>
                    <a:cubicBezTo>
                      <a:pt x="97" y="73"/>
                      <a:pt x="97" y="73"/>
                      <a:pt x="97" y="73"/>
                    </a:cubicBezTo>
                    <a:cubicBezTo>
                      <a:pt x="98" y="73"/>
                      <a:pt x="99" y="73"/>
                      <a:pt x="101" y="73"/>
                    </a:cubicBezTo>
                    <a:cubicBezTo>
                      <a:pt x="101" y="74"/>
                      <a:pt x="101" y="74"/>
                      <a:pt x="101" y="75"/>
                    </a:cubicBezTo>
                    <a:close/>
                    <a:moveTo>
                      <a:pt x="103" y="57"/>
                    </a:moveTo>
                    <a:cubicBezTo>
                      <a:pt x="103" y="57"/>
                      <a:pt x="102" y="56"/>
                      <a:pt x="102" y="56"/>
                    </a:cubicBezTo>
                    <a:cubicBezTo>
                      <a:pt x="102" y="55"/>
                      <a:pt x="103" y="55"/>
                      <a:pt x="103" y="55"/>
                    </a:cubicBezTo>
                    <a:cubicBezTo>
                      <a:pt x="103" y="56"/>
                      <a:pt x="103" y="57"/>
                      <a:pt x="103" y="57"/>
                    </a:cubicBezTo>
                    <a:close/>
                    <a:moveTo>
                      <a:pt x="105" y="59"/>
                    </a:moveTo>
                    <a:cubicBezTo>
                      <a:pt x="105" y="60"/>
                      <a:pt x="104" y="60"/>
                      <a:pt x="104" y="61"/>
                    </a:cubicBezTo>
                    <a:cubicBezTo>
                      <a:pt x="103" y="60"/>
                      <a:pt x="103" y="60"/>
                      <a:pt x="103" y="59"/>
                    </a:cubicBezTo>
                    <a:cubicBezTo>
                      <a:pt x="103" y="58"/>
                      <a:pt x="104" y="58"/>
                      <a:pt x="105" y="59"/>
                    </a:cubicBezTo>
                    <a:close/>
                    <a:moveTo>
                      <a:pt x="109" y="69"/>
                    </a:moveTo>
                    <a:cubicBezTo>
                      <a:pt x="109" y="70"/>
                      <a:pt x="108" y="70"/>
                      <a:pt x="107" y="70"/>
                    </a:cubicBezTo>
                    <a:cubicBezTo>
                      <a:pt x="107" y="69"/>
                      <a:pt x="108" y="69"/>
                      <a:pt x="109" y="69"/>
                    </a:cubicBezTo>
                    <a:close/>
                    <a:moveTo>
                      <a:pt x="108" y="50"/>
                    </a:moveTo>
                    <a:cubicBezTo>
                      <a:pt x="108" y="50"/>
                      <a:pt x="108" y="50"/>
                      <a:pt x="108" y="50"/>
                    </a:cubicBezTo>
                    <a:cubicBezTo>
                      <a:pt x="107" y="51"/>
                      <a:pt x="107" y="51"/>
                      <a:pt x="107" y="52"/>
                    </a:cubicBezTo>
                    <a:cubicBezTo>
                      <a:pt x="106" y="51"/>
                      <a:pt x="106" y="51"/>
                      <a:pt x="106" y="50"/>
                    </a:cubicBezTo>
                    <a:cubicBezTo>
                      <a:pt x="106" y="50"/>
                      <a:pt x="107" y="50"/>
                      <a:pt x="107" y="50"/>
                    </a:cubicBezTo>
                    <a:cubicBezTo>
                      <a:pt x="107" y="50"/>
                      <a:pt x="106" y="51"/>
                      <a:pt x="106" y="50"/>
                    </a:cubicBezTo>
                    <a:cubicBezTo>
                      <a:pt x="106" y="49"/>
                      <a:pt x="107" y="49"/>
                      <a:pt x="108" y="49"/>
                    </a:cubicBezTo>
                    <a:cubicBezTo>
                      <a:pt x="109" y="48"/>
                      <a:pt x="109" y="48"/>
                      <a:pt x="110" y="47"/>
                    </a:cubicBezTo>
                    <a:cubicBezTo>
                      <a:pt x="109" y="47"/>
                      <a:pt x="110" y="47"/>
                      <a:pt x="110" y="47"/>
                    </a:cubicBezTo>
                    <a:cubicBezTo>
                      <a:pt x="109" y="46"/>
                      <a:pt x="110" y="45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6"/>
                      <a:pt x="111" y="47"/>
                      <a:pt x="111" y="49"/>
                    </a:cubicBezTo>
                    <a:cubicBezTo>
                      <a:pt x="110" y="50"/>
                      <a:pt x="109" y="50"/>
                      <a:pt x="108" y="50"/>
                    </a:cubicBezTo>
                    <a:close/>
                    <a:moveTo>
                      <a:pt x="109" y="39"/>
                    </a:moveTo>
                    <a:cubicBezTo>
                      <a:pt x="109" y="40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lose/>
                    <a:moveTo>
                      <a:pt x="93" y="66"/>
                    </a:moveTo>
                    <a:cubicBezTo>
                      <a:pt x="93" y="66"/>
                      <a:pt x="93" y="67"/>
                      <a:pt x="93" y="66"/>
                    </a:cubicBezTo>
                    <a:cubicBezTo>
                      <a:pt x="94" y="66"/>
                      <a:pt x="94" y="67"/>
                      <a:pt x="94" y="67"/>
                    </a:cubicBezTo>
                    <a:cubicBezTo>
                      <a:pt x="94" y="67"/>
                      <a:pt x="95" y="68"/>
                      <a:pt x="95" y="68"/>
                    </a:cubicBezTo>
                    <a:cubicBezTo>
                      <a:pt x="95" y="69"/>
                      <a:pt x="96" y="69"/>
                      <a:pt x="96" y="70"/>
                    </a:cubicBezTo>
                    <a:cubicBezTo>
                      <a:pt x="96" y="71"/>
                      <a:pt x="97" y="72"/>
                      <a:pt x="97" y="72"/>
                    </a:cubicBezTo>
                    <a:cubicBezTo>
                      <a:pt x="96" y="73"/>
                      <a:pt x="96" y="71"/>
                      <a:pt x="95" y="71"/>
                    </a:cubicBezTo>
                    <a:cubicBezTo>
                      <a:pt x="95" y="68"/>
                      <a:pt x="93" y="69"/>
                      <a:pt x="93" y="66"/>
                    </a:cubicBezTo>
                    <a:close/>
                    <a:moveTo>
                      <a:pt x="86" y="64"/>
                    </a:moveTo>
                    <a:cubicBezTo>
                      <a:pt x="87" y="64"/>
                      <a:pt x="87" y="65"/>
                      <a:pt x="87" y="65"/>
                    </a:cubicBezTo>
                    <a:cubicBezTo>
                      <a:pt x="87" y="65"/>
                      <a:pt x="87" y="66"/>
                      <a:pt x="86" y="66"/>
                    </a:cubicBezTo>
                    <a:cubicBezTo>
                      <a:pt x="86" y="65"/>
                      <a:pt x="87" y="65"/>
                      <a:pt x="86" y="64"/>
                    </a:cubicBezTo>
                    <a:close/>
                    <a:moveTo>
                      <a:pt x="73" y="81"/>
                    </a:moveTo>
                    <a:cubicBezTo>
                      <a:pt x="73" y="81"/>
                      <a:pt x="73" y="81"/>
                      <a:pt x="73" y="81"/>
                    </a:cubicBezTo>
                    <a:cubicBezTo>
                      <a:pt x="73" y="82"/>
                      <a:pt x="73" y="82"/>
                      <a:pt x="73" y="83"/>
                    </a:cubicBezTo>
                    <a:cubicBezTo>
                      <a:pt x="72" y="83"/>
                      <a:pt x="72" y="84"/>
                      <a:pt x="72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0" y="84"/>
                      <a:pt x="70" y="83"/>
                      <a:pt x="70" y="83"/>
                    </a:cubicBezTo>
                    <a:cubicBezTo>
                      <a:pt x="70" y="82"/>
                      <a:pt x="70" y="82"/>
                      <a:pt x="71" y="81"/>
                    </a:cubicBezTo>
                    <a:cubicBezTo>
                      <a:pt x="71" y="81"/>
                      <a:pt x="70" y="81"/>
                      <a:pt x="70" y="80"/>
                    </a:cubicBezTo>
                    <a:cubicBezTo>
                      <a:pt x="71" y="79"/>
                      <a:pt x="71" y="79"/>
                      <a:pt x="72" y="78"/>
                    </a:cubicBezTo>
                    <a:cubicBezTo>
                      <a:pt x="72" y="77"/>
                      <a:pt x="72" y="77"/>
                      <a:pt x="73" y="76"/>
                    </a:cubicBezTo>
                    <a:cubicBezTo>
                      <a:pt x="73" y="76"/>
                      <a:pt x="73" y="78"/>
                      <a:pt x="73" y="78"/>
                    </a:cubicBezTo>
                    <a:cubicBezTo>
                      <a:pt x="73" y="79"/>
                      <a:pt x="73" y="80"/>
                      <a:pt x="73" y="81"/>
                    </a:cubicBezTo>
                    <a:close/>
                    <a:moveTo>
                      <a:pt x="32" y="100"/>
                    </a:moveTo>
                    <a:cubicBezTo>
                      <a:pt x="32" y="100"/>
                      <a:pt x="33" y="99"/>
                      <a:pt x="33" y="100"/>
                    </a:cubicBezTo>
                    <a:cubicBezTo>
                      <a:pt x="33" y="100"/>
                      <a:pt x="33" y="100"/>
                      <a:pt x="32" y="100"/>
                    </a:cubicBezTo>
                    <a:close/>
                    <a:moveTo>
                      <a:pt x="39" y="31"/>
                    </a:moveTo>
                    <a:cubicBezTo>
                      <a:pt x="39" y="32"/>
                      <a:pt x="39" y="32"/>
                      <a:pt x="38" y="32"/>
                    </a:cubicBezTo>
                    <a:cubicBezTo>
                      <a:pt x="38" y="33"/>
                      <a:pt x="38" y="32"/>
                      <a:pt x="38" y="32"/>
                    </a:cubicBezTo>
                    <a:cubicBezTo>
                      <a:pt x="37" y="32"/>
                      <a:pt x="37" y="32"/>
                      <a:pt x="36" y="32"/>
                    </a:cubicBezTo>
                    <a:cubicBezTo>
                      <a:pt x="35" y="30"/>
                      <a:pt x="36" y="28"/>
                      <a:pt x="35" y="27"/>
                    </a:cubicBezTo>
                    <a:cubicBezTo>
                      <a:pt x="35" y="26"/>
                      <a:pt x="36" y="26"/>
                      <a:pt x="35" y="26"/>
                    </a:cubicBezTo>
                    <a:cubicBezTo>
                      <a:pt x="36" y="25"/>
                      <a:pt x="36" y="25"/>
                      <a:pt x="37" y="25"/>
                    </a:cubicBezTo>
                    <a:cubicBezTo>
                      <a:pt x="36" y="24"/>
                      <a:pt x="35" y="24"/>
                      <a:pt x="35" y="23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6" y="22"/>
                      <a:pt x="36" y="23"/>
                      <a:pt x="35" y="23"/>
                    </a:cubicBezTo>
                    <a:cubicBezTo>
                      <a:pt x="35" y="22"/>
                      <a:pt x="35" y="22"/>
                      <a:pt x="35" y="21"/>
                    </a:cubicBezTo>
                    <a:cubicBezTo>
                      <a:pt x="35" y="21"/>
                      <a:pt x="34" y="20"/>
                      <a:pt x="35" y="19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1" y="19"/>
                      <a:pt x="30" y="19"/>
                      <a:pt x="30" y="18"/>
                    </a:cubicBezTo>
                    <a:cubicBezTo>
                      <a:pt x="31" y="17"/>
                      <a:pt x="32" y="18"/>
                      <a:pt x="32" y="18"/>
                    </a:cubicBezTo>
                    <a:cubicBezTo>
                      <a:pt x="32" y="17"/>
                      <a:pt x="32" y="17"/>
                      <a:pt x="31" y="17"/>
                    </a:cubicBezTo>
                    <a:cubicBezTo>
                      <a:pt x="31" y="17"/>
                      <a:pt x="30" y="17"/>
                      <a:pt x="30" y="17"/>
                    </a:cubicBezTo>
                    <a:cubicBezTo>
                      <a:pt x="30" y="17"/>
                      <a:pt x="30" y="17"/>
                      <a:pt x="29" y="17"/>
                    </a:cubicBezTo>
                    <a:cubicBezTo>
                      <a:pt x="30" y="16"/>
                      <a:pt x="30" y="16"/>
                      <a:pt x="31" y="16"/>
                    </a:cubicBezTo>
                    <a:cubicBezTo>
                      <a:pt x="31" y="16"/>
                      <a:pt x="32" y="16"/>
                      <a:pt x="33" y="15"/>
                    </a:cubicBezTo>
                    <a:cubicBezTo>
                      <a:pt x="33" y="15"/>
                      <a:pt x="32" y="15"/>
                      <a:pt x="32" y="14"/>
                    </a:cubicBezTo>
                    <a:cubicBezTo>
                      <a:pt x="34" y="14"/>
                      <a:pt x="35" y="13"/>
                      <a:pt x="36" y="13"/>
                    </a:cubicBezTo>
                    <a:cubicBezTo>
                      <a:pt x="38" y="13"/>
                      <a:pt x="38" y="13"/>
                      <a:pt x="40" y="13"/>
                    </a:cubicBezTo>
                    <a:cubicBezTo>
                      <a:pt x="40" y="13"/>
                      <a:pt x="39" y="12"/>
                      <a:pt x="39" y="11"/>
                    </a:cubicBezTo>
                    <a:cubicBezTo>
                      <a:pt x="40" y="11"/>
                      <a:pt x="41" y="11"/>
                      <a:pt x="42" y="11"/>
                    </a:cubicBezTo>
                    <a:cubicBezTo>
                      <a:pt x="42" y="10"/>
                      <a:pt x="44" y="11"/>
                      <a:pt x="45" y="10"/>
                    </a:cubicBezTo>
                    <a:cubicBezTo>
                      <a:pt x="45" y="11"/>
                      <a:pt x="46" y="11"/>
                      <a:pt x="46" y="11"/>
                    </a:cubicBezTo>
                    <a:cubicBezTo>
                      <a:pt x="46" y="10"/>
                      <a:pt x="47" y="11"/>
                      <a:pt x="47" y="11"/>
                    </a:cubicBezTo>
                    <a:cubicBezTo>
                      <a:pt x="48" y="11"/>
                      <a:pt x="49" y="11"/>
                      <a:pt x="50" y="12"/>
                    </a:cubicBezTo>
                    <a:cubicBezTo>
                      <a:pt x="49" y="12"/>
                      <a:pt x="48" y="12"/>
                      <a:pt x="48" y="13"/>
                    </a:cubicBezTo>
                    <a:cubicBezTo>
                      <a:pt x="48" y="13"/>
                      <a:pt x="49" y="12"/>
                      <a:pt x="50" y="13"/>
                    </a:cubicBezTo>
                    <a:cubicBezTo>
                      <a:pt x="50" y="12"/>
                      <a:pt x="50" y="13"/>
                      <a:pt x="51" y="13"/>
                    </a:cubicBezTo>
                    <a:cubicBezTo>
                      <a:pt x="51" y="14"/>
                      <a:pt x="52" y="13"/>
                      <a:pt x="52" y="14"/>
                    </a:cubicBezTo>
                    <a:cubicBezTo>
                      <a:pt x="52" y="15"/>
                      <a:pt x="51" y="14"/>
                      <a:pt x="50" y="14"/>
                    </a:cubicBezTo>
                    <a:cubicBezTo>
                      <a:pt x="50" y="14"/>
                      <a:pt x="50" y="15"/>
                      <a:pt x="49" y="15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6"/>
                      <a:pt x="49" y="17"/>
                      <a:pt x="48" y="17"/>
                    </a:cubicBezTo>
                    <a:cubicBezTo>
                      <a:pt x="49" y="17"/>
                      <a:pt x="50" y="17"/>
                      <a:pt x="50" y="18"/>
                    </a:cubicBezTo>
                    <a:cubicBezTo>
                      <a:pt x="49" y="18"/>
                      <a:pt x="48" y="18"/>
                      <a:pt x="48" y="18"/>
                    </a:cubicBezTo>
                    <a:cubicBezTo>
                      <a:pt x="48" y="19"/>
                      <a:pt x="49" y="21"/>
                      <a:pt x="47" y="21"/>
                    </a:cubicBezTo>
                    <a:cubicBezTo>
                      <a:pt x="47" y="22"/>
                      <a:pt x="48" y="22"/>
                      <a:pt x="48" y="23"/>
                    </a:cubicBezTo>
                    <a:cubicBezTo>
                      <a:pt x="47" y="23"/>
                      <a:pt x="47" y="22"/>
                      <a:pt x="47" y="22"/>
                    </a:cubicBezTo>
                    <a:cubicBezTo>
                      <a:pt x="46" y="23"/>
                      <a:pt x="48" y="23"/>
                      <a:pt x="47" y="24"/>
                    </a:cubicBezTo>
                    <a:cubicBezTo>
                      <a:pt x="46" y="24"/>
                      <a:pt x="46" y="23"/>
                      <a:pt x="45" y="2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6" y="24"/>
                      <a:pt x="46" y="24"/>
                    </a:cubicBezTo>
                    <a:cubicBezTo>
                      <a:pt x="47" y="24"/>
                      <a:pt x="45" y="25"/>
                      <a:pt x="45" y="25"/>
                    </a:cubicBezTo>
                    <a:cubicBezTo>
                      <a:pt x="44" y="25"/>
                      <a:pt x="44" y="26"/>
                      <a:pt x="43" y="27"/>
                    </a:cubicBezTo>
                    <a:cubicBezTo>
                      <a:pt x="43" y="27"/>
                      <a:pt x="42" y="27"/>
                      <a:pt x="42" y="27"/>
                    </a:cubicBezTo>
                    <a:cubicBezTo>
                      <a:pt x="41" y="27"/>
                      <a:pt x="41" y="28"/>
                      <a:pt x="41" y="27"/>
                    </a:cubicBezTo>
                    <a:cubicBezTo>
                      <a:pt x="40" y="27"/>
                      <a:pt x="40" y="28"/>
                      <a:pt x="40" y="28"/>
                    </a:cubicBezTo>
                    <a:cubicBezTo>
                      <a:pt x="40" y="30"/>
                      <a:pt x="39" y="30"/>
                      <a:pt x="39" y="31"/>
                    </a:cubicBezTo>
                    <a:close/>
                    <a:moveTo>
                      <a:pt x="59" y="15"/>
                    </a:moveTo>
                    <a:cubicBezTo>
                      <a:pt x="59" y="15"/>
                      <a:pt x="60" y="16"/>
                      <a:pt x="60" y="15"/>
                    </a:cubicBezTo>
                    <a:cubicBezTo>
                      <a:pt x="60" y="16"/>
                      <a:pt x="61" y="16"/>
                      <a:pt x="61" y="18"/>
                    </a:cubicBezTo>
                    <a:cubicBezTo>
                      <a:pt x="60" y="18"/>
                      <a:pt x="60" y="17"/>
                      <a:pt x="59" y="17"/>
                    </a:cubicBezTo>
                    <a:cubicBezTo>
                      <a:pt x="59" y="18"/>
                      <a:pt x="59" y="18"/>
                      <a:pt x="59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7" y="19"/>
                      <a:pt x="57" y="18"/>
                      <a:pt x="57" y="18"/>
                    </a:cubicBezTo>
                    <a:cubicBezTo>
                      <a:pt x="57" y="17"/>
                      <a:pt x="57" y="17"/>
                      <a:pt x="57" y="16"/>
                    </a:cubicBezTo>
                    <a:cubicBezTo>
                      <a:pt x="57" y="16"/>
                      <a:pt x="57" y="17"/>
                      <a:pt x="56" y="17"/>
                    </a:cubicBezTo>
                    <a:cubicBezTo>
                      <a:pt x="56" y="17"/>
                      <a:pt x="56" y="16"/>
                      <a:pt x="56" y="16"/>
                    </a:cubicBezTo>
                    <a:cubicBezTo>
                      <a:pt x="56" y="15"/>
                      <a:pt x="55" y="16"/>
                      <a:pt x="55" y="15"/>
                    </a:cubicBezTo>
                    <a:cubicBezTo>
                      <a:pt x="55" y="13"/>
                      <a:pt x="57" y="14"/>
                      <a:pt x="57" y="15"/>
                    </a:cubicBezTo>
                    <a:cubicBezTo>
                      <a:pt x="58" y="15"/>
                      <a:pt x="57" y="14"/>
                      <a:pt x="57" y="14"/>
                    </a:cubicBezTo>
                    <a:cubicBezTo>
                      <a:pt x="58" y="13"/>
                      <a:pt x="59" y="14"/>
                      <a:pt x="58" y="15"/>
                    </a:cubicBezTo>
                    <a:cubicBezTo>
                      <a:pt x="58" y="15"/>
                      <a:pt x="59" y="15"/>
                      <a:pt x="59" y="15"/>
                    </a:cubicBezTo>
                    <a:close/>
                    <a:moveTo>
                      <a:pt x="59" y="13"/>
                    </a:moveTo>
                    <a:cubicBezTo>
                      <a:pt x="60" y="13"/>
                      <a:pt x="62" y="13"/>
                      <a:pt x="64" y="14"/>
                    </a:cubicBezTo>
                    <a:cubicBezTo>
                      <a:pt x="64" y="15"/>
                      <a:pt x="63" y="14"/>
                      <a:pt x="63" y="15"/>
                    </a:cubicBezTo>
                    <a:cubicBezTo>
                      <a:pt x="61" y="15"/>
                      <a:pt x="60" y="15"/>
                      <a:pt x="59" y="14"/>
                    </a:cubicBezTo>
                    <a:cubicBezTo>
                      <a:pt x="59" y="14"/>
                      <a:pt x="59" y="14"/>
                      <a:pt x="59" y="13"/>
                    </a:cubicBezTo>
                    <a:close/>
                    <a:moveTo>
                      <a:pt x="50" y="37"/>
                    </a:moveTo>
                    <a:cubicBezTo>
                      <a:pt x="49" y="38"/>
                      <a:pt x="48" y="38"/>
                      <a:pt x="48" y="38"/>
                    </a:cubicBezTo>
                    <a:cubicBezTo>
                      <a:pt x="48" y="37"/>
                      <a:pt x="48" y="37"/>
                      <a:pt x="48" y="36"/>
                    </a:cubicBezTo>
                    <a:cubicBezTo>
                      <a:pt x="48" y="36"/>
                      <a:pt x="49" y="36"/>
                      <a:pt x="49" y="35"/>
                    </a:cubicBezTo>
                    <a:cubicBezTo>
                      <a:pt x="49" y="35"/>
                      <a:pt x="49" y="35"/>
                      <a:pt x="50" y="35"/>
                    </a:cubicBezTo>
                    <a:cubicBezTo>
                      <a:pt x="49" y="36"/>
                      <a:pt x="49" y="36"/>
                      <a:pt x="50" y="37"/>
                    </a:cubicBezTo>
                    <a:close/>
                    <a:moveTo>
                      <a:pt x="48" y="29"/>
                    </a:moveTo>
                    <a:cubicBezTo>
                      <a:pt x="48" y="29"/>
                      <a:pt x="48" y="28"/>
                      <a:pt x="47" y="28"/>
                    </a:cubicBezTo>
                    <a:cubicBezTo>
                      <a:pt x="47" y="28"/>
                      <a:pt x="47" y="28"/>
                      <a:pt x="47" y="27"/>
                    </a:cubicBezTo>
                    <a:cubicBezTo>
                      <a:pt x="47" y="27"/>
                      <a:pt x="47" y="28"/>
                      <a:pt x="47" y="27"/>
                    </a:cubicBezTo>
                    <a:cubicBezTo>
                      <a:pt x="47" y="27"/>
                      <a:pt x="47" y="27"/>
                      <a:pt x="47" y="26"/>
                    </a:cubicBezTo>
                    <a:cubicBezTo>
                      <a:pt x="48" y="26"/>
                      <a:pt x="48" y="27"/>
                      <a:pt x="48" y="27"/>
                    </a:cubicBezTo>
                    <a:cubicBezTo>
                      <a:pt x="49" y="26"/>
                      <a:pt x="49" y="27"/>
                      <a:pt x="50" y="27"/>
                    </a:cubicBezTo>
                    <a:cubicBezTo>
                      <a:pt x="50" y="27"/>
                      <a:pt x="51" y="28"/>
                      <a:pt x="51" y="29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49" y="29"/>
                      <a:pt x="48" y="29"/>
                      <a:pt x="48" y="29"/>
                    </a:cubicBezTo>
                    <a:close/>
                    <a:moveTo>
                      <a:pt x="72" y="19"/>
                    </a:moveTo>
                    <a:cubicBezTo>
                      <a:pt x="74" y="19"/>
                      <a:pt x="75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8"/>
                      <a:pt x="77" y="18"/>
                      <a:pt x="77" y="18"/>
                    </a:cubicBezTo>
                    <a:cubicBezTo>
                      <a:pt x="77" y="19"/>
                      <a:pt x="76" y="19"/>
                      <a:pt x="75" y="19"/>
                    </a:cubicBezTo>
                    <a:cubicBezTo>
                      <a:pt x="74" y="20"/>
                      <a:pt x="74" y="21"/>
                      <a:pt x="72" y="21"/>
                    </a:cubicBezTo>
                    <a:cubicBezTo>
                      <a:pt x="72" y="22"/>
                      <a:pt x="73" y="23"/>
                      <a:pt x="73" y="24"/>
                    </a:cubicBezTo>
                    <a:cubicBezTo>
                      <a:pt x="73" y="24"/>
                      <a:pt x="73" y="24"/>
                      <a:pt x="73" y="24"/>
                    </a:cubicBezTo>
                    <a:cubicBezTo>
                      <a:pt x="72" y="24"/>
                      <a:pt x="72" y="23"/>
                      <a:pt x="71" y="23"/>
                    </a:cubicBezTo>
                    <a:cubicBezTo>
                      <a:pt x="71" y="22"/>
                      <a:pt x="72" y="22"/>
                      <a:pt x="72" y="21"/>
                    </a:cubicBezTo>
                    <a:cubicBezTo>
                      <a:pt x="72" y="20"/>
                      <a:pt x="73" y="20"/>
                      <a:pt x="72" y="19"/>
                    </a:cubicBezTo>
                    <a:close/>
                    <a:moveTo>
                      <a:pt x="72" y="15"/>
                    </a:moveTo>
                    <a:cubicBezTo>
                      <a:pt x="72" y="14"/>
                      <a:pt x="74" y="13"/>
                      <a:pt x="74" y="14"/>
                    </a:cubicBezTo>
                    <a:cubicBezTo>
                      <a:pt x="73" y="14"/>
                      <a:pt x="73" y="15"/>
                      <a:pt x="72" y="15"/>
                    </a:cubicBezTo>
                    <a:close/>
                    <a:moveTo>
                      <a:pt x="84" y="14"/>
                    </a:moveTo>
                    <a:cubicBezTo>
                      <a:pt x="85" y="14"/>
                      <a:pt x="87" y="14"/>
                      <a:pt x="87" y="15"/>
                    </a:cubicBezTo>
                    <a:cubicBezTo>
                      <a:pt x="87" y="16"/>
                      <a:pt x="86" y="15"/>
                      <a:pt x="84" y="16"/>
                    </a:cubicBezTo>
                    <a:cubicBezTo>
                      <a:pt x="84" y="15"/>
                      <a:pt x="84" y="15"/>
                      <a:pt x="84" y="14"/>
                    </a:cubicBezTo>
                    <a:close/>
                    <a:moveTo>
                      <a:pt x="25" y="29"/>
                    </a:moveTo>
                    <a:cubicBezTo>
                      <a:pt x="25" y="31"/>
                      <a:pt x="23" y="28"/>
                      <a:pt x="23" y="30"/>
                    </a:cubicBezTo>
                    <a:cubicBezTo>
                      <a:pt x="23" y="30"/>
                      <a:pt x="22" y="30"/>
                      <a:pt x="22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5" y="29"/>
                      <a:pt x="24" y="29"/>
                      <a:pt x="25" y="29"/>
                    </a:cubicBezTo>
                    <a:close/>
                    <a:moveTo>
                      <a:pt x="28" y="59"/>
                    </a:moveTo>
                    <a:cubicBezTo>
                      <a:pt x="28" y="60"/>
                      <a:pt x="27" y="60"/>
                      <a:pt x="27" y="60"/>
                    </a:cubicBezTo>
                    <a:cubicBezTo>
                      <a:pt x="27" y="60"/>
                      <a:pt x="27" y="59"/>
                      <a:pt x="27" y="59"/>
                    </a:cubicBezTo>
                    <a:cubicBezTo>
                      <a:pt x="27" y="59"/>
                      <a:pt x="28" y="59"/>
                      <a:pt x="28" y="59"/>
                    </a:cubicBezTo>
                    <a:close/>
                    <a:moveTo>
                      <a:pt x="23" y="58"/>
                    </a:moveTo>
                    <a:cubicBezTo>
                      <a:pt x="22" y="58"/>
                      <a:pt x="22" y="57"/>
                      <a:pt x="21" y="57"/>
                    </a:cubicBezTo>
                    <a:cubicBezTo>
                      <a:pt x="20" y="57"/>
                      <a:pt x="20" y="58"/>
                      <a:pt x="20" y="58"/>
                    </a:cubicBezTo>
                    <a:cubicBezTo>
                      <a:pt x="20" y="57"/>
                      <a:pt x="20" y="57"/>
                      <a:pt x="20" y="57"/>
                    </a:cubicBezTo>
                    <a:cubicBezTo>
                      <a:pt x="21" y="57"/>
                      <a:pt x="22" y="57"/>
                      <a:pt x="23" y="57"/>
                    </a:cubicBezTo>
                    <a:cubicBezTo>
                      <a:pt x="23" y="57"/>
                      <a:pt x="23" y="57"/>
                      <a:pt x="24" y="57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25" y="58"/>
                      <a:pt x="26" y="58"/>
                      <a:pt x="26" y="59"/>
                    </a:cubicBezTo>
                    <a:cubicBezTo>
                      <a:pt x="26" y="60"/>
                      <a:pt x="25" y="59"/>
                      <a:pt x="25" y="60"/>
                    </a:cubicBezTo>
                    <a:cubicBezTo>
                      <a:pt x="25" y="60"/>
                      <a:pt x="25" y="59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8"/>
                      <a:pt x="23" y="59"/>
                      <a:pt x="23" y="58"/>
                    </a:cubicBezTo>
                    <a:close/>
                    <a:moveTo>
                      <a:pt x="23" y="60"/>
                    </a:moveTo>
                    <a:cubicBezTo>
                      <a:pt x="23" y="60"/>
                      <a:pt x="23" y="60"/>
                      <a:pt x="22" y="60"/>
                    </a:cubicBezTo>
                    <a:cubicBezTo>
                      <a:pt x="22" y="60"/>
                      <a:pt x="22" y="59"/>
                      <a:pt x="22" y="59"/>
                    </a:cubicBezTo>
                    <a:cubicBezTo>
                      <a:pt x="23" y="59"/>
                      <a:pt x="23" y="59"/>
                      <a:pt x="23" y="60"/>
                    </a:cubicBezTo>
                    <a:close/>
                    <a:moveTo>
                      <a:pt x="22" y="56"/>
                    </a:moveTo>
                    <a:cubicBezTo>
                      <a:pt x="22" y="56"/>
                      <a:pt x="22" y="56"/>
                      <a:pt x="22" y="55"/>
                    </a:cubicBezTo>
                    <a:cubicBezTo>
                      <a:pt x="23" y="55"/>
                      <a:pt x="23" y="56"/>
                      <a:pt x="23" y="56"/>
                    </a:cubicBezTo>
                    <a:cubicBezTo>
                      <a:pt x="23" y="56"/>
                      <a:pt x="22" y="56"/>
                      <a:pt x="22" y="56"/>
                    </a:cubicBezTo>
                    <a:close/>
                    <a:moveTo>
                      <a:pt x="23" y="55"/>
                    </a:moveTo>
                    <a:cubicBezTo>
                      <a:pt x="24" y="55"/>
                      <a:pt x="24" y="55"/>
                      <a:pt x="24" y="55"/>
                    </a:cubicBezTo>
                    <a:cubicBezTo>
                      <a:pt x="24" y="56"/>
                      <a:pt x="24" y="56"/>
                      <a:pt x="24" y="56"/>
                    </a:cubicBezTo>
                    <a:cubicBezTo>
                      <a:pt x="23" y="56"/>
                      <a:pt x="23" y="56"/>
                      <a:pt x="23" y="55"/>
                    </a:cubicBezTo>
                    <a:close/>
                    <a:moveTo>
                      <a:pt x="24" y="57"/>
                    </a:moveTo>
                    <a:cubicBezTo>
                      <a:pt x="24" y="57"/>
                      <a:pt x="24" y="56"/>
                      <a:pt x="24" y="56"/>
                    </a:cubicBezTo>
                    <a:cubicBezTo>
                      <a:pt x="25" y="56"/>
                      <a:pt x="25" y="56"/>
                      <a:pt x="25" y="57"/>
                    </a:cubicBezTo>
                    <a:cubicBezTo>
                      <a:pt x="25" y="57"/>
                      <a:pt x="26" y="57"/>
                      <a:pt x="26" y="57"/>
                    </a:cubicBezTo>
                    <a:cubicBezTo>
                      <a:pt x="26" y="58"/>
                      <a:pt x="25" y="58"/>
                      <a:pt x="25" y="57"/>
                    </a:cubicBezTo>
                    <a:cubicBezTo>
                      <a:pt x="25" y="57"/>
                      <a:pt x="25" y="57"/>
                      <a:pt x="24" y="57"/>
                    </a:cubicBezTo>
                    <a:close/>
                    <a:moveTo>
                      <a:pt x="111" y="74"/>
                    </a:moveTo>
                    <a:cubicBezTo>
                      <a:pt x="111" y="74"/>
                      <a:pt x="111" y="73"/>
                      <a:pt x="111" y="73"/>
                    </a:cubicBezTo>
                    <a:cubicBezTo>
                      <a:pt x="110" y="72"/>
                      <a:pt x="109" y="72"/>
                      <a:pt x="108" y="71"/>
                    </a:cubicBezTo>
                    <a:cubicBezTo>
                      <a:pt x="108" y="71"/>
                      <a:pt x="108" y="71"/>
                      <a:pt x="108" y="71"/>
                    </a:cubicBezTo>
                    <a:cubicBezTo>
                      <a:pt x="107" y="70"/>
                      <a:pt x="108" y="71"/>
                      <a:pt x="108" y="70"/>
                    </a:cubicBezTo>
                    <a:cubicBezTo>
                      <a:pt x="109" y="70"/>
                      <a:pt x="108" y="71"/>
                      <a:pt x="109" y="70"/>
                    </a:cubicBezTo>
                    <a:cubicBezTo>
                      <a:pt x="109" y="71"/>
                      <a:pt x="110" y="70"/>
                      <a:pt x="110" y="70"/>
                    </a:cubicBezTo>
                    <a:cubicBezTo>
                      <a:pt x="110" y="70"/>
                      <a:pt x="111" y="70"/>
                      <a:pt x="111" y="70"/>
                    </a:cubicBezTo>
                    <a:cubicBezTo>
                      <a:pt x="111" y="70"/>
                      <a:pt x="112" y="70"/>
                      <a:pt x="112" y="70"/>
                    </a:cubicBezTo>
                    <a:cubicBezTo>
                      <a:pt x="112" y="72"/>
                      <a:pt x="111" y="73"/>
                      <a:pt x="111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1" name="Freeform 258"/>
              <p:cNvSpPr>
                <a:spLocks/>
              </p:cNvSpPr>
              <p:nvPr/>
            </p:nvSpPr>
            <p:spPr bwMode="auto">
              <a:xfrm>
                <a:off x="6869969" y="483270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" name="Freeform 259"/>
              <p:cNvSpPr>
                <a:spLocks/>
              </p:cNvSpPr>
              <p:nvPr/>
            </p:nvSpPr>
            <p:spPr bwMode="auto">
              <a:xfrm>
                <a:off x="7061887" y="4902101"/>
                <a:ext cx="3253" cy="5422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" name="Freeform 260"/>
              <p:cNvSpPr>
                <a:spLocks/>
              </p:cNvSpPr>
              <p:nvPr/>
            </p:nvSpPr>
            <p:spPr bwMode="auto">
              <a:xfrm>
                <a:off x="7036949" y="4838128"/>
                <a:ext cx="2169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4" name="Freeform 261"/>
              <p:cNvSpPr>
                <a:spLocks/>
              </p:cNvSpPr>
              <p:nvPr/>
            </p:nvSpPr>
            <p:spPr bwMode="auto">
              <a:xfrm>
                <a:off x="7039118" y="48381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5" name="Freeform 262"/>
              <p:cNvSpPr>
                <a:spLocks/>
              </p:cNvSpPr>
              <p:nvPr/>
            </p:nvSpPr>
            <p:spPr bwMode="auto">
              <a:xfrm>
                <a:off x="7005505" y="4845719"/>
                <a:ext cx="3253" cy="325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" name="Freeform 263"/>
              <p:cNvSpPr>
                <a:spLocks/>
              </p:cNvSpPr>
              <p:nvPr/>
            </p:nvSpPr>
            <p:spPr bwMode="auto">
              <a:xfrm>
                <a:off x="6826598" y="492270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7" name="Freeform 264"/>
              <p:cNvSpPr>
                <a:spLocks/>
              </p:cNvSpPr>
              <p:nvPr/>
            </p:nvSpPr>
            <p:spPr bwMode="auto">
              <a:xfrm>
                <a:off x="6946953" y="48966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8" name="Freeform 265"/>
              <p:cNvSpPr>
                <a:spLocks/>
              </p:cNvSpPr>
              <p:nvPr/>
            </p:nvSpPr>
            <p:spPr bwMode="auto">
              <a:xfrm>
                <a:off x="6946953" y="4853308"/>
                <a:ext cx="15180" cy="23854"/>
              </a:xfrm>
              <a:custGeom>
                <a:avLst/>
                <a:gdLst>
                  <a:gd name="T0" fmla="*/ 5 w 6"/>
                  <a:gd name="T1" fmla="*/ 0 h 9"/>
                  <a:gd name="T2" fmla="*/ 3 w 6"/>
                  <a:gd name="T3" fmla="*/ 4 h 9"/>
                  <a:gd name="T4" fmla="*/ 3 w 6"/>
                  <a:gd name="T5" fmla="*/ 6 h 9"/>
                  <a:gd name="T6" fmla="*/ 2 w 6"/>
                  <a:gd name="T7" fmla="*/ 8 h 9"/>
                  <a:gd name="T8" fmla="*/ 0 w 6"/>
                  <a:gd name="T9" fmla="*/ 6 h 9"/>
                  <a:gd name="T10" fmla="*/ 1 w 6"/>
                  <a:gd name="T11" fmla="*/ 8 h 9"/>
                  <a:gd name="T12" fmla="*/ 1 w 6"/>
                  <a:gd name="T13" fmla="*/ 9 h 9"/>
                  <a:gd name="T14" fmla="*/ 1 w 6"/>
                  <a:gd name="T15" fmla="*/ 9 h 9"/>
                  <a:gd name="T16" fmla="*/ 3 w 6"/>
                  <a:gd name="T17" fmla="*/ 9 h 9"/>
                  <a:gd name="T18" fmla="*/ 4 w 6"/>
                  <a:gd name="T19" fmla="*/ 9 h 9"/>
                  <a:gd name="T20" fmla="*/ 5 w 6"/>
                  <a:gd name="T21" fmla="*/ 6 h 9"/>
                  <a:gd name="T22" fmla="*/ 5 w 6"/>
                  <a:gd name="T23" fmla="*/ 7 h 9"/>
                  <a:gd name="T24" fmla="*/ 5 w 6"/>
                  <a:gd name="T25" fmla="*/ 5 h 9"/>
                  <a:gd name="T26" fmla="*/ 4 w 6"/>
                  <a:gd name="T27" fmla="*/ 4 h 9"/>
                  <a:gd name="T28" fmla="*/ 5 w 6"/>
                  <a:gd name="T29" fmla="*/ 1 h 9"/>
                  <a:gd name="T30" fmla="*/ 5 w 6"/>
                  <a:gd name="T3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" h="9">
                    <a:moveTo>
                      <a:pt x="5" y="0"/>
                    </a:moveTo>
                    <a:cubicBezTo>
                      <a:pt x="5" y="2"/>
                      <a:pt x="3" y="2"/>
                      <a:pt x="3" y="4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7"/>
                      <a:pt x="3" y="8"/>
                      <a:pt x="2" y="8"/>
                    </a:cubicBezTo>
                    <a:cubicBezTo>
                      <a:pt x="1" y="9"/>
                      <a:pt x="1" y="6"/>
                      <a:pt x="0" y="6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2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5" y="8"/>
                      <a:pt x="4" y="7"/>
                      <a:pt x="5" y="6"/>
                    </a:cubicBezTo>
                    <a:cubicBezTo>
                      <a:pt x="6" y="5"/>
                      <a:pt x="5" y="7"/>
                      <a:pt x="5" y="7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9" name="Freeform 266"/>
              <p:cNvSpPr>
                <a:spLocks/>
              </p:cNvSpPr>
              <p:nvPr/>
            </p:nvSpPr>
            <p:spPr bwMode="auto">
              <a:xfrm>
                <a:off x="6885149" y="487933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0" name="Freeform 267"/>
              <p:cNvSpPr>
                <a:spLocks/>
              </p:cNvSpPr>
              <p:nvPr/>
            </p:nvSpPr>
            <p:spPr bwMode="auto">
              <a:xfrm>
                <a:off x="7052129" y="4933545"/>
                <a:ext cx="2169" cy="4337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2 h 2"/>
                  <a:gd name="T6" fmla="*/ 1 w 1"/>
                  <a:gd name="T7" fmla="*/ 1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1" name="Freeform 268"/>
              <p:cNvSpPr>
                <a:spLocks/>
              </p:cNvSpPr>
              <p:nvPr/>
            </p:nvSpPr>
            <p:spPr bwMode="auto">
              <a:xfrm>
                <a:off x="6969724" y="4851140"/>
                <a:ext cx="7590" cy="7590"/>
              </a:xfrm>
              <a:custGeom>
                <a:avLst/>
                <a:gdLst>
                  <a:gd name="T0" fmla="*/ 0 w 3"/>
                  <a:gd name="T1" fmla="*/ 1 h 3"/>
                  <a:gd name="T2" fmla="*/ 1 w 3"/>
                  <a:gd name="T3" fmla="*/ 2 h 3"/>
                  <a:gd name="T4" fmla="*/ 2 w 3"/>
                  <a:gd name="T5" fmla="*/ 2 h 3"/>
                  <a:gd name="T6" fmla="*/ 3 w 3"/>
                  <a:gd name="T7" fmla="*/ 1 h 3"/>
                  <a:gd name="T8" fmla="*/ 0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1"/>
                      <a:pt x="0" y="3"/>
                      <a:pt x="1" y="2"/>
                    </a:cubicBezTo>
                    <a:cubicBezTo>
                      <a:pt x="2" y="2"/>
                      <a:pt x="1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2" name="Freeform 269"/>
              <p:cNvSpPr>
                <a:spLocks/>
              </p:cNvSpPr>
              <p:nvPr/>
            </p:nvSpPr>
            <p:spPr bwMode="auto">
              <a:xfrm>
                <a:off x="6965386" y="4845719"/>
                <a:ext cx="2169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3" name="Freeform 270"/>
              <p:cNvSpPr>
                <a:spLocks/>
              </p:cNvSpPr>
              <p:nvPr/>
            </p:nvSpPr>
            <p:spPr bwMode="auto">
              <a:xfrm>
                <a:off x="6975145" y="492270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4" name="Freeform 271"/>
              <p:cNvSpPr>
                <a:spLocks/>
              </p:cNvSpPr>
              <p:nvPr/>
            </p:nvSpPr>
            <p:spPr bwMode="auto">
              <a:xfrm>
                <a:off x="6975145" y="48565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5" name="Freeform 272"/>
              <p:cNvSpPr>
                <a:spLocks/>
              </p:cNvSpPr>
              <p:nvPr/>
            </p:nvSpPr>
            <p:spPr bwMode="auto">
              <a:xfrm>
                <a:off x="7005505" y="4843550"/>
                <a:ext cx="3253" cy="2169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6" name="Freeform 273"/>
              <p:cNvSpPr>
                <a:spLocks/>
              </p:cNvSpPr>
              <p:nvPr/>
            </p:nvSpPr>
            <p:spPr bwMode="auto">
              <a:xfrm>
                <a:off x="6962133" y="4866320"/>
                <a:ext cx="325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7" name="Freeform 274"/>
              <p:cNvSpPr>
                <a:spLocks/>
              </p:cNvSpPr>
              <p:nvPr/>
            </p:nvSpPr>
            <p:spPr bwMode="auto">
              <a:xfrm>
                <a:off x="7039118" y="4835960"/>
                <a:ext cx="325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8" name="Freeform 275"/>
              <p:cNvSpPr>
                <a:spLocks/>
              </p:cNvSpPr>
              <p:nvPr/>
            </p:nvSpPr>
            <p:spPr bwMode="auto">
              <a:xfrm>
                <a:off x="6918762" y="4815359"/>
                <a:ext cx="7590" cy="2169"/>
              </a:xfrm>
              <a:custGeom>
                <a:avLst/>
                <a:gdLst>
                  <a:gd name="T0" fmla="*/ 2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1"/>
                      <a:pt x="3" y="1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9" name="Freeform 276"/>
              <p:cNvSpPr>
                <a:spLocks/>
              </p:cNvSpPr>
              <p:nvPr/>
            </p:nvSpPr>
            <p:spPr bwMode="auto">
              <a:xfrm>
                <a:off x="6920930" y="4838128"/>
                <a:ext cx="3253" cy="2169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0" name="Freeform 277"/>
              <p:cNvSpPr>
                <a:spLocks/>
              </p:cNvSpPr>
              <p:nvPr/>
            </p:nvSpPr>
            <p:spPr bwMode="auto">
              <a:xfrm>
                <a:off x="6824429" y="4920534"/>
                <a:ext cx="2169" cy="2169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1" name="Freeform 278"/>
              <p:cNvSpPr>
                <a:spLocks/>
              </p:cNvSpPr>
              <p:nvPr/>
            </p:nvSpPr>
            <p:spPr bwMode="auto">
              <a:xfrm>
                <a:off x="6824429" y="4917281"/>
                <a:ext cx="0" cy="3253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2" name="Freeform 279"/>
              <p:cNvSpPr>
                <a:spLocks/>
              </p:cNvSpPr>
              <p:nvPr/>
            </p:nvSpPr>
            <p:spPr bwMode="auto">
              <a:xfrm>
                <a:off x="6685641" y="4884753"/>
                <a:ext cx="66142" cy="107344"/>
              </a:xfrm>
              <a:custGeom>
                <a:avLst/>
                <a:gdLst>
                  <a:gd name="T0" fmla="*/ 0 w 61"/>
                  <a:gd name="T1" fmla="*/ 49 h 99"/>
                  <a:gd name="T2" fmla="*/ 61 w 61"/>
                  <a:gd name="T3" fmla="*/ 99 h 99"/>
                  <a:gd name="T4" fmla="*/ 61 w 61"/>
                  <a:gd name="T5" fmla="*/ 0 h 99"/>
                  <a:gd name="T6" fmla="*/ 0 w 61"/>
                  <a:gd name="T7" fmla="*/ 4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99">
                    <a:moveTo>
                      <a:pt x="0" y="49"/>
                    </a:moveTo>
                    <a:lnTo>
                      <a:pt x="61" y="99"/>
                    </a:lnTo>
                    <a:lnTo>
                      <a:pt x="61" y="0"/>
                    </a:ln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3" name="Freeform 280"/>
              <p:cNvSpPr>
                <a:spLocks/>
              </p:cNvSpPr>
              <p:nvPr/>
            </p:nvSpPr>
            <p:spPr bwMode="auto">
              <a:xfrm>
                <a:off x="6747445" y="4915113"/>
                <a:ext cx="40119" cy="43371"/>
              </a:xfrm>
              <a:custGeom>
                <a:avLst/>
                <a:gdLst>
                  <a:gd name="T0" fmla="*/ 37 w 37"/>
                  <a:gd name="T1" fmla="*/ 40 h 40"/>
                  <a:gd name="T2" fmla="*/ 0 w 37"/>
                  <a:gd name="T3" fmla="*/ 40 h 40"/>
                  <a:gd name="T4" fmla="*/ 0 w 37"/>
                  <a:gd name="T5" fmla="*/ 0 h 40"/>
                  <a:gd name="T6" fmla="*/ 37 w 37"/>
                  <a:gd name="T7" fmla="*/ 0 h 40"/>
                  <a:gd name="T8" fmla="*/ 37 w 37"/>
                  <a:gd name="T9" fmla="*/ 40 h 40"/>
                  <a:gd name="T10" fmla="*/ 37 w 37"/>
                  <a:gd name="T1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0">
                    <a:moveTo>
                      <a:pt x="37" y="40"/>
                    </a:moveTo>
                    <a:lnTo>
                      <a:pt x="0" y="40"/>
                    </a:lnTo>
                    <a:lnTo>
                      <a:pt x="0" y="0"/>
                    </a:lnTo>
                    <a:lnTo>
                      <a:pt x="37" y="0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4" name="Freeform 281"/>
              <p:cNvSpPr>
                <a:spLocks/>
              </p:cNvSpPr>
              <p:nvPr/>
            </p:nvSpPr>
            <p:spPr bwMode="auto">
              <a:xfrm>
                <a:off x="7155136" y="4884753"/>
                <a:ext cx="66142" cy="107344"/>
              </a:xfrm>
              <a:custGeom>
                <a:avLst/>
                <a:gdLst>
                  <a:gd name="T0" fmla="*/ 61 w 61"/>
                  <a:gd name="T1" fmla="*/ 49 h 99"/>
                  <a:gd name="T2" fmla="*/ 0 w 61"/>
                  <a:gd name="T3" fmla="*/ 99 h 99"/>
                  <a:gd name="T4" fmla="*/ 0 w 61"/>
                  <a:gd name="T5" fmla="*/ 0 h 99"/>
                  <a:gd name="T6" fmla="*/ 61 w 61"/>
                  <a:gd name="T7" fmla="*/ 4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99">
                    <a:moveTo>
                      <a:pt x="61" y="49"/>
                    </a:moveTo>
                    <a:lnTo>
                      <a:pt x="0" y="99"/>
                    </a:lnTo>
                    <a:lnTo>
                      <a:pt x="0" y="0"/>
                    </a:lnTo>
                    <a:lnTo>
                      <a:pt x="61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5" name="Freeform 282"/>
              <p:cNvSpPr>
                <a:spLocks/>
              </p:cNvSpPr>
              <p:nvPr/>
            </p:nvSpPr>
            <p:spPr bwMode="auto">
              <a:xfrm>
                <a:off x="7121523" y="4915113"/>
                <a:ext cx="41203" cy="43371"/>
              </a:xfrm>
              <a:custGeom>
                <a:avLst/>
                <a:gdLst>
                  <a:gd name="T0" fmla="*/ 38 w 38"/>
                  <a:gd name="T1" fmla="*/ 40 h 40"/>
                  <a:gd name="T2" fmla="*/ 0 w 38"/>
                  <a:gd name="T3" fmla="*/ 40 h 40"/>
                  <a:gd name="T4" fmla="*/ 0 w 38"/>
                  <a:gd name="T5" fmla="*/ 0 h 40"/>
                  <a:gd name="T6" fmla="*/ 38 w 38"/>
                  <a:gd name="T7" fmla="*/ 0 h 40"/>
                  <a:gd name="T8" fmla="*/ 38 w 38"/>
                  <a:gd name="T9" fmla="*/ 40 h 40"/>
                  <a:gd name="T10" fmla="*/ 38 w 38"/>
                  <a:gd name="T1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40">
                    <a:moveTo>
                      <a:pt x="38" y="40"/>
                    </a:moveTo>
                    <a:lnTo>
                      <a:pt x="0" y="40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40"/>
                    </a:lnTo>
                    <a:lnTo>
                      <a:pt x="38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6" name="Freeform 283"/>
              <p:cNvSpPr>
                <a:spLocks/>
              </p:cNvSpPr>
              <p:nvPr/>
            </p:nvSpPr>
            <p:spPr bwMode="auto">
              <a:xfrm>
                <a:off x="6900329" y="4668980"/>
                <a:ext cx="108428" cy="67226"/>
              </a:xfrm>
              <a:custGeom>
                <a:avLst/>
                <a:gdLst>
                  <a:gd name="T0" fmla="*/ 50 w 100"/>
                  <a:gd name="T1" fmla="*/ 0 h 62"/>
                  <a:gd name="T2" fmla="*/ 0 w 100"/>
                  <a:gd name="T3" fmla="*/ 62 h 62"/>
                  <a:gd name="T4" fmla="*/ 100 w 100"/>
                  <a:gd name="T5" fmla="*/ 62 h 62"/>
                  <a:gd name="T6" fmla="*/ 50 w 100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62">
                    <a:moveTo>
                      <a:pt x="50" y="0"/>
                    </a:moveTo>
                    <a:lnTo>
                      <a:pt x="0" y="62"/>
                    </a:lnTo>
                    <a:lnTo>
                      <a:pt x="100" y="6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7" name="Freeform 284"/>
              <p:cNvSpPr>
                <a:spLocks/>
              </p:cNvSpPr>
              <p:nvPr/>
            </p:nvSpPr>
            <p:spPr bwMode="auto">
              <a:xfrm>
                <a:off x="6931773" y="4730785"/>
                <a:ext cx="43371" cy="41203"/>
              </a:xfrm>
              <a:custGeom>
                <a:avLst/>
                <a:gdLst>
                  <a:gd name="T0" fmla="*/ 40 w 40"/>
                  <a:gd name="T1" fmla="*/ 38 h 38"/>
                  <a:gd name="T2" fmla="*/ 0 w 40"/>
                  <a:gd name="T3" fmla="*/ 38 h 38"/>
                  <a:gd name="T4" fmla="*/ 0 w 40"/>
                  <a:gd name="T5" fmla="*/ 0 h 38"/>
                  <a:gd name="T6" fmla="*/ 40 w 40"/>
                  <a:gd name="T7" fmla="*/ 0 h 38"/>
                  <a:gd name="T8" fmla="*/ 40 w 40"/>
                  <a:gd name="T9" fmla="*/ 38 h 38"/>
                  <a:gd name="T10" fmla="*/ 40 w 4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38">
                    <a:moveTo>
                      <a:pt x="40" y="38"/>
                    </a:moveTo>
                    <a:lnTo>
                      <a:pt x="0" y="38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38"/>
                    </a:lnTo>
                    <a:lnTo>
                      <a:pt x="4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8" name="Freeform 285"/>
              <p:cNvSpPr>
                <a:spLocks/>
              </p:cNvSpPr>
              <p:nvPr/>
            </p:nvSpPr>
            <p:spPr bwMode="auto">
              <a:xfrm>
                <a:off x="6900329" y="5138475"/>
                <a:ext cx="108428" cy="66142"/>
              </a:xfrm>
              <a:custGeom>
                <a:avLst/>
                <a:gdLst>
                  <a:gd name="T0" fmla="*/ 50 w 100"/>
                  <a:gd name="T1" fmla="*/ 61 h 61"/>
                  <a:gd name="T2" fmla="*/ 0 w 100"/>
                  <a:gd name="T3" fmla="*/ 0 h 61"/>
                  <a:gd name="T4" fmla="*/ 100 w 100"/>
                  <a:gd name="T5" fmla="*/ 0 h 61"/>
                  <a:gd name="T6" fmla="*/ 50 w 100"/>
                  <a:gd name="T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61">
                    <a:moveTo>
                      <a:pt x="50" y="61"/>
                    </a:moveTo>
                    <a:lnTo>
                      <a:pt x="0" y="0"/>
                    </a:lnTo>
                    <a:lnTo>
                      <a:pt x="100" y="0"/>
                    </a:lnTo>
                    <a:lnTo>
                      <a:pt x="50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9" name="Freeform 286"/>
              <p:cNvSpPr>
                <a:spLocks/>
              </p:cNvSpPr>
              <p:nvPr/>
            </p:nvSpPr>
            <p:spPr bwMode="auto">
              <a:xfrm>
                <a:off x="6931773" y="5104863"/>
                <a:ext cx="43371" cy="41203"/>
              </a:xfrm>
              <a:custGeom>
                <a:avLst/>
                <a:gdLst>
                  <a:gd name="T0" fmla="*/ 40 w 40"/>
                  <a:gd name="T1" fmla="*/ 38 h 38"/>
                  <a:gd name="T2" fmla="*/ 0 w 40"/>
                  <a:gd name="T3" fmla="*/ 38 h 38"/>
                  <a:gd name="T4" fmla="*/ 0 w 40"/>
                  <a:gd name="T5" fmla="*/ 0 h 38"/>
                  <a:gd name="T6" fmla="*/ 40 w 40"/>
                  <a:gd name="T7" fmla="*/ 0 h 38"/>
                  <a:gd name="T8" fmla="*/ 40 w 40"/>
                  <a:gd name="T9" fmla="*/ 38 h 38"/>
                  <a:gd name="T10" fmla="*/ 40 w 4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38">
                    <a:moveTo>
                      <a:pt x="40" y="38"/>
                    </a:moveTo>
                    <a:lnTo>
                      <a:pt x="0" y="38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38"/>
                    </a:lnTo>
                    <a:lnTo>
                      <a:pt x="4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0" name="Freeform 287"/>
              <p:cNvSpPr>
                <a:spLocks/>
              </p:cNvSpPr>
              <p:nvPr/>
            </p:nvSpPr>
            <p:spPr bwMode="auto">
              <a:xfrm>
                <a:off x="6764794" y="4748133"/>
                <a:ext cx="84574" cy="84574"/>
              </a:xfrm>
              <a:custGeom>
                <a:avLst/>
                <a:gdLst>
                  <a:gd name="T0" fmla="*/ 0 w 78"/>
                  <a:gd name="T1" fmla="*/ 0 h 78"/>
                  <a:gd name="T2" fmla="*/ 7 w 78"/>
                  <a:gd name="T3" fmla="*/ 78 h 78"/>
                  <a:gd name="T4" fmla="*/ 78 w 78"/>
                  <a:gd name="T5" fmla="*/ 7 h 78"/>
                  <a:gd name="T6" fmla="*/ 0 w 78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78">
                    <a:moveTo>
                      <a:pt x="0" y="0"/>
                    </a:moveTo>
                    <a:lnTo>
                      <a:pt x="7" y="78"/>
                    </a:lnTo>
                    <a:lnTo>
                      <a:pt x="78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1" name="Freeform 288"/>
              <p:cNvSpPr>
                <a:spLocks/>
              </p:cNvSpPr>
              <p:nvPr/>
            </p:nvSpPr>
            <p:spPr bwMode="auto">
              <a:xfrm>
                <a:off x="6790816" y="4774156"/>
                <a:ext cx="61805" cy="61805"/>
              </a:xfrm>
              <a:custGeom>
                <a:avLst/>
                <a:gdLst>
                  <a:gd name="T0" fmla="*/ 28 w 57"/>
                  <a:gd name="T1" fmla="*/ 57 h 57"/>
                  <a:gd name="T2" fmla="*/ 0 w 57"/>
                  <a:gd name="T3" fmla="*/ 31 h 57"/>
                  <a:gd name="T4" fmla="*/ 31 w 57"/>
                  <a:gd name="T5" fmla="*/ 0 h 57"/>
                  <a:gd name="T6" fmla="*/ 57 w 57"/>
                  <a:gd name="T7" fmla="*/ 28 h 57"/>
                  <a:gd name="T8" fmla="*/ 28 w 57"/>
                  <a:gd name="T9" fmla="*/ 57 h 57"/>
                  <a:gd name="T10" fmla="*/ 28 w 57"/>
                  <a:gd name="T11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57">
                    <a:moveTo>
                      <a:pt x="28" y="57"/>
                    </a:moveTo>
                    <a:lnTo>
                      <a:pt x="0" y="31"/>
                    </a:lnTo>
                    <a:lnTo>
                      <a:pt x="31" y="0"/>
                    </a:lnTo>
                    <a:lnTo>
                      <a:pt x="57" y="28"/>
                    </a:lnTo>
                    <a:lnTo>
                      <a:pt x="28" y="57"/>
                    </a:lnTo>
                    <a:lnTo>
                      <a:pt x="28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2" name="Freeform 289"/>
              <p:cNvSpPr>
                <a:spLocks/>
              </p:cNvSpPr>
              <p:nvPr/>
            </p:nvSpPr>
            <p:spPr bwMode="auto">
              <a:xfrm>
                <a:off x="7057550" y="5040890"/>
                <a:ext cx="86743" cy="86743"/>
              </a:xfrm>
              <a:custGeom>
                <a:avLst/>
                <a:gdLst>
                  <a:gd name="T0" fmla="*/ 80 w 80"/>
                  <a:gd name="T1" fmla="*/ 80 h 80"/>
                  <a:gd name="T2" fmla="*/ 0 w 80"/>
                  <a:gd name="T3" fmla="*/ 71 h 80"/>
                  <a:gd name="T4" fmla="*/ 71 w 80"/>
                  <a:gd name="T5" fmla="*/ 0 h 80"/>
                  <a:gd name="T6" fmla="*/ 80 w 80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" h="80">
                    <a:moveTo>
                      <a:pt x="80" y="80"/>
                    </a:moveTo>
                    <a:lnTo>
                      <a:pt x="0" y="71"/>
                    </a:lnTo>
                    <a:lnTo>
                      <a:pt x="71" y="0"/>
                    </a:lnTo>
                    <a:lnTo>
                      <a:pt x="8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3" name="Freeform 290"/>
              <p:cNvSpPr>
                <a:spLocks/>
              </p:cNvSpPr>
              <p:nvPr/>
            </p:nvSpPr>
            <p:spPr bwMode="auto">
              <a:xfrm>
                <a:off x="7054298" y="5038721"/>
                <a:ext cx="61805" cy="60720"/>
              </a:xfrm>
              <a:custGeom>
                <a:avLst/>
                <a:gdLst>
                  <a:gd name="T0" fmla="*/ 29 w 57"/>
                  <a:gd name="T1" fmla="*/ 56 h 56"/>
                  <a:gd name="T2" fmla="*/ 0 w 57"/>
                  <a:gd name="T3" fmla="*/ 30 h 56"/>
                  <a:gd name="T4" fmla="*/ 31 w 57"/>
                  <a:gd name="T5" fmla="*/ 0 h 56"/>
                  <a:gd name="T6" fmla="*/ 57 w 57"/>
                  <a:gd name="T7" fmla="*/ 28 h 56"/>
                  <a:gd name="T8" fmla="*/ 29 w 57"/>
                  <a:gd name="T9" fmla="*/ 56 h 56"/>
                  <a:gd name="T10" fmla="*/ 29 w 57"/>
                  <a:gd name="T11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56">
                    <a:moveTo>
                      <a:pt x="29" y="56"/>
                    </a:moveTo>
                    <a:lnTo>
                      <a:pt x="0" y="30"/>
                    </a:lnTo>
                    <a:lnTo>
                      <a:pt x="31" y="0"/>
                    </a:lnTo>
                    <a:lnTo>
                      <a:pt x="57" y="28"/>
                    </a:lnTo>
                    <a:lnTo>
                      <a:pt x="29" y="56"/>
                    </a:lnTo>
                    <a:lnTo>
                      <a:pt x="29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4" name="Freeform 291"/>
              <p:cNvSpPr>
                <a:spLocks/>
              </p:cNvSpPr>
              <p:nvPr/>
            </p:nvSpPr>
            <p:spPr bwMode="auto">
              <a:xfrm>
                <a:off x="7057550" y="4748133"/>
                <a:ext cx="86743" cy="84574"/>
              </a:xfrm>
              <a:custGeom>
                <a:avLst/>
                <a:gdLst>
                  <a:gd name="T0" fmla="*/ 80 w 80"/>
                  <a:gd name="T1" fmla="*/ 0 h 78"/>
                  <a:gd name="T2" fmla="*/ 0 w 80"/>
                  <a:gd name="T3" fmla="*/ 7 h 78"/>
                  <a:gd name="T4" fmla="*/ 71 w 80"/>
                  <a:gd name="T5" fmla="*/ 78 h 78"/>
                  <a:gd name="T6" fmla="*/ 80 w 80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0" y="7"/>
                    </a:lnTo>
                    <a:lnTo>
                      <a:pt x="71" y="78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5" name="Freeform 292"/>
              <p:cNvSpPr>
                <a:spLocks/>
              </p:cNvSpPr>
              <p:nvPr/>
            </p:nvSpPr>
            <p:spPr bwMode="auto">
              <a:xfrm>
                <a:off x="7054298" y="4774156"/>
                <a:ext cx="61805" cy="61805"/>
              </a:xfrm>
              <a:custGeom>
                <a:avLst/>
                <a:gdLst>
                  <a:gd name="T0" fmla="*/ 31 w 57"/>
                  <a:gd name="T1" fmla="*/ 57 h 57"/>
                  <a:gd name="T2" fmla="*/ 0 w 57"/>
                  <a:gd name="T3" fmla="*/ 28 h 57"/>
                  <a:gd name="T4" fmla="*/ 29 w 57"/>
                  <a:gd name="T5" fmla="*/ 0 h 57"/>
                  <a:gd name="T6" fmla="*/ 57 w 57"/>
                  <a:gd name="T7" fmla="*/ 31 h 57"/>
                  <a:gd name="T8" fmla="*/ 31 w 57"/>
                  <a:gd name="T9" fmla="*/ 57 h 57"/>
                  <a:gd name="T10" fmla="*/ 31 w 57"/>
                  <a:gd name="T11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57">
                    <a:moveTo>
                      <a:pt x="31" y="57"/>
                    </a:moveTo>
                    <a:lnTo>
                      <a:pt x="0" y="28"/>
                    </a:lnTo>
                    <a:lnTo>
                      <a:pt x="29" y="0"/>
                    </a:lnTo>
                    <a:lnTo>
                      <a:pt x="57" y="31"/>
                    </a:lnTo>
                    <a:lnTo>
                      <a:pt x="31" y="57"/>
                    </a:lnTo>
                    <a:lnTo>
                      <a:pt x="31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6" name="Freeform 293"/>
              <p:cNvSpPr>
                <a:spLocks/>
              </p:cNvSpPr>
              <p:nvPr/>
            </p:nvSpPr>
            <p:spPr bwMode="auto">
              <a:xfrm>
                <a:off x="6764794" y="5040890"/>
                <a:ext cx="84574" cy="86743"/>
              </a:xfrm>
              <a:custGeom>
                <a:avLst/>
                <a:gdLst>
                  <a:gd name="T0" fmla="*/ 0 w 78"/>
                  <a:gd name="T1" fmla="*/ 80 h 80"/>
                  <a:gd name="T2" fmla="*/ 7 w 78"/>
                  <a:gd name="T3" fmla="*/ 0 h 80"/>
                  <a:gd name="T4" fmla="*/ 78 w 78"/>
                  <a:gd name="T5" fmla="*/ 71 h 80"/>
                  <a:gd name="T6" fmla="*/ 0 w 78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80">
                    <a:moveTo>
                      <a:pt x="0" y="80"/>
                    </a:moveTo>
                    <a:lnTo>
                      <a:pt x="7" y="0"/>
                    </a:lnTo>
                    <a:lnTo>
                      <a:pt x="78" y="71"/>
                    </a:lnTo>
                    <a:lnTo>
                      <a:pt x="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7" name="Freeform 294"/>
              <p:cNvSpPr>
                <a:spLocks/>
              </p:cNvSpPr>
              <p:nvPr/>
            </p:nvSpPr>
            <p:spPr bwMode="auto">
              <a:xfrm>
                <a:off x="6790816" y="5038721"/>
                <a:ext cx="61805" cy="60720"/>
              </a:xfrm>
              <a:custGeom>
                <a:avLst/>
                <a:gdLst>
                  <a:gd name="T0" fmla="*/ 31 w 57"/>
                  <a:gd name="T1" fmla="*/ 56 h 56"/>
                  <a:gd name="T2" fmla="*/ 0 w 57"/>
                  <a:gd name="T3" fmla="*/ 28 h 56"/>
                  <a:gd name="T4" fmla="*/ 28 w 57"/>
                  <a:gd name="T5" fmla="*/ 0 h 56"/>
                  <a:gd name="T6" fmla="*/ 57 w 57"/>
                  <a:gd name="T7" fmla="*/ 30 h 56"/>
                  <a:gd name="T8" fmla="*/ 31 w 57"/>
                  <a:gd name="T9" fmla="*/ 56 h 56"/>
                  <a:gd name="T10" fmla="*/ 31 w 57"/>
                  <a:gd name="T11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56">
                    <a:moveTo>
                      <a:pt x="31" y="56"/>
                    </a:moveTo>
                    <a:lnTo>
                      <a:pt x="0" y="28"/>
                    </a:lnTo>
                    <a:lnTo>
                      <a:pt x="28" y="0"/>
                    </a:lnTo>
                    <a:lnTo>
                      <a:pt x="57" y="30"/>
                    </a:lnTo>
                    <a:lnTo>
                      <a:pt x="31" y="56"/>
                    </a:lnTo>
                    <a:lnTo>
                      <a:pt x="31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1749425" y="3653083"/>
              <a:ext cx="946150" cy="621098"/>
              <a:chOff x="1749425" y="3917878"/>
              <a:chExt cx="946150" cy="621098"/>
            </a:xfrm>
          </p:grpSpPr>
          <p:sp>
            <p:nvSpPr>
              <p:cNvPr id="199" name="文本框 120"/>
              <p:cNvSpPr txBox="1"/>
              <p:nvPr/>
            </p:nvSpPr>
            <p:spPr>
              <a:xfrm>
                <a:off x="1749425" y="3917878"/>
                <a:ext cx="946150" cy="62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6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35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6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%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00" name="直接连接符 199"/>
              <p:cNvCxnSpPr/>
              <p:nvPr/>
            </p:nvCxnSpPr>
            <p:spPr>
              <a:xfrm>
                <a:off x="1911862" y="4500563"/>
                <a:ext cx="61160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A6A6A6"/>
                </a:solidFill>
                <a:prstDash val="solid"/>
              </a:ln>
              <a:effectLst/>
            </p:spPr>
          </p:cxnSp>
        </p:grpSp>
        <p:grpSp>
          <p:nvGrpSpPr>
            <p:cNvPr id="201" name="组合 200"/>
            <p:cNvGrpSpPr/>
            <p:nvPr/>
          </p:nvGrpSpPr>
          <p:grpSpPr>
            <a:xfrm>
              <a:off x="4288114" y="3653083"/>
              <a:ext cx="946150" cy="621098"/>
              <a:chOff x="1749425" y="3917878"/>
              <a:chExt cx="946150" cy="621098"/>
            </a:xfrm>
          </p:grpSpPr>
          <p:sp>
            <p:nvSpPr>
              <p:cNvPr id="202" name="文本框 122"/>
              <p:cNvSpPr txBox="1"/>
              <p:nvPr/>
            </p:nvSpPr>
            <p:spPr>
              <a:xfrm>
                <a:off x="1749425" y="3917878"/>
                <a:ext cx="946150" cy="62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6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50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6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%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03" name="直接连接符 202"/>
              <p:cNvCxnSpPr/>
              <p:nvPr/>
            </p:nvCxnSpPr>
            <p:spPr>
              <a:xfrm>
                <a:off x="1911862" y="4500563"/>
                <a:ext cx="61160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A6A6A6"/>
                </a:solidFill>
                <a:prstDash val="solid"/>
              </a:ln>
              <a:effectLst/>
            </p:spPr>
          </p:cxnSp>
        </p:grpSp>
        <p:grpSp>
          <p:nvGrpSpPr>
            <p:cNvPr id="204" name="组合 203"/>
            <p:cNvGrpSpPr/>
            <p:nvPr/>
          </p:nvGrpSpPr>
          <p:grpSpPr>
            <a:xfrm>
              <a:off x="6891083" y="3653083"/>
              <a:ext cx="946150" cy="621098"/>
              <a:chOff x="1749425" y="3917878"/>
              <a:chExt cx="946150" cy="621098"/>
            </a:xfrm>
          </p:grpSpPr>
          <p:sp>
            <p:nvSpPr>
              <p:cNvPr id="205" name="文本框 125"/>
              <p:cNvSpPr txBox="1"/>
              <p:nvPr/>
            </p:nvSpPr>
            <p:spPr>
              <a:xfrm>
                <a:off x="1749425" y="3917878"/>
                <a:ext cx="946150" cy="62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6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60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6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%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06" name="直接连接符 205"/>
              <p:cNvCxnSpPr/>
              <p:nvPr/>
            </p:nvCxnSpPr>
            <p:spPr>
              <a:xfrm>
                <a:off x="1911862" y="4500563"/>
                <a:ext cx="61160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A6A6A6"/>
                </a:solidFill>
                <a:prstDash val="solid"/>
              </a:ln>
              <a:effectLst/>
            </p:spPr>
          </p:cxnSp>
        </p:grpSp>
        <p:grpSp>
          <p:nvGrpSpPr>
            <p:cNvPr id="207" name="组合 206"/>
            <p:cNvGrpSpPr/>
            <p:nvPr/>
          </p:nvGrpSpPr>
          <p:grpSpPr>
            <a:xfrm>
              <a:off x="9557372" y="3653083"/>
              <a:ext cx="946150" cy="621098"/>
              <a:chOff x="1749425" y="3917878"/>
              <a:chExt cx="946150" cy="621098"/>
            </a:xfrm>
          </p:grpSpPr>
          <p:sp>
            <p:nvSpPr>
              <p:cNvPr id="208" name="文本框 128"/>
              <p:cNvSpPr txBox="1"/>
              <p:nvPr/>
            </p:nvSpPr>
            <p:spPr>
              <a:xfrm>
                <a:off x="1749425" y="3917878"/>
                <a:ext cx="946150" cy="62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6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75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6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%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09" name="直接连接符 208"/>
              <p:cNvCxnSpPr/>
              <p:nvPr/>
            </p:nvCxnSpPr>
            <p:spPr>
              <a:xfrm>
                <a:off x="1911862" y="4500563"/>
                <a:ext cx="61160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A6A6A6"/>
                </a:solidFill>
                <a:prstDash val="solid"/>
              </a:ln>
              <a:effectLst/>
            </p:spPr>
          </p:cxnSp>
        </p:grpSp>
        <p:grpSp>
          <p:nvGrpSpPr>
            <p:cNvPr id="210" name="组合 209"/>
            <p:cNvGrpSpPr/>
            <p:nvPr/>
          </p:nvGrpSpPr>
          <p:grpSpPr>
            <a:xfrm>
              <a:off x="1035858" y="4316632"/>
              <a:ext cx="2335184" cy="854555"/>
              <a:chOff x="2652976" y="4792830"/>
              <a:chExt cx="2335184" cy="854555"/>
            </a:xfrm>
          </p:grpSpPr>
          <p:sp>
            <p:nvSpPr>
              <p:cNvPr id="211" name="文本框 131"/>
              <p:cNvSpPr txBox="1"/>
              <p:nvPr/>
            </p:nvSpPr>
            <p:spPr bwMode="auto">
              <a:xfrm>
                <a:off x="2652976" y="5096921"/>
                <a:ext cx="2335184" cy="550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  <p:sp>
            <p:nvSpPr>
              <p:cNvPr id="212" name="文本框 132"/>
              <p:cNvSpPr txBox="1"/>
              <p:nvPr/>
            </p:nvSpPr>
            <p:spPr bwMode="auto">
              <a:xfrm>
                <a:off x="2867361" y="4792830"/>
                <a:ext cx="1922796" cy="40188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3588760" y="4316632"/>
              <a:ext cx="2335184" cy="854555"/>
              <a:chOff x="2652976" y="4792830"/>
              <a:chExt cx="2335184" cy="854555"/>
            </a:xfrm>
          </p:grpSpPr>
          <p:sp>
            <p:nvSpPr>
              <p:cNvPr id="214" name="文本框 134"/>
              <p:cNvSpPr txBox="1"/>
              <p:nvPr/>
            </p:nvSpPr>
            <p:spPr bwMode="auto">
              <a:xfrm>
                <a:off x="2652976" y="5096921"/>
                <a:ext cx="2335184" cy="550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  <p:sp>
            <p:nvSpPr>
              <p:cNvPr id="215" name="文本框 135"/>
              <p:cNvSpPr txBox="1"/>
              <p:nvPr/>
            </p:nvSpPr>
            <p:spPr bwMode="auto">
              <a:xfrm>
                <a:off x="2867361" y="4792830"/>
                <a:ext cx="1922796" cy="40188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  <p:grpSp>
          <p:nvGrpSpPr>
            <p:cNvPr id="216" name="组合 215"/>
            <p:cNvGrpSpPr/>
            <p:nvPr/>
          </p:nvGrpSpPr>
          <p:grpSpPr>
            <a:xfrm>
              <a:off x="6239520" y="4316632"/>
              <a:ext cx="2335184" cy="854555"/>
              <a:chOff x="2652976" y="4792830"/>
              <a:chExt cx="2335184" cy="854555"/>
            </a:xfrm>
          </p:grpSpPr>
          <p:sp>
            <p:nvSpPr>
              <p:cNvPr id="217" name="文本框 137"/>
              <p:cNvSpPr txBox="1"/>
              <p:nvPr/>
            </p:nvSpPr>
            <p:spPr bwMode="auto">
              <a:xfrm>
                <a:off x="2652976" y="5096921"/>
                <a:ext cx="2335184" cy="550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  <p:sp>
            <p:nvSpPr>
              <p:cNvPr id="218" name="文本框 138"/>
              <p:cNvSpPr txBox="1"/>
              <p:nvPr/>
            </p:nvSpPr>
            <p:spPr bwMode="auto">
              <a:xfrm>
                <a:off x="2867361" y="4792830"/>
                <a:ext cx="1922796" cy="40188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  <p:grpSp>
          <p:nvGrpSpPr>
            <p:cNvPr id="219" name="组合 218"/>
            <p:cNvGrpSpPr/>
            <p:nvPr/>
          </p:nvGrpSpPr>
          <p:grpSpPr>
            <a:xfrm>
              <a:off x="8835453" y="4316632"/>
              <a:ext cx="2335184" cy="854555"/>
              <a:chOff x="2652976" y="4792830"/>
              <a:chExt cx="2335184" cy="854555"/>
            </a:xfrm>
          </p:grpSpPr>
          <p:sp>
            <p:nvSpPr>
              <p:cNvPr id="220" name="文本框 140"/>
              <p:cNvSpPr txBox="1"/>
              <p:nvPr/>
            </p:nvSpPr>
            <p:spPr bwMode="auto">
              <a:xfrm>
                <a:off x="2652976" y="5096921"/>
                <a:ext cx="2335184" cy="550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  <p:sp>
            <p:nvSpPr>
              <p:cNvPr id="221" name="文本框 141"/>
              <p:cNvSpPr txBox="1"/>
              <p:nvPr/>
            </p:nvSpPr>
            <p:spPr bwMode="auto">
              <a:xfrm>
                <a:off x="2867361" y="4792830"/>
                <a:ext cx="1922796" cy="40188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3998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812783" y="2045335"/>
            <a:ext cx="7719657" cy="2953509"/>
            <a:chOff x="1901387" y="1773555"/>
            <a:chExt cx="8389221" cy="3209681"/>
          </a:xfrm>
        </p:grpSpPr>
        <p:grpSp>
          <p:nvGrpSpPr>
            <p:cNvPr id="63" name="组合 62"/>
            <p:cNvGrpSpPr/>
            <p:nvPr/>
          </p:nvGrpSpPr>
          <p:grpSpPr>
            <a:xfrm>
              <a:off x="2086610" y="1773555"/>
              <a:ext cx="2011680" cy="2011680"/>
              <a:chOff x="1805940" y="1198245"/>
              <a:chExt cx="2011680" cy="2011680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1805940" y="1198245"/>
                <a:ext cx="2011680" cy="2011680"/>
              </a:xfrm>
              <a:prstGeom prst="roundRect">
                <a:avLst>
                  <a:gd name="adj" fmla="val 19981"/>
                </a:avLst>
              </a:prstGeom>
              <a:solidFill>
                <a:srgbClr val="FFBF53"/>
              </a:solidFill>
              <a:ln w="22225" cap="flat" cmpd="sng" algn="ctr">
                <a:gradFill flip="none" rotWithShape="1"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254000" dist="127000" dir="13500000">
                  <a:srgbClr val="FFBF53">
                    <a:lumMod val="50000"/>
                    <a:alpha val="85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1971639" y="1363944"/>
                <a:ext cx="1680278" cy="1680278"/>
              </a:xfrm>
              <a:prstGeom prst="roundRect">
                <a:avLst>
                  <a:gd name="adj" fmla="val 19112"/>
                </a:avLst>
              </a:prstGeom>
              <a:gradFill>
                <a:gsLst>
                  <a:gs pos="100000">
                    <a:srgbClr val="E0E0E0"/>
                  </a:gs>
                  <a:gs pos="0">
                    <a:srgbClr val="FFFFFF"/>
                  </a:gs>
                </a:gsLst>
                <a:lin ang="2700000" scaled="1"/>
              </a:gradFill>
              <a:ln w="101600" cap="flat" cmpd="sng" algn="ctr">
                <a:noFill/>
                <a:prstDash val="solid"/>
              </a:ln>
              <a:effectLst>
                <a:outerShdw blurRad="177800" dist="88900" dir="2700000" algn="tl" rotWithShape="0">
                  <a:srgbClr val="FFBF53">
                    <a:lumMod val="50000"/>
                    <a:alpha val="64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2077721" y="1470026"/>
                <a:ext cx="1468114" cy="1468114"/>
              </a:xfrm>
              <a:prstGeom prst="roundRect">
                <a:avLst>
                  <a:gd name="adj" fmla="val 19981"/>
                </a:avLst>
              </a:prstGeom>
              <a:gradFill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2700000" scaled="1"/>
              </a:gradFill>
              <a:ln w="19050" cap="flat" cmpd="sng" algn="ctr">
                <a:noFill/>
                <a:prstDash val="solid"/>
              </a:ln>
              <a:effectLst>
                <a:softEdge rad="38100"/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5090160" y="1773555"/>
              <a:ext cx="2011680" cy="2011680"/>
              <a:chOff x="1805940" y="1198245"/>
              <a:chExt cx="2011680" cy="2011680"/>
            </a:xfrm>
          </p:grpSpPr>
          <p:sp>
            <p:nvSpPr>
              <p:cNvPr id="68" name="圆角矩形 67"/>
              <p:cNvSpPr/>
              <p:nvPr/>
            </p:nvSpPr>
            <p:spPr>
              <a:xfrm>
                <a:off x="1805940" y="1198245"/>
                <a:ext cx="2011680" cy="2011680"/>
              </a:xfrm>
              <a:prstGeom prst="roundRect">
                <a:avLst>
                  <a:gd name="adj" fmla="val 19981"/>
                </a:avLst>
              </a:prstGeom>
              <a:solidFill>
                <a:srgbClr val="01B3C5"/>
              </a:solidFill>
              <a:ln w="22225" cap="flat" cmpd="sng" algn="ctr">
                <a:gradFill flip="none" rotWithShape="1"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254000" dist="127000" dir="13500000">
                  <a:srgbClr val="01B3C5">
                    <a:lumMod val="50000"/>
                    <a:alpha val="85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1971639" y="1363944"/>
                <a:ext cx="1680278" cy="1680278"/>
              </a:xfrm>
              <a:prstGeom prst="roundRect">
                <a:avLst>
                  <a:gd name="adj" fmla="val 19112"/>
                </a:avLst>
              </a:prstGeom>
              <a:gradFill>
                <a:gsLst>
                  <a:gs pos="100000">
                    <a:srgbClr val="E0E0E0"/>
                  </a:gs>
                  <a:gs pos="0">
                    <a:srgbClr val="FFFFFF"/>
                  </a:gs>
                </a:gsLst>
                <a:lin ang="2700000" scaled="1"/>
              </a:gradFill>
              <a:ln w="101600" cap="flat" cmpd="sng" algn="ctr">
                <a:noFill/>
                <a:prstDash val="solid"/>
              </a:ln>
              <a:effectLst>
                <a:outerShdw blurRad="177800" dist="88900" dir="2700000" algn="tl" rotWithShape="0">
                  <a:srgbClr val="01B3C5">
                    <a:lumMod val="50000"/>
                    <a:alpha val="64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2077721" y="1470026"/>
                <a:ext cx="1468114" cy="1468114"/>
              </a:xfrm>
              <a:prstGeom prst="roundRect">
                <a:avLst>
                  <a:gd name="adj" fmla="val 19981"/>
                </a:avLst>
              </a:prstGeom>
              <a:gradFill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2700000" scaled="1"/>
              </a:gradFill>
              <a:ln w="19050" cap="flat" cmpd="sng" algn="ctr">
                <a:noFill/>
                <a:prstDash val="solid"/>
              </a:ln>
              <a:effectLst>
                <a:softEdge rad="38100"/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8093710" y="1773555"/>
              <a:ext cx="2011680" cy="2011680"/>
              <a:chOff x="1805940" y="1198245"/>
              <a:chExt cx="2011680" cy="2011680"/>
            </a:xfrm>
          </p:grpSpPr>
          <p:sp>
            <p:nvSpPr>
              <p:cNvPr id="72" name="圆角矩形 71"/>
              <p:cNvSpPr/>
              <p:nvPr/>
            </p:nvSpPr>
            <p:spPr>
              <a:xfrm>
                <a:off x="1805940" y="1198245"/>
                <a:ext cx="2011680" cy="2011680"/>
              </a:xfrm>
              <a:prstGeom prst="roundRect">
                <a:avLst>
                  <a:gd name="adj" fmla="val 19981"/>
                </a:avLst>
              </a:prstGeom>
              <a:solidFill>
                <a:srgbClr val="F17475"/>
              </a:solidFill>
              <a:ln w="22225" cap="flat" cmpd="sng" algn="ctr">
                <a:gradFill flip="none" rotWithShape="1"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254000" dist="127000" dir="13500000">
                  <a:srgbClr val="F17475">
                    <a:lumMod val="50000"/>
                    <a:alpha val="85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1971639" y="1363944"/>
                <a:ext cx="1680278" cy="1680278"/>
              </a:xfrm>
              <a:prstGeom prst="roundRect">
                <a:avLst>
                  <a:gd name="adj" fmla="val 19112"/>
                </a:avLst>
              </a:prstGeom>
              <a:gradFill>
                <a:gsLst>
                  <a:gs pos="100000">
                    <a:srgbClr val="E0E0E0"/>
                  </a:gs>
                  <a:gs pos="0">
                    <a:srgbClr val="FFFFFF"/>
                  </a:gs>
                </a:gsLst>
                <a:lin ang="2700000" scaled="1"/>
              </a:gradFill>
              <a:ln w="101600" cap="flat" cmpd="sng" algn="ctr">
                <a:noFill/>
                <a:prstDash val="solid"/>
              </a:ln>
              <a:effectLst>
                <a:outerShdw blurRad="177800" dist="88900" dir="2700000" algn="tl" rotWithShape="0">
                  <a:srgbClr val="F17475">
                    <a:lumMod val="50000"/>
                    <a:alpha val="64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2077721" y="1470026"/>
                <a:ext cx="1468114" cy="1468114"/>
              </a:xfrm>
              <a:prstGeom prst="roundRect">
                <a:avLst>
                  <a:gd name="adj" fmla="val 19981"/>
                </a:avLst>
              </a:prstGeom>
              <a:gradFill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2700000" scaled="1"/>
              </a:gradFill>
              <a:ln w="19050" cap="flat" cmpd="sng" algn="ctr">
                <a:noFill/>
                <a:prstDash val="solid"/>
              </a:ln>
              <a:effectLst>
                <a:softEdge rad="38100"/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556647" y="2301092"/>
              <a:ext cx="1071601" cy="983868"/>
              <a:chOff x="3503864" y="2079606"/>
              <a:chExt cx="1071601" cy="983868"/>
            </a:xfrm>
          </p:grpSpPr>
          <p:sp>
            <p:nvSpPr>
              <p:cNvPr id="76" name="文本框 20"/>
              <p:cNvSpPr txBox="1"/>
              <p:nvPr/>
            </p:nvSpPr>
            <p:spPr>
              <a:xfrm>
                <a:off x="3503864" y="2427979"/>
                <a:ext cx="1071601" cy="635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 w="12700">
                      <a:noFill/>
                    </a:ln>
                    <a:solidFill>
                      <a:srgbClr val="FFBF53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01</a:t>
                </a:r>
                <a:endParaRPr kumimoji="0" lang="zh-CN" altLang="en-US" sz="3200" b="0" i="0" u="none" strike="noStrike" kern="1200" cap="none" spc="0" normalizeH="0" baseline="0" noProof="0" dirty="0">
                  <a:ln w="12700">
                    <a:noFill/>
                  </a:ln>
                  <a:solidFill>
                    <a:srgbClr val="FFBF53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7" name="文本框 21"/>
              <p:cNvSpPr txBox="1"/>
              <p:nvPr/>
            </p:nvSpPr>
            <p:spPr>
              <a:xfrm>
                <a:off x="3597472" y="2079606"/>
                <a:ext cx="884387" cy="43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 w="12700">
                      <a:noFill/>
                    </a:ln>
                    <a:solidFill>
                      <a:srgbClr val="FFBF53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PRAT</a:t>
                </a:r>
                <a:endParaRPr kumimoji="0" lang="zh-CN" altLang="en-US" sz="2000" b="0" i="0" u="none" strike="noStrike" kern="1200" cap="none" spc="0" normalizeH="0" baseline="0" noProof="0" dirty="0">
                  <a:ln w="12700">
                    <a:noFill/>
                  </a:ln>
                  <a:solidFill>
                    <a:srgbClr val="FFBF53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5560197" y="2301092"/>
              <a:ext cx="1071601" cy="983868"/>
              <a:chOff x="3503864" y="2079606"/>
              <a:chExt cx="1071601" cy="983868"/>
            </a:xfrm>
          </p:grpSpPr>
          <p:sp>
            <p:nvSpPr>
              <p:cNvPr id="79" name="文本框 24"/>
              <p:cNvSpPr txBox="1"/>
              <p:nvPr/>
            </p:nvSpPr>
            <p:spPr>
              <a:xfrm>
                <a:off x="3503864" y="2427979"/>
                <a:ext cx="1071601" cy="635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 smtClean="0">
                    <a:ln w="12700">
                      <a:noFill/>
                    </a:ln>
                    <a:solidFill>
                      <a:srgbClr val="01B3C5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02</a:t>
                </a:r>
                <a:endParaRPr kumimoji="0" lang="zh-CN" altLang="en-US" sz="3200" b="0" i="0" u="none" strike="noStrike" kern="1200" cap="none" spc="0" normalizeH="0" baseline="0" noProof="0" dirty="0">
                  <a:ln w="12700">
                    <a:noFill/>
                  </a:ln>
                  <a:solidFill>
                    <a:srgbClr val="01B3C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文本框 25"/>
              <p:cNvSpPr txBox="1"/>
              <p:nvPr/>
            </p:nvSpPr>
            <p:spPr>
              <a:xfrm>
                <a:off x="3597472" y="2079606"/>
                <a:ext cx="884387" cy="43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 w="12700">
                      <a:noFill/>
                    </a:ln>
                    <a:solidFill>
                      <a:srgbClr val="01B3C5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PRAT</a:t>
                </a:r>
                <a:endParaRPr kumimoji="0" lang="zh-CN" altLang="en-US" sz="2000" b="0" i="0" u="none" strike="noStrike" kern="1200" cap="none" spc="0" normalizeH="0" baseline="0" noProof="0" dirty="0">
                  <a:ln w="12700">
                    <a:noFill/>
                  </a:ln>
                  <a:solidFill>
                    <a:srgbClr val="01B3C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8563747" y="2301092"/>
              <a:ext cx="1071601" cy="983868"/>
              <a:chOff x="3503864" y="2079606"/>
              <a:chExt cx="1071601" cy="983868"/>
            </a:xfrm>
          </p:grpSpPr>
          <p:sp>
            <p:nvSpPr>
              <p:cNvPr id="82" name="文本框 27"/>
              <p:cNvSpPr txBox="1"/>
              <p:nvPr/>
            </p:nvSpPr>
            <p:spPr>
              <a:xfrm>
                <a:off x="3503864" y="2427979"/>
                <a:ext cx="1071601" cy="635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 smtClean="0">
                    <a:ln w="12700">
                      <a:noFill/>
                    </a:ln>
                    <a:solidFill>
                      <a:srgbClr val="F17475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03</a:t>
                </a:r>
                <a:endParaRPr kumimoji="0" lang="zh-CN" altLang="en-US" sz="3200" b="0" i="0" u="none" strike="noStrike" kern="1200" cap="none" spc="0" normalizeH="0" baseline="0" noProof="0" dirty="0">
                  <a:ln w="12700">
                    <a:noFill/>
                  </a:ln>
                  <a:solidFill>
                    <a:srgbClr val="F1747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3" name="文本框 28"/>
              <p:cNvSpPr txBox="1"/>
              <p:nvPr/>
            </p:nvSpPr>
            <p:spPr>
              <a:xfrm>
                <a:off x="3597472" y="2079606"/>
                <a:ext cx="884387" cy="43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 w="12700">
                      <a:noFill/>
                    </a:ln>
                    <a:solidFill>
                      <a:srgbClr val="F17475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PRAT</a:t>
                </a:r>
                <a:endParaRPr kumimoji="0" lang="zh-CN" altLang="en-US" sz="2000" b="0" i="0" u="none" strike="noStrike" kern="1200" cap="none" spc="0" normalizeH="0" baseline="0" noProof="0" dirty="0">
                  <a:ln w="12700">
                    <a:noFill/>
                  </a:ln>
                  <a:solidFill>
                    <a:srgbClr val="F1747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1901387" y="4117580"/>
              <a:ext cx="2382121" cy="865656"/>
              <a:chOff x="2652976" y="4792830"/>
              <a:chExt cx="2335184" cy="865656"/>
            </a:xfrm>
          </p:grpSpPr>
          <p:sp>
            <p:nvSpPr>
              <p:cNvPr id="85" name="文本框 30"/>
              <p:cNvSpPr txBox="1"/>
              <p:nvPr/>
            </p:nvSpPr>
            <p:spPr bwMode="auto">
              <a:xfrm>
                <a:off x="2652976" y="5096921"/>
                <a:ext cx="2335184" cy="561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  <p:sp>
            <p:nvSpPr>
              <p:cNvPr id="86" name="文本框 31"/>
              <p:cNvSpPr txBox="1"/>
              <p:nvPr/>
            </p:nvSpPr>
            <p:spPr bwMode="auto">
              <a:xfrm>
                <a:off x="2867361" y="4792830"/>
                <a:ext cx="1922797" cy="40136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4904937" y="4117580"/>
              <a:ext cx="2382121" cy="865656"/>
              <a:chOff x="2652976" y="4792830"/>
              <a:chExt cx="2335184" cy="865656"/>
            </a:xfrm>
          </p:grpSpPr>
          <p:sp>
            <p:nvSpPr>
              <p:cNvPr id="88" name="文本框 33"/>
              <p:cNvSpPr txBox="1"/>
              <p:nvPr/>
            </p:nvSpPr>
            <p:spPr bwMode="auto">
              <a:xfrm>
                <a:off x="2652976" y="5096921"/>
                <a:ext cx="2335184" cy="561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  <p:sp>
            <p:nvSpPr>
              <p:cNvPr id="89" name="文本框 34"/>
              <p:cNvSpPr txBox="1"/>
              <p:nvPr/>
            </p:nvSpPr>
            <p:spPr bwMode="auto">
              <a:xfrm>
                <a:off x="2867361" y="4792830"/>
                <a:ext cx="1922797" cy="40136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7908487" y="4117580"/>
              <a:ext cx="2382121" cy="865656"/>
              <a:chOff x="2652976" y="4792830"/>
              <a:chExt cx="2335184" cy="865656"/>
            </a:xfrm>
          </p:grpSpPr>
          <p:sp>
            <p:nvSpPr>
              <p:cNvPr id="91" name="文本框 36"/>
              <p:cNvSpPr txBox="1"/>
              <p:nvPr/>
            </p:nvSpPr>
            <p:spPr bwMode="auto">
              <a:xfrm>
                <a:off x="2652976" y="5096921"/>
                <a:ext cx="2335184" cy="561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  <p:sp>
            <p:nvSpPr>
              <p:cNvPr id="92" name="文本框 37"/>
              <p:cNvSpPr txBox="1"/>
              <p:nvPr/>
            </p:nvSpPr>
            <p:spPr bwMode="auto">
              <a:xfrm>
                <a:off x="2867361" y="4792830"/>
                <a:ext cx="1922797" cy="40136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8652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组合 167"/>
          <p:cNvGrpSpPr/>
          <p:nvPr/>
        </p:nvGrpSpPr>
        <p:grpSpPr>
          <a:xfrm>
            <a:off x="251520" y="1556792"/>
            <a:ext cx="8599756" cy="3982507"/>
            <a:chOff x="1153098" y="1144637"/>
            <a:chExt cx="9865632" cy="4568728"/>
          </a:xfrm>
        </p:grpSpPr>
        <p:sp>
          <p:nvSpPr>
            <p:cNvPr id="85" name="椭圆 84"/>
            <p:cNvSpPr/>
            <p:nvPr/>
          </p:nvSpPr>
          <p:spPr>
            <a:xfrm>
              <a:off x="4362450" y="1695450"/>
              <a:ext cx="3467100" cy="3467100"/>
            </a:xfrm>
            <a:prstGeom prst="ellipse">
              <a:avLst/>
            </a:prstGeom>
            <a:gradFill>
              <a:gsLst>
                <a:gs pos="0">
                  <a:srgbClr val="ECECEC"/>
                </a:gs>
                <a:gs pos="100000">
                  <a:srgbClr val="FFFFFF"/>
                </a:gs>
              </a:gsLst>
              <a:lin ang="5400000" scaled="1"/>
            </a:gradFill>
            <a:ln w="25400" cap="flat" cmpd="sng" algn="ctr">
              <a:noFill/>
              <a:prstDash val="solid"/>
            </a:ln>
            <a:effectLst>
              <a:softEdge rad="25400"/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4997110" y="2330110"/>
              <a:ext cx="2197781" cy="2197781"/>
              <a:chOff x="8502650" y="2178050"/>
              <a:chExt cx="2120900" cy="2120900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8502650" y="2178050"/>
                <a:ext cx="2120900" cy="2120900"/>
              </a:xfrm>
              <a:prstGeom prst="ellipse">
                <a:avLst/>
              </a:prstGeom>
              <a:gradFill>
                <a:gsLst>
                  <a:gs pos="100000">
                    <a:srgbClr val="E4E4E4"/>
                  </a:gs>
                  <a:gs pos="0">
                    <a:srgbClr val="FFFFFF"/>
                  </a:gs>
                </a:gsLst>
                <a:lin ang="5400000" scaled="1"/>
              </a:gradFill>
              <a:ln w="25400" cap="flat" cmpd="sng" algn="ctr">
                <a:noFill/>
                <a:prstDash val="solid"/>
              </a:ln>
              <a:effectLst>
                <a:outerShdw blurRad="127000" dist="50800" dir="5400000" algn="t" rotWithShape="0">
                  <a:prstClr val="black">
                    <a:alpha val="2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8502650" y="2178050"/>
                <a:ext cx="2120900" cy="2120900"/>
              </a:xfrm>
              <a:prstGeom prst="ellipse">
                <a:avLst/>
              </a:prstGeom>
              <a:gradFill>
                <a:gsLst>
                  <a:gs pos="100000">
                    <a:srgbClr val="E4E4E4"/>
                  </a:gs>
                  <a:gs pos="0">
                    <a:srgbClr val="FBFBFB"/>
                  </a:gs>
                </a:gsLst>
                <a:lin ang="5400000" scaled="1"/>
              </a:gradFill>
              <a:ln w="25400" cap="flat" cmpd="sng" algn="ctr">
                <a:noFill/>
                <a:prstDash val="solid"/>
              </a:ln>
              <a:effectLst>
                <a:softEdge rad="50800"/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9" name="椭圆 88"/>
            <p:cNvSpPr/>
            <p:nvPr/>
          </p:nvSpPr>
          <p:spPr>
            <a:xfrm>
              <a:off x="5342271" y="2675271"/>
              <a:ext cx="1507460" cy="1507460"/>
            </a:xfrm>
            <a:prstGeom prst="ellipse">
              <a:avLst/>
            </a:prstGeom>
            <a:gradFill>
              <a:gsLst>
                <a:gs pos="0">
                  <a:srgbClr val="ECECEC"/>
                </a:gs>
                <a:gs pos="100000">
                  <a:srgbClr val="FFFFFF"/>
                </a:gs>
              </a:gsLst>
              <a:lin ang="5400000" scaled="1"/>
            </a:gradFill>
            <a:ln w="25400" cap="flat" cmpd="sng" algn="ctr">
              <a:noFill/>
              <a:prstDash val="solid"/>
            </a:ln>
            <a:effectLst>
              <a:softEdge rad="25400"/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5509769" y="2842769"/>
              <a:ext cx="1183259" cy="1183259"/>
            </a:xfrm>
            <a:prstGeom prst="ellipse">
              <a:avLst/>
            </a:prstGeom>
            <a:solidFill>
              <a:srgbClr val="F17475"/>
            </a:solidFill>
            <a:ln w="25400" cap="flat" cmpd="sng" algn="ctr">
              <a:noFill/>
              <a:prstDash val="solid"/>
            </a:ln>
            <a:effectLst>
              <a:innerShdw blurRad="101600" dist="50800" dir="16200000">
                <a:srgbClr val="F17475">
                  <a:lumMod val="50000"/>
                  <a:alpha val="59000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5759598" y="3139803"/>
              <a:ext cx="674521" cy="578394"/>
              <a:chOff x="3546346" y="2339026"/>
              <a:chExt cx="897787" cy="769842"/>
            </a:xfrm>
            <a:solidFill>
              <a:srgbClr val="FFFFFF"/>
            </a:solidFill>
          </p:grpSpPr>
          <p:sp>
            <p:nvSpPr>
              <p:cNvPr id="9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3653355" y="1399105"/>
              <a:ext cx="910190" cy="910190"/>
              <a:chOff x="996100" y="1952903"/>
              <a:chExt cx="2952197" cy="2952197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996100" y="1952903"/>
                <a:ext cx="2952197" cy="2952197"/>
              </a:xfrm>
              <a:prstGeom prst="ellipse">
                <a:avLst/>
              </a:prstGeom>
              <a:gradFill>
                <a:gsLst>
                  <a:gs pos="0">
                    <a:srgbClr val="ECECEC"/>
                  </a:gs>
                  <a:gs pos="100000">
                    <a:srgbClr val="FFFFFF"/>
                  </a:gs>
                </a:gsLst>
                <a:lin ang="5400000" scaled="1"/>
              </a:gradFill>
              <a:ln w="25400" cap="flat" cmpd="sng" algn="ctr">
                <a:noFill/>
                <a:prstDash val="solid"/>
              </a:ln>
              <a:effectLst>
                <a:softEdge rad="25400"/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01" name="组合 100"/>
              <p:cNvGrpSpPr/>
              <p:nvPr/>
            </p:nvGrpSpPr>
            <p:grpSpPr>
              <a:xfrm>
                <a:off x="1373307" y="2330110"/>
                <a:ext cx="2197781" cy="2197781"/>
                <a:chOff x="8502650" y="2178050"/>
                <a:chExt cx="2120900" cy="2120900"/>
              </a:xfrm>
            </p:grpSpPr>
            <p:sp>
              <p:nvSpPr>
                <p:cNvPr id="102" name="椭圆 101"/>
                <p:cNvSpPr/>
                <p:nvPr/>
              </p:nvSpPr>
              <p:spPr>
                <a:xfrm>
                  <a:off x="8502650" y="2178050"/>
                  <a:ext cx="2120900" cy="2120900"/>
                </a:xfrm>
                <a:prstGeom prst="ellipse">
                  <a:avLst/>
                </a:prstGeom>
                <a:gradFill>
                  <a:gsLst>
                    <a:gs pos="100000">
                      <a:srgbClr val="E4E4E4"/>
                    </a:gs>
                    <a:gs pos="0">
                      <a:srgbClr val="FFFFFF"/>
                    </a:gs>
                  </a:gsLst>
                  <a:lin ang="5400000" scaled="1"/>
                </a:gradFill>
                <a:ln w="25400" cap="flat" cmpd="sng" algn="ctr">
                  <a:noFill/>
                  <a:prstDash val="solid"/>
                </a:ln>
                <a:effectLst>
                  <a:outerShdw blurRad="63500" dist="25400" dir="5400000" algn="t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3" name="椭圆 102"/>
                <p:cNvSpPr/>
                <p:nvPr/>
              </p:nvSpPr>
              <p:spPr>
                <a:xfrm>
                  <a:off x="8502650" y="2178050"/>
                  <a:ext cx="2120900" cy="2120900"/>
                </a:xfrm>
                <a:prstGeom prst="ellipse">
                  <a:avLst/>
                </a:prstGeom>
                <a:gradFill>
                  <a:gsLst>
                    <a:gs pos="100000">
                      <a:srgbClr val="E4E4E4"/>
                    </a:gs>
                    <a:gs pos="0">
                      <a:srgbClr val="FBFBFB"/>
                    </a:gs>
                  </a:gsLst>
                  <a:lin ang="5400000" scaled="1"/>
                </a:gradFill>
                <a:ln w="25400" cap="flat" cmpd="sng" algn="ctr">
                  <a:noFill/>
                  <a:prstDash val="solid"/>
                </a:ln>
                <a:effectLst>
                  <a:softEdge rad="50800"/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04" name="组合 103"/>
            <p:cNvGrpSpPr/>
            <p:nvPr/>
          </p:nvGrpSpPr>
          <p:grpSpPr>
            <a:xfrm>
              <a:off x="7628455" y="1399105"/>
              <a:ext cx="910190" cy="910190"/>
              <a:chOff x="996100" y="1952903"/>
              <a:chExt cx="2952197" cy="2952197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996100" y="1952903"/>
                <a:ext cx="2952197" cy="2952197"/>
              </a:xfrm>
              <a:prstGeom prst="ellipse">
                <a:avLst/>
              </a:prstGeom>
              <a:gradFill>
                <a:gsLst>
                  <a:gs pos="0">
                    <a:srgbClr val="ECECEC"/>
                  </a:gs>
                  <a:gs pos="100000">
                    <a:srgbClr val="FFFFFF"/>
                  </a:gs>
                </a:gsLst>
                <a:lin ang="5400000" scaled="1"/>
              </a:gradFill>
              <a:ln w="25400" cap="flat" cmpd="sng" algn="ctr">
                <a:noFill/>
                <a:prstDash val="solid"/>
              </a:ln>
              <a:effectLst>
                <a:softEdge rad="25400"/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1373307" y="2330110"/>
                <a:ext cx="2197781" cy="2197781"/>
                <a:chOff x="8502650" y="2178050"/>
                <a:chExt cx="2120900" cy="2120900"/>
              </a:xfrm>
            </p:grpSpPr>
            <p:sp>
              <p:nvSpPr>
                <p:cNvPr id="107" name="椭圆 106"/>
                <p:cNvSpPr/>
                <p:nvPr/>
              </p:nvSpPr>
              <p:spPr>
                <a:xfrm>
                  <a:off x="8502650" y="2178050"/>
                  <a:ext cx="2120900" cy="2120900"/>
                </a:xfrm>
                <a:prstGeom prst="ellipse">
                  <a:avLst/>
                </a:prstGeom>
                <a:gradFill>
                  <a:gsLst>
                    <a:gs pos="100000">
                      <a:srgbClr val="E4E4E4"/>
                    </a:gs>
                    <a:gs pos="0">
                      <a:srgbClr val="FFFFFF"/>
                    </a:gs>
                  </a:gsLst>
                  <a:lin ang="5400000" scaled="1"/>
                </a:gradFill>
                <a:ln w="25400" cap="flat" cmpd="sng" algn="ctr">
                  <a:noFill/>
                  <a:prstDash val="solid"/>
                </a:ln>
                <a:effectLst>
                  <a:outerShdw blurRad="63500" dist="25400" dir="5400000" algn="t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8" name="椭圆 107"/>
                <p:cNvSpPr/>
                <p:nvPr/>
              </p:nvSpPr>
              <p:spPr>
                <a:xfrm>
                  <a:off x="8502650" y="2178050"/>
                  <a:ext cx="2120900" cy="2120900"/>
                </a:xfrm>
                <a:prstGeom prst="ellipse">
                  <a:avLst/>
                </a:prstGeom>
                <a:gradFill>
                  <a:gsLst>
                    <a:gs pos="100000">
                      <a:srgbClr val="E4E4E4"/>
                    </a:gs>
                    <a:gs pos="0">
                      <a:srgbClr val="FBFBFB"/>
                    </a:gs>
                  </a:gsLst>
                  <a:lin ang="5400000" scaled="1"/>
                </a:gradFill>
                <a:ln w="25400" cap="flat" cmpd="sng" algn="ctr">
                  <a:noFill/>
                  <a:prstDash val="solid"/>
                </a:ln>
                <a:effectLst>
                  <a:softEdge rad="50800"/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09" name="组合 108"/>
            <p:cNvGrpSpPr/>
            <p:nvPr/>
          </p:nvGrpSpPr>
          <p:grpSpPr>
            <a:xfrm>
              <a:off x="3653355" y="4548705"/>
              <a:ext cx="910190" cy="910190"/>
              <a:chOff x="996100" y="1952903"/>
              <a:chExt cx="2952197" cy="2952197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996100" y="1952903"/>
                <a:ext cx="2952197" cy="2952197"/>
              </a:xfrm>
              <a:prstGeom prst="ellipse">
                <a:avLst/>
              </a:prstGeom>
              <a:gradFill>
                <a:gsLst>
                  <a:gs pos="0">
                    <a:srgbClr val="ECECEC"/>
                  </a:gs>
                  <a:gs pos="100000">
                    <a:srgbClr val="FFFFFF"/>
                  </a:gs>
                </a:gsLst>
                <a:lin ang="5400000" scaled="1"/>
              </a:gradFill>
              <a:ln w="25400" cap="flat" cmpd="sng" algn="ctr">
                <a:noFill/>
                <a:prstDash val="solid"/>
              </a:ln>
              <a:effectLst>
                <a:softEdge rad="25400"/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1373307" y="2330110"/>
                <a:ext cx="2197781" cy="2197781"/>
                <a:chOff x="8502650" y="2178050"/>
                <a:chExt cx="2120900" cy="2120900"/>
              </a:xfrm>
            </p:grpSpPr>
            <p:sp>
              <p:nvSpPr>
                <p:cNvPr id="112" name="椭圆 111"/>
                <p:cNvSpPr/>
                <p:nvPr/>
              </p:nvSpPr>
              <p:spPr>
                <a:xfrm>
                  <a:off x="8502650" y="2178050"/>
                  <a:ext cx="2120900" cy="2120900"/>
                </a:xfrm>
                <a:prstGeom prst="ellipse">
                  <a:avLst/>
                </a:prstGeom>
                <a:gradFill>
                  <a:gsLst>
                    <a:gs pos="100000">
                      <a:srgbClr val="E4E4E4"/>
                    </a:gs>
                    <a:gs pos="0">
                      <a:srgbClr val="FFFFFF"/>
                    </a:gs>
                  </a:gsLst>
                  <a:lin ang="5400000" scaled="1"/>
                </a:gradFill>
                <a:ln w="25400" cap="flat" cmpd="sng" algn="ctr">
                  <a:noFill/>
                  <a:prstDash val="solid"/>
                </a:ln>
                <a:effectLst>
                  <a:outerShdw blurRad="63500" dist="25400" dir="5400000" algn="t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8502650" y="2178050"/>
                  <a:ext cx="2120900" cy="2120900"/>
                </a:xfrm>
                <a:prstGeom prst="ellipse">
                  <a:avLst/>
                </a:prstGeom>
                <a:gradFill>
                  <a:gsLst>
                    <a:gs pos="100000">
                      <a:srgbClr val="E4E4E4"/>
                    </a:gs>
                    <a:gs pos="0">
                      <a:srgbClr val="FBFBFB"/>
                    </a:gs>
                  </a:gsLst>
                  <a:lin ang="5400000" scaled="1"/>
                </a:gradFill>
                <a:ln w="25400" cap="flat" cmpd="sng" algn="ctr">
                  <a:noFill/>
                  <a:prstDash val="solid"/>
                </a:ln>
                <a:effectLst>
                  <a:softEdge rad="50800"/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14" name="组合 113"/>
            <p:cNvGrpSpPr/>
            <p:nvPr/>
          </p:nvGrpSpPr>
          <p:grpSpPr>
            <a:xfrm>
              <a:off x="7628455" y="4548705"/>
              <a:ext cx="910190" cy="910190"/>
              <a:chOff x="996100" y="1952903"/>
              <a:chExt cx="2952197" cy="2952197"/>
            </a:xfrm>
          </p:grpSpPr>
          <p:sp>
            <p:nvSpPr>
              <p:cNvPr id="115" name="椭圆 114"/>
              <p:cNvSpPr/>
              <p:nvPr/>
            </p:nvSpPr>
            <p:spPr>
              <a:xfrm>
                <a:off x="996100" y="1952903"/>
                <a:ext cx="2952197" cy="2952197"/>
              </a:xfrm>
              <a:prstGeom prst="ellipse">
                <a:avLst/>
              </a:prstGeom>
              <a:gradFill>
                <a:gsLst>
                  <a:gs pos="0">
                    <a:srgbClr val="ECECEC"/>
                  </a:gs>
                  <a:gs pos="100000">
                    <a:srgbClr val="FFFFFF"/>
                  </a:gs>
                </a:gsLst>
                <a:lin ang="5400000" scaled="1"/>
              </a:gradFill>
              <a:ln w="25400" cap="flat" cmpd="sng" algn="ctr">
                <a:noFill/>
                <a:prstDash val="solid"/>
              </a:ln>
              <a:effectLst>
                <a:softEdge rad="25400"/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16" name="组合 115"/>
              <p:cNvGrpSpPr/>
              <p:nvPr/>
            </p:nvGrpSpPr>
            <p:grpSpPr>
              <a:xfrm>
                <a:off x="1373307" y="2330110"/>
                <a:ext cx="2197781" cy="2197781"/>
                <a:chOff x="8502650" y="2178050"/>
                <a:chExt cx="2120900" cy="2120900"/>
              </a:xfrm>
            </p:grpSpPr>
            <p:sp>
              <p:nvSpPr>
                <p:cNvPr id="117" name="椭圆 116"/>
                <p:cNvSpPr/>
                <p:nvPr/>
              </p:nvSpPr>
              <p:spPr>
                <a:xfrm>
                  <a:off x="8502650" y="2178050"/>
                  <a:ext cx="2120900" cy="2120900"/>
                </a:xfrm>
                <a:prstGeom prst="ellipse">
                  <a:avLst/>
                </a:prstGeom>
                <a:gradFill>
                  <a:gsLst>
                    <a:gs pos="100000">
                      <a:srgbClr val="E4E4E4"/>
                    </a:gs>
                    <a:gs pos="0">
                      <a:srgbClr val="FFFFFF"/>
                    </a:gs>
                  </a:gsLst>
                  <a:lin ang="5400000" scaled="1"/>
                </a:gradFill>
                <a:ln w="25400" cap="flat" cmpd="sng" algn="ctr">
                  <a:noFill/>
                  <a:prstDash val="solid"/>
                </a:ln>
                <a:effectLst>
                  <a:outerShdw blurRad="63500" dist="25400" dir="5400000" algn="t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8" name="椭圆 117"/>
                <p:cNvSpPr/>
                <p:nvPr/>
              </p:nvSpPr>
              <p:spPr>
                <a:xfrm>
                  <a:off x="8502650" y="2178050"/>
                  <a:ext cx="2120900" cy="2120900"/>
                </a:xfrm>
                <a:prstGeom prst="ellipse">
                  <a:avLst/>
                </a:prstGeom>
                <a:gradFill>
                  <a:gsLst>
                    <a:gs pos="100000">
                      <a:srgbClr val="E4E4E4"/>
                    </a:gs>
                    <a:gs pos="0">
                      <a:srgbClr val="FBFBFB"/>
                    </a:gs>
                  </a:gsLst>
                  <a:lin ang="5400000" scaled="1"/>
                </a:gradFill>
                <a:ln w="25400" cap="flat" cmpd="sng" algn="ctr">
                  <a:noFill/>
                  <a:prstDash val="solid"/>
                </a:ln>
                <a:effectLst>
                  <a:softEdge rad="50800"/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19" name="组合 118"/>
            <p:cNvGrpSpPr/>
            <p:nvPr/>
          </p:nvGrpSpPr>
          <p:grpSpPr>
            <a:xfrm>
              <a:off x="3811636" y="3313398"/>
              <a:ext cx="4568728" cy="231205"/>
              <a:chOff x="3583200" y="3301838"/>
              <a:chExt cx="5025601" cy="254325"/>
            </a:xfrm>
          </p:grpSpPr>
          <p:sp>
            <p:nvSpPr>
              <p:cNvPr id="120" name="等腰三角形 119"/>
              <p:cNvSpPr/>
              <p:nvPr/>
            </p:nvSpPr>
            <p:spPr>
              <a:xfrm rot="5400000">
                <a:off x="8372016" y="3319378"/>
                <a:ext cx="254325" cy="219245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1" name="等腰三角形 120"/>
              <p:cNvSpPr/>
              <p:nvPr/>
            </p:nvSpPr>
            <p:spPr>
              <a:xfrm rot="16200000" flipH="1">
                <a:off x="3565660" y="3319378"/>
                <a:ext cx="254325" cy="219245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 rot="5400000">
              <a:off x="3811636" y="3313398"/>
              <a:ext cx="4568728" cy="231205"/>
              <a:chOff x="3583200" y="3301838"/>
              <a:chExt cx="5025601" cy="254325"/>
            </a:xfrm>
          </p:grpSpPr>
          <p:sp>
            <p:nvSpPr>
              <p:cNvPr id="123" name="等腰三角形 122"/>
              <p:cNvSpPr/>
              <p:nvPr/>
            </p:nvSpPr>
            <p:spPr>
              <a:xfrm rot="5400000">
                <a:off x="8372016" y="3319378"/>
                <a:ext cx="254325" cy="219245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4" name="等腰三角形 123"/>
              <p:cNvSpPr/>
              <p:nvPr/>
            </p:nvSpPr>
            <p:spPr>
              <a:xfrm rot="16200000" flipH="1">
                <a:off x="3565660" y="3319378"/>
                <a:ext cx="254325" cy="219245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3937049" y="1669276"/>
              <a:ext cx="352739" cy="369846"/>
              <a:chOff x="2396234" y="1140796"/>
              <a:chExt cx="516445" cy="541492"/>
            </a:xfrm>
            <a:solidFill>
              <a:srgbClr val="FFBF53"/>
            </a:solidFill>
          </p:grpSpPr>
          <p:sp>
            <p:nvSpPr>
              <p:cNvPr id="126" name="Freeform 33"/>
              <p:cNvSpPr>
                <a:spLocks noEditPoints="1"/>
              </p:cNvSpPr>
              <p:nvPr/>
            </p:nvSpPr>
            <p:spPr bwMode="auto">
              <a:xfrm>
                <a:off x="2396234" y="1140796"/>
                <a:ext cx="516445" cy="425799"/>
              </a:xfrm>
              <a:custGeom>
                <a:avLst/>
                <a:gdLst>
                  <a:gd name="T0" fmla="*/ 172 w 183"/>
                  <a:gd name="T1" fmla="*/ 0 h 151"/>
                  <a:gd name="T2" fmla="*/ 11 w 183"/>
                  <a:gd name="T3" fmla="*/ 0 h 151"/>
                  <a:gd name="T4" fmla="*/ 0 w 183"/>
                  <a:gd name="T5" fmla="*/ 11 h 151"/>
                  <a:gd name="T6" fmla="*/ 0 w 183"/>
                  <a:gd name="T7" fmla="*/ 140 h 151"/>
                  <a:gd name="T8" fmla="*/ 11 w 183"/>
                  <a:gd name="T9" fmla="*/ 151 h 151"/>
                  <a:gd name="T10" fmla="*/ 172 w 183"/>
                  <a:gd name="T11" fmla="*/ 151 h 151"/>
                  <a:gd name="T12" fmla="*/ 183 w 183"/>
                  <a:gd name="T13" fmla="*/ 140 h 151"/>
                  <a:gd name="T14" fmla="*/ 183 w 183"/>
                  <a:gd name="T15" fmla="*/ 11 h 151"/>
                  <a:gd name="T16" fmla="*/ 172 w 183"/>
                  <a:gd name="T17" fmla="*/ 0 h 151"/>
                  <a:gd name="T18" fmla="*/ 91 w 183"/>
                  <a:gd name="T19" fmla="*/ 143 h 151"/>
                  <a:gd name="T20" fmla="*/ 84 w 183"/>
                  <a:gd name="T21" fmla="*/ 136 h 151"/>
                  <a:gd name="T22" fmla="*/ 91 w 183"/>
                  <a:gd name="T23" fmla="*/ 128 h 151"/>
                  <a:gd name="T24" fmla="*/ 99 w 183"/>
                  <a:gd name="T25" fmla="*/ 136 h 151"/>
                  <a:gd name="T26" fmla="*/ 91 w 183"/>
                  <a:gd name="T27" fmla="*/ 143 h 151"/>
                  <a:gd name="T28" fmla="*/ 171 w 183"/>
                  <a:gd name="T29" fmla="*/ 121 h 151"/>
                  <a:gd name="T30" fmla="*/ 12 w 183"/>
                  <a:gd name="T31" fmla="*/ 121 h 151"/>
                  <a:gd name="T32" fmla="*/ 12 w 183"/>
                  <a:gd name="T33" fmla="*/ 11 h 151"/>
                  <a:gd name="T34" fmla="*/ 171 w 183"/>
                  <a:gd name="T35" fmla="*/ 11 h 151"/>
                  <a:gd name="T36" fmla="*/ 171 w 183"/>
                  <a:gd name="T37" fmla="*/ 12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3" h="151">
                    <a:moveTo>
                      <a:pt x="17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6"/>
                      <a:pt x="5" y="151"/>
                      <a:pt x="11" y="151"/>
                    </a:cubicBezTo>
                    <a:cubicBezTo>
                      <a:pt x="172" y="151"/>
                      <a:pt x="172" y="151"/>
                      <a:pt x="172" y="151"/>
                    </a:cubicBezTo>
                    <a:cubicBezTo>
                      <a:pt x="178" y="151"/>
                      <a:pt x="183" y="146"/>
                      <a:pt x="183" y="140"/>
                    </a:cubicBezTo>
                    <a:cubicBezTo>
                      <a:pt x="183" y="11"/>
                      <a:pt x="183" y="11"/>
                      <a:pt x="183" y="11"/>
                    </a:cubicBezTo>
                    <a:cubicBezTo>
                      <a:pt x="183" y="5"/>
                      <a:pt x="178" y="0"/>
                      <a:pt x="172" y="0"/>
                    </a:cubicBezTo>
                    <a:close/>
                    <a:moveTo>
                      <a:pt x="91" y="143"/>
                    </a:moveTo>
                    <a:cubicBezTo>
                      <a:pt x="87" y="143"/>
                      <a:pt x="84" y="140"/>
                      <a:pt x="84" y="136"/>
                    </a:cubicBezTo>
                    <a:cubicBezTo>
                      <a:pt x="84" y="131"/>
                      <a:pt x="87" y="128"/>
                      <a:pt x="91" y="128"/>
                    </a:cubicBezTo>
                    <a:cubicBezTo>
                      <a:pt x="96" y="128"/>
                      <a:pt x="99" y="131"/>
                      <a:pt x="99" y="136"/>
                    </a:cubicBezTo>
                    <a:cubicBezTo>
                      <a:pt x="99" y="140"/>
                      <a:pt x="96" y="143"/>
                      <a:pt x="91" y="143"/>
                    </a:cubicBezTo>
                    <a:close/>
                    <a:moveTo>
                      <a:pt x="171" y="121"/>
                    </a:move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71" y="11"/>
                      <a:pt x="171" y="11"/>
                      <a:pt x="171" y="11"/>
                    </a:cubicBezTo>
                    <a:lnTo>
                      <a:pt x="171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7" name="Freeform 34"/>
              <p:cNvSpPr>
                <a:spLocks/>
              </p:cNvSpPr>
              <p:nvPr/>
            </p:nvSpPr>
            <p:spPr bwMode="auto">
              <a:xfrm>
                <a:off x="2497614" y="1574944"/>
                <a:ext cx="313684" cy="107344"/>
              </a:xfrm>
              <a:custGeom>
                <a:avLst/>
                <a:gdLst>
                  <a:gd name="T0" fmla="*/ 102 w 111"/>
                  <a:gd name="T1" fmla="*/ 26 h 38"/>
                  <a:gd name="T2" fmla="*/ 75 w 111"/>
                  <a:gd name="T3" fmla="*/ 26 h 38"/>
                  <a:gd name="T4" fmla="*/ 75 w 111"/>
                  <a:gd name="T5" fmla="*/ 0 h 38"/>
                  <a:gd name="T6" fmla="*/ 36 w 111"/>
                  <a:gd name="T7" fmla="*/ 0 h 38"/>
                  <a:gd name="T8" fmla="*/ 36 w 111"/>
                  <a:gd name="T9" fmla="*/ 26 h 38"/>
                  <a:gd name="T10" fmla="*/ 9 w 111"/>
                  <a:gd name="T11" fmla="*/ 26 h 38"/>
                  <a:gd name="T12" fmla="*/ 0 w 111"/>
                  <a:gd name="T13" fmla="*/ 31 h 38"/>
                  <a:gd name="T14" fmla="*/ 0 w 111"/>
                  <a:gd name="T15" fmla="*/ 38 h 38"/>
                  <a:gd name="T16" fmla="*/ 111 w 111"/>
                  <a:gd name="T17" fmla="*/ 38 h 38"/>
                  <a:gd name="T18" fmla="*/ 111 w 111"/>
                  <a:gd name="T19" fmla="*/ 31 h 38"/>
                  <a:gd name="T20" fmla="*/ 102 w 111"/>
                  <a:gd name="T21" fmla="*/ 2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" h="38">
                    <a:moveTo>
                      <a:pt x="102" y="26"/>
                    </a:move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4" y="26"/>
                      <a:pt x="0" y="29"/>
                      <a:pt x="0" y="31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11" y="38"/>
                      <a:pt x="111" y="38"/>
                      <a:pt x="111" y="38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11" y="29"/>
                      <a:pt x="107" y="26"/>
                      <a:pt x="10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8" name="Freeform 35"/>
              <p:cNvSpPr>
                <a:spLocks/>
              </p:cNvSpPr>
              <p:nvPr/>
            </p:nvSpPr>
            <p:spPr bwMode="auto">
              <a:xfrm>
                <a:off x="2449906" y="1281536"/>
                <a:ext cx="90646" cy="101381"/>
              </a:xfrm>
              <a:custGeom>
                <a:avLst/>
                <a:gdLst>
                  <a:gd name="T0" fmla="*/ 76 w 76"/>
                  <a:gd name="T1" fmla="*/ 69 h 85"/>
                  <a:gd name="T2" fmla="*/ 19 w 76"/>
                  <a:gd name="T3" fmla="*/ 43 h 85"/>
                  <a:gd name="T4" fmla="*/ 19 w 76"/>
                  <a:gd name="T5" fmla="*/ 43 h 85"/>
                  <a:gd name="T6" fmla="*/ 76 w 76"/>
                  <a:gd name="T7" fmla="*/ 17 h 85"/>
                  <a:gd name="T8" fmla="*/ 76 w 76"/>
                  <a:gd name="T9" fmla="*/ 0 h 85"/>
                  <a:gd name="T10" fmla="*/ 0 w 76"/>
                  <a:gd name="T11" fmla="*/ 36 h 85"/>
                  <a:gd name="T12" fmla="*/ 0 w 76"/>
                  <a:gd name="T13" fmla="*/ 50 h 85"/>
                  <a:gd name="T14" fmla="*/ 76 w 76"/>
                  <a:gd name="T15" fmla="*/ 85 h 85"/>
                  <a:gd name="T16" fmla="*/ 76 w 76"/>
                  <a:gd name="T17" fmla="*/ 6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85">
                    <a:moveTo>
                      <a:pt x="76" y="69"/>
                    </a:moveTo>
                    <a:lnTo>
                      <a:pt x="19" y="43"/>
                    </a:lnTo>
                    <a:lnTo>
                      <a:pt x="19" y="43"/>
                    </a:lnTo>
                    <a:lnTo>
                      <a:pt x="76" y="17"/>
                    </a:lnTo>
                    <a:lnTo>
                      <a:pt x="76" y="0"/>
                    </a:lnTo>
                    <a:lnTo>
                      <a:pt x="0" y="36"/>
                    </a:lnTo>
                    <a:lnTo>
                      <a:pt x="0" y="50"/>
                    </a:lnTo>
                    <a:lnTo>
                      <a:pt x="76" y="85"/>
                    </a:lnTo>
                    <a:lnTo>
                      <a:pt x="76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9" name="Freeform 36"/>
              <p:cNvSpPr>
                <a:spLocks/>
              </p:cNvSpPr>
              <p:nvPr/>
            </p:nvSpPr>
            <p:spPr bwMode="auto">
              <a:xfrm>
                <a:off x="2765975" y="1281536"/>
                <a:ext cx="93032" cy="101381"/>
              </a:xfrm>
              <a:custGeom>
                <a:avLst/>
                <a:gdLst>
                  <a:gd name="T0" fmla="*/ 78 w 78"/>
                  <a:gd name="T1" fmla="*/ 36 h 85"/>
                  <a:gd name="T2" fmla="*/ 0 w 78"/>
                  <a:gd name="T3" fmla="*/ 0 h 85"/>
                  <a:gd name="T4" fmla="*/ 0 w 78"/>
                  <a:gd name="T5" fmla="*/ 17 h 85"/>
                  <a:gd name="T6" fmla="*/ 59 w 78"/>
                  <a:gd name="T7" fmla="*/ 43 h 85"/>
                  <a:gd name="T8" fmla="*/ 59 w 78"/>
                  <a:gd name="T9" fmla="*/ 43 h 85"/>
                  <a:gd name="T10" fmla="*/ 0 w 78"/>
                  <a:gd name="T11" fmla="*/ 69 h 85"/>
                  <a:gd name="T12" fmla="*/ 0 w 78"/>
                  <a:gd name="T13" fmla="*/ 85 h 85"/>
                  <a:gd name="T14" fmla="*/ 78 w 78"/>
                  <a:gd name="T15" fmla="*/ 50 h 85"/>
                  <a:gd name="T16" fmla="*/ 78 w 78"/>
                  <a:gd name="T17" fmla="*/ 3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85">
                    <a:moveTo>
                      <a:pt x="78" y="36"/>
                    </a:moveTo>
                    <a:lnTo>
                      <a:pt x="0" y="0"/>
                    </a:lnTo>
                    <a:lnTo>
                      <a:pt x="0" y="17"/>
                    </a:lnTo>
                    <a:lnTo>
                      <a:pt x="59" y="43"/>
                    </a:lnTo>
                    <a:lnTo>
                      <a:pt x="59" y="43"/>
                    </a:lnTo>
                    <a:lnTo>
                      <a:pt x="0" y="69"/>
                    </a:lnTo>
                    <a:lnTo>
                      <a:pt x="0" y="85"/>
                    </a:lnTo>
                    <a:lnTo>
                      <a:pt x="78" y="50"/>
                    </a:lnTo>
                    <a:lnTo>
                      <a:pt x="7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0" name="Freeform 37"/>
              <p:cNvSpPr>
                <a:spLocks noEditPoints="1"/>
              </p:cNvSpPr>
              <p:nvPr/>
            </p:nvSpPr>
            <p:spPr bwMode="auto">
              <a:xfrm>
                <a:off x="2559635" y="1236213"/>
                <a:ext cx="189642" cy="187256"/>
              </a:xfrm>
              <a:custGeom>
                <a:avLst/>
                <a:gdLst>
                  <a:gd name="T0" fmla="*/ 9 w 67"/>
                  <a:gd name="T1" fmla="*/ 49 h 66"/>
                  <a:gd name="T2" fmla="*/ 6 w 67"/>
                  <a:gd name="T3" fmla="*/ 52 h 66"/>
                  <a:gd name="T4" fmla="*/ 14 w 67"/>
                  <a:gd name="T5" fmla="*/ 61 h 66"/>
                  <a:gd name="T6" fmla="*/ 18 w 67"/>
                  <a:gd name="T7" fmla="*/ 57 h 66"/>
                  <a:gd name="T8" fmla="*/ 27 w 67"/>
                  <a:gd name="T9" fmla="*/ 61 h 66"/>
                  <a:gd name="T10" fmla="*/ 27 w 67"/>
                  <a:gd name="T11" fmla="*/ 66 h 66"/>
                  <a:gd name="T12" fmla="*/ 39 w 67"/>
                  <a:gd name="T13" fmla="*/ 66 h 66"/>
                  <a:gd name="T14" fmla="*/ 39 w 67"/>
                  <a:gd name="T15" fmla="*/ 61 h 66"/>
                  <a:gd name="T16" fmla="*/ 49 w 67"/>
                  <a:gd name="T17" fmla="*/ 57 h 66"/>
                  <a:gd name="T18" fmla="*/ 53 w 67"/>
                  <a:gd name="T19" fmla="*/ 61 h 66"/>
                  <a:gd name="T20" fmla="*/ 61 w 67"/>
                  <a:gd name="T21" fmla="*/ 52 h 66"/>
                  <a:gd name="T22" fmla="*/ 58 w 67"/>
                  <a:gd name="T23" fmla="*/ 49 h 66"/>
                  <a:gd name="T24" fmla="*/ 62 w 67"/>
                  <a:gd name="T25" fmla="*/ 39 h 66"/>
                  <a:gd name="T26" fmla="*/ 67 w 67"/>
                  <a:gd name="T27" fmla="*/ 39 h 66"/>
                  <a:gd name="T28" fmla="*/ 67 w 67"/>
                  <a:gd name="T29" fmla="*/ 27 h 66"/>
                  <a:gd name="T30" fmla="*/ 62 w 67"/>
                  <a:gd name="T31" fmla="*/ 27 h 66"/>
                  <a:gd name="T32" fmla="*/ 58 w 67"/>
                  <a:gd name="T33" fmla="*/ 17 h 66"/>
                  <a:gd name="T34" fmla="*/ 62 w 67"/>
                  <a:gd name="T35" fmla="*/ 14 h 66"/>
                  <a:gd name="T36" fmla="*/ 53 w 67"/>
                  <a:gd name="T37" fmla="*/ 5 h 66"/>
                  <a:gd name="T38" fmla="*/ 49 w 67"/>
                  <a:gd name="T39" fmla="*/ 9 h 66"/>
                  <a:gd name="T40" fmla="*/ 39 w 67"/>
                  <a:gd name="T41" fmla="*/ 5 h 66"/>
                  <a:gd name="T42" fmla="*/ 39 w 67"/>
                  <a:gd name="T43" fmla="*/ 0 h 66"/>
                  <a:gd name="T44" fmla="*/ 27 w 67"/>
                  <a:gd name="T45" fmla="*/ 0 h 66"/>
                  <a:gd name="T46" fmla="*/ 27 w 67"/>
                  <a:gd name="T47" fmla="*/ 5 h 66"/>
                  <a:gd name="T48" fmla="*/ 18 w 67"/>
                  <a:gd name="T49" fmla="*/ 9 h 66"/>
                  <a:gd name="T50" fmla="*/ 14 w 67"/>
                  <a:gd name="T51" fmla="*/ 5 h 66"/>
                  <a:gd name="T52" fmla="*/ 5 w 67"/>
                  <a:gd name="T53" fmla="*/ 13 h 66"/>
                  <a:gd name="T54" fmla="*/ 9 w 67"/>
                  <a:gd name="T55" fmla="*/ 17 h 66"/>
                  <a:gd name="T56" fmla="*/ 5 w 67"/>
                  <a:gd name="T57" fmla="*/ 27 h 66"/>
                  <a:gd name="T58" fmla="*/ 0 w 67"/>
                  <a:gd name="T59" fmla="*/ 27 h 66"/>
                  <a:gd name="T60" fmla="*/ 0 w 67"/>
                  <a:gd name="T61" fmla="*/ 39 h 66"/>
                  <a:gd name="T62" fmla="*/ 5 w 67"/>
                  <a:gd name="T63" fmla="*/ 39 h 66"/>
                  <a:gd name="T64" fmla="*/ 9 w 67"/>
                  <a:gd name="T65" fmla="*/ 49 h 66"/>
                  <a:gd name="T66" fmla="*/ 34 w 67"/>
                  <a:gd name="T67" fmla="*/ 13 h 66"/>
                  <a:gd name="T68" fmla="*/ 54 w 67"/>
                  <a:gd name="T69" fmla="*/ 33 h 66"/>
                  <a:gd name="T70" fmla="*/ 34 w 67"/>
                  <a:gd name="T71" fmla="*/ 53 h 66"/>
                  <a:gd name="T72" fmla="*/ 13 w 67"/>
                  <a:gd name="T73" fmla="*/ 33 h 66"/>
                  <a:gd name="T74" fmla="*/ 34 w 67"/>
                  <a:gd name="T75" fmla="*/ 1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7" h="66">
                    <a:moveTo>
                      <a:pt x="9" y="49"/>
                    </a:moveTo>
                    <a:cubicBezTo>
                      <a:pt x="6" y="52"/>
                      <a:pt x="6" y="52"/>
                      <a:pt x="6" y="52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9"/>
                      <a:pt x="24" y="60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39" y="61"/>
                      <a:pt x="39" y="61"/>
                      <a:pt x="39" y="61"/>
                    </a:cubicBezTo>
                    <a:cubicBezTo>
                      <a:pt x="43" y="60"/>
                      <a:pt x="46" y="59"/>
                      <a:pt x="49" y="57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60" y="46"/>
                      <a:pt x="61" y="43"/>
                      <a:pt x="62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4"/>
                      <a:pt x="60" y="20"/>
                      <a:pt x="58" y="17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6" y="7"/>
                      <a:pt x="43" y="6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4" y="6"/>
                      <a:pt x="21" y="7"/>
                      <a:pt x="18" y="9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7" y="20"/>
                      <a:pt x="6" y="24"/>
                      <a:pt x="5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6" y="43"/>
                      <a:pt x="8" y="46"/>
                      <a:pt x="9" y="49"/>
                    </a:cubicBezTo>
                    <a:close/>
                    <a:moveTo>
                      <a:pt x="34" y="13"/>
                    </a:moveTo>
                    <a:cubicBezTo>
                      <a:pt x="45" y="13"/>
                      <a:pt x="54" y="22"/>
                      <a:pt x="54" y="33"/>
                    </a:cubicBezTo>
                    <a:cubicBezTo>
                      <a:pt x="54" y="44"/>
                      <a:pt x="45" y="53"/>
                      <a:pt x="34" y="53"/>
                    </a:cubicBezTo>
                    <a:cubicBezTo>
                      <a:pt x="22" y="53"/>
                      <a:pt x="13" y="44"/>
                      <a:pt x="13" y="33"/>
                    </a:cubicBezTo>
                    <a:cubicBezTo>
                      <a:pt x="13" y="22"/>
                      <a:pt x="22" y="13"/>
                      <a:pt x="3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1" name="Freeform 38"/>
              <p:cNvSpPr>
                <a:spLocks noEditPoints="1"/>
              </p:cNvSpPr>
              <p:nvPr/>
            </p:nvSpPr>
            <p:spPr bwMode="auto">
              <a:xfrm>
                <a:off x="2610922" y="1287500"/>
                <a:ext cx="87068" cy="84683"/>
              </a:xfrm>
              <a:custGeom>
                <a:avLst/>
                <a:gdLst>
                  <a:gd name="T0" fmla="*/ 15 w 31"/>
                  <a:gd name="T1" fmla="*/ 30 h 30"/>
                  <a:gd name="T2" fmla="*/ 31 w 31"/>
                  <a:gd name="T3" fmla="*/ 15 h 30"/>
                  <a:gd name="T4" fmla="*/ 15 w 31"/>
                  <a:gd name="T5" fmla="*/ 0 h 30"/>
                  <a:gd name="T6" fmla="*/ 0 w 31"/>
                  <a:gd name="T7" fmla="*/ 15 h 30"/>
                  <a:gd name="T8" fmla="*/ 15 w 31"/>
                  <a:gd name="T9" fmla="*/ 30 h 30"/>
                  <a:gd name="T10" fmla="*/ 15 w 31"/>
                  <a:gd name="T11" fmla="*/ 5 h 30"/>
                  <a:gd name="T12" fmla="*/ 26 w 31"/>
                  <a:gd name="T13" fmla="*/ 15 h 30"/>
                  <a:gd name="T14" fmla="*/ 15 w 31"/>
                  <a:gd name="T15" fmla="*/ 25 h 30"/>
                  <a:gd name="T16" fmla="*/ 5 w 31"/>
                  <a:gd name="T17" fmla="*/ 15 h 30"/>
                  <a:gd name="T18" fmla="*/ 15 w 31"/>
                  <a:gd name="T19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0">
                    <a:moveTo>
                      <a:pt x="15" y="30"/>
                    </a:moveTo>
                    <a:cubicBezTo>
                      <a:pt x="24" y="30"/>
                      <a:pt x="31" y="23"/>
                      <a:pt x="31" y="15"/>
                    </a:cubicBezTo>
                    <a:cubicBezTo>
                      <a:pt x="31" y="7"/>
                      <a:pt x="24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lose/>
                    <a:moveTo>
                      <a:pt x="15" y="5"/>
                    </a:moveTo>
                    <a:cubicBezTo>
                      <a:pt x="21" y="5"/>
                      <a:pt x="26" y="9"/>
                      <a:pt x="26" y="15"/>
                    </a:cubicBezTo>
                    <a:cubicBezTo>
                      <a:pt x="26" y="21"/>
                      <a:pt x="21" y="25"/>
                      <a:pt x="15" y="25"/>
                    </a:cubicBezTo>
                    <a:cubicBezTo>
                      <a:pt x="10" y="25"/>
                      <a:pt x="5" y="21"/>
                      <a:pt x="5" y="15"/>
                    </a:cubicBezTo>
                    <a:cubicBezTo>
                      <a:pt x="5" y="9"/>
                      <a:pt x="10" y="5"/>
                      <a:pt x="1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2" name="Oval 39"/>
              <p:cNvSpPr>
                <a:spLocks noChangeArrowheads="1"/>
              </p:cNvSpPr>
              <p:nvPr/>
            </p:nvSpPr>
            <p:spPr bwMode="auto">
              <a:xfrm>
                <a:off x="2639547" y="1316125"/>
                <a:ext cx="31011" cy="2743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3947715" y="4836753"/>
              <a:ext cx="329929" cy="321783"/>
              <a:chOff x="2435593" y="2384795"/>
              <a:chExt cx="483049" cy="471122"/>
            </a:xfrm>
            <a:solidFill>
              <a:srgbClr val="C65885"/>
            </a:solidFill>
          </p:grpSpPr>
          <p:sp>
            <p:nvSpPr>
              <p:cNvPr id="134" name="Freeform 80"/>
              <p:cNvSpPr>
                <a:spLocks/>
              </p:cNvSpPr>
              <p:nvPr/>
            </p:nvSpPr>
            <p:spPr bwMode="auto">
              <a:xfrm>
                <a:off x="2610922" y="2506452"/>
                <a:ext cx="202761" cy="186063"/>
              </a:xfrm>
              <a:custGeom>
                <a:avLst/>
                <a:gdLst>
                  <a:gd name="T0" fmla="*/ 29 w 72"/>
                  <a:gd name="T1" fmla="*/ 34 h 66"/>
                  <a:gd name="T2" fmla="*/ 56 w 72"/>
                  <a:gd name="T3" fmla="*/ 56 h 66"/>
                  <a:gd name="T4" fmla="*/ 45 w 72"/>
                  <a:gd name="T5" fmla="*/ 66 h 66"/>
                  <a:gd name="T6" fmla="*/ 67 w 72"/>
                  <a:gd name="T7" fmla="*/ 51 h 66"/>
                  <a:gd name="T8" fmla="*/ 36 w 72"/>
                  <a:gd name="T9" fmla="*/ 17 h 66"/>
                  <a:gd name="T10" fmla="*/ 29 w 72"/>
                  <a:gd name="T11" fmla="*/ 16 h 66"/>
                  <a:gd name="T12" fmla="*/ 28 w 72"/>
                  <a:gd name="T13" fmla="*/ 0 h 66"/>
                  <a:gd name="T14" fmla="*/ 0 w 72"/>
                  <a:gd name="T15" fmla="*/ 25 h 66"/>
                  <a:gd name="T16" fmla="*/ 29 w 72"/>
                  <a:gd name="T17" fmla="*/ 50 h 66"/>
                  <a:gd name="T18" fmla="*/ 29 w 72"/>
                  <a:gd name="T1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66">
                    <a:moveTo>
                      <a:pt x="29" y="34"/>
                    </a:moveTo>
                    <a:cubicBezTo>
                      <a:pt x="50" y="35"/>
                      <a:pt x="59" y="45"/>
                      <a:pt x="56" y="56"/>
                    </a:cubicBezTo>
                    <a:cubicBezTo>
                      <a:pt x="54" y="60"/>
                      <a:pt x="50" y="64"/>
                      <a:pt x="45" y="66"/>
                    </a:cubicBezTo>
                    <a:cubicBezTo>
                      <a:pt x="56" y="64"/>
                      <a:pt x="65" y="59"/>
                      <a:pt x="67" y="51"/>
                    </a:cubicBezTo>
                    <a:cubicBezTo>
                      <a:pt x="72" y="38"/>
                      <a:pt x="58" y="23"/>
                      <a:pt x="36" y="17"/>
                    </a:cubicBezTo>
                    <a:cubicBezTo>
                      <a:pt x="33" y="17"/>
                      <a:pt x="31" y="16"/>
                      <a:pt x="29" y="16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29" y="50"/>
                      <a:pt x="29" y="50"/>
                      <a:pt x="29" y="50"/>
                    </a:cubicBezTo>
                    <a:lnTo>
                      <a:pt x="29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5" name="Freeform 81"/>
              <p:cNvSpPr>
                <a:spLocks/>
              </p:cNvSpPr>
              <p:nvPr/>
            </p:nvSpPr>
            <p:spPr bwMode="auto">
              <a:xfrm>
                <a:off x="2540552" y="2616182"/>
                <a:ext cx="202761" cy="186063"/>
              </a:xfrm>
              <a:custGeom>
                <a:avLst/>
                <a:gdLst>
                  <a:gd name="T0" fmla="*/ 36 w 72"/>
                  <a:gd name="T1" fmla="*/ 49 h 66"/>
                  <a:gd name="T2" fmla="*/ 43 w 72"/>
                  <a:gd name="T3" fmla="*/ 50 h 66"/>
                  <a:gd name="T4" fmla="*/ 43 w 72"/>
                  <a:gd name="T5" fmla="*/ 66 h 66"/>
                  <a:gd name="T6" fmla="*/ 72 w 72"/>
                  <a:gd name="T7" fmla="*/ 41 h 66"/>
                  <a:gd name="T8" fmla="*/ 43 w 72"/>
                  <a:gd name="T9" fmla="*/ 16 h 66"/>
                  <a:gd name="T10" fmla="*/ 43 w 72"/>
                  <a:gd name="T11" fmla="*/ 32 h 66"/>
                  <a:gd name="T12" fmla="*/ 16 w 72"/>
                  <a:gd name="T13" fmla="*/ 10 h 66"/>
                  <a:gd name="T14" fmla="*/ 26 w 72"/>
                  <a:gd name="T15" fmla="*/ 0 h 66"/>
                  <a:gd name="T16" fmla="*/ 4 w 72"/>
                  <a:gd name="T17" fmla="*/ 15 h 66"/>
                  <a:gd name="T18" fmla="*/ 36 w 72"/>
                  <a:gd name="T19" fmla="*/ 4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66">
                    <a:moveTo>
                      <a:pt x="36" y="49"/>
                    </a:moveTo>
                    <a:cubicBezTo>
                      <a:pt x="38" y="50"/>
                      <a:pt x="41" y="50"/>
                      <a:pt x="43" y="50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21" y="31"/>
                      <a:pt x="12" y="21"/>
                      <a:pt x="16" y="10"/>
                    </a:cubicBezTo>
                    <a:cubicBezTo>
                      <a:pt x="17" y="6"/>
                      <a:pt x="21" y="2"/>
                      <a:pt x="26" y="0"/>
                    </a:cubicBezTo>
                    <a:cubicBezTo>
                      <a:pt x="15" y="2"/>
                      <a:pt x="7" y="7"/>
                      <a:pt x="4" y="15"/>
                    </a:cubicBezTo>
                    <a:cubicBezTo>
                      <a:pt x="0" y="29"/>
                      <a:pt x="14" y="44"/>
                      <a:pt x="36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6" name="Freeform 82"/>
              <p:cNvSpPr>
                <a:spLocks noEditPoints="1"/>
              </p:cNvSpPr>
              <p:nvPr/>
            </p:nvSpPr>
            <p:spPr bwMode="auto">
              <a:xfrm>
                <a:off x="2435593" y="2384795"/>
                <a:ext cx="483049" cy="471122"/>
              </a:xfrm>
              <a:custGeom>
                <a:avLst/>
                <a:gdLst>
                  <a:gd name="T0" fmla="*/ 166 w 171"/>
                  <a:gd name="T1" fmla="*/ 0 h 167"/>
                  <a:gd name="T2" fmla="*/ 4 w 171"/>
                  <a:gd name="T3" fmla="*/ 0 h 167"/>
                  <a:gd name="T4" fmla="*/ 0 w 171"/>
                  <a:gd name="T5" fmla="*/ 5 h 167"/>
                  <a:gd name="T6" fmla="*/ 0 w 171"/>
                  <a:gd name="T7" fmla="*/ 161 h 167"/>
                  <a:gd name="T8" fmla="*/ 4 w 171"/>
                  <a:gd name="T9" fmla="*/ 167 h 167"/>
                  <a:gd name="T10" fmla="*/ 166 w 171"/>
                  <a:gd name="T11" fmla="*/ 167 h 167"/>
                  <a:gd name="T12" fmla="*/ 171 w 171"/>
                  <a:gd name="T13" fmla="*/ 161 h 167"/>
                  <a:gd name="T14" fmla="*/ 171 w 171"/>
                  <a:gd name="T15" fmla="*/ 5 h 167"/>
                  <a:gd name="T16" fmla="*/ 166 w 171"/>
                  <a:gd name="T17" fmla="*/ 0 h 167"/>
                  <a:gd name="T18" fmla="*/ 138 w 171"/>
                  <a:gd name="T19" fmla="*/ 6 h 167"/>
                  <a:gd name="T20" fmla="*/ 160 w 171"/>
                  <a:gd name="T21" fmla="*/ 6 h 167"/>
                  <a:gd name="T22" fmla="*/ 160 w 171"/>
                  <a:gd name="T23" fmla="*/ 29 h 167"/>
                  <a:gd name="T24" fmla="*/ 138 w 171"/>
                  <a:gd name="T25" fmla="*/ 29 h 167"/>
                  <a:gd name="T26" fmla="*/ 138 w 171"/>
                  <a:gd name="T27" fmla="*/ 6 h 167"/>
                  <a:gd name="T28" fmla="*/ 108 w 171"/>
                  <a:gd name="T29" fmla="*/ 7 h 167"/>
                  <a:gd name="T30" fmla="*/ 130 w 171"/>
                  <a:gd name="T31" fmla="*/ 7 h 167"/>
                  <a:gd name="T32" fmla="*/ 130 w 171"/>
                  <a:gd name="T33" fmla="*/ 30 h 167"/>
                  <a:gd name="T34" fmla="*/ 108 w 171"/>
                  <a:gd name="T35" fmla="*/ 30 h 167"/>
                  <a:gd name="T36" fmla="*/ 108 w 171"/>
                  <a:gd name="T37" fmla="*/ 7 h 167"/>
                  <a:gd name="T38" fmla="*/ 77 w 171"/>
                  <a:gd name="T39" fmla="*/ 7 h 167"/>
                  <a:gd name="T40" fmla="*/ 100 w 171"/>
                  <a:gd name="T41" fmla="*/ 7 h 167"/>
                  <a:gd name="T42" fmla="*/ 100 w 171"/>
                  <a:gd name="T43" fmla="*/ 30 h 167"/>
                  <a:gd name="T44" fmla="*/ 77 w 171"/>
                  <a:gd name="T45" fmla="*/ 30 h 167"/>
                  <a:gd name="T46" fmla="*/ 77 w 171"/>
                  <a:gd name="T47" fmla="*/ 7 h 167"/>
                  <a:gd name="T48" fmla="*/ 161 w 171"/>
                  <a:gd name="T49" fmla="*/ 156 h 167"/>
                  <a:gd name="T50" fmla="*/ 9 w 171"/>
                  <a:gd name="T51" fmla="*/ 156 h 167"/>
                  <a:gd name="T52" fmla="*/ 9 w 171"/>
                  <a:gd name="T53" fmla="*/ 38 h 167"/>
                  <a:gd name="T54" fmla="*/ 161 w 171"/>
                  <a:gd name="T55" fmla="*/ 38 h 167"/>
                  <a:gd name="T56" fmla="*/ 161 w 171"/>
                  <a:gd name="T57" fmla="*/ 156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67">
                    <a:moveTo>
                      <a:pt x="16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64"/>
                      <a:pt x="2" y="167"/>
                      <a:pt x="4" y="167"/>
                    </a:cubicBezTo>
                    <a:cubicBezTo>
                      <a:pt x="166" y="167"/>
                      <a:pt x="166" y="167"/>
                      <a:pt x="166" y="167"/>
                    </a:cubicBezTo>
                    <a:cubicBezTo>
                      <a:pt x="169" y="167"/>
                      <a:pt x="171" y="164"/>
                      <a:pt x="171" y="161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8" y="6"/>
                    </a:moveTo>
                    <a:cubicBezTo>
                      <a:pt x="160" y="6"/>
                      <a:pt x="160" y="6"/>
                      <a:pt x="160" y="6"/>
                    </a:cubicBezTo>
                    <a:cubicBezTo>
                      <a:pt x="160" y="29"/>
                      <a:pt x="160" y="29"/>
                      <a:pt x="160" y="29"/>
                    </a:cubicBezTo>
                    <a:cubicBezTo>
                      <a:pt x="138" y="29"/>
                      <a:pt x="138" y="29"/>
                      <a:pt x="138" y="29"/>
                    </a:cubicBezTo>
                    <a:lnTo>
                      <a:pt x="138" y="6"/>
                    </a:lnTo>
                    <a:close/>
                    <a:moveTo>
                      <a:pt x="108" y="7"/>
                    </a:moveTo>
                    <a:cubicBezTo>
                      <a:pt x="130" y="7"/>
                      <a:pt x="130" y="7"/>
                      <a:pt x="130" y="7"/>
                    </a:cubicBezTo>
                    <a:cubicBezTo>
                      <a:pt x="130" y="30"/>
                      <a:pt x="130" y="30"/>
                      <a:pt x="130" y="30"/>
                    </a:cubicBezTo>
                    <a:cubicBezTo>
                      <a:pt x="108" y="30"/>
                      <a:pt x="108" y="30"/>
                      <a:pt x="108" y="30"/>
                    </a:cubicBezTo>
                    <a:lnTo>
                      <a:pt x="108" y="7"/>
                    </a:lnTo>
                    <a:close/>
                    <a:moveTo>
                      <a:pt x="77" y="7"/>
                    </a:moveTo>
                    <a:cubicBezTo>
                      <a:pt x="100" y="7"/>
                      <a:pt x="100" y="7"/>
                      <a:pt x="100" y="7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77" y="30"/>
                      <a:pt x="77" y="30"/>
                      <a:pt x="77" y="30"/>
                    </a:cubicBezTo>
                    <a:lnTo>
                      <a:pt x="77" y="7"/>
                    </a:lnTo>
                    <a:close/>
                    <a:moveTo>
                      <a:pt x="161" y="156"/>
                    </a:moveTo>
                    <a:cubicBezTo>
                      <a:pt x="9" y="156"/>
                      <a:pt x="9" y="156"/>
                      <a:pt x="9" y="156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61" y="38"/>
                      <a:pt x="161" y="38"/>
                      <a:pt x="161" y="38"/>
                    </a:cubicBezTo>
                    <a:lnTo>
                      <a:pt x="161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7862782" y="4822691"/>
              <a:ext cx="441533" cy="365773"/>
              <a:chOff x="2427245" y="4642599"/>
              <a:chExt cx="646449" cy="535528"/>
            </a:xfrm>
            <a:solidFill>
              <a:srgbClr val="985CB0"/>
            </a:solidFill>
          </p:grpSpPr>
          <p:sp>
            <p:nvSpPr>
              <p:cNvPr id="138" name="Freeform 127"/>
              <p:cNvSpPr>
                <a:spLocks noEditPoints="1"/>
              </p:cNvSpPr>
              <p:nvPr/>
            </p:nvSpPr>
            <p:spPr bwMode="auto">
              <a:xfrm>
                <a:off x="2435593" y="4721318"/>
                <a:ext cx="307720" cy="301757"/>
              </a:xfrm>
              <a:custGeom>
                <a:avLst/>
                <a:gdLst>
                  <a:gd name="T0" fmla="*/ 15 w 109"/>
                  <a:gd name="T1" fmla="*/ 79 h 107"/>
                  <a:gd name="T2" fmla="*/ 9 w 109"/>
                  <a:gd name="T3" fmla="*/ 85 h 107"/>
                  <a:gd name="T4" fmla="*/ 23 w 109"/>
                  <a:gd name="T5" fmla="*/ 99 h 107"/>
                  <a:gd name="T6" fmla="*/ 29 w 109"/>
                  <a:gd name="T7" fmla="*/ 93 h 107"/>
                  <a:gd name="T8" fmla="*/ 44 w 109"/>
                  <a:gd name="T9" fmla="*/ 99 h 107"/>
                  <a:gd name="T10" fmla="*/ 44 w 109"/>
                  <a:gd name="T11" fmla="*/ 107 h 107"/>
                  <a:gd name="T12" fmla="*/ 64 w 109"/>
                  <a:gd name="T13" fmla="*/ 107 h 107"/>
                  <a:gd name="T14" fmla="*/ 64 w 109"/>
                  <a:gd name="T15" fmla="*/ 99 h 107"/>
                  <a:gd name="T16" fmla="*/ 80 w 109"/>
                  <a:gd name="T17" fmla="*/ 93 h 107"/>
                  <a:gd name="T18" fmla="*/ 86 w 109"/>
                  <a:gd name="T19" fmla="*/ 99 h 107"/>
                  <a:gd name="T20" fmla="*/ 100 w 109"/>
                  <a:gd name="T21" fmla="*/ 85 h 107"/>
                  <a:gd name="T22" fmla="*/ 94 w 109"/>
                  <a:gd name="T23" fmla="*/ 79 h 107"/>
                  <a:gd name="T24" fmla="*/ 101 w 109"/>
                  <a:gd name="T25" fmla="*/ 64 h 107"/>
                  <a:gd name="T26" fmla="*/ 109 w 109"/>
                  <a:gd name="T27" fmla="*/ 64 h 107"/>
                  <a:gd name="T28" fmla="*/ 109 w 109"/>
                  <a:gd name="T29" fmla="*/ 44 h 107"/>
                  <a:gd name="T30" fmla="*/ 101 w 109"/>
                  <a:gd name="T31" fmla="*/ 44 h 107"/>
                  <a:gd name="T32" fmla="*/ 94 w 109"/>
                  <a:gd name="T33" fmla="*/ 28 h 107"/>
                  <a:gd name="T34" fmla="*/ 100 w 109"/>
                  <a:gd name="T35" fmla="*/ 22 h 107"/>
                  <a:gd name="T36" fmla="*/ 86 w 109"/>
                  <a:gd name="T37" fmla="*/ 8 h 107"/>
                  <a:gd name="T38" fmla="*/ 80 w 109"/>
                  <a:gd name="T39" fmla="*/ 14 h 107"/>
                  <a:gd name="T40" fmla="*/ 64 w 109"/>
                  <a:gd name="T41" fmla="*/ 7 h 107"/>
                  <a:gd name="T42" fmla="*/ 64 w 109"/>
                  <a:gd name="T43" fmla="*/ 0 h 107"/>
                  <a:gd name="T44" fmla="*/ 44 w 109"/>
                  <a:gd name="T45" fmla="*/ 0 h 107"/>
                  <a:gd name="T46" fmla="*/ 44 w 109"/>
                  <a:gd name="T47" fmla="*/ 8 h 107"/>
                  <a:gd name="T48" fmla="*/ 29 w 109"/>
                  <a:gd name="T49" fmla="*/ 14 h 107"/>
                  <a:gd name="T50" fmla="*/ 22 w 109"/>
                  <a:gd name="T51" fmla="*/ 8 h 107"/>
                  <a:gd name="T52" fmla="*/ 8 w 109"/>
                  <a:gd name="T53" fmla="*/ 21 h 107"/>
                  <a:gd name="T54" fmla="*/ 15 w 109"/>
                  <a:gd name="T55" fmla="*/ 28 h 107"/>
                  <a:gd name="T56" fmla="*/ 8 w 109"/>
                  <a:gd name="T57" fmla="*/ 44 h 107"/>
                  <a:gd name="T58" fmla="*/ 0 w 109"/>
                  <a:gd name="T59" fmla="*/ 44 h 107"/>
                  <a:gd name="T60" fmla="*/ 0 w 109"/>
                  <a:gd name="T61" fmla="*/ 64 h 107"/>
                  <a:gd name="T62" fmla="*/ 9 w 109"/>
                  <a:gd name="T63" fmla="*/ 64 h 107"/>
                  <a:gd name="T64" fmla="*/ 15 w 109"/>
                  <a:gd name="T65" fmla="*/ 79 h 107"/>
                  <a:gd name="T66" fmla="*/ 55 w 109"/>
                  <a:gd name="T67" fmla="*/ 20 h 107"/>
                  <a:gd name="T68" fmla="*/ 88 w 109"/>
                  <a:gd name="T69" fmla="*/ 53 h 107"/>
                  <a:gd name="T70" fmla="*/ 55 w 109"/>
                  <a:gd name="T71" fmla="*/ 87 h 107"/>
                  <a:gd name="T72" fmla="*/ 21 w 109"/>
                  <a:gd name="T73" fmla="*/ 53 h 107"/>
                  <a:gd name="T74" fmla="*/ 55 w 109"/>
                  <a:gd name="T75" fmla="*/ 2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9" h="107">
                    <a:moveTo>
                      <a:pt x="15" y="79"/>
                    </a:moveTo>
                    <a:cubicBezTo>
                      <a:pt x="9" y="85"/>
                      <a:pt x="9" y="85"/>
                      <a:pt x="9" y="85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34" y="96"/>
                      <a:pt x="39" y="98"/>
                      <a:pt x="44" y="99"/>
                    </a:cubicBezTo>
                    <a:cubicBezTo>
                      <a:pt x="44" y="107"/>
                      <a:pt x="44" y="107"/>
                      <a:pt x="44" y="107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4" y="99"/>
                      <a:pt x="64" y="99"/>
                      <a:pt x="64" y="99"/>
                    </a:cubicBezTo>
                    <a:cubicBezTo>
                      <a:pt x="70" y="98"/>
                      <a:pt x="75" y="96"/>
                      <a:pt x="80" y="93"/>
                    </a:cubicBezTo>
                    <a:cubicBezTo>
                      <a:pt x="86" y="99"/>
                      <a:pt x="86" y="99"/>
                      <a:pt x="86" y="9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94" y="79"/>
                      <a:pt x="94" y="79"/>
                      <a:pt x="94" y="79"/>
                    </a:cubicBezTo>
                    <a:cubicBezTo>
                      <a:pt x="97" y="75"/>
                      <a:pt x="99" y="69"/>
                      <a:pt x="101" y="64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1" y="44"/>
                      <a:pt x="101" y="44"/>
                      <a:pt x="101" y="44"/>
                    </a:cubicBezTo>
                    <a:cubicBezTo>
                      <a:pt x="100" y="38"/>
                      <a:pt x="97" y="33"/>
                      <a:pt x="94" y="28"/>
                    </a:cubicBezTo>
                    <a:cubicBezTo>
                      <a:pt x="100" y="22"/>
                      <a:pt x="100" y="22"/>
                      <a:pt x="100" y="22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75" y="11"/>
                      <a:pt x="70" y="9"/>
                      <a:pt x="64" y="7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39" y="9"/>
                      <a:pt x="33" y="11"/>
                      <a:pt x="29" y="14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2" y="33"/>
                      <a:pt x="10" y="38"/>
                      <a:pt x="8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9" y="64"/>
                      <a:pt x="9" y="64"/>
                      <a:pt x="9" y="64"/>
                    </a:cubicBezTo>
                    <a:cubicBezTo>
                      <a:pt x="10" y="69"/>
                      <a:pt x="12" y="74"/>
                      <a:pt x="15" y="79"/>
                    </a:cubicBezTo>
                    <a:close/>
                    <a:moveTo>
                      <a:pt x="55" y="20"/>
                    </a:moveTo>
                    <a:cubicBezTo>
                      <a:pt x="73" y="20"/>
                      <a:pt x="88" y="35"/>
                      <a:pt x="88" y="53"/>
                    </a:cubicBezTo>
                    <a:cubicBezTo>
                      <a:pt x="88" y="72"/>
                      <a:pt x="73" y="87"/>
                      <a:pt x="55" y="87"/>
                    </a:cubicBezTo>
                    <a:cubicBezTo>
                      <a:pt x="36" y="87"/>
                      <a:pt x="21" y="72"/>
                      <a:pt x="21" y="53"/>
                    </a:cubicBezTo>
                    <a:cubicBezTo>
                      <a:pt x="21" y="35"/>
                      <a:pt x="36" y="20"/>
                      <a:pt x="55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9" name="Freeform 128"/>
              <p:cNvSpPr>
                <a:spLocks/>
              </p:cNvSpPr>
              <p:nvPr/>
            </p:nvSpPr>
            <p:spPr bwMode="auto">
              <a:xfrm>
                <a:off x="2588260" y="4760678"/>
                <a:ext cx="485434" cy="417449"/>
              </a:xfrm>
              <a:custGeom>
                <a:avLst/>
                <a:gdLst>
                  <a:gd name="T0" fmla="*/ 106 w 172"/>
                  <a:gd name="T1" fmla="*/ 60 h 148"/>
                  <a:gd name="T2" fmla="*/ 106 w 172"/>
                  <a:gd name="T3" fmla="*/ 55 h 148"/>
                  <a:gd name="T4" fmla="*/ 97 w 172"/>
                  <a:gd name="T5" fmla="*/ 46 h 148"/>
                  <a:gd name="T6" fmla="*/ 92 w 172"/>
                  <a:gd name="T7" fmla="*/ 46 h 148"/>
                  <a:gd name="T8" fmla="*/ 107 w 172"/>
                  <a:gd name="T9" fmla="*/ 24 h 148"/>
                  <a:gd name="T10" fmla="*/ 84 w 172"/>
                  <a:gd name="T11" fmla="*/ 0 h 148"/>
                  <a:gd name="T12" fmla="*/ 60 w 172"/>
                  <a:gd name="T13" fmla="*/ 24 h 148"/>
                  <a:gd name="T14" fmla="*/ 60 w 172"/>
                  <a:gd name="T15" fmla="*/ 24 h 148"/>
                  <a:gd name="T16" fmla="*/ 61 w 172"/>
                  <a:gd name="T17" fmla="*/ 24 h 148"/>
                  <a:gd name="T18" fmla="*/ 61 w 172"/>
                  <a:gd name="T19" fmla="*/ 28 h 148"/>
                  <a:gd name="T20" fmla="*/ 75 w 172"/>
                  <a:gd name="T21" fmla="*/ 46 h 148"/>
                  <a:gd name="T22" fmla="*/ 61 w 172"/>
                  <a:gd name="T23" fmla="*/ 46 h 148"/>
                  <a:gd name="T24" fmla="*/ 61 w 172"/>
                  <a:gd name="T25" fmla="*/ 55 h 148"/>
                  <a:gd name="T26" fmla="*/ 51 w 172"/>
                  <a:gd name="T27" fmla="*/ 55 h 148"/>
                  <a:gd name="T28" fmla="*/ 47 w 172"/>
                  <a:gd name="T29" fmla="*/ 64 h 148"/>
                  <a:gd name="T30" fmla="*/ 48 w 172"/>
                  <a:gd name="T31" fmla="*/ 66 h 148"/>
                  <a:gd name="T32" fmla="*/ 48 w 172"/>
                  <a:gd name="T33" fmla="*/ 62 h 148"/>
                  <a:gd name="T34" fmla="*/ 104 w 172"/>
                  <a:gd name="T35" fmla="*/ 62 h 148"/>
                  <a:gd name="T36" fmla="*/ 104 w 172"/>
                  <a:gd name="T37" fmla="*/ 77 h 148"/>
                  <a:gd name="T38" fmla="*/ 48 w 172"/>
                  <a:gd name="T39" fmla="*/ 77 h 148"/>
                  <a:gd name="T40" fmla="*/ 48 w 172"/>
                  <a:gd name="T41" fmla="*/ 76 h 148"/>
                  <a:gd name="T42" fmla="*/ 32 w 172"/>
                  <a:gd name="T43" fmla="*/ 93 h 148"/>
                  <a:gd name="T44" fmla="*/ 26 w 172"/>
                  <a:gd name="T45" fmla="*/ 86 h 148"/>
                  <a:gd name="T46" fmla="*/ 24 w 172"/>
                  <a:gd name="T47" fmla="*/ 86 h 148"/>
                  <a:gd name="T48" fmla="*/ 24 w 172"/>
                  <a:gd name="T49" fmla="*/ 86 h 148"/>
                  <a:gd name="T50" fmla="*/ 15 w 172"/>
                  <a:gd name="T51" fmla="*/ 90 h 148"/>
                  <a:gd name="T52" fmla="*/ 15 w 172"/>
                  <a:gd name="T53" fmla="*/ 98 h 148"/>
                  <a:gd name="T54" fmla="*/ 0 w 172"/>
                  <a:gd name="T55" fmla="*/ 98 h 148"/>
                  <a:gd name="T56" fmla="*/ 0 w 172"/>
                  <a:gd name="T57" fmla="*/ 125 h 148"/>
                  <a:gd name="T58" fmla="*/ 9 w 172"/>
                  <a:gd name="T59" fmla="*/ 134 h 148"/>
                  <a:gd name="T60" fmla="*/ 97 w 172"/>
                  <a:gd name="T61" fmla="*/ 134 h 148"/>
                  <a:gd name="T62" fmla="*/ 106 w 172"/>
                  <a:gd name="T63" fmla="*/ 125 h 148"/>
                  <a:gd name="T64" fmla="*/ 106 w 172"/>
                  <a:gd name="T65" fmla="*/ 120 h 148"/>
                  <a:gd name="T66" fmla="*/ 172 w 172"/>
                  <a:gd name="T67" fmla="*/ 148 h 148"/>
                  <a:gd name="T68" fmla="*/ 172 w 172"/>
                  <a:gd name="T69" fmla="*/ 34 h 148"/>
                  <a:gd name="T70" fmla="*/ 106 w 172"/>
                  <a:gd name="T71" fmla="*/ 6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2" h="148">
                    <a:moveTo>
                      <a:pt x="106" y="60"/>
                    </a:move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0"/>
                      <a:pt x="102" y="46"/>
                      <a:pt x="97" y="46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101" y="42"/>
                      <a:pt x="107" y="34"/>
                      <a:pt x="107" y="24"/>
                    </a:cubicBezTo>
                    <a:cubicBezTo>
                      <a:pt x="107" y="11"/>
                      <a:pt x="97" y="0"/>
                      <a:pt x="84" y="0"/>
                    </a:cubicBezTo>
                    <a:cubicBezTo>
                      <a:pt x="71" y="0"/>
                      <a:pt x="60" y="11"/>
                      <a:pt x="60" y="24"/>
                    </a:cubicBezTo>
                    <a:cubicBezTo>
                      <a:pt x="60" y="24"/>
                      <a:pt x="60" y="24"/>
                      <a:pt x="60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62" y="36"/>
                      <a:pt x="68" y="43"/>
                      <a:pt x="75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55"/>
                      <a:pt x="61" y="55"/>
                      <a:pt x="61" y="55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50" y="58"/>
                      <a:pt x="49" y="61"/>
                      <a:pt x="47" y="64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4" y="77"/>
                      <a:pt x="104" y="77"/>
                      <a:pt x="104" y="77"/>
                    </a:cubicBezTo>
                    <a:cubicBezTo>
                      <a:pt x="48" y="77"/>
                      <a:pt x="48" y="77"/>
                      <a:pt x="48" y="77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32" y="93"/>
                      <a:pt x="32" y="93"/>
                      <a:pt x="32" y="93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25" y="86"/>
                      <a:pt x="25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1" y="88"/>
                      <a:pt x="18" y="89"/>
                      <a:pt x="15" y="90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30"/>
                      <a:pt x="4" y="134"/>
                      <a:pt x="9" y="134"/>
                    </a:cubicBezTo>
                    <a:cubicBezTo>
                      <a:pt x="97" y="134"/>
                      <a:pt x="97" y="134"/>
                      <a:pt x="97" y="134"/>
                    </a:cubicBezTo>
                    <a:cubicBezTo>
                      <a:pt x="102" y="134"/>
                      <a:pt x="106" y="130"/>
                      <a:pt x="106" y="125"/>
                    </a:cubicBezTo>
                    <a:cubicBezTo>
                      <a:pt x="106" y="120"/>
                      <a:pt x="106" y="120"/>
                      <a:pt x="106" y="120"/>
                    </a:cubicBezTo>
                    <a:cubicBezTo>
                      <a:pt x="172" y="148"/>
                      <a:pt x="172" y="148"/>
                      <a:pt x="172" y="148"/>
                    </a:cubicBezTo>
                    <a:cubicBezTo>
                      <a:pt x="172" y="34"/>
                      <a:pt x="172" y="34"/>
                      <a:pt x="172" y="34"/>
                    </a:cubicBezTo>
                    <a:lnTo>
                      <a:pt x="106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0" name="Freeform 129"/>
              <p:cNvSpPr>
                <a:spLocks/>
              </p:cNvSpPr>
              <p:nvPr/>
            </p:nvSpPr>
            <p:spPr bwMode="auto">
              <a:xfrm>
                <a:off x="2720652" y="4800037"/>
                <a:ext cx="5964" cy="1192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0 w 2"/>
                  <a:gd name="T5" fmla="*/ 1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3"/>
                      <a:pt x="1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1" name="Oval 130"/>
              <p:cNvSpPr>
                <a:spLocks noChangeArrowheads="1"/>
              </p:cNvSpPr>
              <p:nvPr/>
            </p:nvSpPr>
            <p:spPr bwMode="auto">
              <a:xfrm>
                <a:off x="2563214" y="4847746"/>
                <a:ext cx="50094" cy="4890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2" name="Freeform 131"/>
              <p:cNvSpPr>
                <a:spLocks noEditPoints="1"/>
              </p:cNvSpPr>
              <p:nvPr/>
            </p:nvSpPr>
            <p:spPr bwMode="auto">
              <a:xfrm>
                <a:off x="2695604" y="4642599"/>
                <a:ext cx="109730" cy="107344"/>
              </a:xfrm>
              <a:custGeom>
                <a:avLst/>
                <a:gdLst>
                  <a:gd name="T0" fmla="*/ 6 w 39"/>
                  <a:gd name="T1" fmla="*/ 28 h 38"/>
                  <a:gd name="T2" fmla="*/ 4 w 39"/>
                  <a:gd name="T3" fmla="*/ 30 h 38"/>
                  <a:gd name="T4" fmla="*/ 9 w 39"/>
                  <a:gd name="T5" fmla="*/ 35 h 38"/>
                  <a:gd name="T6" fmla="*/ 11 w 39"/>
                  <a:gd name="T7" fmla="*/ 33 h 38"/>
                  <a:gd name="T8" fmla="*/ 16 w 39"/>
                  <a:gd name="T9" fmla="*/ 35 h 38"/>
                  <a:gd name="T10" fmla="*/ 16 w 39"/>
                  <a:gd name="T11" fmla="*/ 38 h 38"/>
                  <a:gd name="T12" fmla="*/ 23 w 39"/>
                  <a:gd name="T13" fmla="*/ 38 h 38"/>
                  <a:gd name="T14" fmla="*/ 23 w 39"/>
                  <a:gd name="T15" fmla="*/ 35 h 38"/>
                  <a:gd name="T16" fmla="*/ 29 w 39"/>
                  <a:gd name="T17" fmla="*/ 33 h 38"/>
                  <a:gd name="T18" fmla="*/ 31 w 39"/>
                  <a:gd name="T19" fmla="*/ 35 h 38"/>
                  <a:gd name="T20" fmla="*/ 36 w 39"/>
                  <a:gd name="T21" fmla="*/ 30 h 38"/>
                  <a:gd name="T22" fmla="*/ 34 w 39"/>
                  <a:gd name="T23" fmla="*/ 28 h 38"/>
                  <a:gd name="T24" fmla="*/ 36 w 39"/>
                  <a:gd name="T25" fmla="*/ 22 h 38"/>
                  <a:gd name="T26" fmla="*/ 39 w 39"/>
                  <a:gd name="T27" fmla="*/ 22 h 38"/>
                  <a:gd name="T28" fmla="*/ 39 w 39"/>
                  <a:gd name="T29" fmla="*/ 15 h 38"/>
                  <a:gd name="T30" fmla="*/ 36 w 39"/>
                  <a:gd name="T31" fmla="*/ 15 h 38"/>
                  <a:gd name="T32" fmla="*/ 34 w 39"/>
                  <a:gd name="T33" fmla="*/ 10 h 38"/>
                  <a:gd name="T34" fmla="*/ 36 w 39"/>
                  <a:gd name="T35" fmla="*/ 7 h 38"/>
                  <a:gd name="T36" fmla="*/ 31 w 39"/>
                  <a:gd name="T37" fmla="*/ 2 h 38"/>
                  <a:gd name="T38" fmla="*/ 29 w 39"/>
                  <a:gd name="T39" fmla="*/ 5 h 38"/>
                  <a:gd name="T40" fmla="*/ 23 w 39"/>
                  <a:gd name="T41" fmla="*/ 2 h 38"/>
                  <a:gd name="T42" fmla="*/ 23 w 39"/>
                  <a:gd name="T43" fmla="*/ 0 h 38"/>
                  <a:gd name="T44" fmla="*/ 16 w 39"/>
                  <a:gd name="T45" fmla="*/ 0 h 38"/>
                  <a:gd name="T46" fmla="*/ 16 w 39"/>
                  <a:gd name="T47" fmla="*/ 2 h 38"/>
                  <a:gd name="T48" fmla="*/ 11 w 39"/>
                  <a:gd name="T49" fmla="*/ 5 h 38"/>
                  <a:gd name="T50" fmla="*/ 8 w 39"/>
                  <a:gd name="T51" fmla="*/ 2 h 38"/>
                  <a:gd name="T52" fmla="*/ 3 w 39"/>
                  <a:gd name="T53" fmla="*/ 7 h 38"/>
                  <a:gd name="T54" fmla="*/ 6 w 39"/>
                  <a:gd name="T55" fmla="*/ 10 h 38"/>
                  <a:gd name="T56" fmla="*/ 3 w 39"/>
                  <a:gd name="T57" fmla="*/ 15 h 38"/>
                  <a:gd name="T58" fmla="*/ 0 w 39"/>
                  <a:gd name="T59" fmla="*/ 15 h 38"/>
                  <a:gd name="T60" fmla="*/ 0 w 39"/>
                  <a:gd name="T61" fmla="*/ 22 h 38"/>
                  <a:gd name="T62" fmla="*/ 4 w 39"/>
                  <a:gd name="T63" fmla="*/ 22 h 38"/>
                  <a:gd name="T64" fmla="*/ 6 w 39"/>
                  <a:gd name="T65" fmla="*/ 28 h 38"/>
                  <a:gd name="T66" fmla="*/ 20 w 39"/>
                  <a:gd name="T67" fmla="*/ 7 h 38"/>
                  <a:gd name="T68" fmla="*/ 32 w 39"/>
                  <a:gd name="T69" fmla="*/ 19 h 38"/>
                  <a:gd name="T70" fmla="*/ 20 w 39"/>
                  <a:gd name="T71" fmla="*/ 30 h 38"/>
                  <a:gd name="T72" fmla="*/ 8 w 39"/>
                  <a:gd name="T73" fmla="*/ 19 h 38"/>
                  <a:gd name="T74" fmla="*/ 20 w 39"/>
                  <a:gd name="T75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9" h="38">
                    <a:moveTo>
                      <a:pt x="6" y="28"/>
                    </a:moveTo>
                    <a:cubicBezTo>
                      <a:pt x="4" y="30"/>
                      <a:pt x="4" y="30"/>
                      <a:pt x="4" y="30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2" y="34"/>
                      <a:pt x="14" y="34"/>
                      <a:pt x="16" y="35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5" y="35"/>
                      <a:pt x="27" y="34"/>
                      <a:pt x="29" y="33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5" y="26"/>
                      <a:pt x="36" y="24"/>
                      <a:pt x="36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3"/>
                      <a:pt x="35" y="11"/>
                      <a:pt x="34" y="10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7" y="4"/>
                      <a:pt x="25" y="3"/>
                      <a:pt x="23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4" y="3"/>
                      <a:pt x="12" y="4"/>
                      <a:pt x="11" y="5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4" y="13"/>
                      <a:pt x="3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4"/>
                      <a:pt x="5" y="26"/>
                      <a:pt x="6" y="28"/>
                    </a:cubicBezTo>
                    <a:close/>
                    <a:moveTo>
                      <a:pt x="20" y="7"/>
                    </a:moveTo>
                    <a:cubicBezTo>
                      <a:pt x="26" y="7"/>
                      <a:pt x="32" y="12"/>
                      <a:pt x="32" y="19"/>
                    </a:cubicBezTo>
                    <a:cubicBezTo>
                      <a:pt x="32" y="25"/>
                      <a:pt x="26" y="30"/>
                      <a:pt x="20" y="30"/>
                    </a:cubicBezTo>
                    <a:cubicBezTo>
                      <a:pt x="13" y="30"/>
                      <a:pt x="8" y="25"/>
                      <a:pt x="8" y="19"/>
                    </a:cubicBezTo>
                    <a:cubicBezTo>
                      <a:pt x="8" y="12"/>
                      <a:pt x="13" y="7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3" name="Oval 132"/>
              <p:cNvSpPr>
                <a:spLocks noChangeArrowheads="1"/>
              </p:cNvSpPr>
              <p:nvPr/>
            </p:nvSpPr>
            <p:spPr bwMode="auto">
              <a:xfrm>
                <a:off x="2743313" y="4687922"/>
                <a:ext cx="16698" cy="1669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4" name="Freeform 133"/>
              <p:cNvSpPr>
                <a:spLocks noEditPoints="1"/>
              </p:cNvSpPr>
              <p:nvPr/>
            </p:nvSpPr>
            <p:spPr bwMode="auto">
              <a:xfrm>
                <a:off x="2427245" y="5023075"/>
                <a:ext cx="138355" cy="132391"/>
              </a:xfrm>
              <a:custGeom>
                <a:avLst/>
                <a:gdLst>
                  <a:gd name="T0" fmla="*/ 42 w 49"/>
                  <a:gd name="T1" fmla="*/ 12 h 47"/>
                  <a:gd name="T2" fmla="*/ 45 w 49"/>
                  <a:gd name="T3" fmla="*/ 9 h 47"/>
                  <a:gd name="T4" fmla="*/ 38 w 49"/>
                  <a:gd name="T5" fmla="*/ 3 h 47"/>
                  <a:gd name="T6" fmla="*/ 36 w 49"/>
                  <a:gd name="T7" fmla="*/ 6 h 47"/>
                  <a:gd name="T8" fmla="*/ 28 w 49"/>
                  <a:gd name="T9" fmla="*/ 3 h 47"/>
                  <a:gd name="T10" fmla="*/ 28 w 49"/>
                  <a:gd name="T11" fmla="*/ 0 h 47"/>
                  <a:gd name="T12" fmla="*/ 20 w 49"/>
                  <a:gd name="T13" fmla="*/ 0 h 47"/>
                  <a:gd name="T14" fmla="*/ 20 w 49"/>
                  <a:gd name="T15" fmla="*/ 3 h 47"/>
                  <a:gd name="T16" fmla="*/ 13 w 49"/>
                  <a:gd name="T17" fmla="*/ 6 h 47"/>
                  <a:gd name="T18" fmla="*/ 10 w 49"/>
                  <a:gd name="T19" fmla="*/ 3 h 47"/>
                  <a:gd name="T20" fmla="*/ 4 w 49"/>
                  <a:gd name="T21" fmla="*/ 9 h 47"/>
                  <a:gd name="T22" fmla="*/ 7 w 49"/>
                  <a:gd name="T23" fmla="*/ 12 h 47"/>
                  <a:gd name="T24" fmla="*/ 4 w 49"/>
                  <a:gd name="T25" fmla="*/ 19 h 47"/>
                  <a:gd name="T26" fmla="*/ 0 w 49"/>
                  <a:gd name="T27" fmla="*/ 19 h 47"/>
                  <a:gd name="T28" fmla="*/ 0 w 49"/>
                  <a:gd name="T29" fmla="*/ 28 h 47"/>
                  <a:gd name="T30" fmla="*/ 4 w 49"/>
                  <a:gd name="T31" fmla="*/ 28 h 47"/>
                  <a:gd name="T32" fmla="*/ 7 w 49"/>
                  <a:gd name="T33" fmla="*/ 35 h 47"/>
                  <a:gd name="T34" fmla="*/ 4 w 49"/>
                  <a:gd name="T35" fmla="*/ 38 h 47"/>
                  <a:gd name="T36" fmla="*/ 10 w 49"/>
                  <a:gd name="T37" fmla="*/ 44 h 47"/>
                  <a:gd name="T38" fmla="*/ 13 w 49"/>
                  <a:gd name="T39" fmla="*/ 41 h 47"/>
                  <a:gd name="T40" fmla="*/ 20 w 49"/>
                  <a:gd name="T41" fmla="*/ 44 h 47"/>
                  <a:gd name="T42" fmla="*/ 20 w 49"/>
                  <a:gd name="T43" fmla="*/ 47 h 47"/>
                  <a:gd name="T44" fmla="*/ 28 w 49"/>
                  <a:gd name="T45" fmla="*/ 47 h 47"/>
                  <a:gd name="T46" fmla="*/ 28 w 49"/>
                  <a:gd name="T47" fmla="*/ 44 h 47"/>
                  <a:gd name="T48" fmla="*/ 36 w 49"/>
                  <a:gd name="T49" fmla="*/ 41 h 47"/>
                  <a:gd name="T50" fmla="*/ 38 w 49"/>
                  <a:gd name="T51" fmla="*/ 44 h 47"/>
                  <a:gd name="T52" fmla="*/ 44 w 49"/>
                  <a:gd name="T53" fmla="*/ 38 h 47"/>
                  <a:gd name="T54" fmla="*/ 42 w 49"/>
                  <a:gd name="T55" fmla="*/ 35 h 47"/>
                  <a:gd name="T56" fmla="*/ 45 w 49"/>
                  <a:gd name="T57" fmla="*/ 28 h 47"/>
                  <a:gd name="T58" fmla="*/ 49 w 49"/>
                  <a:gd name="T59" fmla="*/ 28 h 47"/>
                  <a:gd name="T60" fmla="*/ 49 w 49"/>
                  <a:gd name="T61" fmla="*/ 19 h 47"/>
                  <a:gd name="T62" fmla="*/ 45 w 49"/>
                  <a:gd name="T63" fmla="*/ 19 h 47"/>
                  <a:gd name="T64" fmla="*/ 42 w 49"/>
                  <a:gd name="T65" fmla="*/ 12 h 47"/>
                  <a:gd name="T66" fmla="*/ 24 w 49"/>
                  <a:gd name="T67" fmla="*/ 38 h 47"/>
                  <a:gd name="T68" fmla="*/ 9 w 49"/>
                  <a:gd name="T69" fmla="*/ 24 h 47"/>
                  <a:gd name="T70" fmla="*/ 24 w 49"/>
                  <a:gd name="T71" fmla="*/ 9 h 47"/>
                  <a:gd name="T72" fmla="*/ 39 w 49"/>
                  <a:gd name="T73" fmla="*/ 24 h 47"/>
                  <a:gd name="T74" fmla="*/ 24 w 49"/>
                  <a:gd name="T75" fmla="*/ 3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9" h="47">
                    <a:moveTo>
                      <a:pt x="42" y="12"/>
                    </a:moveTo>
                    <a:cubicBezTo>
                      <a:pt x="45" y="9"/>
                      <a:pt x="45" y="9"/>
                      <a:pt x="45" y="9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3" y="5"/>
                      <a:pt x="31" y="4"/>
                      <a:pt x="28" y="3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7" y="4"/>
                      <a:pt x="15" y="5"/>
                      <a:pt x="13" y="6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4"/>
                      <a:pt x="4" y="17"/>
                      <a:pt x="4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31"/>
                      <a:pt x="5" y="33"/>
                      <a:pt x="7" y="35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5" y="42"/>
                      <a:pt x="17" y="43"/>
                      <a:pt x="20" y="44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31" y="44"/>
                      <a:pt x="33" y="43"/>
                      <a:pt x="36" y="41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3" y="33"/>
                      <a:pt x="44" y="31"/>
                      <a:pt x="45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4" y="17"/>
                      <a:pt x="43" y="14"/>
                      <a:pt x="42" y="12"/>
                    </a:cubicBezTo>
                    <a:close/>
                    <a:moveTo>
                      <a:pt x="24" y="38"/>
                    </a:moveTo>
                    <a:cubicBezTo>
                      <a:pt x="16" y="38"/>
                      <a:pt x="9" y="32"/>
                      <a:pt x="9" y="24"/>
                    </a:cubicBezTo>
                    <a:cubicBezTo>
                      <a:pt x="9" y="15"/>
                      <a:pt x="16" y="9"/>
                      <a:pt x="24" y="9"/>
                    </a:cubicBezTo>
                    <a:cubicBezTo>
                      <a:pt x="33" y="9"/>
                      <a:pt x="39" y="15"/>
                      <a:pt x="39" y="24"/>
                    </a:cubicBezTo>
                    <a:cubicBezTo>
                      <a:pt x="39" y="32"/>
                      <a:pt x="33" y="38"/>
                      <a:pt x="24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5" name="Oval 134"/>
              <p:cNvSpPr>
                <a:spLocks noChangeArrowheads="1"/>
              </p:cNvSpPr>
              <p:nvPr/>
            </p:nvSpPr>
            <p:spPr bwMode="auto">
              <a:xfrm>
                <a:off x="2484495" y="5079132"/>
                <a:ext cx="21469" cy="2266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7907291" y="1685828"/>
              <a:ext cx="352516" cy="331040"/>
              <a:chOff x="2458255" y="3558424"/>
              <a:chExt cx="567731" cy="533142"/>
            </a:xfrm>
            <a:solidFill>
              <a:srgbClr val="01B3C5"/>
            </a:solidFill>
          </p:grpSpPr>
          <p:sp>
            <p:nvSpPr>
              <p:cNvPr id="147" name="Freeform 156"/>
              <p:cNvSpPr>
                <a:spLocks/>
              </p:cNvSpPr>
              <p:nvPr/>
            </p:nvSpPr>
            <p:spPr bwMode="auto">
              <a:xfrm>
                <a:off x="2458255" y="3558424"/>
                <a:ext cx="363778" cy="435340"/>
              </a:xfrm>
              <a:custGeom>
                <a:avLst/>
                <a:gdLst>
                  <a:gd name="T0" fmla="*/ 11 w 129"/>
                  <a:gd name="T1" fmla="*/ 12 h 154"/>
                  <a:gd name="T2" fmla="*/ 118 w 129"/>
                  <a:gd name="T3" fmla="*/ 12 h 154"/>
                  <a:gd name="T4" fmla="*/ 118 w 129"/>
                  <a:gd name="T5" fmla="*/ 31 h 154"/>
                  <a:gd name="T6" fmla="*/ 129 w 129"/>
                  <a:gd name="T7" fmla="*/ 31 h 154"/>
                  <a:gd name="T8" fmla="*/ 129 w 129"/>
                  <a:gd name="T9" fmla="*/ 10 h 154"/>
                  <a:gd name="T10" fmla="*/ 120 w 129"/>
                  <a:gd name="T11" fmla="*/ 0 h 154"/>
                  <a:gd name="T12" fmla="*/ 10 w 129"/>
                  <a:gd name="T13" fmla="*/ 0 h 154"/>
                  <a:gd name="T14" fmla="*/ 0 w 129"/>
                  <a:gd name="T15" fmla="*/ 10 h 154"/>
                  <a:gd name="T16" fmla="*/ 0 w 129"/>
                  <a:gd name="T17" fmla="*/ 144 h 154"/>
                  <a:gd name="T18" fmla="*/ 10 w 129"/>
                  <a:gd name="T19" fmla="*/ 154 h 154"/>
                  <a:gd name="T20" fmla="*/ 69 w 129"/>
                  <a:gd name="T21" fmla="*/ 154 h 154"/>
                  <a:gd name="T22" fmla="*/ 69 w 129"/>
                  <a:gd name="T23" fmla="*/ 143 h 154"/>
                  <a:gd name="T24" fmla="*/ 11 w 129"/>
                  <a:gd name="T25" fmla="*/ 143 h 154"/>
                  <a:gd name="T26" fmla="*/ 11 w 129"/>
                  <a:gd name="T27" fmla="*/ 1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9" h="154">
                    <a:moveTo>
                      <a:pt x="11" y="12"/>
                    </a:moveTo>
                    <a:cubicBezTo>
                      <a:pt x="118" y="12"/>
                      <a:pt x="118" y="12"/>
                      <a:pt x="118" y="12"/>
                    </a:cubicBezTo>
                    <a:cubicBezTo>
                      <a:pt x="118" y="31"/>
                      <a:pt x="118" y="31"/>
                      <a:pt x="118" y="31"/>
                    </a:cubicBezTo>
                    <a:cubicBezTo>
                      <a:pt x="129" y="31"/>
                      <a:pt x="129" y="31"/>
                      <a:pt x="129" y="31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29" y="5"/>
                      <a:pt x="125" y="0"/>
                      <a:pt x="12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0"/>
                      <a:pt x="5" y="154"/>
                      <a:pt x="10" y="154"/>
                    </a:cubicBezTo>
                    <a:cubicBezTo>
                      <a:pt x="69" y="154"/>
                      <a:pt x="69" y="154"/>
                      <a:pt x="69" y="154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11" y="143"/>
                      <a:pt x="11" y="143"/>
                      <a:pt x="11" y="14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8" name="Freeform 157"/>
              <p:cNvSpPr>
                <a:spLocks noEditPoints="1"/>
              </p:cNvSpPr>
              <p:nvPr/>
            </p:nvSpPr>
            <p:spPr bwMode="auto">
              <a:xfrm>
                <a:off x="2664594" y="3657419"/>
                <a:ext cx="361392" cy="434147"/>
              </a:xfrm>
              <a:custGeom>
                <a:avLst/>
                <a:gdLst>
                  <a:gd name="T0" fmla="*/ 119 w 128"/>
                  <a:gd name="T1" fmla="*/ 0 h 154"/>
                  <a:gd name="T2" fmla="*/ 9 w 128"/>
                  <a:gd name="T3" fmla="*/ 0 h 154"/>
                  <a:gd name="T4" fmla="*/ 0 w 128"/>
                  <a:gd name="T5" fmla="*/ 10 h 154"/>
                  <a:gd name="T6" fmla="*/ 0 w 128"/>
                  <a:gd name="T7" fmla="*/ 144 h 154"/>
                  <a:gd name="T8" fmla="*/ 9 w 128"/>
                  <a:gd name="T9" fmla="*/ 154 h 154"/>
                  <a:gd name="T10" fmla="*/ 119 w 128"/>
                  <a:gd name="T11" fmla="*/ 154 h 154"/>
                  <a:gd name="T12" fmla="*/ 128 w 128"/>
                  <a:gd name="T13" fmla="*/ 144 h 154"/>
                  <a:gd name="T14" fmla="*/ 128 w 128"/>
                  <a:gd name="T15" fmla="*/ 10 h 154"/>
                  <a:gd name="T16" fmla="*/ 119 w 128"/>
                  <a:gd name="T17" fmla="*/ 0 h 154"/>
                  <a:gd name="T18" fmla="*/ 117 w 128"/>
                  <a:gd name="T19" fmla="*/ 142 h 154"/>
                  <a:gd name="T20" fmla="*/ 10 w 128"/>
                  <a:gd name="T21" fmla="*/ 142 h 154"/>
                  <a:gd name="T22" fmla="*/ 10 w 128"/>
                  <a:gd name="T23" fmla="*/ 12 h 154"/>
                  <a:gd name="T24" fmla="*/ 117 w 128"/>
                  <a:gd name="T25" fmla="*/ 12 h 154"/>
                  <a:gd name="T26" fmla="*/ 117 w 128"/>
                  <a:gd name="T27" fmla="*/ 14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8" h="154">
                    <a:moveTo>
                      <a:pt x="11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0"/>
                      <a:pt x="4" y="154"/>
                      <a:pt x="9" y="154"/>
                    </a:cubicBezTo>
                    <a:cubicBezTo>
                      <a:pt x="119" y="154"/>
                      <a:pt x="119" y="154"/>
                      <a:pt x="119" y="154"/>
                    </a:cubicBezTo>
                    <a:cubicBezTo>
                      <a:pt x="124" y="154"/>
                      <a:pt x="128" y="150"/>
                      <a:pt x="128" y="144"/>
                    </a:cubicBezTo>
                    <a:cubicBezTo>
                      <a:pt x="128" y="10"/>
                      <a:pt x="128" y="10"/>
                      <a:pt x="128" y="10"/>
                    </a:cubicBezTo>
                    <a:cubicBezTo>
                      <a:pt x="128" y="5"/>
                      <a:pt x="124" y="0"/>
                      <a:pt x="119" y="0"/>
                    </a:cubicBezTo>
                    <a:close/>
                    <a:moveTo>
                      <a:pt x="117" y="142"/>
                    </a:moveTo>
                    <a:cubicBezTo>
                      <a:pt x="10" y="142"/>
                      <a:pt x="10" y="142"/>
                      <a:pt x="10" y="14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7" y="12"/>
                      <a:pt x="117" y="12"/>
                      <a:pt x="117" y="12"/>
                    </a:cubicBezTo>
                    <a:lnTo>
                      <a:pt x="117" y="1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9" name="Rectangle 158"/>
              <p:cNvSpPr>
                <a:spLocks noChangeArrowheads="1"/>
              </p:cNvSpPr>
              <p:nvPr/>
            </p:nvSpPr>
            <p:spPr bwMode="auto">
              <a:xfrm>
                <a:off x="2718266" y="3764763"/>
                <a:ext cx="256434" cy="250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0" name="Rectangle 159"/>
              <p:cNvSpPr>
                <a:spLocks noChangeArrowheads="1"/>
              </p:cNvSpPr>
              <p:nvPr/>
            </p:nvSpPr>
            <p:spPr bwMode="auto">
              <a:xfrm>
                <a:off x="2718266" y="3832748"/>
                <a:ext cx="256434" cy="250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1" name="Rectangle 160"/>
              <p:cNvSpPr>
                <a:spLocks noChangeArrowheads="1"/>
              </p:cNvSpPr>
              <p:nvPr/>
            </p:nvSpPr>
            <p:spPr bwMode="auto">
              <a:xfrm>
                <a:off x="2718266" y="3900732"/>
                <a:ext cx="256434" cy="2146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2" name="Rectangle 161"/>
              <p:cNvSpPr>
                <a:spLocks noChangeArrowheads="1"/>
              </p:cNvSpPr>
              <p:nvPr/>
            </p:nvSpPr>
            <p:spPr bwMode="auto">
              <a:xfrm>
                <a:off x="2718266" y="3967524"/>
                <a:ext cx="256434" cy="226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3" name="Freeform 162"/>
              <p:cNvSpPr>
                <a:spLocks/>
              </p:cNvSpPr>
              <p:nvPr/>
            </p:nvSpPr>
            <p:spPr bwMode="auto">
              <a:xfrm>
                <a:off x="2515505" y="3669346"/>
                <a:ext cx="132391" cy="273131"/>
              </a:xfrm>
              <a:custGeom>
                <a:avLst/>
                <a:gdLst>
                  <a:gd name="T0" fmla="*/ 47 w 47"/>
                  <a:gd name="T1" fmla="*/ 97 h 97"/>
                  <a:gd name="T2" fmla="*/ 47 w 47"/>
                  <a:gd name="T3" fmla="*/ 78 h 97"/>
                  <a:gd name="T4" fmla="*/ 47 w 47"/>
                  <a:gd name="T5" fmla="*/ 78 h 97"/>
                  <a:gd name="T6" fmla="*/ 17 w 47"/>
                  <a:gd name="T7" fmla="*/ 48 h 97"/>
                  <a:gd name="T8" fmla="*/ 47 w 47"/>
                  <a:gd name="T9" fmla="*/ 19 h 97"/>
                  <a:gd name="T10" fmla="*/ 47 w 47"/>
                  <a:gd name="T11" fmla="*/ 19 h 97"/>
                  <a:gd name="T12" fmla="*/ 47 w 47"/>
                  <a:gd name="T13" fmla="*/ 0 h 97"/>
                  <a:gd name="T14" fmla="*/ 38 w 47"/>
                  <a:gd name="T15" fmla="*/ 0 h 97"/>
                  <a:gd name="T16" fmla="*/ 38 w 47"/>
                  <a:gd name="T17" fmla="*/ 8 h 97"/>
                  <a:gd name="T18" fmla="*/ 24 w 47"/>
                  <a:gd name="T19" fmla="*/ 14 h 97"/>
                  <a:gd name="T20" fmla="*/ 19 w 47"/>
                  <a:gd name="T21" fmla="*/ 8 h 97"/>
                  <a:gd name="T22" fmla="*/ 6 w 47"/>
                  <a:gd name="T23" fmla="*/ 20 h 97"/>
                  <a:gd name="T24" fmla="*/ 12 w 47"/>
                  <a:gd name="T25" fmla="*/ 26 h 97"/>
                  <a:gd name="T26" fmla="*/ 6 w 47"/>
                  <a:gd name="T27" fmla="*/ 40 h 97"/>
                  <a:gd name="T28" fmla="*/ 0 w 47"/>
                  <a:gd name="T29" fmla="*/ 40 h 97"/>
                  <a:gd name="T30" fmla="*/ 0 w 47"/>
                  <a:gd name="T31" fmla="*/ 57 h 97"/>
                  <a:gd name="T32" fmla="*/ 6 w 47"/>
                  <a:gd name="T33" fmla="*/ 57 h 97"/>
                  <a:gd name="T34" fmla="*/ 12 w 47"/>
                  <a:gd name="T35" fmla="*/ 71 h 97"/>
                  <a:gd name="T36" fmla="*/ 6 w 47"/>
                  <a:gd name="T37" fmla="*/ 77 h 97"/>
                  <a:gd name="T38" fmla="*/ 18 w 47"/>
                  <a:gd name="T39" fmla="*/ 89 h 97"/>
                  <a:gd name="T40" fmla="*/ 24 w 47"/>
                  <a:gd name="T41" fmla="*/ 83 h 97"/>
                  <a:gd name="T42" fmla="*/ 38 w 47"/>
                  <a:gd name="T43" fmla="*/ 89 h 97"/>
                  <a:gd name="T44" fmla="*/ 38 w 47"/>
                  <a:gd name="T45" fmla="*/ 97 h 97"/>
                  <a:gd name="T46" fmla="*/ 47 w 47"/>
                  <a:gd name="T4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97">
                    <a:moveTo>
                      <a:pt x="47" y="97"/>
                    </a:moveTo>
                    <a:cubicBezTo>
                      <a:pt x="47" y="78"/>
                      <a:pt x="47" y="78"/>
                      <a:pt x="47" y="78"/>
                    </a:cubicBezTo>
                    <a:cubicBezTo>
                      <a:pt x="47" y="78"/>
                      <a:pt x="47" y="78"/>
                      <a:pt x="47" y="78"/>
                    </a:cubicBezTo>
                    <a:cubicBezTo>
                      <a:pt x="30" y="78"/>
                      <a:pt x="17" y="64"/>
                      <a:pt x="17" y="48"/>
                    </a:cubicBezTo>
                    <a:cubicBezTo>
                      <a:pt x="17" y="32"/>
                      <a:pt x="30" y="19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3" y="9"/>
                      <a:pt x="28" y="11"/>
                      <a:pt x="24" y="14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30"/>
                      <a:pt x="7" y="35"/>
                      <a:pt x="6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7" y="62"/>
                      <a:pt x="9" y="67"/>
                      <a:pt x="12" y="71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8" y="86"/>
                      <a:pt x="33" y="88"/>
                      <a:pt x="38" y="89"/>
                    </a:cubicBezTo>
                    <a:cubicBezTo>
                      <a:pt x="38" y="97"/>
                      <a:pt x="38" y="97"/>
                      <a:pt x="38" y="97"/>
                    </a:cubicBezTo>
                    <a:lnTo>
                      <a:pt x="47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4" name="Freeform 163"/>
              <p:cNvSpPr>
                <a:spLocks/>
              </p:cNvSpPr>
              <p:nvPr/>
            </p:nvSpPr>
            <p:spPr bwMode="auto">
              <a:xfrm>
                <a:off x="2585875" y="3742102"/>
                <a:ext cx="62021" cy="127621"/>
              </a:xfrm>
              <a:custGeom>
                <a:avLst/>
                <a:gdLst>
                  <a:gd name="T0" fmla="*/ 22 w 22"/>
                  <a:gd name="T1" fmla="*/ 7 h 45"/>
                  <a:gd name="T2" fmla="*/ 22 w 22"/>
                  <a:gd name="T3" fmla="*/ 0 h 45"/>
                  <a:gd name="T4" fmla="*/ 22 w 22"/>
                  <a:gd name="T5" fmla="*/ 0 h 45"/>
                  <a:gd name="T6" fmla="*/ 0 w 22"/>
                  <a:gd name="T7" fmla="*/ 22 h 45"/>
                  <a:gd name="T8" fmla="*/ 22 w 22"/>
                  <a:gd name="T9" fmla="*/ 45 h 45"/>
                  <a:gd name="T10" fmla="*/ 22 w 22"/>
                  <a:gd name="T11" fmla="*/ 45 h 45"/>
                  <a:gd name="T12" fmla="*/ 22 w 22"/>
                  <a:gd name="T13" fmla="*/ 38 h 45"/>
                  <a:gd name="T14" fmla="*/ 22 w 22"/>
                  <a:gd name="T15" fmla="*/ 38 h 45"/>
                  <a:gd name="T16" fmla="*/ 7 w 22"/>
                  <a:gd name="T17" fmla="*/ 22 h 45"/>
                  <a:gd name="T18" fmla="*/ 22 w 22"/>
                  <a:gd name="T19" fmla="*/ 7 h 45"/>
                  <a:gd name="T20" fmla="*/ 22 w 22"/>
                  <a:gd name="T21" fmla="*/ 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5">
                    <a:moveTo>
                      <a:pt x="22" y="7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5"/>
                      <a:pt x="9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13" y="38"/>
                      <a:pt x="7" y="31"/>
                      <a:pt x="7" y="22"/>
                    </a:cubicBezTo>
                    <a:cubicBezTo>
                      <a:pt x="7" y="14"/>
                      <a:pt x="13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Freeform 164"/>
              <p:cNvSpPr>
                <a:spLocks/>
              </p:cNvSpPr>
              <p:nvPr/>
            </p:nvSpPr>
            <p:spPr bwMode="auto">
              <a:xfrm>
                <a:off x="2625235" y="3781461"/>
                <a:ext cx="22662" cy="45323"/>
              </a:xfrm>
              <a:custGeom>
                <a:avLst/>
                <a:gdLst>
                  <a:gd name="T0" fmla="*/ 8 w 8"/>
                  <a:gd name="T1" fmla="*/ 16 h 16"/>
                  <a:gd name="T2" fmla="*/ 8 w 8"/>
                  <a:gd name="T3" fmla="*/ 0 h 16"/>
                  <a:gd name="T4" fmla="*/ 0 w 8"/>
                  <a:gd name="T5" fmla="*/ 8 h 16"/>
                  <a:gd name="T6" fmla="*/ 8 w 8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6">
                    <a:moveTo>
                      <a:pt x="8" y="16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56" name="组合 155"/>
            <p:cNvGrpSpPr/>
            <p:nvPr/>
          </p:nvGrpSpPr>
          <p:grpSpPr>
            <a:xfrm flipH="1">
              <a:off x="8683546" y="1427885"/>
              <a:ext cx="2335184" cy="865895"/>
              <a:chOff x="2652976" y="4783304"/>
              <a:chExt cx="2335184" cy="865895"/>
            </a:xfrm>
          </p:grpSpPr>
          <p:sp>
            <p:nvSpPr>
              <p:cNvPr id="157" name="文本框 104"/>
              <p:cNvSpPr txBox="1"/>
              <p:nvPr/>
            </p:nvSpPr>
            <p:spPr bwMode="auto">
              <a:xfrm>
                <a:off x="2652976" y="5096921"/>
                <a:ext cx="2335184" cy="552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  <p:sp>
            <p:nvSpPr>
              <p:cNvPr id="158" name="文本框 105"/>
              <p:cNvSpPr txBox="1"/>
              <p:nvPr/>
            </p:nvSpPr>
            <p:spPr bwMode="auto">
              <a:xfrm>
                <a:off x="3053107" y="4783304"/>
                <a:ext cx="1922797" cy="4236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1B3C5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 flipH="1">
              <a:off x="8683546" y="4570220"/>
              <a:ext cx="2335184" cy="865895"/>
              <a:chOff x="2652976" y="4783304"/>
              <a:chExt cx="2335184" cy="865895"/>
            </a:xfrm>
          </p:grpSpPr>
          <p:sp>
            <p:nvSpPr>
              <p:cNvPr id="160" name="文本框 107"/>
              <p:cNvSpPr txBox="1"/>
              <p:nvPr/>
            </p:nvSpPr>
            <p:spPr bwMode="auto">
              <a:xfrm>
                <a:off x="2652976" y="5096921"/>
                <a:ext cx="2335184" cy="552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  <p:sp>
            <p:nvSpPr>
              <p:cNvPr id="161" name="文本框 108"/>
              <p:cNvSpPr txBox="1"/>
              <p:nvPr/>
            </p:nvSpPr>
            <p:spPr bwMode="auto">
              <a:xfrm>
                <a:off x="3053107" y="4783304"/>
                <a:ext cx="1922797" cy="4236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85CB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1153098" y="1415956"/>
              <a:ext cx="2335184" cy="865896"/>
              <a:chOff x="2652976" y="4783304"/>
              <a:chExt cx="2335184" cy="865896"/>
            </a:xfrm>
          </p:grpSpPr>
          <p:sp>
            <p:nvSpPr>
              <p:cNvPr id="163" name="文本框 110"/>
              <p:cNvSpPr txBox="1"/>
              <p:nvPr/>
            </p:nvSpPr>
            <p:spPr bwMode="auto">
              <a:xfrm>
                <a:off x="2652976" y="5096921"/>
                <a:ext cx="2335184" cy="552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algn="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  <p:sp>
            <p:nvSpPr>
              <p:cNvPr id="164" name="文本框 111"/>
              <p:cNvSpPr txBox="1"/>
              <p:nvPr/>
            </p:nvSpPr>
            <p:spPr bwMode="auto">
              <a:xfrm>
                <a:off x="3053107" y="4783304"/>
                <a:ext cx="1922797" cy="4236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BF53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1153098" y="4579225"/>
              <a:ext cx="2335184" cy="865896"/>
              <a:chOff x="2652976" y="4783304"/>
              <a:chExt cx="2335184" cy="865896"/>
            </a:xfrm>
          </p:grpSpPr>
          <p:sp>
            <p:nvSpPr>
              <p:cNvPr id="166" name="文本框 113"/>
              <p:cNvSpPr txBox="1"/>
              <p:nvPr/>
            </p:nvSpPr>
            <p:spPr bwMode="auto">
              <a:xfrm>
                <a:off x="2652976" y="5096921"/>
                <a:ext cx="2335184" cy="552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algn="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  <p:sp>
            <p:nvSpPr>
              <p:cNvPr id="167" name="文本框 114"/>
              <p:cNvSpPr txBox="1"/>
              <p:nvPr/>
            </p:nvSpPr>
            <p:spPr bwMode="auto">
              <a:xfrm>
                <a:off x="3053107" y="4783304"/>
                <a:ext cx="1922797" cy="4236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65885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90566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组合 273"/>
          <p:cNvGrpSpPr/>
          <p:nvPr/>
        </p:nvGrpSpPr>
        <p:grpSpPr>
          <a:xfrm>
            <a:off x="264482" y="1067370"/>
            <a:ext cx="8627998" cy="4908911"/>
            <a:chOff x="1579418" y="804457"/>
            <a:chExt cx="9255895" cy="5266154"/>
          </a:xfrm>
        </p:grpSpPr>
        <p:grpSp>
          <p:nvGrpSpPr>
            <p:cNvPr id="138" name="组合 137"/>
            <p:cNvGrpSpPr/>
            <p:nvPr/>
          </p:nvGrpSpPr>
          <p:grpSpPr>
            <a:xfrm>
              <a:off x="6627692" y="4521620"/>
              <a:ext cx="1394822" cy="1394822"/>
              <a:chOff x="6599117" y="4521620"/>
              <a:chExt cx="1394822" cy="1394822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6599117" y="4521620"/>
                <a:ext cx="1394822" cy="1394822"/>
              </a:xfrm>
              <a:prstGeom prst="ellipse">
                <a:avLst/>
              </a:prstGeom>
              <a:solidFill>
                <a:srgbClr val="FBFBFB"/>
              </a:solidFill>
              <a:ln w="25400" cap="flat" cmpd="sng" algn="ctr">
                <a:noFill/>
                <a:prstDash val="solid"/>
              </a:ln>
              <a:effectLst>
                <a:outerShdw blurRad="177800" dist="139700" dir="2700000" sx="96000" sy="96000" algn="tl" rotWithShape="0">
                  <a:prstClr val="black">
                    <a:alpha val="2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6847043" y="4769546"/>
                <a:ext cx="898969" cy="898969"/>
              </a:xfrm>
              <a:prstGeom prst="ellipse">
                <a:avLst/>
              </a:prstGeom>
              <a:solidFill>
                <a:srgbClr val="FBFBFB"/>
              </a:solidFill>
              <a:ln w="25400" cap="flat" cmpd="sng" algn="ctr">
                <a:noFill/>
                <a:prstDash val="solid"/>
              </a:ln>
              <a:effectLst>
                <a:innerShdw blurRad="165100" dist="63500" dir="2700000">
                  <a:srgbClr val="FFFFFF">
                    <a:lumMod val="50000"/>
                    <a:alpha val="15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1" name="等腰三角形 140"/>
              <p:cNvSpPr/>
              <p:nvPr/>
            </p:nvSpPr>
            <p:spPr>
              <a:xfrm rot="27180000">
                <a:off x="7787429" y="5193760"/>
                <a:ext cx="95480" cy="82311"/>
              </a:xfrm>
              <a:prstGeom prst="triangle">
                <a:avLst/>
              </a:prstGeom>
              <a:solidFill>
                <a:srgbClr val="FFFFFF">
                  <a:lumMod val="75000"/>
                  <a:alpha val="3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2" name="等腰三角形 141"/>
              <p:cNvSpPr/>
              <p:nvPr/>
            </p:nvSpPr>
            <p:spPr>
              <a:xfrm rot="28620000">
                <a:off x="7730023" y="5408003"/>
                <a:ext cx="95480" cy="82311"/>
              </a:xfrm>
              <a:prstGeom prst="triangle">
                <a:avLst/>
              </a:prstGeom>
              <a:solidFill>
                <a:srgbClr val="FFFFFF">
                  <a:lumMod val="75000"/>
                  <a:alpha val="3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3" name="等腰三角形 142"/>
              <p:cNvSpPr/>
              <p:nvPr/>
            </p:nvSpPr>
            <p:spPr>
              <a:xfrm rot="30060000">
                <a:off x="7590440" y="5580374"/>
                <a:ext cx="95480" cy="82311"/>
              </a:xfrm>
              <a:prstGeom prst="triangle">
                <a:avLst/>
              </a:prstGeom>
              <a:solidFill>
                <a:srgbClr val="FFFFFF">
                  <a:lumMod val="75000"/>
                  <a:alpha val="3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4" name="等腰三角形 143"/>
              <p:cNvSpPr/>
              <p:nvPr/>
            </p:nvSpPr>
            <p:spPr>
              <a:xfrm rot="31500000">
                <a:off x="7392814" y="5681070"/>
                <a:ext cx="95480" cy="82311"/>
              </a:xfrm>
              <a:prstGeom prst="triangle">
                <a:avLst/>
              </a:prstGeom>
              <a:solidFill>
                <a:srgbClr val="FFFFFF">
                  <a:lumMod val="75000"/>
                  <a:alpha val="3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5" name="等腰三角形 144"/>
              <p:cNvSpPr/>
              <p:nvPr/>
            </p:nvSpPr>
            <p:spPr>
              <a:xfrm rot="32940000">
                <a:off x="7171318" y="5692677"/>
                <a:ext cx="95480" cy="82311"/>
              </a:xfrm>
              <a:prstGeom prst="triangle">
                <a:avLst/>
              </a:prstGeom>
              <a:solidFill>
                <a:srgbClr val="FFFFFF">
                  <a:lumMod val="75000"/>
                  <a:alpha val="3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6" name="等腰三角形 145"/>
              <p:cNvSpPr/>
              <p:nvPr/>
            </p:nvSpPr>
            <p:spPr>
              <a:xfrm rot="34380000">
                <a:off x="6964249" y="5613191"/>
                <a:ext cx="95480" cy="82311"/>
              </a:xfrm>
              <a:prstGeom prst="triangle">
                <a:avLst/>
              </a:prstGeom>
              <a:solidFill>
                <a:srgbClr val="FFFFFF">
                  <a:lumMod val="75000"/>
                  <a:alpha val="3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7" name="等腰三角形 146"/>
              <p:cNvSpPr/>
              <p:nvPr/>
            </p:nvSpPr>
            <p:spPr>
              <a:xfrm rot="35820000">
                <a:off x="6807413" y="5456355"/>
                <a:ext cx="95480" cy="82311"/>
              </a:xfrm>
              <a:prstGeom prst="triangle">
                <a:avLst/>
              </a:prstGeom>
              <a:solidFill>
                <a:srgbClr val="FFFFFF">
                  <a:lumMod val="75000"/>
                  <a:alpha val="3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8" name="等腰三角形 147"/>
              <p:cNvSpPr/>
              <p:nvPr/>
            </p:nvSpPr>
            <p:spPr>
              <a:xfrm rot="37260000">
                <a:off x="6727927" y="5249287"/>
                <a:ext cx="95480" cy="82311"/>
              </a:xfrm>
              <a:prstGeom prst="triangle">
                <a:avLst/>
              </a:prstGeom>
              <a:solidFill>
                <a:srgbClr val="FFFFFF">
                  <a:lumMod val="75000"/>
                  <a:alpha val="3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9" name="等腰三角形 148"/>
              <p:cNvSpPr/>
              <p:nvPr/>
            </p:nvSpPr>
            <p:spPr>
              <a:xfrm rot="38700000">
                <a:off x="6739535" y="5027790"/>
                <a:ext cx="95480" cy="82311"/>
              </a:xfrm>
              <a:prstGeom prst="triangle">
                <a:avLst/>
              </a:prstGeom>
              <a:solidFill>
                <a:srgbClr val="FFFFFF">
                  <a:lumMod val="75000"/>
                  <a:alpha val="3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0" name="等腰三角形 149"/>
              <p:cNvSpPr/>
              <p:nvPr/>
            </p:nvSpPr>
            <p:spPr>
              <a:xfrm rot="40140000">
                <a:off x="6840231" y="4830165"/>
                <a:ext cx="95480" cy="82311"/>
              </a:xfrm>
              <a:prstGeom prst="triangle">
                <a:avLst/>
              </a:prstGeom>
              <a:solidFill>
                <a:srgbClr val="FFFFFF">
                  <a:lumMod val="75000"/>
                  <a:alpha val="3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1" name="等腰三角形 150"/>
              <p:cNvSpPr/>
              <p:nvPr/>
            </p:nvSpPr>
            <p:spPr>
              <a:xfrm rot="41580000">
                <a:off x="7012601" y="4690582"/>
                <a:ext cx="95480" cy="82311"/>
              </a:xfrm>
              <a:prstGeom prst="triangle">
                <a:avLst/>
              </a:prstGeom>
              <a:solidFill>
                <a:srgbClr val="FFFFFF">
                  <a:lumMod val="75000"/>
                  <a:alpha val="3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7018115" y="4943986"/>
                <a:ext cx="540186" cy="540186"/>
                <a:chOff x="7791318" y="938131"/>
                <a:chExt cx="800202" cy="800201"/>
              </a:xfrm>
            </p:grpSpPr>
            <p:sp>
              <p:nvSpPr>
                <p:cNvPr id="154" name="Freeform 169"/>
                <p:cNvSpPr>
                  <a:spLocks noEditPoints="1"/>
                </p:cNvSpPr>
                <p:nvPr/>
              </p:nvSpPr>
              <p:spPr bwMode="auto">
                <a:xfrm>
                  <a:off x="8206599" y="1094268"/>
                  <a:ext cx="384921" cy="582261"/>
                </a:xfrm>
                <a:custGeom>
                  <a:avLst/>
                  <a:gdLst>
                    <a:gd name="T0" fmla="*/ 118 w 150"/>
                    <a:gd name="T1" fmla="*/ 0 h 227"/>
                    <a:gd name="T2" fmla="*/ 0 w 150"/>
                    <a:gd name="T3" fmla="*/ 96 h 227"/>
                    <a:gd name="T4" fmla="*/ 76 w 150"/>
                    <a:gd name="T5" fmla="*/ 227 h 227"/>
                    <a:gd name="T6" fmla="*/ 150 w 150"/>
                    <a:gd name="T7" fmla="*/ 95 h 227"/>
                    <a:gd name="T8" fmla="*/ 118 w 150"/>
                    <a:gd name="T9" fmla="*/ 0 h 227"/>
                    <a:gd name="T10" fmla="*/ 80 w 150"/>
                    <a:gd name="T11" fmla="*/ 211 h 227"/>
                    <a:gd name="T12" fmla="*/ 15 w 150"/>
                    <a:gd name="T13" fmla="*/ 99 h 227"/>
                    <a:gd name="T14" fmla="*/ 115 w 150"/>
                    <a:gd name="T15" fmla="*/ 17 h 227"/>
                    <a:gd name="T16" fmla="*/ 138 w 150"/>
                    <a:gd name="T17" fmla="*/ 95 h 227"/>
                    <a:gd name="T18" fmla="*/ 80 w 150"/>
                    <a:gd name="T19" fmla="*/ 211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0" h="227">
                      <a:moveTo>
                        <a:pt x="118" y="0"/>
                      </a:move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76" y="227"/>
                        <a:pt x="76" y="227"/>
                        <a:pt x="76" y="227"/>
                      </a:cubicBezTo>
                      <a:cubicBezTo>
                        <a:pt x="120" y="200"/>
                        <a:pt x="150" y="151"/>
                        <a:pt x="150" y="95"/>
                      </a:cubicBezTo>
                      <a:cubicBezTo>
                        <a:pt x="150" y="59"/>
                        <a:pt x="138" y="26"/>
                        <a:pt x="118" y="0"/>
                      </a:cubicBezTo>
                      <a:close/>
                      <a:moveTo>
                        <a:pt x="80" y="211"/>
                      </a:moveTo>
                      <a:cubicBezTo>
                        <a:pt x="15" y="99"/>
                        <a:pt x="15" y="99"/>
                        <a:pt x="15" y="99"/>
                      </a:cubicBezTo>
                      <a:cubicBezTo>
                        <a:pt x="115" y="17"/>
                        <a:pt x="115" y="17"/>
                        <a:pt x="115" y="17"/>
                      </a:cubicBezTo>
                      <a:cubicBezTo>
                        <a:pt x="130" y="40"/>
                        <a:pt x="138" y="67"/>
                        <a:pt x="138" y="95"/>
                      </a:cubicBezTo>
                      <a:cubicBezTo>
                        <a:pt x="138" y="141"/>
                        <a:pt x="117" y="184"/>
                        <a:pt x="80" y="211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5" name="Freeform 170"/>
                <p:cNvSpPr>
                  <a:spLocks/>
                </p:cNvSpPr>
                <p:nvPr/>
              </p:nvSpPr>
              <p:spPr bwMode="auto">
                <a:xfrm>
                  <a:off x="7791318" y="938131"/>
                  <a:ext cx="584429" cy="800201"/>
                </a:xfrm>
                <a:custGeom>
                  <a:avLst/>
                  <a:gdLst>
                    <a:gd name="T0" fmla="*/ 150 w 228"/>
                    <a:gd name="T1" fmla="*/ 158 h 312"/>
                    <a:gd name="T2" fmla="*/ 149 w 228"/>
                    <a:gd name="T3" fmla="*/ 157 h 312"/>
                    <a:gd name="T4" fmla="*/ 149 w 228"/>
                    <a:gd name="T5" fmla="*/ 156 h 312"/>
                    <a:gd name="T6" fmla="*/ 149 w 228"/>
                    <a:gd name="T7" fmla="*/ 0 h 312"/>
                    <a:gd name="T8" fmla="*/ 0 w 228"/>
                    <a:gd name="T9" fmla="*/ 156 h 312"/>
                    <a:gd name="T10" fmla="*/ 156 w 228"/>
                    <a:gd name="T11" fmla="*/ 312 h 312"/>
                    <a:gd name="T12" fmla="*/ 228 w 228"/>
                    <a:gd name="T13" fmla="*/ 294 h 312"/>
                    <a:gd name="T14" fmla="*/ 150 w 228"/>
                    <a:gd name="T15" fmla="*/ 159 h 312"/>
                    <a:gd name="T16" fmla="*/ 150 w 228"/>
                    <a:gd name="T17" fmla="*/ 158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312">
                      <a:moveTo>
                        <a:pt x="150" y="158"/>
                      </a:moveTo>
                      <a:cubicBezTo>
                        <a:pt x="150" y="158"/>
                        <a:pt x="150" y="157"/>
                        <a:pt x="149" y="157"/>
                      </a:cubicBezTo>
                      <a:cubicBezTo>
                        <a:pt x="149" y="157"/>
                        <a:pt x="149" y="156"/>
                        <a:pt x="149" y="156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66" y="3"/>
                        <a:pt x="0" y="72"/>
                        <a:pt x="0" y="156"/>
                      </a:cubicBezTo>
                      <a:cubicBezTo>
                        <a:pt x="0" y="242"/>
                        <a:pt x="69" y="312"/>
                        <a:pt x="156" y="312"/>
                      </a:cubicBezTo>
                      <a:cubicBezTo>
                        <a:pt x="182" y="312"/>
                        <a:pt x="207" y="305"/>
                        <a:pt x="228" y="294"/>
                      </a:cubicBezTo>
                      <a:cubicBezTo>
                        <a:pt x="150" y="159"/>
                        <a:pt x="150" y="159"/>
                        <a:pt x="150" y="159"/>
                      </a:cubicBezTo>
                      <a:cubicBezTo>
                        <a:pt x="150" y="158"/>
                        <a:pt x="150" y="158"/>
                        <a:pt x="150" y="158"/>
                      </a:cubicBezTo>
                      <a:close/>
                    </a:path>
                  </a:pathLst>
                </a:custGeom>
                <a:solidFill>
                  <a:srgbClr val="985CB0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6" name="Freeform 171"/>
                <p:cNvSpPr>
                  <a:spLocks/>
                </p:cNvSpPr>
                <p:nvPr/>
              </p:nvSpPr>
              <p:spPr bwMode="auto">
                <a:xfrm>
                  <a:off x="8201178" y="938131"/>
                  <a:ext cx="13011" cy="9759"/>
                </a:xfrm>
                <a:custGeom>
                  <a:avLst/>
                  <a:gdLst>
                    <a:gd name="T0" fmla="*/ 0 w 5"/>
                    <a:gd name="T1" fmla="*/ 0 h 4"/>
                    <a:gd name="T2" fmla="*/ 0 w 5"/>
                    <a:gd name="T3" fmla="*/ 4 h 4"/>
                    <a:gd name="T4" fmla="*/ 5 w 5"/>
                    <a:gd name="T5" fmla="*/ 0 h 4"/>
                    <a:gd name="T6" fmla="*/ 0 w 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0"/>
                        <a:pt x="2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7" name="Freeform 172"/>
                <p:cNvSpPr>
                  <a:spLocks/>
                </p:cNvSpPr>
                <p:nvPr/>
              </p:nvSpPr>
              <p:spPr bwMode="auto">
                <a:xfrm>
                  <a:off x="8201178" y="940300"/>
                  <a:ext cx="67226" cy="59636"/>
                </a:xfrm>
                <a:custGeom>
                  <a:avLst/>
                  <a:gdLst>
                    <a:gd name="T0" fmla="*/ 14 w 26"/>
                    <a:gd name="T1" fmla="*/ 0 h 23"/>
                    <a:gd name="T2" fmla="*/ 0 w 26"/>
                    <a:gd name="T3" fmla="*/ 11 h 23"/>
                    <a:gd name="T4" fmla="*/ 0 w 26"/>
                    <a:gd name="T5" fmla="*/ 23 h 23"/>
                    <a:gd name="T6" fmla="*/ 26 w 26"/>
                    <a:gd name="T7" fmla="*/ 2 h 23"/>
                    <a:gd name="T8" fmla="*/ 14 w 26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23">
                      <a:moveTo>
                        <a:pt x="14" y="0"/>
                      </a:move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2" y="1"/>
                        <a:pt x="18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8" name="Freeform 173"/>
                <p:cNvSpPr>
                  <a:spLocks/>
                </p:cNvSpPr>
                <p:nvPr/>
              </p:nvSpPr>
              <p:spPr bwMode="auto">
                <a:xfrm>
                  <a:off x="8201178" y="951142"/>
                  <a:ext cx="114934" cy="99754"/>
                </a:xfrm>
                <a:custGeom>
                  <a:avLst/>
                  <a:gdLst>
                    <a:gd name="T0" fmla="*/ 35 w 45"/>
                    <a:gd name="T1" fmla="*/ 0 h 39"/>
                    <a:gd name="T2" fmla="*/ 0 w 45"/>
                    <a:gd name="T3" fmla="*/ 27 h 39"/>
                    <a:gd name="T4" fmla="*/ 0 w 45"/>
                    <a:gd name="T5" fmla="*/ 39 h 39"/>
                    <a:gd name="T6" fmla="*/ 45 w 45"/>
                    <a:gd name="T7" fmla="*/ 3 h 39"/>
                    <a:gd name="T8" fmla="*/ 35 w 45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39">
                      <a:moveTo>
                        <a:pt x="35" y="0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2" y="2"/>
                        <a:pt x="38" y="1"/>
                        <a:pt x="35" y="0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9" name="Freeform 174"/>
                <p:cNvSpPr>
                  <a:spLocks/>
                </p:cNvSpPr>
                <p:nvPr/>
              </p:nvSpPr>
              <p:spPr bwMode="auto">
                <a:xfrm>
                  <a:off x="8201178" y="964154"/>
                  <a:ext cx="159390" cy="137704"/>
                </a:xfrm>
                <a:custGeom>
                  <a:avLst/>
                  <a:gdLst>
                    <a:gd name="T0" fmla="*/ 53 w 62"/>
                    <a:gd name="T1" fmla="*/ 0 h 54"/>
                    <a:gd name="T2" fmla="*/ 0 w 62"/>
                    <a:gd name="T3" fmla="*/ 43 h 54"/>
                    <a:gd name="T4" fmla="*/ 0 w 62"/>
                    <a:gd name="T5" fmla="*/ 54 h 54"/>
                    <a:gd name="T6" fmla="*/ 62 w 62"/>
                    <a:gd name="T7" fmla="*/ 4 h 54"/>
                    <a:gd name="T8" fmla="*/ 53 w 62"/>
                    <a:gd name="T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54">
                      <a:moveTo>
                        <a:pt x="53" y="0"/>
                      </a:move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62" y="4"/>
                        <a:pt x="62" y="4"/>
                        <a:pt x="62" y="4"/>
                      </a:cubicBezTo>
                      <a:cubicBezTo>
                        <a:pt x="59" y="3"/>
                        <a:pt x="56" y="2"/>
                        <a:pt x="53" y="0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60" name="Freeform 175"/>
                <p:cNvSpPr>
                  <a:spLocks/>
                </p:cNvSpPr>
                <p:nvPr/>
              </p:nvSpPr>
              <p:spPr bwMode="auto">
                <a:xfrm>
                  <a:off x="8201178" y="984756"/>
                  <a:ext cx="197340" cy="169148"/>
                </a:xfrm>
                <a:custGeom>
                  <a:avLst/>
                  <a:gdLst>
                    <a:gd name="T0" fmla="*/ 68 w 77"/>
                    <a:gd name="T1" fmla="*/ 0 h 66"/>
                    <a:gd name="T2" fmla="*/ 0 w 77"/>
                    <a:gd name="T3" fmla="*/ 55 h 66"/>
                    <a:gd name="T4" fmla="*/ 0 w 77"/>
                    <a:gd name="T5" fmla="*/ 66 h 66"/>
                    <a:gd name="T6" fmla="*/ 77 w 77"/>
                    <a:gd name="T7" fmla="*/ 4 h 66"/>
                    <a:gd name="T8" fmla="*/ 68 w 77"/>
                    <a:gd name="T9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66">
                      <a:moveTo>
                        <a:pt x="68" y="0"/>
                      </a:move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4" y="3"/>
                        <a:pt x="71" y="1"/>
                        <a:pt x="68" y="0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61" name="Freeform 176"/>
                <p:cNvSpPr>
                  <a:spLocks/>
                </p:cNvSpPr>
                <p:nvPr/>
              </p:nvSpPr>
              <p:spPr bwMode="auto">
                <a:xfrm>
                  <a:off x="8201178" y="1005357"/>
                  <a:ext cx="230953" cy="199508"/>
                </a:xfrm>
                <a:custGeom>
                  <a:avLst/>
                  <a:gdLst>
                    <a:gd name="T0" fmla="*/ 83 w 90"/>
                    <a:gd name="T1" fmla="*/ 0 h 78"/>
                    <a:gd name="T2" fmla="*/ 0 w 90"/>
                    <a:gd name="T3" fmla="*/ 67 h 78"/>
                    <a:gd name="T4" fmla="*/ 0 w 90"/>
                    <a:gd name="T5" fmla="*/ 78 h 78"/>
                    <a:gd name="T6" fmla="*/ 90 w 90"/>
                    <a:gd name="T7" fmla="*/ 6 h 78"/>
                    <a:gd name="T8" fmla="*/ 83 w 90"/>
                    <a:gd name="T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78">
                      <a:moveTo>
                        <a:pt x="83" y="0"/>
                      </a:move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90" y="6"/>
                        <a:pt x="90" y="6"/>
                        <a:pt x="90" y="6"/>
                      </a:cubicBezTo>
                      <a:cubicBezTo>
                        <a:pt x="88" y="4"/>
                        <a:pt x="85" y="2"/>
                        <a:pt x="83" y="0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62" name="Freeform 177"/>
                <p:cNvSpPr>
                  <a:spLocks/>
                </p:cNvSpPr>
                <p:nvPr/>
              </p:nvSpPr>
              <p:spPr bwMode="auto">
                <a:xfrm>
                  <a:off x="8201178" y="1030295"/>
                  <a:ext cx="261313" cy="228784"/>
                </a:xfrm>
                <a:custGeom>
                  <a:avLst/>
                  <a:gdLst>
                    <a:gd name="T0" fmla="*/ 96 w 102"/>
                    <a:gd name="T1" fmla="*/ 0 h 89"/>
                    <a:gd name="T2" fmla="*/ 0 w 102"/>
                    <a:gd name="T3" fmla="*/ 77 h 89"/>
                    <a:gd name="T4" fmla="*/ 0 w 102"/>
                    <a:gd name="T5" fmla="*/ 89 h 89"/>
                    <a:gd name="T6" fmla="*/ 102 w 102"/>
                    <a:gd name="T7" fmla="*/ 6 h 89"/>
                    <a:gd name="T8" fmla="*/ 96 w 102"/>
                    <a:gd name="T9" fmla="*/ 0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89">
                      <a:moveTo>
                        <a:pt x="96" y="0"/>
                      </a:moveTo>
                      <a:cubicBezTo>
                        <a:pt x="0" y="77"/>
                        <a:pt x="0" y="77"/>
                        <a:pt x="0" y="77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102" y="6"/>
                        <a:pt x="102" y="6"/>
                        <a:pt x="102" y="6"/>
                      </a:cubicBezTo>
                      <a:cubicBezTo>
                        <a:pt x="100" y="4"/>
                        <a:pt x="98" y="2"/>
                        <a:pt x="96" y="0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63" name="Freeform 178"/>
                <p:cNvSpPr>
                  <a:spLocks/>
                </p:cNvSpPr>
                <p:nvPr/>
              </p:nvSpPr>
              <p:spPr bwMode="auto">
                <a:xfrm>
                  <a:off x="8201178" y="1058487"/>
                  <a:ext cx="289504" cy="249385"/>
                </a:xfrm>
                <a:custGeom>
                  <a:avLst/>
                  <a:gdLst>
                    <a:gd name="T0" fmla="*/ 107 w 113"/>
                    <a:gd name="T1" fmla="*/ 0 h 97"/>
                    <a:gd name="T2" fmla="*/ 0 w 113"/>
                    <a:gd name="T3" fmla="*/ 86 h 97"/>
                    <a:gd name="T4" fmla="*/ 0 w 113"/>
                    <a:gd name="T5" fmla="*/ 97 h 97"/>
                    <a:gd name="T6" fmla="*/ 113 w 113"/>
                    <a:gd name="T7" fmla="*/ 5 h 97"/>
                    <a:gd name="T8" fmla="*/ 107 w 113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97">
                      <a:moveTo>
                        <a:pt x="107" y="0"/>
                      </a:move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97"/>
                        <a:pt x="0" y="97"/>
                        <a:pt x="0" y="97"/>
                      </a:cubicBezTo>
                      <a:cubicBezTo>
                        <a:pt x="113" y="5"/>
                        <a:pt x="113" y="5"/>
                        <a:pt x="113" y="5"/>
                      </a:cubicBezTo>
                      <a:cubicBezTo>
                        <a:pt x="111" y="4"/>
                        <a:pt x="109" y="2"/>
                        <a:pt x="107" y="0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53" name="文本框 178"/>
              <p:cNvSpPr txBox="1"/>
              <p:nvPr/>
            </p:nvSpPr>
            <p:spPr bwMode="auto">
              <a:xfrm rot="1968977">
                <a:off x="6867602" y="4713254"/>
                <a:ext cx="1068892" cy="700845"/>
              </a:xfrm>
              <a:prstGeom prst="rect">
                <a:avLst/>
              </a:prstGeom>
              <a:noFill/>
            </p:spPr>
            <p:txBody>
              <a:bodyPr>
                <a:prstTxWarp prst="textArchUp">
                  <a:avLst>
                    <a:gd name="adj" fmla="val 7695470"/>
                  </a:avLst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6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OPTION</a:t>
                </a: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BF53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kumimoji="0" lang="en-US" altLang="zh-CN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985CB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E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985CB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4" name="组合 163"/>
            <p:cNvGrpSpPr/>
            <p:nvPr/>
          </p:nvGrpSpPr>
          <p:grpSpPr>
            <a:xfrm>
              <a:off x="5039891" y="4521620"/>
              <a:ext cx="1394822" cy="1394822"/>
              <a:chOff x="5011316" y="4521620"/>
              <a:chExt cx="1394822" cy="1394822"/>
            </a:xfrm>
          </p:grpSpPr>
          <p:sp>
            <p:nvSpPr>
              <p:cNvPr id="165" name="椭圆 164"/>
              <p:cNvSpPr/>
              <p:nvPr/>
            </p:nvSpPr>
            <p:spPr>
              <a:xfrm>
                <a:off x="5011316" y="4521620"/>
                <a:ext cx="1394822" cy="1394822"/>
              </a:xfrm>
              <a:prstGeom prst="ellipse">
                <a:avLst/>
              </a:prstGeom>
              <a:solidFill>
                <a:srgbClr val="FBFBFB"/>
              </a:solidFill>
              <a:ln w="25400" cap="flat" cmpd="sng" algn="ctr">
                <a:noFill/>
                <a:prstDash val="solid"/>
              </a:ln>
              <a:effectLst>
                <a:outerShdw blurRad="177800" dist="139700" dir="2700000" sx="96000" sy="96000" algn="tl" rotWithShape="0">
                  <a:prstClr val="black">
                    <a:alpha val="2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66" name="组合 165"/>
              <p:cNvGrpSpPr/>
              <p:nvPr/>
            </p:nvGrpSpPr>
            <p:grpSpPr>
              <a:xfrm>
                <a:off x="5390989" y="4909982"/>
                <a:ext cx="620762" cy="589518"/>
                <a:chOff x="10744063" y="2114592"/>
                <a:chExt cx="818635" cy="777432"/>
              </a:xfrm>
            </p:grpSpPr>
            <p:sp>
              <p:nvSpPr>
                <p:cNvPr id="168" name="Freeform 179"/>
                <p:cNvSpPr>
                  <a:spLocks/>
                </p:cNvSpPr>
                <p:nvPr/>
              </p:nvSpPr>
              <p:spPr bwMode="auto">
                <a:xfrm>
                  <a:off x="10944655" y="2460478"/>
                  <a:ext cx="71563" cy="33613"/>
                </a:xfrm>
                <a:custGeom>
                  <a:avLst/>
                  <a:gdLst>
                    <a:gd name="T0" fmla="*/ 27 w 28"/>
                    <a:gd name="T1" fmla="*/ 10 h 13"/>
                    <a:gd name="T2" fmla="*/ 28 w 28"/>
                    <a:gd name="T3" fmla="*/ 7 h 13"/>
                    <a:gd name="T4" fmla="*/ 1 w 28"/>
                    <a:gd name="T5" fmla="*/ 0 h 13"/>
                    <a:gd name="T6" fmla="*/ 0 w 28"/>
                    <a:gd name="T7" fmla="*/ 5 h 13"/>
                    <a:gd name="T8" fmla="*/ 27 w 28"/>
                    <a:gd name="T9" fmla="*/ 13 h 13"/>
                    <a:gd name="T10" fmla="*/ 27 w 28"/>
                    <a:gd name="T11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" h="13">
                      <a:moveTo>
                        <a:pt x="27" y="10"/>
                      </a:move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lnTo>
                        <a:pt x="27" y="1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69" name="Freeform 180"/>
                <p:cNvSpPr>
                  <a:spLocks/>
                </p:cNvSpPr>
                <p:nvPr/>
              </p:nvSpPr>
              <p:spPr bwMode="auto">
                <a:xfrm>
                  <a:off x="11072601" y="2417107"/>
                  <a:ext cx="150716" cy="217941"/>
                </a:xfrm>
                <a:custGeom>
                  <a:avLst/>
                  <a:gdLst>
                    <a:gd name="T0" fmla="*/ 34 w 59"/>
                    <a:gd name="T1" fmla="*/ 0 h 85"/>
                    <a:gd name="T2" fmla="*/ 30 w 59"/>
                    <a:gd name="T3" fmla="*/ 0 h 85"/>
                    <a:gd name="T4" fmla="*/ 29 w 59"/>
                    <a:gd name="T5" fmla="*/ 0 h 85"/>
                    <a:gd name="T6" fmla="*/ 29 w 59"/>
                    <a:gd name="T7" fmla="*/ 38 h 85"/>
                    <a:gd name="T8" fmla="*/ 7 w 59"/>
                    <a:gd name="T9" fmla="*/ 32 h 85"/>
                    <a:gd name="T10" fmla="*/ 7 w 59"/>
                    <a:gd name="T11" fmla="*/ 37 h 85"/>
                    <a:gd name="T12" fmla="*/ 7 w 59"/>
                    <a:gd name="T13" fmla="*/ 38 h 85"/>
                    <a:gd name="T14" fmla="*/ 27 w 59"/>
                    <a:gd name="T15" fmla="*/ 44 h 85"/>
                    <a:gd name="T16" fmla="*/ 0 w 59"/>
                    <a:gd name="T17" fmla="*/ 83 h 85"/>
                    <a:gd name="T18" fmla="*/ 4 w 59"/>
                    <a:gd name="T19" fmla="*/ 85 h 85"/>
                    <a:gd name="T20" fmla="*/ 6 w 59"/>
                    <a:gd name="T21" fmla="*/ 84 h 85"/>
                    <a:gd name="T22" fmla="*/ 32 w 59"/>
                    <a:gd name="T23" fmla="*/ 47 h 85"/>
                    <a:gd name="T24" fmla="*/ 38 w 59"/>
                    <a:gd name="T25" fmla="*/ 56 h 85"/>
                    <a:gd name="T26" fmla="*/ 43 w 59"/>
                    <a:gd name="T27" fmla="*/ 53 h 85"/>
                    <a:gd name="T28" fmla="*/ 36 w 59"/>
                    <a:gd name="T29" fmla="*/ 44 h 85"/>
                    <a:gd name="T30" fmla="*/ 59 w 59"/>
                    <a:gd name="T31" fmla="*/ 37 h 85"/>
                    <a:gd name="T32" fmla="*/ 59 w 59"/>
                    <a:gd name="T33" fmla="*/ 32 h 85"/>
                    <a:gd name="T34" fmla="*/ 34 w 59"/>
                    <a:gd name="T35" fmla="*/ 38 h 85"/>
                    <a:gd name="T36" fmla="*/ 34 w 59"/>
                    <a:gd name="T3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9" h="85">
                      <a:moveTo>
                        <a:pt x="34" y="0"/>
                      </a:moveTo>
                      <a:cubicBezTo>
                        <a:pt x="32" y="0"/>
                        <a:pt x="30" y="0"/>
                        <a:pt x="30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38"/>
                        <a:pt x="29" y="38"/>
                        <a:pt x="29" y="38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7" y="37"/>
                        <a:pt x="7" y="37"/>
                        <a:pt x="7" y="37"/>
                      </a:cubicBezTo>
                      <a:cubicBezTo>
                        <a:pt x="7" y="38"/>
                        <a:pt x="7" y="38"/>
                        <a:pt x="7" y="38"/>
                      </a:cubicBezTo>
                      <a:cubicBezTo>
                        <a:pt x="27" y="44"/>
                        <a:pt x="27" y="44"/>
                        <a:pt x="27" y="44"/>
                      </a:cubicBezTo>
                      <a:cubicBezTo>
                        <a:pt x="0" y="83"/>
                        <a:pt x="0" y="83"/>
                        <a:pt x="0" y="83"/>
                      </a:cubicBezTo>
                      <a:cubicBezTo>
                        <a:pt x="1" y="84"/>
                        <a:pt x="3" y="84"/>
                        <a:pt x="4" y="85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32" y="47"/>
                        <a:pt x="32" y="47"/>
                        <a:pt x="32" y="47"/>
                      </a:cubicBezTo>
                      <a:cubicBezTo>
                        <a:pt x="38" y="56"/>
                        <a:pt x="38" y="56"/>
                        <a:pt x="38" y="56"/>
                      </a:cubicBezTo>
                      <a:cubicBezTo>
                        <a:pt x="39" y="55"/>
                        <a:pt x="41" y="54"/>
                        <a:pt x="43" y="53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59" y="37"/>
                        <a:pt x="59" y="37"/>
                        <a:pt x="59" y="37"/>
                      </a:cubicBezTo>
                      <a:cubicBezTo>
                        <a:pt x="59" y="32"/>
                        <a:pt x="59" y="32"/>
                        <a:pt x="59" y="32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0" name="Freeform 181"/>
                <p:cNvSpPr>
                  <a:spLocks/>
                </p:cNvSpPr>
                <p:nvPr/>
              </p:nvSpPr>
              <p:spPr bwMode="auto">
                <a:xfrm>
                  <a:off x="11008628" y="2702274"/>
                  <a:ext cx="28191" cy="28191"/>
                </a:xfrm>
                <a:custGeom>
                  <a:avLst/>
                  <a:gdLst>
                    <a:gd name="T0" fmla="*/ 0 w 11"/>
                    <a:gd name="T1" fmla="*/ 9 h 11"/>
                    <a:gd name="T2" fmla="*/ 5 w 11"/>
                    <a:gd name="T3" fmla="*/ 11 h 11"/>
                    <a:gd name="T4" fmla="*/ 11 w 11"/>
                    <a:gd name="T5" fmla="*/ 2 h 11"/>
                    <a:gd name="T6" fmla="*/ 6 w 11"/>
                    <a:gd name="T7" fmla="*/ 0 h 11"/>
                    <a:gd name="T8" fmla="*/ 0 w 11"/>
                    <a:gd name="T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0" y="9"/>
                      </a:moveTo>
                      <a:cubicBezTo>
                        <a:pt x="2" y="9"/>
                        <a:pt x="3" y="10"/>
                        <a:pt x="5" y="11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9" y="2"/>
                        <a:pt x="7" y="1"/>
                        <a:pt x="6" y="0"/>
                      </a:cubicBez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1" name="Freeform 182"/>
                <p:cNvSpPr>
                  <a:spLocks/>
                </p:cNvSpPr>
                <p:nvPr/>
              </p:nvSpPr>
              <p:spPr bwMode="auto">
                <a:xfrm>
                  <a:off x="11146332" y="2319521"/>
                  <a:ext cx="13011" cy="20602"/>
                </a:xfrm>
                <a:custGeom>
                  <a:avLst/>
                  <a:gdLst>
                    <a:gd name="T0" fmla="*/ 5 w 5"/>
                    <a:gd name="T1" fmla="*/ 0 h 8"/>
                    <a:gd name="T2" fmla="*/ 2 w 5"/>
                    <a:gd name="T3" fmla="*/ 0 h 8"/>
                    <a:gd name="T4" fmla="*/ 0 w 5"/>
                    <a:gd name="T5" fmla="*/ 0 h 8"/>
                    <a:gd name="T6" fmla="*/ 0 w 5"/>
                    <a:gd name="T7" fmla="*/ 8 h 8"/>
                    <a:gd name="T8" fmla="*/ 5 w 5"/>
                    <a:gd name="T9" fmla="*/ 8 h 8"/>
                    <a:gd name="T10" fmla="*/ 5 w 5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8">
                      <a:moveTo>
                        <a:pt x="5" y="0"/>
                      </a:move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2" name="Freeform 183"/>
                <p:cNvSpPr>
                  <a:spLocks/>
                </p:cNvSpPr>
                <p:nvPr/>
              </p:nvSpPr>
              <p:spPr bwMode="auto">
                <a:xfrm>
                  <a:off x="11298132" y="2458310"/>
                  <a:ext cx="74816" cy="33613"/>
                </a:xfrm>
                <a:custGeom>
                  <a:avLst/>
                  <a:gdLst>
                    <a:gd name="T0" fmla="*/ 0 w 29"/>
                    <a:gd name="T1" fmla="*/ 7 h 13"/>
                    <a:gd name="T2" fmla="*/ 1 w 29"/>
                    <a:gd name="T3" fmla="*/ 11 h 13"/>
                    <a:gd name="T4" fmla="*/ 1 w 29"/>
                    <a:gd name="T5" fmla="*/ 13 h 13"/>
                    <a:gd name="T6" fmla="*/ 29 w 29"/>
                    <a:gd name="T7" fmla="*/ 5 h 13"/>
                    <a:gd name="T8" fmla="*/ 28 w 29"/>
                    <a:gd name="T9" fmla="*/ 0 h 13"/>
                    <a:gd name="T10" fmla="*/ 0 w 29"/>
                    <a:gd name="T11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13">
                      <a:moveTo>
                        <a:pt x="0" y="7"/>
                      </a:moveTo>
                      <a:cubicBezTo>
                        <a:pt x="1" y="9"/>
                        <a:pt x="1" y="10"/>
                        <a:pt x="1" y="11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29" y="5"/>
                        <a:pt x="29" y="5"/>
                        <a:pt x="29" y="5"/>
                      </a:cubicBezTo>
                      <a:cubicBezTo>
                        <a:pt x="28" y="4"/>
                        <a:pt x="28" y="2"/>
                        <a:pt x="28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3" name="Freeform 184"/>
                <p:cNvSpPr>
                  <a:spLocks/>
                </p:cNvSpPr>
                <p:nvPr/>
              </p:nvSpPr>
              <p:spPr bwMode="auto">
                <a:xfrm>
                  <a:off x="11215726" y="2625289"/>
                  <a:ext cx="52046" cy="60720"/>
                </a:xfrm>
                <a:custGeom>
                  <a:avLst/>
                  <a:gdLst>
                    <a:gd name="T0" fmla="*/ 0 w 20"/>
                    <a:gd name="T1" fmla="*/ 2 h 24"/>
                    <a:gd name="T2" fmla="*/ 16 w 20"/>
                    <a:gd name="T3" fmla="*/ 24 h 24"/>
                    <a:gd name="T4" fmla="*/ 20 w 20"/>
                    <a:gd name="T5" fmla="*/ 21 h 24"/>
                    <a:gd name="T6" fmla="*/ 6 w 20"/>
                    <a:gd name="T7" fmla="*/ 0 h 24"/>
                    <a:gd name="T8" fmla="*/ 0 w 20"/>
                    <a:gd name="T9" fmla="*/ 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4">
                      <a:moveTo>
                        <a:pt x="0" y="2"/>
                      </a:move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7" y="23"/>
                        <a:pt x="19" y="22"/>
                        <a:pt x="20" y="21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1"/>
                        <a:pt x="2" y="2"/>
                        <a:pt x="0" y="2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4" name="Freeform 185"/>
                <p:cNvSpPr>
                  <a:spLocks noEditPoints="1"/>
                </p:cNvSpPr>
                <p:nvPr/>
              </p:nvSpPr>
              <p:spPr bwMode="auto">
                <a:xfrm>
                  <a:off x="10744063" y="2114592"/>
                  <a:ext cx="818635" cy="777432"/>
                </a:xfrm>
                <a:custGeom>
                  <a:avLst/>
                  <a:gdLst>
                    <a:gd name="T0" fmla="*/ 160 w 319"/>
                    <a:gd name="T1" fmla="*/ 0 h 303"/>
                    <a:gd name="T2" fmla="*/ 0 w 319"/>
                    <a:gd name="T3" fmla="*/ 116 h 303"/>
                    <a:gd name="T4" fmla="*/ 61 w 319"/>
                    <a:gd name="T5" fmla="*/ 303 h 303"/>
                    <a:gd name="T6" fmla="*/ 65 w 319"/>
                    <a:gd name="T7" fmla="*/ 303 h 303"/>
                    <a:gd name="T8" fmla="*/ 258 w 319"/>
                    <a:gd name="T9" fmla="*/ 303 h 303"/>
                    <a:gd name="T10" fmla="*/ 319 w 319"/>
                    <a:gd name="T11" fmla="*/ 116 h 303"/>
                    <a:gd name="T12" fmla="*/ 160 w 319"/>
                    <a:gd name="T13" fmla="*/ 0 h 303"/>
                    <a:gd name="T14" fmla="*/ 251 w 319"/>
                    <a:gd name="T15" fmla="*/ 288 h 303"/>
                    <a:gd name="T16" fmla="*/ 225 w 319"/>
                    <a:gd name="T17" fmla="*/ 250 h 303"/>
                    <a:gd name="T18" fmla="*/ 220 w 319"/>
                    <a:gd name="T19" fmla="*/ 253 h 303"/>
                    <a:gd name="T20" fmla="*/ 247 w 319"/>
                    <a:gd name="T21" fmla="*/ 292 h 303"/>
                    <a:gd name="T22" fmla="*/ 72 w 319"/>
                    <a:gd name="T23" fmla="*/ 292 h 303"/>
                    <a:gd name="T24" fmla="*/ 87 w 319"/>
                    <a:gd name="T25" fmla="*/ 271 h 303"/>
                    <a:gd name="T26" fmla="*/ 83 w 319"/>
                    <a:gd name="T27" fmla="*/ 267 h 303"/>
                    <a:gd name="T28" fmla="*/ 68 w 319"/>
                    <a:gd name="T29" fmla="*/ 288 h 303"/>
                    <a:gd name="T30" fmla="*/ 14 w 319"/>
                    <a:gd name="T31" fmla="*/ 123 h 303"/>
                    <a:gd name="T32" fmla="*/ 43 w 319"/>
                    <a:gd name="T33" fmla="*/ 131 h 303"/>
                    <a:gd name="T34" fmla="*/ 44 w 319"/>
                    <a:gd name="T35" fmla="*/ 125 h 303"/>
                    <a:gd name="T36" fmla="*/ 17 w 319"/>
                    <a:gd name="T37" fmla="*/ 118 h 303"/>
                    <a:gd name="T38" fmla="*/ 157 w 319"/>
                    <a:gd name="T39" fmla="*/ 16 h 303"/>
                    <a:gd name="T40" fmla="*/ 157 w 319"/>
                    <a:gd name="T41" fmla="*/ 43 h 303"/>
                    <a:gd name="T42" fmla="*/ 159 w 319"/>
                    <a:gd name="T43" fmla="*/ 43 h 303"/>
                    <a:gd name="T44" fmla="*/ 162 w 319"/>
                    <a:gd name="T45" fmla="*/ 43 h 303"/>
                    <a:gd name="T46" fmla="*/ 162 w 319"/>
                    <a:gd name="T47" fmla="*/ 16 h 303"/>
                    <a:gd name="T48" fmla="*/ 303 w 319"/>
                    <a:gd name="T49" fmla="*/ 118 h 303"/>
                    <a:gd name="T50" fmla="*/ 279 w 319"/>
                    <a:gd name="T51" fmla="*/ 124 h 303"/>
                    <a:gd name="T52" fmla="*/ 280 w 319"/>
                    <a:gd name="T53" fmla="*/ 130 h 303"/>
                    <a:gd name="T54" fmla="*/ 305 w 319"/>
                    <a:gd name="T55" fmla="*/ 123 h 303"/>
                    <a:gd name="T56" fmla="*/ 251 w 319"/>
                    <a:gd name="T57" fmla="*/ 288 h 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19" h="303">
                      <a:moveTo>
                        <a:pt x="160" y="0"/>
                      </a:moveTo>
                      <a:cubicBezTo>
                        <a:pt x="0" y="116"/>
                        <a:pt x="0" y="116"/>
                        <a:pt x="0" y="116"/>
                      </a:cubicBezTo>
                      <a:cubicBezTo>
                        <a:pt x="61" y="303"/>
                        <a:pt x="61" y="303"/>
                        <a:pt x="61" y="303"/>
                      </a:cubicBezTo>
                      <a:cubicBezTo>
                        <a:pt x="65" y="303"/>
                        <a:pt x="65" y="303"/>
                        <a:pt x="65" y="303"/>
                      </a:cubicBezTo>
                      <a:cubicBezTo>
                        <a:pt x="258" y="303"/>
                        <a:pt x="258" y="303"/>
                        <a:pt x="258" y="303"/>
                      </a:cubicBezTo>
                      <a:cubicBezTo>
                        <a:pt x="319" y="116"/>
                        <a:pt x="319" y="116"/>
                        <a:pt x="319" y="116"/>
                      </a:cubicBezTo>
                      <a:lnTo>
                        <a:pt x="160" y="0"/>
                      </a:lnTo>
                      <a:close/>
                      <a:moveTo>
                        <a:pt x="251" y="288"/>
                      </a:moveTo>
                      <a:cubicBezTo>
                        <a:pt x="225" y="250"/>
                        <a:pt x="225" y="250"/>
                        <a:pt x="225" y="250"/>
                      </a:cubicBezTo>
                      <a:cubicBezTo>
                        <a:pt x="224" y="251"/>
                        <a:pt x="222" y="252"/>
                        <a:pt x="220" y="253"/>
                      </a:cubicBezTo>
                      <a:cubicBezTo>
                        <a:pt x="247" y="292"/>
                        <a:pt x="247" y="292"/>
                        <a:pt x="247" y="292"/>
                      </a:cubicBezTo>
                      <a:cubicBezTo>
                        <a:pt x="72" y="292"/>
                        <a:pt x="72" y="292"/>
                        <a:pt x="72" y="292"/>
                      </a:cubicBezTo>
                      <a:cubicBezTo>
                        <a:pt x="87" y="271"/>
                        <a:pt x="87" y="271"/>
                        <a:pt x="87" y="271"/>
                      </a:cubicBezTo>
                      <a:cubicBezTo>
                        <a:pt x="85" y="270"/>
                        <a:pt x="84" y="268"/>
                        <a:pt x="83" y="267"/>
                      </a:cubicBezTo>
                      <a:cubicBezTo>
                        <a:pt x="68" y="288"/>
                        <a:pt x="68" y="288"/>
                        <a:pt x="68" y="288"/>
                      </a:cubicBezTo>
                      <a:cubicBezTo>
                        <a:pt x="14" y="123"/>
                        <a:pt x="14" y="123"/>
                        <a:pt x="14" y="123"/>
                      </a:cubicBezTo>
                      <a:cubicBezTo>
                        <a:pt x="43" y="131"/>
                        <a:pt x="43" y="131"/>
                        <a:pt x="43" y="131"/>
                      </a:cubicBezTo>
                      <a:cubicBezTo>
                        <a:pt x="43" y="129"/>
                        <a:pt x="43" y="127"/>
                        <a:pt x="44" y="125"/>
                      </a:cubicBezTo>
                      <a:cubicBezTo>
                        <a:pt x="17" y="118"/>
                        <a:pt x="17" y="118"/>
                        <a:pt x="17" y="118"/>
                      </a:cubicBezTo>
                      <a:cubicBezTo>
                        <a:pt x="157" y="16"/>
                        <a:pt x="157" y="16"/>
                        <a:pt x="157" y="16"/>
                      </a:cubicBezTo>
                      <a:cubicBezTo>
                        <a:pt x="157" y="43"/>
                        <a:pt x="157" y="43"/>
                        <a:pt x="157" y="43"/>
                      </a:cubicBezTo>
                      <a:cubicBezTo>
                        <a:pt x="158" y="43"/>
                        <a:pt x="158" y="43"/>
                        <a:pt x="159" y="43"/>
                      </a:cubicBezTo>
                      <a:cubicBezTo>
                        <a:pt x="160" y="43"/>
                        <a:pt x="161" y="43"/>
                        <a:pt x="162" y="43"/>
                      </a:cubicBezTo>
                      <a:cubicBezTo>
                        <a:pt x="162" y="16"/>
                        <a:pt x="162" y="16"/>
                        <a:pt x="162" y="16"/>
                      </a:cubicBezTo>
                      <a:cubicBezTo>
                        <a:pt x="303" y="118"/>
                        <a:pt x="303" y="118"/>
                        <a:pt x="303" y="118"/>
                      </a:cubicBezTo>
                      <a:cubicBezTo>
                        <a:pt x="279" y="124"/>
                        <a:pt x="279" y="124"/>
                        <a:pt x="279" y="124"/>
                      </a:cubicBezTo>
                      <a:cubicBezTo>
                        <a:pt x="279" y="126"/>
                        <a:pt x="280" y="128"/>
                        <a:pt x="280" y="130"/>
                      </a:cubicBezTo>
                      <a:cubicBezTo>
                        <a:pt x="305" y="123"/>
                        <a:pt x="305" y="123"/>
                        <a:pt x="305" y="123"/>
                      </a:cubicBezTo>
                      <a:lnTo>
                        <a:pt x="251" y="288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5" name="Freeform 186"/>
                <p:cNvSpPr>
                  <a:spLocks noEditPoints="1"/>
                </p:cNvSpPr>
                <p:nvPr/>
              </p:nvSpPr>
              <p:spPr bwMode="auto">
                <a:xfrm>
                  <a:off x="10864418" y="2234947"/>
                  <a:ext cx="587682" cy="569249"/>
                </a:xfrm>
                <a:custGeom>
                  <a:avLst/>
                  <a:gdLst>
                    <a:gd name="T0" fmla="*/ 215 w 229"/>
                    <a:gd name="T1" fmla="*/ 70 h 222"/>
                    <a:gd name="T2" fmla="*/ 207 w 229"/>
                    <a:gd name="T3" fmla="*/ 73 h 222"/>
                    <a:gd name="T4" fmla="*/ 126 w 229"/>
                    <a:gd name="T5" fmla="*/ 17 h 222"/>
                    <a:gd name="T6" fmla="*/ 127 w 229"/>
                    <a:gd name="T7" fmla="*/ 15 h 222"/>
                    <a:gd name="T8" fmla="*/ 112 w 229"/>
                    <a:gd name="T9" fmla="*/ 0 h 222"/>
                    <a:gd name="T10" fmla="*/ 98 w 229"/>
                    <a:gd name="T11" fmla="*/ 15 h 222"/>
                    <a:gd name="T12" fmla="*/ 99 w 229"/>
                    <a:gd name="T13" fmla="*/ 18 h 222"/>
                    <a:gd name="T14" fmla="*/ 23 w 229"/>
                    <a:gd name="T15" fmla="*/ 74 h 222"/>
                    <a:gd name="T16" fmla="*/ 14 w 229"/>
                    <a:gd name="T17" fmla="*/ 71 h 222"/>
                    <a:gd name="T18" fmla="*/ 0 w 229"/>
                    <a:gd name="T19" fmla="*/ 85 h 222"/>
                    <a:gd name="T20" fmla="*/ 13 w 229"/>
                    <a:gd name="T21" fmla="*/ 100 h 222"/>
                    <a:gd name="T22" fmla="*/ 42 w 229"/>
                    <a:gd name="T23" fmla="*/ 196 h 222"/>
                    <a:gd name="T24" fmla="*/ 35 w 229"/>
                    <a:gd name="T25" fmla="*/ 208 h 222"/>
                    <a:gd name="T26" fmla="*/ 49 w 229"/>
                    <a:gd name="T27" fmla="*/ 222 h 222"/>
                    <a:gd name="T28" fmla="*/ 63 w 229"/>
                    <a:gd name="T29" fmla="*/ 209 h 222"/>
                    <a:gd name="T30" fmla="*/ 153 w 229"/>
                    <a:gd name="T31" fmla="*/ 196 h 222"/>
                    <a:gd name="T32" fmla="*/ 165 w 229"/>
                    <a:gd name="T33" fmla="*/ 204 h 222"/>
                    <a:gd name="T34" fmla="*/ 179 w 229"/>
                    <a:gd name="T35" fmla="*/ 190 h 222"/>
                    <a:gd name="T36" fmla="*/ 175 w 229"/>
                    <a:gd name="T37" fmla="*/ 180 h 222"/>
                    <a:gd name="T38" fmla="*/ 215 w 229"/>
                    <a:gd name="T39" fmla="*/ 99 h 222"/>
                    <a:gd name="T40" fmla="*/ 215 w 229"/>
                    <a:gd name="T41" fmla="*/ 99 h 222"/>
                    <a:gd name="T42" fmla="*/ 229 w 229"/>
                    <a:gd name="T43" fmla="*/ 85 h 222"/>
                    <a:gd name="T44" fmla="*/ 215 w 229"/>
                    <a:gd name="T45" fmla="*/ 70 h 222"/>
                    <a:gd name="T46" fmla="*/ 169 w 229"/>
                    <a:gd name="T47" fmla="*/ 176 h 222"/>
                    <a:gd name="T48" fmla="*/ 165 w 229"/>
                    <a:gd name="T49" fmla="*/ 176 h 222"/>
                    <a:gd name="T50" fmla="*/ 151 w 229"/>
                    <a:gd name="T51" fmla="*/ 189 h 222"/>
                    <a:gd name="T52" fmla="*/ 62 w 229"/>
                    <a:gd name="T53" fmla="*/ 202 h 222"/>
                    <a:gd name="T54" fmla="*/ 49 w 229"/>
                    <a:gd name="T55" fmla="*/ 193 h 222"/>
                    <a:gd name="T56" fmla="*/ 49 w 229"/>
                    <a:gd name="T57" fmla="*/ 194 h 222"/>
                    <a:gd name="T58" fmla="*/ 20 w 229"/>
                    <a:gd name="T59" fmla="*/ 98 h 222"/>
                    <a:gd name="T60" fmla="*/ 28 w 229"/>
                    <a:gd name="T61" fmla="*/ 85 h 222"/>
                    <a:gd name="T62" fmla="*/ 27 w 229"/>
                    <a:gd name="T63" fmla="*/ 80 h 222"/>
                    <a:gd name="T64" fmla="*/ 102 w 229"/>
                    <a:gd name="T65" fmla="*/ 25 h 222"/>
                    <a:gd name="T66" fmla="*/ 112 w 229"/>
                    <a:gd name="T67" fmla="*/ 29 h 222"/>
                    <a:gd name="T68" fmla="*/ 123 w 229"/>
                    <a:gd name="T69" fmla="*/ 24 h 222"/>
                    <a:gd name="T70" fmla="*/ 202 w 229"/>
                    <a:gd name="T71" fmla="*/ 79 h 222"/>
                    <a:gd name="T72" fmla="*/ 201 w 229"/>
                    <a:gd name="T73" fmla="*/ 85 h 222"/>
                    <a:gd name="T74" fmla="*/ 207 w 229"/>
                    <a:gd name="T75" fmla="*/ 97 h 222"/>
                    <a:gd name="T76" fmla="*/ 169 w 229"/>
                    <a:gd name="T77" fmla="*/ 176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29" h="222">
                      <a:moveTo>
                        <a:pt x="215" y="70"/>
                      </a:moveTo>
                      <a:cubicBezTo>
                        <a:pt x="212" y="70"/>
                        <a:pt x="209" y="71"/>
                        <a:pt x="207" y="73"/>
                      </a:cubicBezTo>
                      <a:cubicBezTo>
                        <a:pt x="126" y="17"/>
                        <a:pt x="126" y="17"/>
                        <a:pt x="126" y="17"/>
                      </a:cubicBezTo>
                      <a:cubicBezTo>
                        <a:pt x="126" y="16"/>
                        <a:pt x="127" y="16"/>
                        <a:pt x="127" y="15"/>
                      </a:cubicBezTo>
                      <a:cubicBezTo>
                        <a:pt x="127" y="7"/>
                        <a:pt x="120" y="0"/>
                        <a:pt x="112" y="0"/>
                      </a:cubicBezTo>
                      <a:cubicBezTo>
                        <a:pt x="104" y="0"/>
                        <a:pt x="98" y="7"/>
                        <a:pt x="98" y="15"/>
                      </a:cubicBezTo>
                      <a:cubicBezTo>
                        <a:pt x="98" y="16"/>
                        <a:pt x="98" y="17"/>
                        <a:pt x="99" y="18"/>
                      </a:cubicBezTo>
                      <a:cubicBezTo>
                        <a:pt x="23" y="74"/>
                        <a:pt x="23" y="74"/>
                        <a:pt x="23" y="74"/>
                      </a:cubicBezTo>
                      <a:cubicBezTo>
                        <a:pt x="21" y="72"/>
                        <a:pt x="17" y="71"/>
                        <a:pt x="14" y="71"/>
                      </a:cubicBezTo>
                      <a:cubicBezTo>
                        <a:pt x="6" y="71"/>
                        <a:pt x="0" y="78"/>
                        <a:pt x="0" y="85"/>
                      </a:cubicBezTo>
                      <a:cubicBezTo>
                        <a:pt x="0" y="93"/>
                        <a:pt x="6" y="99"/>
                        <a:pt x="13" y="100"/>
                      </a:cubicBezTo>
                      <a:cubicBezTo>
                        <a:pt x="42" y="196"/>
                        <a:pt x="42" y="196"/>
                        <a:pt x="42" y="196"/>
                      </a:cubicBezTo>
                      <a:cubicBezTo>
                        <a:pt x="38" y="198"/>
                        <a:pt x="35" y="203"/>
                        <a:pt x="35" y="208"/>
                      </a:cubicBezTo>
                      <a:cubicBezTo>
                        <a:pt x="35" y="216"/>
                        <a:pt x="41" y="222"/>
                        <a:pt x="49" y="222"/>
                      </a:cubicBezTo>
                      <a:cubicBezTo>
                        <a:pt x="56" y="222"/>
                        <a:pt x="62" y="216"/>
                        <a:pt x="63" y="209"/>
                      </a:cubicBezTo>
                      <a:cubicBezTo>
                        <a:pt x="153" y="196"/>
                        <a:pt x="153" y="196"/>
                        <a:pt x="153" y="196"/>
                      </a:cubicBezTo>
                      <a:cubicBezTo>
                        <a:pt x="155" y="201"/>
                        <a:pt x="160" y="204"/>
                        <a:pt x="165" y="204"/>
                      </a:cubicBezTo>
                      <a:cubicBezTo>
                        <a:pt x="173" y="204"/>
                        <a:pt x="179" y="198"/>
                        <a:pt x="179" y="190"/>
                      </a:cubicBezTo>
                      <a:cubicBezTo>
                        <a:pt x="179" y="186"/>
                        <a:pt x="178" y="183"/>
                        <a:pt x="175" y="180"/>
                      </a:cubicBezTo>
                      <a:cubicBezTo>
                        <a:pt x="215" y="99"/>
                        <a:pt x="215" y="99"/>
                        <a:pt x="215" y="99"/>
                      </a:cubicBezTo>
                      <a:cubicBezTo>
                        <a:pt x="215" y="99"/>
                        <a:pt x="215" y="99"/>
                        <a:pt x="215" y="99"/>
                      </a:cubicBezTo>
                      <a:cubicBezTo>
                        <a:pt x="223" y="99"/>
                        <a:pt x="229" y="93"/>
                        <a:pt x="229" y="85"/>
                      </a:cubicBezTo>
                      <a:cubicBezTo>
                        <a:pt x="229" y="77"/>
                        <a:pt x="223" y="70"/>
                        <a:pt x="215" y="70"/>
                      </a:cubicBezTo>
                      <a:close/>
                      <a:moveTo>
                        <a:pt x="169" y="176"/>
                      </a:moveTo>
                      <a:cubicBezTo>
                        <a:pt x="168" y="176"/>
                        <a:pt x="167" y="176"/>
                        <a:pt x="165" y="176"/>
                      </a:cubicBezTo>
                      <a:cubicBezTo>
                        <a:pt x="158" y="176"/>
                        <a:pt x="151" y="182"/>
                        <a:pt x="151" y="189"/>
                      </a:cubicBezTo>
                      <a:cubicBezTo>
                        <a:pt x="62" y="202"/>
                        <a:pt x="62" y="202"/>
                        <a:pt x="62" y="202"/>
                      </a:cubicBezTo>
                      <a:cubicBezTo>
                        <a:pt x="60" y="197"/>
                        <a:pt x="55" y="193"/>
                        <a:pt x="49" y="193"/>
                      </a:cubicBezTo>
                      <a:cubicBezTo>
                        <a:pt x="49" y="193"/>
                        <a:pt x="49" y="194"/>
                        <a:pt x="49" y="194"/>
                      </a:cubicBezTo>
                      <a:cubicBezTo>
                        <a:pt x="20" y="98"/>
                        <a:pt x="20" y="98"/>
                        <a:pt x="20" y="98"/>
                      </a:cubicBezTo>
                      <a:cubicBezTo>
                        <a:pt x="25" y="96"/>
                        <a:pt x="28" y="91"/>
                        <a:pt x="28" y="85"/>
                      </a:cubicBezTo>
                      <a:cubicBezTo>
                        <a:pt x="28" y="84"/>
                        <a:pt x="28" y="82"/>
                        <a:pt x="27" y="80"/>
                      </a:cubicBezTo>
                      <a:cubicBezTo>
                        <a:pt x="102" y="25"/>
                        <a:pt x="102" y="25"/>
                        <a:pt x="102" y="25"/>
                      </a:cubicBezTo>
                      <a:cubicBezTo>
                        <a:pt x="105" y="27"/>
                        <a:pt x="108" y="29"/>
                        <a:pt x="112" y="29"/>
                      </a:cubicBezTo>
                      <a:cubicBezTo>
                        <a:pt x="117" y="29"/>
                        <a:pt x="120" y="27"/>
                        <a:pt x="123" y="24"/>
                      </a:cubicBezTo>
                      <a:cubicBezTo>
                        <a:pt x="202" y="79"/>
                        <a:pt x="202" y="79"/>
                        <a:pt x="202" y="79"/>
                      </a:cubicBezTo>
                      <a:cubicBezTo>
                        <a:pt x="201" y="80"/>
                        <a:pt x="201" y="82"/>
                        <a:pt x="201" y="85"/>
                      </a:cubicBezTo>
                      <a:cubicBezTo>
                        <a:pt x="201" y="90"/>
                        <a:pt x="203" y="94"/>
                        <a:pt x="207" y="97"/>
                      </a:cubicBezTo>
                      <a:lnTo>
                        <a:pt x="169" y="176"/>
                      </a:lnTo>
                      <a:close/>
                    </a:path>
                  </a:pathLst>
                </a:custGeom>
                <a:solidFill>
                  <a:srgbClr val="C65885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6" name="Freeform 187"/>
                <p:cNvSpPr>
                  <a:spLocks noEditPoints="1"/>
                </p:cNvSpPr>
                <p:nvPr/>
              </p:nvSpPr>
              <p:spPr bwMode="auto">
                <a:xfrm>
                  <a:off x="11023808" y="2349881"/>
                  <a:ext cx="266734" cy="346971"/>
                </a:xfrm>
                <a:custGeom>
                  <a:avLst/>
                  <a:gdLst>
                    <a:gd name="T0" fmla="*/ 98 w 104"/>
                    <a:gd name="T1" fmla="*/ 48 h 135"/>
                    <a:gd name="T2" fmla="*/ 88 w 104"/>
                    <a:gd name="T3" fmla="*/ 48 h 135"/>
                    <a:gd name="T4" fmla="*/ 86 w 104"/>
                    <a:gd name="T5" fmla="*/ 48 h 135"/>
                    <a:gd name="T6" fmla="*/ 60 w 104"/>
                    <a:gd name="T7" fmla="*/ 19 h 135"/>
                    <a:gd name="T8" fmla="*/ 60 w 104"/>
                    <a:gd name="T9" fmla="*/ 16 h 135"/>
                    <a:gd name="T10" fmla="*/ 60 w 104"/>
                    <a:gd name="T11" fmla="*/ 5 h 135"/>
                    <a:gd name="T12" fmla="*/ 55 w 104"/>
                    <a:gd name="T13" fmla="*/ 0 h 135"/>
                    <a:gd name="T14" fmla="*/ 44 w 104"/>
                    <a:gd name="T15" fmla="*/ 0 h 135"/>
                    <a:gd name="T16" fmla="*/ 39 w 104"/>
                    <a:gd name="T17" fmla="*/ 5 h 135"/>
                    <a:gd name="T18" fmla="*/ 39 w 104"/>
                    <a:gd name="T19" fmla="*/ 16 h 135"/>
                    <a:gd name="T20" fmla="*/ 42 w 104"/>
                    <a:gd name="T21" fmla="*/ 21 h 135"/>
                    <a:gd name="T22" fmla="*/ 19 w 104"/>
                    <a:gd name="T23" fmla="*/ 48 h 135"/>
                    <a:gd name="T24" fmla="*/ 17 w 104"/>
                    <a:gd name="T25" fmla="*/ 47 h 135"/>
                    <a:gd name="T26" fmla="*/ 6 w 104"/>
                    <a:gd name="T27" fmla="*/ 47 h 135"/>
                    <a:gd name="T28" fmla="*/ 1 w 104"/>
                    <a:gd name="T29" fmla="*/ 53 h 135"/>
                    <a:gd name="T30" fmla="*/ 1 w 104"/>
                    <a:gd name="T31" fmla="*/ 63 h 135"/>
                    <a:gd name="T32" fmla="*/ 6 w 104"/>
                    <a:gd name="T33" fmla="*/ 69 h 135"/>
                    <a:gd name="T34" fmla="*/ 10 w 104"/>
                    <a:gd name="T35" fmla="*/ 69 h 135"/>
                    <a:gd name="T36" fmla="*/ 10 w 104"/>
                    <a:gd name="T37" fmla="*/ 113 h 135"/>
                    <a:gd name="T38" fmla="*/ 6 w 104"/>
                    <a:gd name="T39" fmla="*/ 113 h 135"/>
                    <a:gd name="T40" fmla="*/ 0 w 104"/>
                    <a:gd name="T41" fmla="*/ 119 h 135"/>
                    <a:gd name="T42" fmla="*/ 0 w 104"/>
                    <a:gd name="T43" fmla="*/ 129 h 135"/>
                    <a:gd name="T44" fmla="*/ 6 w 104"/>
                    <a:gd name="T45" fmla="*/ 135 h 135"/>
                    <a:gd name="T46" fmla="*/ 17 w 104"/>
                    <a:gd name="T47" fmla="*/ 135 h 135"/>
                    <a:gd name="T48" fmla="*/ 22 w 104"/>
                    <a:gd name="T49" fmla="*/ 129 h 135"/>
                    <a:gd name="T50" fmla="*/ 22 w 104"/>
                    <a:gd name="T51" fmla="*/ 121 h 135"/>
                    <a:gd name="T52" fmla="*/ 60 w 104"/>
                    <a:gd name="T53" fmla="*/ 102 h 135"/>
                    <a:gd name="T54" fmla="*/ 65 w 104"/>
                    <a:gd name="T55" fmla="*/ 105 h 135"/>
                    <a:gd name="T56" fmla="*/ 75 w 104"/>
                    <a:gd name="T57" fmla="*/ 105 h 135"/>
                    <a:gd name="T58" fmla="*/ 81 w 104"/>
                    <a:gd name="T59" fmla="*/ 99 h 135"/>
                    <a:gd name="T60" fmla="*/ 81 w 104"/>
                    <a:gd name="T61" fmla="*/ 89 h 135"/>
                    <a:gd name="T62" fmla="*/ 79 w 104"/>
                    <a:gd name="T63" fmla="*/ 84 h 135"/>
                    <a:gd name="T64" fmla="*/ 88 w 104"/>
                    <a:gd name="T65" fmla="*/ 69 h 135"/>
                    <a:gd name="T66" fmla="*/ 98 w 104"/>
                    <a:gd name="T67" fmla="*/ 69 h 135"/>
                    <a:gd name="T68" fmla="*/ 104 w 104"/>
                    <a:gd name="T69" fmla="*/ 64 h 135"/>
                    <a:gd name="T70" fmla="*/ 104 w 104"/>
                    <a:gd name="T71" fmla="*/ 53 h 135"/>
                    <a:gd name="T72" fmla="*/ 98 w 104"/>
                    <a:gd name="T73" fmla="*/ 48 h 135"/>
                    <a:gd name="T74" fmla="*/ 75 w 104"/>
                    <a:gd name="T75" fmla="*/ 83 h 135"/>
                    <a:gd name="T76" fmla="*/ 65 w 104"/>
                    <a:gd name="T77" fmla="*/ 83 h 135"/>
                    <a:gd name="T78" fmla="*/ 59 w 104"/>
                    <a:gd name="T79" fmla="*/ 89 h 135"/>
                    <a:gd name="T80" fmla="*/ 59 w 104"/>
                    <a:gd name="T81" fmla="*/ 98 h 135"/>
                    <a:gd name="T82" fmla="*/ 22 w 104"/>
                    <a:gd name="T83" fmla="*/ 117 h 135"/>
                    <a:gd name="T84" fmla="*/ 17 w 104"/>
                    <a:gd name="T85" fmla="*/ 113 h 135"/>
                    <a:gd name="T86" fmla="*/ 13 w 104"/>
                    <a:gd name="T87" fmla="*/ 113 h 135"/>
                    <a:gd name="T88" fmla="*/ 14 w 104"/>
                    <a:gd name="T89" fmla="*/ 69 h 135"/>
                    <a:gd name="T90" fmla="*/ 17 w 104"/>
                    <a:gd name="T91" fmla="*/ 69 h 135"/>
                    <a:gd name="T92" fmla="*/ 22 w 104"/>
                    <a:gd name="T93" fmla="*/ 63 h 135"/>
                    <a:gd name="T94" fmla="*/ 22 w 104"/>
                    <a:gd name="T95" fmla="*/ 53 h 135"/>
                    <a:gd name="T96" fmla="*/ 22 w 104"/>
                    <a:gd name="T97" fmla="*/ 50 h 135"/>
                    <a:gd name="T98" fmla="*/ 47 w 104"/>
                    <a:gd name="T99" fmla="*/ 21 h 135"/>
                    <a:gd name="T100" fmla="*/ 55 w 104"/>
                    <a:gd name="T101" fmla="*/ 21 h 135"/>
                    <a:gd name="T102" fmla="*/ 57 w 104"/>
                    <a:gd name="T103" fmla="*/ 21 h 135"/>
                    <a:gd name="T104" fmla="*/ 83 w 104"/>
                    <a:gd name="T105" fmla="*/ 50 h 135"/>
                    <a:gd name="T106" fmla="*/ 82 w 104"/>
                    <a:gd name="T107" fmla="*/ 53 h 135"/>
                    <a:gd name="T108" fmla="*/ 82 w 104"/>
                    <a:gd name="T109" fmla="*/ 64 h 135"/>
                    <a:gd name="T110" fmla="*/ 84 w 104"/>
                    <a:gd name="T111" fmla="*/ 68 h 135"/>
                    <a:gd name="T112" fmla="*/ 75 w 104"/>
                    <a:gd name="T113" fmla="*/ 83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4" h="135">
                      <a:moveTo>
                        <a:pt x="98" y="48"/>
                      </a:moveTo>
                      <a:cubicBezTo>
                        <a:pt x="88" y="48"/>
                        <a:pt x="88" y="48"/>
                        <a:pt x="88" y="48"/>
                      </a:cubicBezTo>
                      <a:cubicBezTo>
                        <a:pt x="87" y="48"/>
                        <a:pt x="86" y="48"/>
                        <a:pt x="86" y="48"/>
                      </a:cubicBezTo>
                      <a:cubicBezTo>
                        <a:pt x="60" y="19"/>
                        <a:pt x="60" y="19"/>
                        <a:pt x="60" y="19"/>
                      </a:cubicBezTo>
                      <a:cubicBezTo>
                        <a:pt x="60" y="18"/>
                        <a:pt x="60" y="17"/>
                        <a:pt x="60" y="16"/>
                      </a:cubicBezTo>
                      <a:cubicBezTo>
                        <a:pt x="60" y="5"/>
                        <a:pt x="60" y="5"/>
                        <a:pt x="60" y="5"/>
                      </a:cubicBezTo>
                      <a:cubicBezTo>
                        <a:pt x="60" y="2"/>
                        <a:pt x="58" y="0"/>
                        <a:pt x="55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0"/>
                        <a:pt x="39" y="2"/>
                        <a:pt x="39" y="5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18"/>
                        <a:pt x="40" y="20"/>
                        <a:pt x="42" y="21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8" y="47"/>
                        <a:pt x="18" y="47"/>
                        <a:pt x="17" y="47"/>
                      </a:cubicBezTo>
                      <a:cubicBezTo>
                        <a:pt x="6" y="47"/>
                        <a:pt x="6" y="47"/>
                        <a:pt x="6" y="47"/>
                      </a:cubicBezTo>
                      <a:cubicBezTo>
                        <a:pt x="3" y="47"/>
                        <a:pt x="1" y="50"/>
                        <a:pt x="1" y="53"/>
                      </a:cubicBezTo>
                      <a:cubicBezTo>
                        <a:pt x="1" y="63"/>
                        <a:pt x="1" y="63"/>
                        <a:pt x="1" y="63"/>
                      </a:cubicBezTo>
                      <a:cubicBezTo>
                        <a:pt x="1" y="66"/>
                        <a:pt x="3" y="69"/>
                        <a:pt x="6" y="69"/>
                      </a:cubicBezTo>
                      <a:cubicBezTo>
                        <a:pt x="10" y="69"/>
                        <a:pt x="10" y="69"/>
                        <a:pt x="10" y="69"/>
                      </a:cubicBezTo>
                      <a:cubicBezTo>
                        <a:pt x="10" y="113"/>
                        <a:pt x="10" y="113"/>
                        <a:pt x="10" y="113"/>
                      </a:cubicBezTo>
                      <a:cubicBezTo>
                        <a:pt x="6" y="113"/>
                        <a:pt x="6" y="113"/>
                        <a:pt x="6" y="113"/>
                      </a:cubicBezTo>
                      <a:cubicBezTo>
                        <a:pt x="3" y="113"/>
                        <a:pt x="0" y="116"/>
                        <a:pt x="0" y="119"/>
                      </a:cubicBezTo>
                      <a:cubicBezTo>
                        <a:pt x="0" y="129"/>
                        <a:pt x="0" y="129"/>
                        <a:pt x="0" y="129"/>
                      </a:cubicBezTo>
                      <a:cubicBezTo>
                        <a:pt x="0" y="132"/>
                        <a:pt x="3" y="135"/>
                        <a:pt x="6" y="135"/>
                      </a:cubicBezTo>
                      <a:cubicBezTo>
                        <a:pt x="17" y="135"/>
                        <a:pt x="17" y="135"/>
                        <a:pt x="17" y="135"/>
                      </a:cubicBezTo>
                      <a:cubicBezTo>
                        <a:pt x="20" y="135"/>
                        <a:pt x="22" y="132"/>
                        <a:pt x="22" y="129"/>
                      </a:cubicBezTo>
                      <a:cubicBezTo>
                        <a:pt x="22" y="121"/>
                        <a:pt x="22" y="121"/>
                        <a:pt x="22" y="121"/>
                      </a:cubicBezTo>
                      <a:cubicBezTo>
                        <a:pt x="60" y="102"/>
                        <a:pt x="60" y="102"/>
                        <a:pt x="60" y="102"/>
                      </a:cubicBezTo>
                      <a:cubicBezTo>
                        <a:pt x="60" y="103"/>
                        <a:pt x="62" y="105"/>
                        <a:pt x="65" y="105"/>
                      </a:cubicBezTo>
                      <a:cubicBezTo>
                        <a:pt x="75" y="105"/>
                        <a:pt x="75" y="105"/>
                        <a:pt x="75" y="105"/>
                      </a:cubicBezTo>
                      <a:cubicBezTo>
                        <a:pt x="78" y="105"/>
                        <a:pt x="81" y="102"/>
                        <a:pt x="81" y="99"/>
                      </a:cubicBezTo>
                      <a:cubicBezTo>
                        <a:pt x="81" y="89"/>
                        <a:pt x="81" y="89"/>
                        <a:pt x="81" y="89"/>
                      </a:cubicBezTo>
                      <a:cubicBezTo>
                        <a:pt x="81" y="87"/>
                        <a:pt x="80" y="85"/>
                        <a:pt x="79" y="84"/>
                      </a:cubicBezTo>
                      <a:cubicBezTo>
                        <a:pt x="88" y="69"/>
                        <a:pt x="88" y="69"/>
                        <a:pt x="88" y="69"/>
                      </a:cubicBezTo>
                      <a:cubicBezTo>
                        <a:pt x="98" y="69"/>
                        <a:pt x="98" y="69"/>
                        <a:pt x="98" y="69"/>
                      </a:cubicBezTo>
                      <a:cubicBezTo>
                        <a:pt x="101" y="69"/>
                        <a:pt x="104" y="67"/>
                        <a:pt x="104" y="64"/>
                      </a:cubicBezTo>
                      <a:cubicBezTo>
                        <a:pt x="104" y="53"/>
                        <a:pt x="104" y="53"/>
                        <a:pt x="104" y="53"/>
                      </a:cubicBezTo>
                      <a:cubicBezTo>
                        <a:pt x="104" y="50"/>
                        <a:pt x="101" y="48"/>
                        <a:pt x="98" y="48"/>
                      </a:cubicBezTo>
                      <a:close/>
                      <a:moveTo>
                        <a:pt x="75" y="83"/>
                      </a:moveTo>
                      <a:cubicBezTo>
                        <a:pt x="65" y="83"/>
                        <a:pt x="65" y="83"/>
                        <a:pt x="65" y="83"/>
                      </a:cubicBezTo>
                      <a:cubicBezTo>
                        <a:pt x="61" y="83"/>
                        <a:pt x="59" y="85"/>
                        <a:pt x="59" y="89"/>
                      </a:cubicBezTo>
                      <a:cubicBezTo>
                        <a:pt x="59" y="98"/>
                        <a:pt x="59" y="98"/>
                        <a:pt x="59" y="98"/>
                      </a:cubicBezTo>
                      <a:cubicBezTo>
                        <a:pt x="22" y="117"/>
                        <a:pt x="22" y="117"/>
                        <a:pt x="22" y="117"/>
                      </a:cubicBezTo>
                      <a:cubicBezTo>
                        <a:pt x="21" y="115"/>
                        <a:pt x="19" y="113"/>
                        <a:pt x="17" y="113"/>
                      </a:cubicBezTo>
                      <a:cubicBezTo>
                        <a:pt x="13" y="113"/>
                        <a:pt x="13" y="113"/>
                        <a:pt x="13" y="113"/>
                      </a:cubicBezTo>
                      <a:cubicBezTo>
                        <a:pt x="14" y="69"/>
                        <a:pt x="14" y="69"/>
                        <a:pt x="14" y="69"/>
                      </a:cubicBezTo>
                      <a:cubicBezTo>
                        <a:pt x="17" y="69"/>
                        <a:pt x="17" y="69"/>
                        <a:pt x="17" y="69"/>
                      </a:cubicBezTo>
                      <a:cubicBezTo>
                        <a:pt x="20" y="69"/>
                        <a:pt x="22" y="66"/>
                        <a:pt x="22" y="63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22" y="52"/>
                        <a:pt x="22" y="51"/>
                        <a:pt x="22" y="50"/>
                      </a:cubicBezTo>
                      <a:cubicBezTo>
                        <a:pt x="47" y="21"/>
                        <a:pt x="47" y="21"/>
                        <a:pt x="47" y="21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56" y="21"/>
                        <a:pt x="56" y="21"/>
                        <a:pt x="57" y="21"/>
                      </a:cubicBezTo>
                      <a:cubicBezTo>
                        <a:pt x="83" y="50"/>
                        <a:pt x="83" y="50"/>
                        <a:pt x="83" y="50"/>
                      </a:cubicBezTo>
                      <a:cubicBezTo>
                        <a:pt x="82" y="51"/>
                        <a:pt x="82" y="52"/>
                        <a:pt x="82" y="53"/>
                      </a:cubicBezTo>
                      <a:cubicBezTo>
                        <a:pt x="82" y="64"/>
                        <a:pt x="82" y="64"/>
                        <a:pt x="82" y="64"/>
                      </a:cubicBezTo>
                      <a:cubicBezTo>
                        <a:pt x="82" y="66"/>
                        <a:pt x="83" y="67"/>
                        <a:pt x="84" y="68"/>
                      </a:cubicBezTo>
                      <a:lnTo>
                        <a:pt x="75" y="83"/>
                      </a:lnTo>
                      <a:close/>
                    </a:path>
                  </a:pathLst>
                </a:custGeom>
                <a:solidFill>
                  <a:srgbClr val="C65885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67" name="文本框 176"/>
              <p:cNvSpPr txBox="1"/>
              <p:nvPr/>
            </p:nvSpPr>
            <p:spPr bwMode="auto">
              <a:xfrm rot="18520640">
                <a:off x="5069069" y="4753053"/>
                <a:ext cx="1068892" cy="700845"/>
              </a:xfrm>
              <a:prstGeom prst="rect">
                <a:avLst/>
              </a:prstGeom>
              <a:noFill/>
            </p:spPr>
            <p:txBody>
              <a:bodyPr>
                <a:prstTxWarp prst="textArchUp">
                  <a:avLst>
                    <a:gd name="adj" fmla="val 7695470"/>
                  </a:avLst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6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OPTION</a:t>
                </a: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BF53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kumimoji="0" lang="en-US" altLang="zh-CN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65885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C6588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5770947" y="3322036"/>
              <a:ext cx="1534305" cy="1534305"/>
              <a:chOff x="5742372" y="3322036"/>
              <a:chExt cx="1534305" cy="1534305"/>
            </a:xfrm>
          </p:grpSpPr>
          <p:sp>
            <p:nvSpPr>
              <p:cNvPr id="178" name="椭圆 177"/>
              <p:cNvSpPr/>
              <p:nvPr/>
            </p:nvSpPr>
            <p:spPr>
              <a:xfrm>
                <a:off x="5742372" y="3322036"/>
                <a:ext cx="1534305" cy="1534305"/>
              </a:xfrm>
              <a:prstGeom prst="ellipse">
                <a:avLst/>
              </a:prstGeom>
              <a:solidFill>
                <a:srgbClr val="FBFBFB"/>
              </a:solidFill>
              <a:ln w="25400" cap="flat" cmpd="sng" algn="ctr">
                <a:noFill/>
                <a:prstDash val="solid"/>
              </a:ln>
              <a:effectLst>
                <a:outerShdw blurRad="177800" dist="139700" dir="2700000" sx="96000" sy="96000" algn="tl" rotWithShape="0">
                  <a:prstClr val="black">
                    <a:alpha val="2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6015091" y="3594755"/>
                <a:ext cx="988867" cy="988867"/>
              </a:xfrm>
              <a:prstGeom prst="ellipse">
                <a:avLst/>
              </a:prstGeom>
              <a:solidFill>
                <a:srgbClr val="FBFBFB"/>
              </a:solidFill>
              <a:ln w="25400" cap="flat" cmpd="sng" algn="ctr">
                <a:noFill/>
                <a:prstDash val="solid"/>
              </a:ln>
              <a:effectLst>
                <a:innerShdw blurRad="165100" dist="63500" dir="2700000">
                  <a:srgbClr val="FFFFFF">
                    <a:lumMod val="50000"/>
                    <a:alpha val="15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 rot="14400000">
                <a:off x="5964476" y="4376257"/>
                <a:ext cx="41986" cy="42238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1" name="椭圆 180"/>
              <p:cNvSpPr/>
              <p:nvPr/>
            </p:nvSpPr>
            <p:spPr>
              <a:xfrm rot="15840000">
                <a:off x="5887777" y="4140200"/>
                <a:ext cx="41986" cy="42238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2" name="椭圆 181"/>
              <p:cNvSpPr/>
              <p:nvPr/>
            </p:nvSpPr>
            <p:spPr>
              <a:xfrm rot="17280000">
                <a:off x="5913721" y="3893355"/>
                <a:ext cx="41986" cy="42238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3" name="椭圆 182"/>
              <p:cNvSpPr/>
              <p:nvPr/>
            </p:nvSpPr>
            <p:spPr>
              <a:xfrm rot="18720000">
                <a:off x="6037824" y="3678403"/>
                <a:ext cx="41986" cy="42238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4" name="椭圆 183"/>
              <p:cNvSpPr/>
              <p:nvPr/>
            </p:nvSpPr>
            <p:spPr>
              <a:xfrm rot="20160000">
                <a:off x="6238626" y="3532512"/>
                <a:ext cx="41986" cy="42238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 rot="21600000">
                <a:off x="6481407" y="3480907"/>
                <a:ext cx="41986" cy="42238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6" name="椭圆 185"/>
              <p:cNvSpPr/>
              <p:nvPr/>
            </p:nvSpPr>
            <p:spPr>
              <a:xfrm rot="23040000">
                <a:off x="6724188" y="3532512"/>
                <a:ext cx="41986" cy="42238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>
              <a:xfrm rot="24480000">
                <a:off x="6924990" y="3678403"/>
                <a:ext cx="41986" cy="42238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 rot="25920000">
                <a:off x="7049093" y="3893355"/>
                <a:ext cx="41986" cy="42238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 rot="27360000">
                <a:off x="7075037" y="4140200"/>
                <a:ext cx="41986" cy="42238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 rot="28800000">
                <a:off x="6998338" y="4376257"/>
                <a:ext cx="41986" cy="42238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91" name="组合 190"/>
              <p:cNvGrpSpPr/>
              <p:nvPr/>
            </p:nvGrpSpPr>
            <p:grpSpPr>
              <a:xfrm>
                <a:off x="6223201" y="3805681"/>
                <a:ext cx="572009" cy="561429"/>
                <a:chOff x="7948778" y="2086401"/>
                <a:chExt cx="820804" cy="805623"/>
              </a:xfrm>
              <a:solidFill>
                <a:srgbClr val="A6A6A6"/>
              </a:solidFill>
            </p:grpSpPr>
            <p:sp>
              <p:nvSpPr>
                <p:cNvPr id="193" name="Freeform 146"/>
                <p:cNvSpPr>
                  <a:spLocks/>
                </p:cNvSpPr>
                <p:nvPr/>
              </p:nvSpPr>
              <p:spPr bwMode="auto">
                <a:xfrm>
                  <a:off x="8328278" y="2706611"/>
                  <a:ext cx="13011" cy="20602"/>
                </a:xfrm>
                <a:custGeom>
                  <a:avLst/>
                  <a:gdLst>
                    <a:gd name="T0" fmla="*/ 5 w 5"/>
                    <a:gd name="T1" fmla="*/ 4 h 8"/>
                    <a:gd name="T2" fmla="*/ 5 w 5"/>
                    <a:gd name="T3" fmla="*/ 0 h 8"/>
                    <a:gd name="T4" fmla="*/ 2 w 5"/>
                    <a:gd name="T5" fmla="*/ 0 h 8"/>
                    <a:gd name="T6" fmla="*/ 2 w 5"/>
                    <a:gd name="T7" fmla="*/ 0 h 8"/>
                    <a:gd name="T8" fmla="*/ 0 w 5"/>
                    <a:gd name="T9" fmla="*/ 0 h 8"/>
                    <a:gd name="T10" fmla="*/ 0 w 5"/>
                    <a:gd name="T11" fmla="*/ 8 h 8"/>
                    <a:gd name="T12" fmla="*/ 5 w 5"/>
                    <a:gd name="T13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5" y="4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lnTo>
                        <a:pt x="5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94" name="Freeform 147"/>
                <p:cNvSpPr>
                  <a:spLocks/>
                </p:cNvSpPr>
                <p:nvPr/>
              </p:nvSpPr>
              <p:spPr bwMode="auto">
                <a:xfrm>
                  <a:off x="8502848" y="2601435"/>
                  <a:ext cx="20602" cy="18433"/>
                </a:xfrm>
                <a:custGeom>
                  <a:avLst/>
                  <a:gdLst>
                    <a:gd name="T0" fmla="*/ 0 w 8"/>
                    <a:gd name="T1" fmla="*/ 4 h 7"/>
                    <a:gd name="T2" fmla="*/ 6 w 8"/>
                    <a:gd name="T3" fmla="*/ 7 h 7"/>
                    <a:gd name="T4" fmla="*/ 8 w 8"/>
                    <a:gd name="T5" fmla="*/ 3 h 7"/>
                    <a:gd name="T6" fmla="*/ 2 w 8"/>
                    <a:gd name="T7" fmla="*/ 0 h 7"/>
                    <a:gd name="T8" fmla="*/ 0 w 8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0" y="4"/>
                      </a:move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6"/>
                        <a:pt x="7" y="5"/>
                        <a:pt x="8" y="3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95" name="Freeform 148"/>
                <p:cNvSpPr>
                  <a:spLocks/>
                </p:cNvSpPr>
                <p:nvPr/>
              </p:nvSpPr>
              <p:spPr bwMode="auto">
                <a:xfrm>
                  <a:off x="8497426" y="2391084"/>
                  <a:ext cx="22770" cy="18433"/>
                </a:xfrm>
                <a:custGeom>
                  <a:avLst/>
                  <a:gdLst>
                    <a:gd name="T0" fmla="*/ 2 w 9"/>
                    <a:gd name="T1" fmla="*/ 7 h 7"/>
                    <a:gd name="T2" fmla="*/ 9 w 9"/>
                    <a:gd name="T3" fmla="*/ 4 h 7"/>
                    <a:gd name="T4" fmla="*/ 6 w 9"/>
                    <a:gd name="T5" fmla="*/ 0 h 7"/>
                    <a:gd name="T6" fmla="*/ 0 w 9"/>
                    <a:gd name="T7" fmla="*/ 3 h 7"/>
                    <a:gd name="T8" fmla="*/ 2 w 9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7"/>
                      </a:move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5"/>
                        <a:pt x="2" y="6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96" name="Freeform 149"/>
                <p:cNvSpPr>
                  <a:spLocks/>
                </p:cNvSpPr>
                <p:nvPr/>
              </p:nvSpPr>
              <p:spPr bwMode="auto">
                <a:xfrm>
                  <a:off x="8597180" y="2330364"/>
                  <a:ext cx="22770" cy="19517"/>
                </a:xfrm>
                <a:custGeom>
                  <a:avLst/>
                  <a:gdLst>
                    <a:gd name="T0" fmla="*/ 7 w 9"/>
                    <a:gd name="T1" fmla="*/ 0 h 8"/>
                    <a:gd name="T2" fmla="*/ 0 w 9"/>
                    <a:gd name="T3" fmla="*/ 4 h 8"/>
                    <a:gd name="T4" fmla="*/ 2 w 9"/>
                    <a:gd name="T5" fmla="*/ 8 h 8"/>
                    <a:gd name="T6" fmla="*/ 9 w 9"/>
                    <a:gd name="T7" fmla="*/ 4 h 8"/>
                    <a:gd name="T8" fmla="*/ 7 w 9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7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1" y="7"/>
                        <a:pt x="2" y="8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2"/>
                        <a:pt x="8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97" name="Freeform 150"/>
                <p:cNvSpPr>
                  <a:spLocks noEditPoints="1"/>
                </p:cNvSpPr>
                <p:nvPr/>
              </p:nvSpPr>
              <p:spPr bwMode="auto">
                <a:xfrm>
                  <a:off x="7948778" y="2116761"/>
                  <a:ext cx="725386" cy="775263"/>
                </a:xfrm>
                <a:custGeom>
                  <a:avLst/>
                  <a:gdLst>
                    <a:gd name="T0" fmla="*/ 271 w 283"/>
                    <a:gd name="T1" fmla="*/ 221 h 302"/>
                    <a:gd name="T2" fmla="*/ 254 w 283"/>
                    <a:gd name="T3" fmla="*/ 216 h 302"/>
                    <a:gd name="T4" fmla="*/ 249 w 283"/>
                    <a:gd name="T5" fmla="*/ 250 h 302"/>
                    <a:gd name="T6" fmla="*/ 153 w 283"/>
                    <a:gd name="T7" fmla="*/ 273 h 302"/>
                    <a:gd name="T8" fmla="*/ 148 w 283"/>
                    <a:gd name="T9" fmla="*/ 291 h 302"/>
                    <a:gd name="T10" fmla="*/ 32 w 283"/>
                    <a:gd name="T11" fmla="*/ 225 h 302"/>
                    <a:gd name="T12" fmla="*/ 128 w 283"/>
                    <a:gd name="T13" fmla="*/ 253 h 302"/>
                    <a:gd name="T14" fmla="*/ 81 w 283"/>
                    <a:gd name="T15" fmla="*/ 221 h 302"/>
                    <a:gd name="T16" fmla="*/ 71 w 283"/>
                    <a:gd name="T17" fmla="*/ 201 h 302"/>
                    <a:gd name="T18" fmla="*/ 65 w 283"/>
                    <a:gd name="T19" fmla="*/ 200 h 302"/>
                    <a:gd name="T20" fmla="*/ 65 w 283"/>
                    <a:gd name="T21" fmla="*/ 102 h 302"/>
                    <a:gd name="T22" fmla="*/ 91 w 283"/>
                    <a:gd name="T23" fmla="*/ 146 h 302"/>
                    <a:gd name="T24" fmla="*/ 103 w 283"/>
                    <a:gd name="T25" fmla="*/ 125 h 302"/>
                    <a:gd name="T26" fmla="*/ 122 w 283"/>
                    <a:gd name="T27" fmla="*/ 165 h 302"/>
                    <a:gd name="T28" fmla="*/ 148 w 283"/>
                    <a:gd name="T29" fmla="*/ 155 h 302"/>
                    <a:gd name="T30" fmla="*/ 150 w 283"/>
                    <a:gd name="T31" fmla="*/ 192 h 302"/>
                    <a:gd name="T32" fmla="*/ 153 w 283"/>
                    <a:gd name="T33" fmla="*/ 155 h 302"/>
                    <a:gd name="T34" fmla="*/ 186 w 283"/>
                    <a:gd name="T35" fmla="*/ 169 h 302"/>
                    <a:gd name="T36" fmla="*/ 184 w 283"/>
                    <a:gd name="T37" fmla="*/ 133 h 302"/>
                    <a:gd name="T38" fmla="*/ 153 w 283"/>
                    <a:gd name="T39" fmla="*/ 147 h 302"/>
                    <a:gd name="T40" fmla="*/ 153 w 283"/>
                    <a:gd name="T41" fmla="*/ 113 h 302"/>
                    <a:gd name="T42" fmla="*/ 153 w 283"/>
                    <a:gd name="T43" fmla="*/ 76 h 302"/>
                    <a:gd name="T44" fmla="*/ 153 w 283"/>
                    <a:gd name="T45" fmla="*/ 69 h 302"/>
                    <a:gd name="T46" fmla="*/ 153 w 283"/>
                    <a:gd name="T47" fmla="*/ 31 h 302"/>
                    <a:gd name="T48" fmla="*/ 153 w 283"/>
                    <a:gd name="T49" fmla="*/ 22 h 302"/>
                    <a:gd name="T50" fmla="*/ 151 w 283"/>
                    <a:gd name="T51" fmla="*/ 0 h 302"/>
                    <a:gd name="T52" fmla="*/ 151 w 283"/>
                    <a:gd name="T53" fmla="*/ 302 h 302"/>
                    <a:gd name="T54" fmla="*/ 277 w 283"/>
                    <a:gd name="T55" fmla="*/ 209 h 302"/>
                    <a:gd name="T56" fmla="*/ 105 w 283"/>
                    <a:gd name="T57" fmla="*/ 121 h 302"/>
                    <a:gd name="T58" fmla="*/ 148 w 283"/>
                    <a:gd name="T59" fmla="*/ 97 h 302"/>
                    <a:gd name="T60" fmla="*/ 148 w 283"/>
                    <a:gd name="T61" fmla="*/ 91 h 302"/>
                    <a:gd name="T62" fmla="*/ 67 w 283"/>
                    <a:gd name="T63" fmla="*/ 98 h 302"/>
                    <a:gd name="T64" fmla="*/ 148 w 283"/>
                    <a:gd name="T65" fmla="*/ 52 h 302"/>
                    <a:gd name="T66" fmla="*/ 52 w 283"/>
                    <a:gd name="T67" fmla="*/ 52 h 302"/>
                    <a:gd name="T68" fmla="*/ 148 w 283"/>
                    <a:gd name="T69" fmla="*/ 47 h 302"/>
                    <a:gd name="T70" fmla="*/ 32 w 283"/>
                    <a:gd name="T71" fmla="*/ 77 h 302"/>
                    <a:gd name="T72" fmla="*/ 11 w 283"/>
                    <a:gd name="T73" fmla="*/ 151 h 302"/>
                    <a:gd name="T74" fmla="*/ 60 w 283"/>
                    <a:gd name="T75" fmla="*/ 99 h 302"/>
                    <a:gd name="T76" fmla="*/ 60 w 283"/>
                    <a:gd name="T77" fmla="*/ 203 h 302"/>
                    <a:gd name="T78" fmla="*/ 11 w 283"/>
                    <a:gd name="T79" fmla="*/ 151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83" h="302">
                      <a:moveTo>
                        <a:pt x="277" y="209"/>
                      </a:moveTo>
                      <a:cubicBezTo>
                        <a:pt x="276" y="213"/>
                        <a:pt x="274" y="217"/>
                        <a:pt x="271" y="221"/>
                      </a:cubicBezTo>
                      <a:cubicBezTo>
                        <a:pt x="256" y="212"/>
                        <a:pt x="256" y="212"/>
                        <a:pt x="256" y="212"/>
                      </a:cubicBezTo>
                      <a:cubicBezTo>
                        <a:pt x="256" y="213"/>
                        <a:pt x="255" y="214"/>
                        <a:pt x="254" y="216"/>
                      </a:cubicBezTo>
                      <a:cubicBezTo>
                        <a:pt x="269" y="225"/>
                        <a:pt x="269" y="225"/>
                        <a:pt x="269" y="225"/>
                      </a:cubicBezTo>
                      <a:cubicBezTo>
                        <a:pt x="264" y="234"/>
                        <a:pt x="257" y="242"/>
                        <a:pt x="249" y="250"/>
                      </a:cubicBezTo>
                      <a:cubicBezTo>
                        <a:pt x="225" y="275"/>
                        <a:pt x="190" y="290"/>
                        <a:pt x="153" y="291"/>
                      </a:cubicBezTo>
                      <a:cubicBezTo>
                        <a:pt x="153" y="273"/>
                        <a:pt x="153" y="273"/>
                        <a:pt x="153" y="273"/>
                      </a:cubicBezTo>
                      <a:cubicBezTo>
                        <a:pt x="148" y="270"/>
                        <a:pt x="148" y="270"/>
                        <a:pt x="148" y="270"/>
                      </a:cubicBezTo>
                      <a:cubicBezTo>
                        <a:pt x="148" y="291"/>
                        <a:pt x="148" y="291"/>
                        <a:pt x="148" y="291"/>
                      </a:cubicBezTo>
                      <a:cubicBezTo>
                        <a:pt x="111" y="290"/>
                        <a:pt x="77" y="275"/>
                        <a:pt x="52" y="250"/>
                      </a:cubicBezTo>
                      <a:cubicBezTo>
                        <a:pt x="44" y="242"/>
                        <a:pt x="38" y="234"/>
                        <a:pt x="32" y="225"/>
                      </a:cubicBezTo>
                      <a:cubicBezTo>
                        <a:pt x="62" y="206"/>
                        <a:pt x="62" y="206"/>
                        <a:pt x="62" y="206"/>
                      </a:cubicBezTo>
                      <a:cubicBezTo>
                        <a:pt x="77" y="230"/>
                        <a:pt x="101" y="247"/>
                        <a:pt x="128" y="253"/>
                      </a:cubicBezTo>
                      <a:cubicBezTo>
                        <a:pt x="134" y="249"/>
                        <a:pt x="134" y="249"/>
                        <a:pt x="134" y="249"/>
                      </a:cubicBezTo>
                      <a:cubicBezTo>
                        <a:pt x="113" y="245"/>
                        <a:pt x="95" y="235"/>
                        <a:pt x="81" y="221"/>
                      </a:cubicBezTo>
                      <a:cubicBezTo>
                        <a:pt x="75" y="216"/>
                        <a:pt x="71" y="210"/>
                        <a:pt x="67" y="204"/>
                      </a:cubicBezTo>
                      <a:cubicBezTo>
                        <a:pt x="71" y="201"/>
                        <a:pt x="71" y="201"/>
                        <a:pt x="71" y="201"/>
                      </a:cubicBezTo>
                      <a:cubicBezTo>
                        <a:pt x="73" y="195"/>
                        <a:pt x="73" y="195"/>
                        <a:pt x="73" y="195"/>
                      </a:cubicBezTo>
                      <a:cubicBezTo>
                        <a:pt x="65" y="200"/>
                        <a:pt x="65" y="200"/>
                        <a:pt x="65" y="200"/>
                      </a:cubicBezTo>
                      <a:cubicBezTo>
                        <a:pt x="56" y="186"/>
                        <a:pt x="52" y="169"/>
                        <a:pt x="52" y="151"/>
                      </a:cubicBezTo>
                      <a:cubicBezTo>
                        <a:pt x="52" y="133"/>
                        <a:pt x="56" y="117"/>
                        <a:pt x="65" y="102"/>
                      </a:cubicBezTo>
                      <a:cubicBezTo>
                        <a:pt x="98" y="122"/>
                        <a:pt x="98" y="122"/>
                        <a:pt x="98" y="122"/>
                      </a:cubicBezTo>
                      <a:cubicBezTo>
                        <a:pt x="94" y="129"/>
                        <a:pt x="92" y="137"/>
                        <a:pt x="91" y="146"/>
                      </a:cubicBezTo>
                      <a:cubicBezTo>
                        <a:pt x="96" y="149"/>
                        <a:pt x="96" y="149"/>
                        <a:pt x="96" y="149"/>
                      </a:cubicBezTo>
                      <a:cubicBezTo>
                        <a:pt x="97" y="140"/>
                        <a:pt x="99" y="132"/>
                        <a:pt x="103" y="125"/>
                      </a:cubicBezTo>
                      <a:cubicBezTo>
                        <a:pt x="146" y="151"/>
                        <a:pt x="146" y="151"/>
                        <a:pt x="146" y="151"/>
                      </a:cubicBezTo>
                      <a:cubicBezTo>
                        <a:pt x="122" y="165"/>
                        <a:pt x="122" y="165"/>
                        <a:pt x="122" y="165"/>
                      </a:cubicBezTo>
                      <a:cubicBezTo>
                        <a:pt x="126" y="168"/>
                        <a:pt x="126" y="168"/>
                        <a:pt x="126" y="168"/>
                      </a:cubicBezTo>
                      <a:cubicBezTo>
                        <a:pt x="148" y="155"/>
                        <a:pt x="148" y="155"/>
                        <a:pt x="148" y="155"/>
                      </a:cubicBezTo>
                      <a:cubicBezTo>
                        <a:pt x="148" y="192"/>
                        <a:pt x="148" y="192"/>
                        <a:pt x="148" y="192"/>
                      </a:cubicBezTo>
                      <a:cubicBezTo>
                        <a:pt x="149" y="192"/>
                        <a:pt x="149" y="192"/>
                        <a:pt x="150" y="192"/>
                      </a:cubicBezTo>
                      <a:cubicBezTo>
                        <a:pt x="151" y="192"/>
                        <a:pt x="152" y="192"/>
                        <a:pt x="153" y="192"/>
                      </a:cubicBezTo>
                      <a:cubicBezTo>
                        <a:pt x="153" y="155"/>
                        <a:pt x="153" y="155"/>
                        <a:pt x="153" y="155"/>
                      </a:cubicBezTo>
                      <a:cubicBezTo>
                        <a:pt x="183" y="173"/>
                        <a:pt x="183" y="173"/>
                        <a:pt x="183" y="173"/>
                      </a:cubicBezTo>
                      <a:cubicBezTo>
                        <a:pt x="184" y="172"/>
                        <a:pt x="185" y="171"/>
                        <a:pt x="186" y="169"/>
                      </a:cubicBezTo>
                      <a:cubicBezTo>
                        <a:pt x="155" y="151"/>
                        <a:pt x="155" y="151"/>
                        <a:pt x="155" y="151"/>
                      </a:cubicBezTo>
                      <a:cubicBezTo>
                        <a:pt x="184" y="133"/>
                        <a:pt x="184" y="133"/>
                        <a:pt x="184" y="133"/>
                      </a:cubicBezTo>
                      <a:cubicBezTo>
                        <a:pt x="184" y="132"/>
                        <a:pt x="183" y="131"/>
                        <a:pt x="182" y="130"/>
                      </a:cubicBezTo>
                      <a:cubicBezTo>
                        <a:pt x="153" y="147"/>
                        <a:pt x="153" y="147"/>
                        <a:pt x="153" y="147"/>
                      </a:cubicBezTo>
                      <a:cubicBezTo>
                        <a:pt x="153" y="113"/>
                        <a:pt x="153" y="113"/>
                        <a:pt x="153" y="113"/>
                      </a:cubicBezTo>
                      <a:cubicBezTo>
                        <a:pt x="153" y="113"/>
                        <a:pt x="153" y="113"/>
                        <a:pt x="153" y="113"/>
                      </a:cubicBezTo>
                      <a:cubicBezTo>
                        <a:pt x="153" y="76"/>
                        <a:pt x="153" y="76"/>
                        <a:pt x="153" y="76"/>
                      </a:cubicBezTo>
                      <a:cubicBezTo>
                        <a:pt x="153" y="76"/>
                        <a:pt x="153" y="76"/>
                        <a:pt x="153" y="76"/>
                      </a:cubicBezTo>
                      <a:cubicBezTo>
                        <a:pt x="153" y="69"/>
                        <a:pt x="153" y="69"/>
                        <a:pt x="153" y="69"/>
                      </a:cubicBezTo>
                      <a:cubicBezTo>
                        <a:pt x="153" y="69"/>
                        <a:pt x="153" y="69"/>
                        <a:pt x="153" y="69"/>
                      </a:cubicBezTo>
                      <a:cubicBezTo>
                        <a:pt x="153" y="31"/>
                        <a:pt x="153" y="31"/>
                        <a:pt x="153" y="31"/>
                      </a:cubicBezTo>
                      <a:cubicBezTo>
                        <a:pt x="153" y="31"/>
                        <a:pt x="153" y="31"/>
                        <a:pt x="153" y="31"/>
                      </a:cubicBezTo>
                      <a:cubicBezTo>
                        <a:pt x="153" y="22"/>
                        <a:pt x="153" y="22"/>
                        <a:pt x="153" y="22"/>
                      </a:cubicBezTo>
                      <a:cubicBezTo>
                        <a:pt x="153" y="22"/>
                        <a:pt x="153" y="22"/>
                        <a:pt x="153" y="22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52" y="0"/>
                        <a:pt x="151" y="0"/>
                        <a:pt x="151" y="0"/>
                      </a:cubicBezTo>
                      <a:cubicBezTo>
                        <a:pt x="67" y="0"/>
                        <a:pt x="0" y="68"/>
                        <a:pt x="0" y="151"/>
                      </a:cubicBezTo>
                      <a:cubicBezTo>
                        <a:pt x="0" y="234"/>
                        <a:pt x="67" y="302"/>
                        <a:pt x="151" y="302"/>
                      </a:cubicBezTo>
                      <a:cubicBezTo>
                        <a:pt x="208" y="302"/>
                        <a:pt x="257" y="270"/>
                        <a:pt x="283" y="223"/>
                      </a:cubicBezTo>
                      <a:lnTo>
                        <a:pt x="277" y="209"/>
                      </a:lnTo>
                      <a:close/>
                      <a:moveTo>
                        <a:pt x="148" y="147"/>
                      </a:moveTo>
                      <a:cubicBezTo>
                        <a:pt x="105" y="121"/>
                        <a:pt x="105" y="121"/>
                        <a:pt x="105" y="121"/>
                      </a:cubicBezTo>
                      <a:cubicBezTo>
                        <a:pt x="107" y="118"/>
                        <a:pt x="109" y="115"/>
                        <a:pt x="112" y="113"/>
                      </a:cubicBezTo>
                      <a:cubicBezTo>
                        <a:pt x="121" y="103"/>
                        <a:pt x="134" y="97"/>
                        <a:pt x="148" y="97"/>
                      </a:cubicBezTo>
                      <a:lnTo>
                        <a:pt x="148" y="147"/>
                      </a:lnTo>
                      <a:close/>
                      <a:moveTo>
                        <a:pt x="148" y="91"/>
                      </a:moveTo>
                      <a:cubicBezTo>
                        <a:pt x="128" y="92"/>
                        <a:pt x="111" y="103"/>
                        <a:pt x="101" y="119"/>
                      </a:cubicBezTo>
                      <a:cubicBezTo>
                        <a:pt x="67" y="98"/>
                        <a:pt x="67" y="98"/>
                        <a:pt x="67" y="98"/>
                      </a:cubicBezTo>
                      <a:cubicBezTo>
                        <a:pt x="71" y="92"/>
                        <a:pt x="75" y="86"/>
                        <a:pt x="81" y="81"/>
                      </a:cubicBezTo>
                      <a:cubicBezTo>
                        <a:pt x="98" y="64"/>
                        <a:pt x="122" y="53"/>
                        <a:pt x="148" y="52"/>
                      </a:cubicBezTo>
                      <a:lnTo>
                        <a:pt x="148" y="91"/>
                      </a:lnTo>
                      <a:close/>
                      <a:moveTo>
                        <a:pt x="52" y="52"/>
                      </a:moveTo>
                      <a:cubicBezTo>
                        <a:pt x="77" y="27"/>
                        <a:pt x="111" y="12"/>
                        <a:pt x="148" y="11"/>
                      </a:cubicBezTo>
                      <a:cubicBezTo>
                        <a:pt x="148" y="47"/>
                        <a:pt x="148" y="47"/>
                        <a:pt x="148" y="47"/>
                      </a:cubicBezTo>
                      <a:cubicBezTo>
                        <a:pt x="112" y="48"/>
                        <a:pt x="80" y="67"/>
                        <a:pt x="62" y="9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8" y="68"/>
                        <a:pt x="44" y="60"/>
                        <a:pt x="52" y="52"/>
                      </a:cubicBezTo>
                      <a:close/>
                      <a:moveTo>
                        <a:pt x="11" y="151"/>
                      </a:moveTo>
                      <a:cubicBezTo>
                        <a:pt x="11" y="126"/>
                        <a:pt x="18" y="102"/>
                        <a:pt x="30" y="81"/>
                      </a:cubicBezTo>
                      <a:cubicBezTo>
                        <a:pt x="60" y="99"/>
                        <a:pt x="60" y="99"/>
                        <a:pt x="60" y="99"/>
                      </a:cubicBezTo>
                      <a:cubicBezTo>
                        <a:pt x="51" y="115"/>
                        <a:pt x="46" y="132"/>
                        <a:pt x="46" y="151"/>
                      </a:cubicBezTo>
                      <a:cubicBezTo>
                        <a:pt x="46" y="170"/>
                        <a:pt x="51" y="187"/>
                        <a:pt x="60" y="203"/>
                      </a:cubicBezTo>
                      <a:cubicBezTo>
                        <a:pt x="30" y="221"/>
                        <a:pt x="30" y="221"/>
                        <a:pt x="30" y="221"/>
                      </a:cubicBezTo>
                      <a:cubicBezTo>
                        <a:pt x="18" y="200"/>
                        <a:pt x="11" y="177"/>
                        <a:pt x="11" y="1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98" name="Freeform 151"/>
                <p:cNvSpPr>
                  <a:spLocks/>
                </p:cNvSpPr>
                <p:nvPr/>
              </p:nvSpPr>
              <p:spPr bwMode="auto">
                <a:xfrm>
                  <a:off x="8142865" y="2321690"/>
                  <a:ext cx="377331" cy="375162"/>
                </a:xfrm>
                <a:custGeom>
                  <a:avLst/>
                  <a:gdLst>
                    <a:gd name="T0" fmla="*/ 74 w 147"/>
                    <a:gd name="T1" fmla="*/ 146 h 146"/>
                    <a:gd name="T2" fmla="*/ 125 w 147"/>
                    <a:gd name="T3" fmla="*/ 124 h 146"/>
                    <a:gd name="T4" fmla="*/ 147 w 147"/>
                    <a:gd name="T5" fmla="*/ 73 h 146"/>
                    <a:gd name="T6" fmla="*/ 125 w 147"/>
                    <a:gd name="T7" fmla="*/ 21 h 146"/>
                    <a:gd name="T8" fmla="*/ 74 w 147"/>
                    <a:gd name="T9" fmla="*/ 0 h 146"/>
                    <a:gd name="T10" fmla="*/ 74 w 147"/>
                    <a:gd name="T11" fmla="*/ 29 h 146"/>
                    <a:gd name="T12" fmla="*/ 105 w 147"/>
                    <a:gd name="T13" fmla="*/ 42 h 146"/>
                    <a:gd name="T14" fmla="*/ 117 w 147"/>
                    <a:gd name="T15" fmla="*/ 73 h 146"/>
                    <a:gd name="T16" fmla="*/ 105 w 147"/>
                    <a:gd name="T17" fmla="*/ 104 h 146"/>
                    <a:gd name="T18" fmla="*/ 74 w 147"/>
                    <a:gd name="T19" fmla="*/ 116 h 146"/>
                    <a:gd name="T20" fmla="*/ 43 w 147"/>
                    <a:gd name="T21" fmla="*/ 104 h 146"/>
                    <a:gd name="T22" fmla="*/ 41 w 147"/>
                    <a:gd name="T23" fmla="*/ 102 h 146"/>
                    <a:gd name="T24" fmla="*/ 56 w 147"/>
                    <a:gd name="T25" fmla="*/ 96 h 146"/>
                    <a:gd name="T26" fmla="*/ 12 w 147"/>
                    <a:gd name="T27" fmla="*/ 68 h 146"/>
                    <a:gd name="T28" fmla="*/ 0 w 147"/>
                    <a:gd name="T29" fmla="*/ 119 h 146"/>
                    <a:gd name="T30" fmla="*/ 13 w 147"/>
                    <a:gd name="T31" fmla="*/ 114 h 146"/>
                    <a:gd name="T32" fmla="*/ 22 w 147"/>
                    <a:gd name="T33" fmla="*/ 124 h 146"/>
                    <a:gd name="T34" fmla="*/ 74 w 147"/>
                    <a:gd name="T3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7" h="146">
                      <a:moveTo>
                        <a:pt x="74" y="146"/>
                      </a:moveTo>
                      <a:cubicBezTo>
                        <a:pt x="94" y="146"/>
                        <a:pt x="112" y="137"/>
                        <a:pt x="125" y="124"/>
                      </a:cubicBezTo>
                      <a:cubicBezTo>
                        <a:pt x="138" y="111"/>
                        <a:pt x="147" y="93"/>
                        <a:pt x="147" y="73"/>
                      </a:cubicBezTo>
                      <a:cubicBezTo>
                        <a:pt x="147" y="53"/>
                        <a:pt x="138" y="34"/>
                        <a:pt x="125" y="21"/>
                      </a:cubicBezTo>
                      <a:cubicBezTo>
                        <a:pt x="112" y="8"/>
                        <a:pt x="94" y="0"/>
                        <a:pt x="74" y="0"/>
                      </a:cubicBezTo>
                      <a:cubicBezTo>
                        <a:pt x="74" y="29"/>
                        <a:pt x="74" y="29"/>
                        <a:pt x="74" y="29"/>
                      </a:cubicBezTo>
                      <a:cubicBezTo>
                        <a:pt x="86" y="29"/>
                        <a:pt x="97" y="34"/>
                        <a:pt x="105" y="42"/>
                      </a:cubicBezTo>
                      <a:cubicBezTo>
                        <a:pt x="113" y="50"/>
                        <a:pt x="117" y="60"/>
                        <a:pt x="117" y="73"/>
                      </a:cubicBezTo>
                      <a:cubicBezTo>
                        <a:pt x="117" y="85"/>
                        <a:pt x="113" y="96"/>
                        <a:pt x="105" y="104"/>
                      </a:cubicBezTo>
                      <a:cubicBezTo>
                        <a:pt x="97" y="112"/>
                        <a:pt x="86" y="116"/>
                        <a:pt x="74" y="116"/>
                      </a:cubicBezTo>
                      <a:cubicBezTo>
                        <a:pt x="61" y="116"/>
                        <a:pt x="51" y="112"/>
                        <a:pt x="43" y="104"/>
                      </a:cubicBezTo>
                      <a:cubicBezTo>
                        <a:pt x="42" y="103"/>
                        <a:pt x="42" y="103"/>
                        <a:pt x="41" y="102"/>
                      </a:cubicBezTo>
                      <a:cubicBezTo>
                        <a:pt x="56" y="96"/>
                        <a:pt x="56" y="96"/>
                        <a:pt x="56" y="96"/>
                      </a:cubicBezTo>
                      <a:cubicBezTo>
                        <a:pt x="12" y="68"/>
                        <a:pt x="12" y="68"/>
                        <a:pt x="12" y="68"/>
                      </a:cubicBezTo>
                      <a:cubicBezTo>
                        <a:pt x="0" y="119"/>
                        <a:pt x="0" y="119"/>
                        <a:pt x="0" y="119"/>
                      </a:cubicBezTo>
                      <a:cubicBezTo>
                        <a:pt x="13" y="114"/>
                        <a:pt x="13" y="114"/>
                        <a:pt x="13" y="114"/>
                      </a:cubicBezTo>
                      <a:cubicBezTo>
                        <a:pt x="16" y="117"/>
                        <a:pt x="19" y="121"/>
                        <a:pt x="22" y="124"/>
                      </a:cubicBezTo>
                      <a:cubicBezTo>
                        <a:pt x="35" y="137"/>
                        <a:pt x="54" y="146"/>
                        <a:pt x="74" y="146"/>
                      </a:cubicBezTo>
                      <a:close/>
                    </a:path>
                  </a:pathLst>
                </a:custGeom>
                <a:solidFill>
                  <a:srgbClr val="FFBF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99" name="Freeform 152"/>
                <p:cNvSpPr>
                  <a:spLocks/>
                </p:cNvSpPr>
                <p:nvPr/>
              </p:nvSpPr>
              <p:spPr bwMode="auto">
                <a:xfrm>
                  <a:off x="8281654" y="2206756"/>
                  <a:ext cx="354561" cy="625632"/>
                </a:xfrm>
                <a:custGeom>
                  <a:avLst/>
                  <a:gdLst>
                    <a:gd name="T0" fmla="*/ 20 w 138"/>
                    <a:gd name="T1" fmla="*/ 0 h 244"/>
                    <a:gd name="T2" fmla="*/ 20 w 138"/>
                    <a:gd name="T3" fmla="*/ 29 h 244"/>
                    <a:gd name="T4" fmla="*/ 82 w 138"/>
                    <a:gd name="T5" fmla="*/ 55 h 244"/>
                    <a:gd name="T6" fmla="*/ 108 w 138"/>
                    <a:gd name="T7" fmla="*/ 118 h 244"/>
                    <a:gd name="T8" fmla="*/ 82 w 138"/>
                    <a:gd name="T9" fmla="*/ 180 h 244"/>
                    <a:gd name="T10" fmla="*/ 41 w 138"/>
                    <a:gd name="T11" fmla="*/ 203 h 244"/>
                    <a:gd name="T12" fmla="*/ 40 w 138"/>
                    <a:gd name="T13" fmla="*/ 191 h 244"/>
                    <a:gd name="T14" fmla="*/ 0 w 138"/>
                    <a:gd name="T15" fmla="*/ 222 h 244"/>
                    <a:gd name="T16" fmla="*/ 45 w 138"/>
                    <a:gd name="T17" fmla="*/ 244 h 244"/>
                    <a:gd name="T18" fmla="*/ 44 w 138"/>
                    <a:gd name="T19" fmla="*/ 233 h 244"/>
                    <a:gd name="T20" fmla="*/ 103 w 138"/>
                    <a:gd name="T21" fmla="*/ 201 h 244"/>
                    <a:gd name="T22" fmla="*/ 138 w 138"/>
                    <a:gd name="T23" fmla="*/ 118 h 244"/>
                    <a:gd name="T24" fmla="*/ 103 w 138"/>
                    <a:gd name="T25" fmla="*/ 34 h 244"/>
                    <a:gd name="T26" fmla="*/ 20 w 138"/>
                    <a:gd name="T27" fmla="*/ 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8" h="244">
                      <a:moveTo>
                        <a:pt x="20" y="0"/>
                      </a:moveTo>
                      <a:cubicBezTo>
                        <a:pt x="20" y="29"/>
                        <a:pt x="20" y="29"/>
                        <a:pt x="20" y="29"/>
                      </a:cubicBezTo>
                      <a:cubicBezTo>
                        <a:pt x="44" y="29"/>
                        <a:pt x="66" y="39"/>
                        <a:pt x="82" y="55"/>
                      </a:cubicBezTo>
                      <a:cubicBezTo>
                        <a:pt x="98" y="71"/>
                        <a:pt x="108" y="93"/>
                        <a:pt x="108" y="118"/>
                      </a:cubicBezTo>
                      <a:cubicBezTo>
                        <a:pt x="108" y="142"/>
                        <a:pt x="98" y="164"/>
                        <a:pt x="82" y="180"/>
                      </a:cubicBezTo>
                      <a:cubicBezTo>
                        <a:pt x="71" y="191"/>
                        <a:pt x="57" y="199"/>
                        <a:pt x="41" y="203"/>
                      </a:cubicBezTo>
                      <a:cubicBezTo>
                        <a:pt x="40" y="191"/>
                        <a:pt x="40" y="191"/>
                        <a:pt x="40" y="191"/>
                      </a:cubicBezTo>
                      <a:cubicBezTo>
                        <a:pt x="0" y="222"/>
                        <a:pt x="0" y="222"/>
                        <a:pt x="0" y="222"/>
                      </a:cubicBezTo>
                      <a:cubicBezTo>
                        <a:pt x="45" y="244"/>
                        <a:pt x="45" y="244"/>
                        <a:pt x="45" y="244"/>
                      </a:cubicBezTo>
                      <a:cubicBezTo>
                        <a:pt x="44" y="233"/>
                        <a:pt x="44" y="233"/>
                        <a:pt x="44" y="233"/>
                      </a:cubicBezTo>
                      <a:cubicBezTo>
                        <a:pt x="67" y="228"/>
                        <a:pt x="87" y="217"/>
                        <a:pt x="103" y="201"/>
                      </a:cubicBezTo>
                      <a:cubicBezTo>
                        <a:pt x="124" y="180"/>
                        <a:pt x="138" y="150"/>
                        <a:pt x="138" y="118"/>
                      </a:cubicBezTo>
                      <a:cubicBezTo>
                        <a:pt x="138" y="85"/>
                        <a:pt x="124" y="56"/>
                        <a:pt x="103" y="34"/>
                      </a:cubicBezTo>
                      <a:cubicBezTo>
                        <a:pt x="82" y="13"/>
                        <a:pt x="52" y="0"/>
                        <a:pt x="20" y="0"/>
                      </a:cubicBezTo>
                      <a:close/>
                    </a:path>
                  </a:pathLst>
                </a:custGeom>
                <a:solidFill>
                  <a:srgbClr val="FFBF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00" name="Freeform 153"/>
                <p:cNvSpPr>
                  <a:spLocks/>
                </p:cNvSpPr>
                <p:nvPr/>
              </p:nvSpPr>
              <p:spPr bwMode="auto">
                <a:xfrm>
                  <a:off x="8332615" y="2086401"/>
                  <a:ext cx="436967" cy="589850"/>
                </a:xfrm>
                <a:custGeom>
                  <a:avLst/>
                  <a:gdLst>
                    <a:gd name="T0" fmla="*/ 161 w 170"/>
                    <a:gd name="T1" fmla="*/ 199 h 230"/>
                    <a:gd name="T2" fmla="*/ 164 w 170"/>
                    <a:gd name="T3" fmla="*/ 165 h 230"/>
                    <a:gd name="T4" fmla="*/ 116 w 170"/>
                    <a:gd name="T5" fmla="*/ 48 h 230"/>
                    <a:gd name="T6" fmla="*/ 0 w 170"/>
                    <a:gd name="T7" fmla="*/ 0 h 230"/>
                    <a:gd name="T8" fmla="*/ 0 w 170"/>
                    <a:gd name="T9" fmla="*/ 30 h 230"/>
                    <a:gd name="T10" fmla="*/ 95 w 170"/>
                    <a:gd name="T11" fmla="*/ 69 h 230"/>
                    <a:gd name="T12" fmla="*/ 134 w 170"/>
                    <a:gd name="T13" fmla="*/ 165 h 230"/>
                    <a:gd name="T14" fmla="*/ 132 w 170"/>
                    <a:gd name="T15" fmla="*/ 192 h 230"/>
                    <a:gd name="T16" fmla="*/ 119 w 170"/>
                    <a:gd name="T17" fmla="*/ 188 h 230"/>
                    <a:gd name="T18" fmla="*/ 135 w 170"/>
                    <a:gd name="T19" fmla="*/ 230 h 230"/>
                    <a:gd name="T20" fmla="*/ 170 w 170"/>
                    <a:gd name="T21" fmla="*/ 201 h 230"/>
                    <a:gd name="T22" fmla="*/ 161 w 170"/>
                    <a:gd name="T23" fmla="*/ 199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0" h="230">
                      <a:moveTo>
                        <a:pt x="161" y="199"/>
                      </a:moveTo>
                      <a:cubicBezTo>
                        <a:pt x="163" y="188"/>
                        <a:pt x="164" y="176"/>
                        <a:pt x="164" y="165"/>
                      </a:cubicBezTo>
                      <a:cubicBezTo>
                        <a:pt x="164" y="119"/>
                        <a:pt x="146" y="78"/>
                        <a:pt x="116" y="48"/>
                      </a:cubicBezTo>
                      <a:cubicBezTo>
                        <a:pt x="86" y="19"/>
                        <a:pt x="45" y="0"/>
                        <a:pt x="0" y="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37" y="30"/>
                        <a:pt x="70" y="45"/>
                        <a:pt x="95" y="69"/>
                      </a:cubicBezTo>
                      <a:cubicBezTo>
                        <a:pt x="119" y="94"/>
                        <a:pt x="134" y="127"/>
                        <a:pt x="134" y="165"/>
                      </a:cubicBezTo>
                      <a:cubicBezTo>
                        <a:pt x="134" y="174"/>
                        <a:pt x="133" y="183"/>
                        <a:pt x="132" y="192"/>
                      </a:cubicBezTo>
                      <a:cubicBezTo>
                        <a:pt x="119" y="188"/>
                        <a:pt x="119" y="188"/>
                        <a:pt x="119" y="188"/>
                      </a:cubicBezTo>
                      <a:cubicBezTo>
                        <a:pt x="135" y="230"/>
                        <a:pt x="135" y="230"/>
                        <a:pt x="135" y="230"/>
                      </a:cubicBezTo>
                      <a:cubicBezTo>
                        <a:pt x="170" y="201"/>
                        <a:pt x="170" y="201"/>
                        <a:pt x="170" y="201"/>
                      </a:cubicBezTo>
                      <a:lnTo>
                        <a:pt x="161" y="199"/>
                      </a:lnTo>
                      <a:close/>
                    </a:path>
                  </a:pathLst>
                </a:custGeom>
                <a:solidFill>
                  <a:srgbClr val="FFBF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92" name="文本框 177"/>
              <p:cNvSpPr txBox="1"/>
              <p:nvPr/>
            </p:nvSpPr>
            <p:spPr bwMode="auto">
              <a:xfrm rot="10800000">
                <a:off x="5945653" y="3972667"/>
                <a:ext cx="1068892" cy="700845"/>
              </a:xfrm>
              <a:prstGeom prst="rect">
                <a:avLst/>
              </a:prstGeom>
              <a:noFill/>
            </p:spPr>
            <p:txBody>
              <a:bodyPr>
                <a:prstTxWarp prst="textArchUp">
                  <a:avLst>
                    <a:gd name="adj" fmla="val 7695470"/>
                  </a:avLst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6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OPTION</a:t>
                </a: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BF53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kumimoji="0" lang="en-US" altLang="zh-CN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BF53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BF53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5100335" y="2072852"/>
              <a:ext cx="1687735" cy="1687736"/>
              <a:chOff x="5071760" y="2072852"/>
              <a:chExt cx="1687735" cy="1687736"/>
            </a:xfrm>
          </p:grpSpPr>
          <p:sp>
            <p:nvSpPr>
              <p:cNvPr id="202" name="椭圆 201"/>
              <p:cNvSpPr/>
              <p:nvPr/>
            </p:nvSpPr>
            <p:spPr>
              <a:xfrm>
                <a:off x="5071760" y="2072852"/>
                <a:ext cx="1687735" cy="1687736"/>
              </a:xfrm>
              <a:prstGeom prst="ellipse">
                <a:avLst/>
              </a:prstGeom>
              <a:solidFill>
                <a:srgbClr val="FBFBFB"/>
              </a:solidFill>
              <a:ln w="25400" cap="flat" cmpd="sng" algn="ctr">
                <a:noFill/>
                <a:prstDash val="solid"/>
              </a:ln>
              <a:effectLst>
                <a:outerShdw blurRad="177800" dist="165100" dir="2700000" sx="96000" sy="96000" algn="tl" rotWithShape="0">
                  <a:prstClr val="black">
                    <a:alpha val="2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03" name="组合 202"/>
              <p:cNvGrpSpPr/>
              <p:nvPr/>
            </p:nvGrpSpPr>
            <p:grpSpPr>
              <a:xfrm>
                <a:off x="5595635" y="2618660"/>
                <a:ext cx="674521" cy="581652"/>
                <a:chOff x="9303045" y="747310"/>
                <a:chExt cx="897787" cy="774179"/>
              </a:xfrm>
            </p:grpSpPr>
            <p:sp>
              <p:nvSpPr>
                <p:cNvPr id="205" name="Freeform 117"/>
                <p:cNvSpPr>
                  <a:spLocks/>
                </p:cNvSpPr>
                <p:nvPr/>
              </p:nvSpPr>
              <p:spPr bwMode="auto">
                <a:xfrm>
                  <a:off x="9303045" y="747310"/>
                  <a:ext cx="897787" cy="774179"/>
                </a:xfrm>
                <a:custGeom>
                  <a:avLst/>
                  <a:gdLst>
                    <a:gd name="T0" fmla="*/ 28 w 828"/>
                    <a:gd name="T1" fmla="*/ 686 h 714"/>
                    <a:gd name="T2" fmla="*/ 28 w 828"/>
                    <a:gd name="T3" fmla="*/ 605 h 714"/>
                    <a:gd name="T4" fmla="*/ 68 w 828"/>
                    <a:gd name="T5" fmla="*/ 605 h 714"/>
                    <a:gd name="T6" fmla="*/ 68 w 828"/>
                    <a:gd name="T7" fmla="*/ 577 h 714"/>
                    <a:gd name="T8" fmla="*/ 28 w 828"/>
                    <a:gd name="T9" fmla="*/ 577 h 714"/>
                    <a:gd name="T10" fmla="*/ 28 w 828"/>
                    <a:gd name="T11" fmla="*/ 435 h 714"/>
                    <a:gd name="T12" fmla="*/ 68 w 828"/>
                    <a:gd name="T13" fmla="*/ 435 h 714"/>
                    <a:gd name="T14" fmla="*/ 68 w 828"/>
                    <a:gd name="T15" fmla="*/ 407 h 714"/>
                    <a:gd name="T16" fmla="*/ 28 w 828"/>
                    <a:gd name="T17" fmla="*/ 407 h 714"/>
                    <a:gd name="T18" fmla="*/ 28 w 828"/>
                    <a:gd name="T19" fmla="*/ 265 h 714"/>
                    <a:gd name="T20" fmla="*/ 68 w 828"/>
                    <a:gd name="T21" fmla="*/ 265 h 714"/>
                    <a:gd name="T22" fmla="*/ 68 w 828"/>
                    <a:gd name="T23" fmla="*/ 236 h 714"/>
                    <a:gd name="T24" fmla="*/ 28 w 828"/>
                    <a:gd name="T25" fmla="*/ 236 h 714"/>
                    <a:gd name="T26" fmla="*/ 28 w 828"/>
                    <a:gd name="T27" fmla="*/ 94 h 714"/>
                    <a:gd name="T28" fmla="*/ 68 w 828"/>
                    <a:gd name="T29" fmla="*/ 94 h 714"/>
                    <a:gd name="T30" fmla="*/ 68 w 828"/>
                    <a:gd name="T31" fmla="*/ 66 h 714"/>
                    <a:gd name="T32" fmla="*/ 28 w 828"/>
                    <a:gd name="T33" fmla="*/ 66 h 714"/>
                    <a:gd name="T34" fmla="*/ 28 w 828"/>
                    <a:gd name="T35" fmla="*/ 0 h 714"/>
                    <a:gd name="T36" fmla="*/ 0 w 828"/>
                    <a:gd name="T37" fmla="*/ 0 h 714"/>
                    <a:gd name="T38" fmla="*/ 0 w 828"/>
                    <a:gd name="T39" fmla="*/ 714 h 714"/>
                    <a:gd name="T40" fmla="*/ 828 w 828"/>
                    <a:gd name="T41" fmla="*/ 714 h 714"/>
                    <a:gd name="T42" fmla="*/ 828 w 828"/>
                    <a:gd name="T43" fmla="*/ 686 h 714"/>
                    <a:gd name="T44" fmla="*/ 28 w 828"/>
                    <a:gd name="T45" fmla="*/ 686 h 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28" h="714">
                      <a:moveTo>
                        <a:pt x="28" y="686"/>
                      </a:moveTo>
                      <a:lnTo>
                        <a:pt x="28" y="605"/>
                      </a:lnTo>
                      <a:lnTo>
                        <a:pt x="68" y="605"/>
                      </a:lnTo>
                      <a:lnTo>
                        <a:pt x="68" y="577"/>
                      </a:lnTo>
                      <a:lnTo>
                        <a:pt x="28" y="577"/>
                      </a:lnTo>
                      <a:lnTo>
                        <a:pt x="28" y="435"/>
                      </a:lnTo>
                      <a:lnTo>
                        <a:pt x="68" y="435"/>
                      </a:lnTo>
                      <a:lnTo>
                        <a:pt x="68" y="407"/>
                      </a:lnTo>
                      <a:lnTo>
                        <a:pt x="28" y="407"/>
                      </a:lnTo>
                      <a:lnTo>
                        <a:pt x="28" y="265"/>
                      </a:lnTo>
                      <a:lnTo>
                        <a:pt x="68" y="265"/>
                      </a:lnTo>
                      <a:lnTo>
                        <a:pt x="68" y="236"/>
                      </a:lnTo>
                      <a:lnTo>
                        <a:pt x="28" y="236"/>
                      </a:lnTo>
                      <a:lnTo>
                        <a:pt x="28" y="94"/>
                      </a:lnTo>
                      <a:lnTo>
                        <a:pt x="68" y="94"/>
                      </a:lnTo>
                      <a:lnTo>
                        <a:pt x="68" y="66"/>
                      </a:lnTo>
                      <a:lnTo>
                        <a:pt x="28" y="66"/>
                      </a:lnTo>
                      <a:lnTo>
                        <a:pt x="28" y="0"/>
                      </a:lnTo>
                      <a:lnTo>
                        <a:pt x="0" y="0"/>
                      </a:lnTo>
                      <a:lnTo>
                        <a:pt x="0" y="714"/>
                      </a:lnTo>
                      <a:lnTo>
                        <a:pt x="828" y="714"/>
                      </a:lnTo>
                      <a:lnTo>
                        <a:pt x="828" y="686"/>
                      </a:lnTo>
                      <a:lnTo>
                        <a:pt x="28" y="68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06" name="Freeform 118"/>
                <p:cNvSpPr>
                  <a:spLocks noEditPoints="1"/>
                </p:cNvSpPr>
                <p:nvPr/>
              </p:nvSpPr>
              <p:spPr bwMode="auto">
                <a:xfrm>
                  <a:off x="9438586" y="939228"/>
                  <a:ext cx="123608" cy="529131"/>
                </a:xfrm>
                <a:custGeom>
                  <a:avLst/>
                  <a:gdLst>
                    <a:gd name="T0" fmla="*/ 43 w 48"/>
                    <a:gd name="T1" fmla="*/ 206 h 206"/>
                    <a:gd name="T2" fmla="*/ 48 w 48"/>
                    <a:gd name="T3" fmla="*/ 124 h 206"/>
                    <a:gd name="T4" fmla="*/ 48 w 48"/>
                    <a:gd name="T5" fmla="*/ 108 h 206"/>
                    <a:gd name="T6" fmla="*/ 48 w 48"/>
                    <a:gd name="T7" fmla="*/ 91 h 206"/>
                    <a:gd name="T8" fmla="*/ 48 w 48"/>
                    <a:gd name="T9" fmla="*/ 79 h 206"/>
                    <a:gd name="T10" fmla="*/ 48 w 48"/>
                    <a:gd name="T11" fmla="*/ 62 h 206"/>
                    <a:gd name="T12" fmla="*/ 48 w 48"/>
                    <a:gd name="T13" fmla="*/ 45 h 206"/>
                    <a:gd name="T14" fmla="*/ 48 w 48"/>
                    <a:gd name="T15" fmla="*/ 27 h 206"/>
                    <a:gd name="T16" fmla="*/ 48 w 48"/>
                    <a:gd name="T17" fmla="*/ 10 h 206"/>
                    <a:gd name="T18" fmla="*/ 48 w 48"/>
                    <a:gd name="T19" fmla="*/ 6 h 206"/>
                    <a:gd name="T20" fmla="*/ 5 w 48"/>
                    <a:gd name="T21" fmla="*/ 0 h 206"/>
                    <a:gd name="T22" fmla="*/ 0 w 48"/>
                    <a:gd name="T23" fmla="*/ 6 h 206"/>
                    <a:gd name="T24" fmla="*/ 0 w 48"/>
                    <a:gd name="T25" fmla="*/ 19 h 206"/>
                    <a:gd name="T26" fmla="*/ 0 w 48"/>
                    <a:gd name="T27" fmla="*/ 36 h 206"/>
                    <a:gd name="T28" fmla="*/ 0 w 48"/>
                    <a:gd name="T29" fmla="*/ 53 h 206"/>
                    <a:gd name="T30" fmla="*/ 0 w 48"/>
                    <a:gd name="T31" fmla="*/ 71 h 206"/>
                    <a:gd name="T32" fmla="*/ 0 w 48"/>
                    <a:gd name="T33" fmla="*/ 82 h 206"/>
                    <a:gd name="T34" fmla="*/ 0 w 48"/>
                    <a:gd name="T35" fmla="*/ 93 h 206"/>
                    <a:gd name="T36" fmla="*/ 0 w 48"/>
                    <a:gd name="T37" fmla="*/ 111 h 206"/>
                    <a:gd name="T38" fmla="*/ 0 w 48"/>
                    <a:gd name="T39" fmla="*/ 200 h 206"/>
                    <a:gd name="T40" fmla="*/ 45 w 48"/>
                    <a:gd name="T41" fmla="*/ 77 h 206"/>
                    <a:gd name="T42" fmla="*/ 34 w 48"/>
                    <a:gd name="T43" fmla="*/ 76 h 206"/>
                    <a:gd name="T44" fmla="*/ 45 w 48"/>
                    <a:gd name="T45" fmla="*/ 77 h 206"/>
                    <a:gd name="T46" fmla="*/ 29 w 48"/>
                    <a:gd name="T47" fmla="*/ 76 h 206"/>
                    <a:gd name="T48" fmla="*/ 45 w 48"/>
                    <a:gd name="T49" fmla="*/ 48 h 206"/>
                    <a:gd name="T50" fmla="*/ 3 w 48"/>
                    <a:gd name="T51" fmla="*/ 6 h 206"/>
                    <a:gd name="T52" fmla="*/ 15 w 48"/>
                    <a:gd name="T53" fmla="*/ 3 h 206"/>
                    <a:gd name="T54" fmla="*/ 3 w 48"/>
                    <a:gd name="T55" fmla="*/ 6 h 206"/>
                    <a:gd name="T56" fmla="*/ 21 w 48"/>
                    <a:gd name="T57" fmla="*/ 3 h 206"/>
                    <a:gd name="T58" fmla="*/ 3 w 48"/>
                    <a:gd name="T59" fmla="*/ 33 h 206"/>
                    <a:gd name="T60" fmla="*/ 3 w 48"/>
                    <a:gd name="T61" fmla="*/ 38 h 206"/>
                    <a:gd name="T62" fmla="*/ 43 w 48"/>
                    <a:gd name="T63" fmla="*/ 3 h 206"/>
                    <a:gd name="T64" fmla="*/ 45 w 48"/>
                    <a:gd name="T65" fmla="*/ 8 h 206"/>
                    <a:gd name="T66" fmla="*/ 3 w 48"/>
                    <a:gd name="T67" fmla="*/ 38 h 206"/>
                    <a:gd name="T68" fmla="*/ 45 w 48"/>
                    <a:gd name="T69" fmla="*/ 14 h 206"/>
                    <a:gd name="T70" fmla="*/ 3 w 48"/>
                    <a:gd name="T71" fmla="*/ 67 h 206"/>
                    <a:gd name="T72" fmla="*/ 45 w 48"/>
                    <a:gd name="T73" fmla="*/ 31 h 206"/>
                    <a:gd name="T74" fmla="*/ 11 w 48"/>
                    <a:gd name="T75" fmla="*/ 76 h 206"/>
                    <a:gd name="T76" fmla="*/ 3 w 48"/>
                    <a:gd name="T77" fmla="*/ 77 h 206"/>
                    <a:gd name="T78" fmla="*/ 45 w 48"/>
                    <a:gd name="T79" fmla="*/ 3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48" h="206">
                      <a:moveTo>
                        <a:pt x="5" y="206"/>
                      </a:moveTo>
                      <a:cubicBezTo>
                        <a:pt x="43" y="206"/>
                        <a:pt x="43" y="206"/>
                        <a:pt x="43" y="206"/>
                      </a:cubicBezTo>
                      <a:cubicBezTo>
                        <a:pt x="46" y="206"/>
                        <a:pt x="48" y="203"/>
                        <a:pt x="48" y="200"/>
                      </a:cubicBezTo>
                      <a:cubicBezTo>
                        <a:pt x="48" y="124"/>
                        <a:pt x="48" y="124"/>
                        <a:pt x="48" y="124"/>
                      </a:cubicBezTo>
                      <a:cubicBezTo>
                        <a:pt x="48" y="114"/>
                        <a:pt x="48" y="114"/>
                        <a:pt x="48" y="114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48" y="97"/>
                        <a:pt x="48" y="97"/>
                        <a:pt x="48" y="97"/>
                      </a:cubicBezTo>
                      <a:cubicBezTo>
                        <a:pt x="48" y="91"/>
                        <a:pt x="48" y="91"/>
                        <a:pt x="48" y="91"/>
                      </a:cubicBezTo>
                      <a:cubicBezTo>
                        <a:pt x="48" y="82"/>
                        <a:pt x="48" y="82"/>
                        <a:pt x="48" y="82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48" y="74"/>
                        <a:pt x="48" y="74"/>
                        <a:pt x="48" y="74"/>
                      </a:cubicBezTo>
                      <a:cubicBezTo>
                        <a:pt x="48" y="62"/>
                        <a:pt x="48" y="62"/>
                        <a:pt x="48" y="62"/>
                      </a:cubicBezTo>
                      <a:cubicBezTo>
                        <a:pt x="48" y="56"/>
                        <a:pt x="48" y="56"/>
                        <a:pt x="48" y="56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48" y="27"/>
                        <a:pt x="48" y="27"/>
                        <a:pt x="48" y="27"/>
                      </a:cubicBezTo>
                      <a:cubicBezTo>
                        <a:pt x="48" y="22"/>
                        <a:pt x="48" y="22"/>
                        <a:pt x="48" y="22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8" y="6"/>
                        <a:pt x="48" y="6"/>
                        <a:pt x="48" y="6"/>
                      </a:cubicBezTo>
                      <a:cubicBezTo>
                        <a:pt x="48" y="6"/>
                        <a:pt x="48" y="6"/>
                        <a:pt x="48" y="6"/>
                      </a:cubicBezTo>
                      <a:cubicBezTo>
                        <a:pt x="48" y="3"/>
                        <a:pt x="46" y="0"/>
                        <a:pt x="43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cubicBezTo>
                        <a:pt x="0" y="200"/>
                        <a:pt x="0" y="200"/>
                        <a:pt x="0" y="200"/>
                      </a:cubicBezTo>
                      <a:cubicBezTo>
                        <a:pt x="0" y="203"/>
                        <a:pt x="2" y="206"/>
                        <a:pt x="5" y="206"/>
                      </a:cubicBezTo>
                      <a:close/>
                      <a:moveTo>
                        <a:pt x="45" y="77"/>
                      </a:moveTo>
                      <a:cubicBezTo>
                        <a:pt x="44" y="76"/>
                        <a:pt x="43" y="76"/>
                        <a:pt x="43" y="76"/>
                      </a:cubicBezTo>
                      <a:cubicBezTo>
                        <a:pt x="34" y="76"/>
                        <a:pt x="34" y="76"/>
                        <a:pt x="34" y="76"/>
                      </a:cubicBezTo>
                      <a:cubicBezTo>
                        <a:pt x="45" y="65"/>
                        <a:pt x="45" y="65"/>
                        <a:pt x="45" y="65"/>
                      </a:cubicBezTo>
                      <a:lnTo>
                        <a:pt x="45" y="77"/>
                      </a:lnTo>
                      <a:close/>
                      <a:moveTo>
                        <a:pt x="45" y="60"/>
                      </a:moveTo>
                      <a:cubicBezTo>
                        <a:pt x="29" y="76"/>
                        <a:pt x="29" y="76"/>
                        <a:pt x="29" y="76"/>
                      </a:cubicBezTo>
                      <a:cubicBezTo>
                        <a:pt x="17" y="76"/>
                        <a:pt x="17" y="76"/>
                        <a:pt x="17" y="76"/>
                      </a:cubicBezTo>
                      <a:cubicBezTo>
                        <a:pt x="45" y="48"/>
                        <a:pt x="45" y="48"/>
                        <a:pt x="45" y="48"/>
                      </a:cubicBezTo>
                      <a:lnTo>
                        <a:pt x="45" y="60"/>
                      </a:lnTo>
                      <a:close/>
                      <a:moveTo>
                        <a:pt x="3" y="6"/>
                      </a:moveTo>
                      <a:cubicBezTo>
                        <a:pt x="3" y="4"/>
                        <a:pt x="4" y="3"/>
                        <a:pt x="5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3" y="15"/>
                        <a:pt x="3" y="15"/>
                        <a:pt x="3" y="15"/>
                      </a:cubicBezTo>
                      <a:lnTo>
                        <a:pt x="3" y="6"/>
                      </a:lnTo>
                      <a:close/>
                      <a:moveTo>
                        <a:pt x="3" y="21"/>
                      </a:move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" y="33"/>
                        <a:pt x="3" y="33"/>
                        <a:pt x="3" y="33"/>
                      </a:cubicBezTo>
                      <a:lnTo>
                        <a:pt x="3" y="21"/>
                      </a:lnTo>
                      <a:close/>
                      <a:moveTo>
                        <a:pt x="3" y="38"/>
                      </a:move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4" y="3"/>
                        <a:pt x="45" y="4"/>
                        <a:pt x="45" y="6"/>
                      </a:cubicBezTo>
                      <a:cubicBezTo>
                        <a:pt x="45" y="8"/>
                        <a:pt x="45" y="8"/>
                        <a:pt x="45" y="8"/>
                      </a:cubicBezTo>
                      <a:cubicBezTo>
                        <a:pt x="3" y="50"/>
                        <a:pt x="3" y="50"/>
                        <a:pt x="3" y="50"/>
                      </a:cubicBezTo>
                      <a:lnTo>
                        <a:pt x="3" y="38"/>
                      </a:lnTo>
                      <a:close/>
                      <a:moveTo>
                        <a:pt x="3" y="55"/>
                      </a:moveTo>
                      <a:cubicBezTo>
                        <a:pt x="45" y="14"/>
                        <a:pt x="45" y="14"/>
                        <a:pt x="45" y="14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3" y="67"/>
                        <a:pt x="3" y="67"/>
                        <a:pt x="3" y="67"/>
                      </a:cubicBezTo>
                      <a:lnTo>
                        <a:pt x="3" y="55"/>
                      </a:lnTo>
                      <a:close/>
                      <a:moveTo>
                        <a:pt x="45" y="31"/>
                      </a:move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11" y="76"/>
                        <a:pt x="11" y="76"/>
                        <a:pt x="11" y="76"/>
                      </a:cubicBezTo>
                      <a:cubicBezTo>
                        <a:pt x="5" y="76"/>
                        <a:pt x="5" y="76"/>
                        <a:pt x="5" y="76"/>
                      </a:cubicBezTo>
                      <a:cubicBezTo>
                        <a:pt x="5" y="76"/>
                        <a:pt x="4" y="76"/>
                        <a:pt x="3" y="77"/>
                      </a:cubicBezTo>
                      <a:cubicBezTo>
                        <a:pt x="3" y="73"/>
                        <a:pt x="3" y="73"/>
                        <a:pt x="3" y="73"/>
                      </a:cubicBezTo>
                      <a:lnTo>
                        <a:pt x="45" y="31"/>
                      </a:lnTo>
                      <a:close/>
                    </a:path>
                  </a:pathLst>
                </a:custGeom>
                <a:solidFill>
                  <a:srgbClr val="01B3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07" name="Freeform 119"/>
                <p:cNvSpPr>
                  <a:spLocks noEditPoints="1"/>
                </p:cNvSpPr>
                <p:nvPr/>
              </p:nvSpPr>
              <p:spPr bwMode="auto">
                <a:xfrm>
                  <a:off x="9633756" y="1036814"/>
                  <a:ext cx="125777" cy="431545"/>
                </a:xfrm>
                <a:custGeom>
                  <a:avLst/>
                  <a:gdLst>
                    <a:gd name="T0" fmla="*/ 43 w 49"/>
                    <a:gd name="T1" fmla="*/ 168 h 168"/>
                    <a:gd name="T2" fmla="*/ 49 w 49"/>
                    <a:gd name="T3" fmla="*/ 124 h 168"/>
                    <a:gd name="T4" fmla="*/ 49 w 49"/>
                    <a:gd name="T5" fmla="*/ 82 h 168"/>
                    <a:gd name="T6" fmla="*/ 49 w 49"/>
                    <a:gd name="T7" fmla="*/ 68 h 168"/>
                    <a:gd name="T8" fmla="*/ 49 w 49"/>
                    <a:gd name="T9" fmla="*/ 51 h 168"/>
                    <a:gd name="T10" fmla="*/ 49 w 49"/>
                    <a:gd name="T11" fmla="*/ 34 h 168"/>
                    <a:gd name="T12" fmla="*/ 49 w 49"/>
                    <a:gd name="T13" fmla="*/ 16 h 168"/>
                    <a:gd name="T14" fmla="*/ 49 w 49"/>
                    <a:gd name="T15" fmla="*/ 6 h 168"/>
                    <a:gd name="T16" fmla="*/ 47 w 49"/>
                    <a:gd name="T17" fmla="*/ 1 h 168"/>
                    <a:gd name="T18" fmla="*/ 45 w 49"/>
                    <a:gd name="T19" fmla="*/ 0 h 168"/>
                    <a:gd name="T20" fmla="*/ 43 w 49"/>
                    <a:gd name="T21" fmla="*/ 0 h 168"/>
                    <a:gd name="T22" fmla="*/ 31 w 49"/>
                    <a:gd name="T23" fmla="*/ 0 h 168"/>
                    <a:gd name="T24" fmla="*/ 14 w 49"/>
                    <a:gd name="T25" fmla="*/ 0 h 168"/>
                    <a:gd name="T26" fmla="*/ 6 w 49"/>
                    <a:gd name="T27" fmla="*/ 0 h 168"/>
                    <a:gd name="T28" fmla="*/ 0 w 49"/>
                    <a:gd name="T29" fmla="*/ 8 h 168"/>
                    <a:gd name="T30" fmla="*/ 0 w 49"/>
                    <a:gd name="T31" fmla="*/ 13 h 168"/>
                    <a:gd name="T32" fmla="*/ 0 w 49"/>
                    <a:gd name="T33" fmla="*/ 25 h 168"/>
                    <a:gd name="T34" fmla="*/ 0 w 49"/>
                    <a:gd name="T35" fmla="*/ 31 h 168"/>
                    <a:gd name="T36" fmla="*/ 0 w 49"/>
                    <a:gd name="T37" fmla="*/ 42 h 168"/>
                    <a:gd name="T38" fmla="*/ 0 w 49"/>
                    <a:gd name="T39" fmla="*/ 48 h 168"/>
                    <a:gd name="T40" fmla="*/ 0 w 49"/>
                    <a:gd name="T41" fmla="*/ 59 h 168"/>
                    <a:gd name="T42" fmla="*/ 0 w 49"/>
                    <a:gd name="T43" fmla="*/ 65 h 168"/>
                    <a:gd name="T44" fmla="*/ 0 w 49"/>
                    <a:gd name="T45" fmla="*/ 77 h 168"/>
                    <a:gd name="T46" fmla="*/ 0 w 49"/>
                    <a:gd name="T47" fmla="*/ 82 h 168"/>
                    <a:gd name="T48" fmla="*/ 0 w 49"/>
                    <a:gd name="T49" fmla="*/ 162 h 168"/>
                    <a:gd name="T50" fmla="*/ 46 w 49"/>
                    <a:gd name="T51" fmla="*/ 76 h 168"/>
                    <a:gd name="T52" fmla="*/ 41 w 49"/>
                    <a:gd name="T53" fmla="*/ 76 h 168"/>
                    <a:gd name="T54" fmla="*/ 46 w 49"/>
                    <a:gd name="T55" fmla="*/ 76 h 168"/>
                    <a:gd name="T56" fmla="*/ 36 w 49"/>
                    <a:gd name="T57" fmla="*/ 76 h 168"/>
                    <a:gd name="T58" fmla="*/ 46 w 49"/>
                    <a:gd name="T59" fmla="*/ 54 h 168"/>
                    <a:gd name="T60" fmla="*/ 46 w 49"/>
                    <a:gd name="T61" fmla="*/ 49 h 168"/>
                    <a:gd name="T62" fmla="*/ 7 w 49"/>
                    <a:gd name="T63" fmla="*/ 76 h 168"/>
                    <a:gd name="T64" fmla="*/ 46 w 49"/>
                    <a:gd name="T65" fmla="*/ 49 h 168"/>
                    <a:gd name="T66" fmla="*/ 10 w 49"/>
                    <a:gd name="T67" fmla="*/ 3 h 168"/>
                    <a:gd name="T68" fmla="*/ 4 w 49"/>
                    <a:gd name="T69" fmla="*/ 22 h 168"/>
                    <a:gd name="T70" fmla="*/ 4 w 49"/>
                    <a:gd name="T71" fmla="*/ 27 h 168"/>
                    <a:gd name="T72" fmla="*/ 39 w 49"/>
                    <a:gd name="T73" fmla="*/ 3 h 168"/>
                    <a:gd name="T74" fmla="*/ 4 w 49"/>
                    <a:gd name="T75" fmla="*/ 27 h 168"/>
                    <a:gd name="T76" fmla="*/ 45 w 49"/>
                    <a:gd name="T77" fmla="*/ 4 h 168"/>
                    <a:gd name="T78" fmla="*/ 46 w 49"/>
                    <a:gd name="T79" fmla="*/ 14 h 168"/>
                    <a:gd name="T80" fmla="*/ 4 w 49"/>
                    <a:gd name="T81" fmla="*/ 44 h 168"/>
                    <a:gd name="T82" fmla="*/ 46 w 49"/>
                    <a:gd name="T83" fmla="*/ 20 h 168"/>
                    <a:gd name="T84" fmla="*/ 4 w 49"/>
                    <a:gd name="T85" fmla="*/ 73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9" h="168">
                      <a:moveTo>
                        <a:pt x="6" y="168"/>
                      </a:moveTo>
                      <a:cubicBezTo>
                        <a:pt x="43" y="168"/>
                        <a:pt x="43" y="168"/>
                        <a:pt x="43" y="168"/>
                      </a:cubicBezTo>
                      <a:cubicBezTo>
                        <a:pt x="46" y="168"/>
                        <a:pt x="49" y="165"/>
                        <a:pt x="49" y="162"/>
                      </a:cubicBezTo>
                      <a:cubicBezTo>
                        <a:pt x="49" y="124"/>
                        <a:pt x="49" y="124"/>
                        <a:pt x="49" y="124"/>
                      </a:cubicBezTo>
                      <a:cubicBezTo>
                        <a:pt x="49" y="82"/>
                        <a:pt x="49" y="82"/>
                        <a:pt x="49" y="82"/>
                      </a:cubicBezTo>
                      <a:cubicBezTo>
                        <a:pt x="49" y="82"/>
                        <a:pt x="49" y="82"/>
                        <a:pt x="49" y="82"/>
                      </a:cubicBezTo>
                      <a:cubicBezTo>
                        <a:pt x="49" y="80"/>
                        <a:pt x="49" y="80"/>
                        <a:pt x="49" y="80"/>
                      </a:cubicBezTo>
                      <a:cubicBezTo>
                        <a:pt x="49" y="68"/>
                        <a:pt x="49" y="68"/>
                        <a:pt x="49" y="68"/>
                      </a:cubicBezTo>
                      <a:cubicBezTo>
                        <a:pt x="49" y="63"/>
                        <a:pt x="49" y="63"/>
                        <a:pt x="49" y="63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cubicBezTo>
                        <a:pt x="49" y="34"/>
                        <a:pt x="49" y="34"/>
                        <a:pt x="49" y="34"/>
                      </a:cubicBezTo>
                      <a:cubicBezTo>
                        <a:pt x="49" y="28"/>
                        <a:pt x="49" y="28"/>
                        <a:pt x="49" y="28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6"/>
                        <a:pt x="49" y="6"/>
                        <a:pt x="49" y="6"/>
                      </a:cubicBezTo>
                      <a:cubicBezTo>
                        <a:pt x="49" y="4"/>
                        <a:pt x="48" y="2"/>
                        <a:pt x="47" y="1"/>
                      </a:cubicBezTo>
                      <a:cubicBezTo>
                        <a:pt x="47" y="1"/>
                        <a:pt x="47" y="1"/>
                        <a:pt x="47" y="1"/>
                      </a:cubicBezTo>
                      <a:cubicBezTo>
                        <a:pt x="47" y="1"/>
                        <a:pt x="47" y="1"/>
                        <a:pt x="47" y="1"/>
                      </a:cubicBezTo>
                      <a:cubicBezTo>
                        <a:pt x="46" y="1"/>
                        <a:pt x="46" y="1"/>
                        <a:pt x="45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6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0" y="77"/>
                        <a:pt x="0" y="77"/>
                        <a:pt x="0" y="77"/>
                      </a:cubicBezTo>
                      <a:cubicBezTo>
                        <a:pt x="0" y="77"/>
                        <a:pt x="0" y="77"/>
                        <a:pt x="0" y="77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162"/>
                        <a:pt x="0" y="162"/>
                        <a:pt x="0" y="162"/>
                      </a:cubicBezTo>
                      <a:cubicBezTo>
                        <a:pt x="0" y="165"/>
                        <a:pt x="3" y="168"/>
                        <a:pt x="6" y="168"/>
                      </a:cubicBezTo>
                      <a:close/>
                      <a:moveTo>
                        <a:pt x="46" y="76"/>
                      </a:moveTo>
                      <a:cubicBezTo>
                        <a:pt x="45" y="76"/>
                        <a:pt x="44" y="76"/>
                        <a:pt x="43" y="76"/>
                      </a:cubicBezTo>
                      <a:cubicBezTo>
                        <a:pt x="41" y="76"/>
                        <a:pt x="41" y="76"/>
                        <a:pt x="41" y="76"/>
                      </a:cubicBezTo>
                      <a:cubicBezTo>
                        <a:pt x="46" y="72"/>
                        <a:pt x="46" y="72"/>
                        <a:pt x="46" y="72"/>
                      </a:cubicBezTo>
                      <a:lnTo>
                        <a:pt x="46" y="76"/>
                      </a:lnTo>
                      <a:close/>
                      <a:moveTo>
                        <a:pt x="46" y="66"/>
                      </a:moveTo>
                      <a:cubicBezTo>
                        <a:pt x="36" y="76"/>
                        <a:pt x="36" y="76"/>
                        <a:pt x="36" y="76"/>
                      </a:cubicBezTo>
                      <a:cubicBezTo>
                        <a:pt x="24" y="76"/>
                        <a:pt x="24" y="76"/>
                        <a:pt x="24" y="76"/>
                      </a:cubicBezTo>
                      <a:cubicBezTo>
                        <a:pt x="46" y="54"/>
                        <a:pt x="46" y="54"/>
                        <a:pt x="46" y="54"/>
                      </a:cubicBezTo>
                      <a:lnTo>
                        <a:pt x="46" y="66"/>
                      </a:lnTo>
                      <a:close/>
                      <a:moveTo>
                        <a:pt x="46" y="49"/>
                      </a:moveTo>
                      <a:cubicBezTo>
                        <a:pt x="18" y="76"/>
                        <a:pt x="18" y="76"/>
                        <a:pt x="18" y="76"/>
                      </a:cubicBezTo>
                      <a:cubicBezTo>
                        <a:pt x="7" y="76"/>
                        <a:pt x="7" y="76"/>
                        <a:pt x="7" y="76"/>
                      </a:cubicBezTo>
                      <a:cubicBezTo>
                        <a:pt x="46" y="37"/>
                        <a:pt x="46" y="37"/>
                        <a:pt x="46" y="37"/>
                      </a:cubicBezTo>
                      <a:lnTo>
                        <a:pt x="46" y="49"/>
                      </a:lnTo>
                      <a:close/>
                      <a:moveTo>
                        <a:pt x="4" y="10"/>
                      </a:move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4" y="22"/>
                        <a:pt x="4" y="22"/>
                        <a:pt x="4" y="22"/>
                      </a:cubicBezTo>
                      <a:lnTo>
                        <a:pt x="4" y="10"/>
                      </a:lnTo>
                      <a:close/>
                      <a:moveTo>
                        <a:pt x="4" y="27"/>
                      </a:moveTo>
                      <a:cubicBezTo>
                        <a:pt x="28" y="3"/>
                        <a:pt x="28" y="3"/>
                        <a:pt x="28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4" y="39"/>
                        <a:pt x="4" y="39"/>
                        <a:pt x="4" y="39"/>
                      </a:cubicBezTo>
                      <a:lnTo>
                        <a:pt x="4" y="27"/>
                      </a:lnTo>
                      <a:close/>
                      <a:moveTo>
                        <a:pt x="4" y="44"/>
                      </a:move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5"/>
                        <a:pt x="46" y="6"/>
                      </a:cubicBezTo>
                      <a:cubicBezTo>
                        <a:pt x="46" y="14"/>
                        <a:pt x="46" y="14"/>
                        <a:pt x="46" y="14"/>
                      </a:cubicBezTo>
                      <a:cubicBezTo>
                        <a:pt x="4" y="56"/>
                        <a:pt x="4" y="56"/>
                        <a:pt x="4" y="56"/>
                      </a:cubicBezTo>
                      <a:lnTo>
                        <a:pt x="4" y="44"/>
                      </a:lnTo>
                      <a:close/>
                      <a:moveTo>
                        <a:pt x="4" y="62"/>
                      </a:moveTo>
                      <a:cubicBezTo>
                        <a:pt x="46" y="20"/>
                        <a:pt x="46" y="20"/>
                        <a:pt x="46" y="20"/>
                      </a:cubicBezTo>
                      <a:cubicBezTo>
                        <a:pt x="46" y="31"/>
                        <a:pt x="46" y="31"/>
                        <a:pt x="46" y="31"/>
                      </a:cubicBezTo>
                      <a:cubicBezTo>
                        <a:pt x="4" y="73"/>
                        <a:pt x="4" y="73"/>
                        <a:pt x="4" y="73"/>
                      </a:cubicBezTo>
                      <a:lnTo>
                        <a:pt x="4" y="62"/>
                      </a:lnTo>
                      <a:close/>
                    </a:path>
                  </a:pathLst>
                </a:custGeom>
                <a:solidFill>
                  <a:srgbClr val="01B3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08" name="Freeform 120"/>
                <p:cNvSpPr>
                  <a:spLocks noEditPoints="1"/>
                </p:cNvSpPr>
                <p:nvPr/>
              </p:nvSpPr>
              <p:spPr bwMode="auto">
                <a:xfrm>
                  <a:off x="9831095" y="826463"/>
                  <a:ext cx="125777" cy="641896"/>
                </a:xfrm>
                <a:custGeom>
                  <a:avLst/>
                  <a:gdLst>
                    <a:gd name="T0" fmla="*/ 0 w 49"/>
                    <a:gd name="T1" fmla="*/ 140 h 250"/>
                    <a:gd name="T2" fmla="*/ 0 w 49"/>
                    <a:gd name="T3" fmla="*/ 157 h 250"/>
                    <a:gd name="T4" fmla="*/ 6 w 49"/>
                    <a:gd name="T5" fmla="*/ 250 h 250"/>
                    <a:gd name="T6" fmla="*/ 49 w 49"/>
                    <a:gd name="T7" fmla="*/ 244 h 250"/>
                    <a:gd name="T8" fmla="*/ 49 w 49"/>
                    <a:gd name="T9" fmla="*/ 154 h 250"/>
                    <a:gd name="T10" fmla="*/ 49 w 49"/>
                    <a:gd name="T11" fmla="*/ 137 h 250"/>
                    <a:gd name="T12" fmla="*/ 49 w 49"/>
                    <a:gd name="T13" fmla="*/ 120 h 250"/>
                    <a:gd name="T14" fmla="*/ 49 w 49"/>
                    <a:gd name="T15" fmla="*/ 103 h 250"/>
                    <a:gd name="T16" fmla="*/ 49 w 49"/>
                    <a:gd name="T17" fmla="*/ 85 h 250"/>
                    <a:gd name="T18" fmla="*/ 49 w 49"/>
                    <a:gd name="T19" fmla="*/ 81 h 250"/>
                    <a:gd name="T20" fmla="*/ 49 w 49"/>
                    <a:gd name="T21" fmla="*/ 74 h 250"/>
                    <a:gd name="T22" fmla="*/ 49 w 49"/>
                    <a:gd name="T23" fmla="*/ 68 h 250"/>
                    <a:gd name="T24" fmla="*/ 49 w 49"/>
                    <a:gd name="T25" fmla="*/ 56 h 250"/>
                    <a:gd name="T26" fmla="*/ 49 w 49"/>
                    <a:gd name="T27" fmla="*/ 51 h 250"/>
                    <a:gd name="T28" fmla="*/ 49 w 49"/>
                    <a:gd name="T29" fmla="*/ 39 h 250"/>
                    <a:gd name="T30" fmla="*/ 49 w 49"/>
                    <a:gd name="T31" fmla="*/ 33 h 250"/>
                    <a:gd name="T32" fmla="*/ 49 w 49"/>
                    <a:gd name="T33" fmla="*/ 22 h 250"/>
                    <a:gd name="T34" fmla="*/ 49 w 49"/>
                    <a:gd name="T35" fmla="*/ 16 h 250"/>
                    <a:gd name="T36" fmla="*/ 49 w 49"/>
                    <a:gd name="T37" fmla="*/ 5 h 250"/>
                    <a:gd name="T38" fmla="*/ 48 w 49"/>
                    <a:gd name="T39" fmla="*/ 4 h 250"/>
                    <a:gd name="T40" fmla="*/ 47 w 49"/>
                    <a:gd name="T41" fmla="*/ 1 h 250"/>
                    <a:gd name="T42" fmla="*/ 43 w 49"/>
                    <a:gd name="T43" fmla="*/ 0 h 250"/>
                    <a:gd name="T44" fmla="*/ 36 w 49"/>
                    <a:gd name="T45" fmla="*/ 0 h 250"/>
                    <a:gd name="T46" fmla="*/ 30 w 49"/>
                    <a:gd name="T47" fmla="*/ 0 h 250"/>
                    <a:gd name="T48" fmla="*/ 19 w 49"/>
                    <a:gd name="T49" fmla="*/ 0 h 250"/>
                    <a:gd name="T50" fmla="*/ 13 w 49"/>
                    <a:gd name="T51" fmla="*/ 0 h 250"/>
                    <a:gd name="T52" fmla="*/ 0 w 49"/>
                    <a:gd name="T53" fmla="*/ 6 h 250"/>
                    <a:gd name="T54" fmla="*/ 0 w 49"/>
                    <a:gd name="T55" fmla="*/ 124 h 250"/>
                    <a:gd name="T56" fmla="*/ 45 w 49"/>
                    <a:gd name="T57" fmla="*/ 71 h 250"/>
                    <a:gd name="T58" fmla="*/ 29 w 49"/>
                    <a:gd name="T59" fmla="*/ 76 h 250"/>
                    <a:gd name="T60" fmla="*/ 45 w 49"/>
                    <a:gd name="T61" fmla="*/ 71 h 250"/>
                    <a:gd name="T62" fmla="*/ 24 w 49"/>
                    <a:gd name="T63" fmla="*/ 76 h 250"/>
                    <a:gd name="T64" fmla="*/ 45 w 49"/>
                    <a:gd name="T65" fmla="*/ 43 h 250"/>
                    <a:gd name="T66" fmla="*/ 45 w 49"/>
                    <a:gd name="T67" fmla="*/ 37 h 250"/>
                    <a:gd name="T68" fmla="*/ 6 w 49"/>
                    <a:gd name="T69" fmla="*/ 76 h 250"/>
                    <a:gd name="T70" fmla="*/ 3 w 49"/>
                    <a:gd name="T71" fmla="*/ 67 h 250"/>
                    <a:gd name="T72" fmla="*/ 45 w 49"/>
                    <a:gd name="T73" fmla="*/ 37 h 250"/>
                    <a:gd name="T74" fmla="*/ 3 w 49"/>
                    <a:gd name="T75" fmla="*/ 61 h 250"/>
                    <a:gd name="T76" fmla="*/ 45 w 49"/>
                    <a:gd name="T77" fmla="*/ 8 h 250"/>
                    <a:gd name="T78" fmla="*/ 43 w 49"/>
                    <a:gd name="T79" fmla="*/ 3 h 250"/>
                    <a:gd name="T80" fmla="*/ 3 w 49"/>
                    <a:gd name="T81" fmla="*/ 44 h 250"/>
                    <a:gd name="T82" fmla="*/ 33 w 49"/>
                    <a:gd name="T83" fmla="*/ 3 h 250"/>
                    <a:gd name="T84" fmla="*/ 27 w 49"/>
                    <a:gd name="T85" fmla="*/ 3 h 250"/>
                    <a:gd name="T86" fmla="*/ 3 w 49"/>
                    <a:gd name="T87" fmla="*/ 15 h 250"/>
                    <a:gd name="T88" fmla="*/ 27 w 49"/>
                    <a:gd name="T89" fmla="*/ 3 h 250"/>
                    <a:gd name="T90" fmla="*/ 10 w 49"/>
                    <a:gd name="T91" fmla="*/ 3 h 250"/>
                    <a:gd name="T92" fmla="*/ 3 w 49"/>
                    <a:gd name="T93" fmla="*/ 6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9" h="250">
                      <a:moveTo>
                        <a:pt x="0" y="134"/>
                      </a:moveTo>
                      <a:cubicBezTo>
                        <a:pt x="0" y="140"/>
                        <a:pt x="0" y="140"/>
                        <a:pt x="0" y="140"/>
                      </a:cubicBezTo>
                      <a:cubicBezTo>
                        <a:pt x="0" y="151"/>
                        <a:pt x="0" y="151"/>
                        <a:pt x="0" y="151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0" y="244"/>
                        <a:pt x="0" y="244"/>
                        <a:pt x="0" y="244"/>
                      </a:cubicBezTo>
                      <a:cubicBezTo>
                        <a:pt x="0" y="247"/>
                        <a:pt x="3" y="250"/>
                        <a:pt x="6" y="250"/>
                      </a:cubicBezTo>
                      <a:cubicBezTo>
                        <a:pt x="43" y="250"/>
                        <a:pt x="43" y="250"/>
                        <a:pt x="43" y="250"/>
                      </a:cubicBezTo>
                      <a:cubicBezTo>
                        <a:pt x="46" y="250"/>
                        <a:pt x="49" y="247"/>
                        <a:pt x="49" y="244"/>
                      </a:cubicBezTo>
                      <a:cubicBezTo>
                        <a:pt x="49" y="160"/>
                        <a:pt x="49" y="160"/>
                        <a:pt x="49" y="160"/>
                      </a:cubicBezTo>
                      <a:cubicBezTo>
                        <a:pt x="49" y="154"/>
                        <a:pt x="49" y="154"/>
                        <a:pt x="49" y="154"/>
                      </a:cubicBezTo>
                      <a:cubicBezTo>
                        <a:pt x="49" y="143"/>
                        <a:pt x="49" y="143"/>
                        <a:pt x="49" y="143"/>
                      </a:cubicBezTo>
                      <a:cubicBezTo>
                        <a:pt x="49" y="137"/>
                        <a:pt x="49" y="137"/>
                        <a:pt x="49" y="137"/>
                      </a:cubicBezTo>
                      <a:cubicBezTo>
                        <a:pt x="49" y="125"/>
                        <a:pt x="49" y="125"/>
                        <a:pt x="49" y="125"/>
                      </a:cubicBezTo>
                      <a:cubicBezTo>
                        <a:pt x="49" y="120"/>
                        <a:pt x="49" y="120"/>
                        <a:pt x="49" y="120"/>
                      </a:cubicBezTo>
                      <a:cubicBezTo>
                        <a:pt x="49" y="108"/>
                        <a:pt x="49" y="108"/>
                        <a:pt x="49" y="108"/>
                      </a:cubicBezTo>
                      <a:cubicBezTo>
                        <a:pt x="49" y="103"/>
                        <a:pt x="49" y="103"/>
                        <a:pt x="49" y="103"/>
                      </a:cubicBezTo>
                      <a:cubicBezTo>
                        <a:pt x="49" y="91"/>
                        <a:pt x="49" y="91"/>
                        <a:pt x="49" y="91"/>
                      </a:cubicBezTo>
                      <a:cubicBezTo>
                        <a:pt x="49" y="85"/>
                        <a:pt x="49" y="85"/>
                        <a:pt x="49" y="85"/>
                      </a:cubicBezTo>
                      <a:cubicBezTo>
                        <a:pt x="49" y="81"/>
                        <a:pt x="49" y="81"/>
                        <a:pt x="49" y="81"/>
                      </a:cubicBezTo>
                      <a:cubicBezTo>
                        <a:pt x="49" y="81"/>
                        <a:pt x="49" y="81"/>
                        <a:pt x="49" y="81"/>
                      </a:cubicBezTo>
                      <a:cubicBezTo>
                        <a:pt x="49" y="74"/>
                        <a:pt x="49" y="74"/>
                        <a:pt x="49" y="74"/>
                      </a:cubicBezTo>
                      <a:cubicBezTo>
                        <a:pt x="49" y="74"/>
                        <a:pt x="49" y="74"/>
                        <a:pt x="49" y="74"/>
                      </a:cubicBezTo>
                      <a:cubicBezTo>
                        <a:pt x="49" y="68"/>
                        <a:pt x="49" y="68"/>
                        <a:pt x="49" y="68"/>
                      </a:cubicBezTo>
                      <a:cubicBezTo>
                        <a:pt x="49" y="68"/>
                        <a:pt x="49" y="68"/>
                        <a:pt x="49" y="68"/>
                      </a:cubicBez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39"/>
                        <a:pt x="49" y="39"/>
                        <a:pt x="49" y="39"/>
                      </a:cubicBezTo>
                      <a:cubicBezTo>
                        <a:pt x="49" y="39"/>
                        <a:pt x="49" y="39"/>
                        <a:pt x="49" y="39"/>
                      </a:cubicBezTo>
                      <a:cubicBezTo>
                        <a:pt x="49" y="33"/>
                        <a:pt x="49" y="33"/>
                        <a:pt x="49" y="33"/>
                      </a:cubicBezTo>
                      <a:cubicBezTo>
                        <a:pt x="49" y="33"/>
                        <a:pt x="49" y="33"/>
                        <a:pt x="49" y="33"/>
                      </a:cubicBezTo>
                      <a:cubicBezTo>
                        <a:pt x="49" y="22"/>
                        <a:pt x="49" y="22"/>
                        <a:pt x="49" y="22"/>
                      </a:cubicBezTo>
                      <a:cubicBezTo>
                        <a:pt x="49" y="22"/>
                        <a:pt x="49" y="22"/>
                        <a:pt x="49" y="22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6"/>
                        <a:pt x="49" y="6"/>
                        <a:pt x="49" y="6"/>
                      </a:cubicBezTo>
                      <a:cubicBezTo>
                        <a:pt x="49" y="5"/>
                        <a:pt x="49" y="5"/>
                        <a:pt x="49" y="5"/>
                      </a:cubicBezTo>
                      <a:cubicBezTo>
                        <a:pt x="49" y="5"/>
                        <a:pt x="49" y="5"/>
                        <a:pt x="49" y="5"/>
                      </a:cubicBezTo>
                      <a:cubicBezTo>
                        <a:pt x="49" y="4"/>
                        <a:pt x="48" y="4"/>
                        <a:pt x="48" y="4"/>
                      </a:cubicBezTo>
                      <a:cubicBezTo>
                        <a:pt x="48" y="4"/>
                        <a:pt x="48" y="3"/>
                        <a:pt x="48" y="3"/>
                      </a:cubicBezTo>
                      <a:cubicBezTo>
                        <a:pt x="48" y="3"/>
                        <a:pt x="47" y="2"/>
                        <a:pt x="47" y="1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lnTo>
                        <a:pt x="0" y="134"/>
                      </a:lnTo>
                      <a:close/>
                      <a:moveTo>
                        <a:pt x="45" y="71"/>
                      </a:moveTo>
                      <a:cubicBezTo>
                        <a:pt x="41" y="76"/>
                        <a:pt x="41" y="76"/>
                        <a:pt x="41" y="76"/>
                      </a:cubicBezTo>
                      <a:cubicBezTo>
                        <a:pt x="29" y="76"/>
                        <a:pt x="29" y="76"/>
                        <a:pt x="29" y="76"/>
                      </a:cubicBezTo>
                      <a:cubicBezTo>
                        <a:pt x="45" y="60"/>
                        <a:pt x="45" y="60"/>
                        <a:pt x="45" y="60"/>
                      </a:cubicBezTo>
                      <a:lnTo>
                        <a:pt x="45" y="71"/>
                      </a:lnTo>
                      <a:close/>
                      <a:moveTo>
                        <a:pt x="45" y="54"/>
                      </a:moveTo>
                      <a:cubicBezTo>
                        <a:pt x="24" y="76"/>
                        <a:pt x="24" y="76"/>
                        <a:pt x="24" y="76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lnTo>
                        <a:pt x="45" y="54"/>
                      </a:lnTo>
                      <a:close/>
                      <a:moveTo>
                        <a:pt x="45" y="37"/>
                      </a:moveTo>
                      <a:cubicBezTo>
                        <a:pt x="6" y="76"/>
                        <a:pt x="6" y="76"/>
                        <a:pt x="6" y="76"/>
                      </a:cubicBezTo>
                      <a:cubicBezTo>
                        <a:pt x="6" y="76"/>
                        <a:pt x="6" y="76"/>
                        <a:pt x="6" y="76"/>
                      </a:cubicBezTo>
                      <a:cubicBezTo>
                        <a:pt x="5" y="76"/>
                        <a:pt x="4" y="76"/>
                        <a:pt x="3" y="76"/>
                      </a:cubicBezTo>
                      <a:cubicBezTo>
                        <a:pt x="3" y="67"/>
                        <a:pt x="3" y="67"/>
                        <a:pt x="3" y="67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lnTo>
                        <a:pt x="45" y="37"/>
                      </a:lnTo>
                      <a:close/>
                      <a:moveTo>
                        <a:pt x="45" y="20"/>
                      </a:moveTo>
                      <a:cubicBezTo>
                        <a:pt x="3" y="61"/>
                        <a:pt x="3" y="61"/>
                        <a:pt x="3" y="61"/>
                      </a:cubicBezTo>
                      <a:cubicBezTo>
                        <a:pt x="3" y="50"/>
                        <a:pt x="3" y="50"/>
                        <a:pt x="3" y="50"/>
                      </a:cubicBezTo>
                      <a:cubicBezTo>
                        <a:pt x="45" y="8"/>
                        <a:pt x="45" y="8"/>
                        <a:pt x="45" y="8"/>
                      </a:cubicBezTo>
                      <a:lnTo>
                        <a:pt x="45" y="20"/>
                      </a:lnTo>
                      <a:close/>
                      <a:moveTo>
                        <a:pt x="43" y="3"/>
                      </a:moveTo>
                      <a:cubicBezTo>
                        <a:pt x="43" y="3"/>
                        <a:pt x="44" y="3"/>
                        <a:pt x="44" y="4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3" y="33"/>
                        <a:pt x="3" y="33"/>
                        <a:pt x="3" y="33"/>
                      </a:cubicBezTo>
                      <a:cubicBezTo>
                        <a:pt x="33" y="3"/>
                        <a:pt x="33" y="3"/>
                        <a:pt x="33" y="3"/>
                      </a:cubicBezTo>
                      <a:lnTo>
                        <a:pt x="43" y="3"/>
                      </a:lnTo>
                      <a:close/>
                      <a:moveTo>
                        <a:pt x="27" y="3"/>
                      </a:move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15" y="3"/>
                        <a:pt x="15" y="3"/>
                        <a:pt x="15" y="3"/>
                      </a:cubicBezTo>
                      <a:lnTo>
                        <a:pt x="27" y="3"/>
                      </a:lnTo>
                      <a:close/>
                      <a:moveTo>
                        <a:pt x="6" y="3"/>
                      </a:move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4"/>
                        <a:pt x="4" y="3"/>
                        <a:pt x="6" y="3"/>
                      </a:cubicBezTo>
                      <a:close/>
                    </a:path>
                  </a:pathLst>
                </a:custGeom>
                <a:solidFill>
                  <a:srgbClr val="01B3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09" name="Freeform 121"/>
                <p:cNvSpPr>
                  <a:spLocks noEditPoints="1"/>
                </p:cNvSpPr>
                <p:nvPr/>
              </p:nvSpPr>
              <p:spPr bwMode="auto">
                <a:xfrm>
                  <a:off x="10028435" y="924048"/>
                  <a:ext cx="123608" cy="544310"/>
                </a:xfrm>
                <a:custGeom>
                  <a:avLst/>
                  <a:gdLst>
                    <a:gd name="T0" fmla="*/ 43 w 48"/>
                    <a:gd name="T1" fmla="*/ 212 h 212"/>
                    <a:gd name="T2" fmla="*/ 48 w 48"/>
                    <a:gd name="T3" fmla="*/ 81 h 212"/>
                    <a:gd name="T4" fmla="*/ 48 w 48"/>
                    <a:gd name="T5" fmla="*/ 80 h 212"/>
                    <a:gd name="T6" fmla="*/ 48 w 48"/>
                    <a:gd name="T7" fmla="*/ 74 h 212"/>
                    <a:gd name="T8" fmla="*/ 48 w 48"/>
                    <a:gd name="T9" fmla="*/ 63 h 212"/>
                    <a:gd name="T10" fmla="*/ 48 w 48"/>
                    <a:gd name="T11" fmla="*/ 57 h 212"/>
                    <a:gd name="T12" fmla="*/ 48 w 48"/>
                    <a:gd name="T13" fmla="*/ 45 h 212"/>
                    <a:gd name="T14" fmla="*/ 48 w 48"/>
                    <a:gd name="T15" fmla="*/ 40 h 212"/>
                    <a:gd name="T16" fmla="*/ 48 w 48"/>
                    <a:gd name="T17" fmla="*/ 28 h 212"/>
                    <a:gd name="T18" fmla="*/ 48 w 48"/>
                    <a:gd name="T19" fmla="*/ 22 h 212"/>
                    <a:gd name="T20" fmla="*/ 48 w 48"/>
                    <a:gd name="T21" fmla="*/ 11 h 212"/>
                    <a:gd name="T22" fmla="*/ 48 w 48"/>
                    <a:gd name="T23" fmla="*/ 5 h 212"/>
                    <a:gd name="T24" fmla="*/ 48 w 48"/>
                    <a:gd name="T25" fmla="*/ 5 h 212"/>
                    <a:gd name="T26" fmla="*/ 42 w 48"/>
                    <a:gd name="T27" fmla="*/ 0 h 212"/>
                    <a:gd name="T28" fmla="*/ 37 w 48"/>
                    <a:gd name="T29" fmla="*/ 0 h 212"/>
                    <a:gd name="T30" fmla="*/ 25 w 48"/>
                    <a:gd name="T31" fmla="*/ 0 h 212"/>
                    <a:gd name="T32" fmla="*/ 19 w 48"/>
                    <a:gd name="T33" fmla="*/ 0 h 212"/>
                    <a:gd name="T34" fmla="*/ 8 w 48"/>
                    <a:gd name="T35" fmla="*/ 0 h 212"/>
                    <a:gd name="T36" fmla="*/ 5 w 48"/>
                    <a:gd name="T37" fmla="*/ 0 h 212"/>
                    <a:gd name="T38" fmla="*/ 0 w 48"/>
                    <a:gd name="T39" fmla="*/ 5 h 212"/>
                    <a:gd name="T40" fmla="*/ 0 w 48"/>
                    <a:gd name="T41" fmla="*/ 19 h 212"/>
                    <a:gd name="T42" fmla="*/ 0 w 48"/>
                    <a:gd name="T43" fmla="*/ 37 h 212"/>
                    <a:gd name="T44" fmla="*/ 0 w 48"/>
                    <a:gd name="T45" fmla="*/ 54 h 212"/>
                    <a:gd name="T46" fmla="*/ 0 w 48"/>
                    <a:gd name="T47" fmla="*/ 71 h 212"/>
                    <a:gd name="T48" fmla="*/ 0 w 48"/>
                    <a:gd name="T49" fmla="*/ 81 h 212"/>
                    <a:gd name="T50" fmla="*/ 0 w 48"/>
                    <a:gd name="T51" fmla="*/ 94 h 212"/>
                    <a:gd name="T52" fmla="*/ 0 w 48"/>
                    <a:gd name="T53" fmla="*/ 111 h 212"/>
                    <a:gd name="T54" fmla="*/ 0 w 48"/>
                    <a:gd name="T55" fmla="*/ 124 h 212"/>
                    <a:gd name="T56" fmla="*/ 0 w 48"/>
                    <a:gd name="T57" fmla="*/ 206 h 212"/>
                    <a:gd name="T58" fmla="*/ 45 w 48"/>
                    <a:gd name="T59" fmla="*/ 76 h 212"/>
                    <a:gd name="T60" fmla="*/ 35 w 48"/>
                    <a:gd name="T61" fmla="*/ 76 h 212"/>
                    <a:gd name="T62" fmla="*/ 45 w 48"/>
                    <a:gd name="T63" fmla="*/ 76 h 212"/>
                    <a:gd name="T64" fmla="*/ 30 w 48"/>
                    <a:gd name="T65" fmla="*/ 76 h 212"/>
                    <a:gd name="T66" fmla="*/ 45 w 48"/>
                    <a:gd name="T67" fmla="*/ 49 h 212"/>
                    <a:gd name="T68" fmla="*/ 3 w 48"/>
                    <a:gd name="T69" fmla="*/ 5 h 212"/>
                    <a:gd name="T70" fmla="*/ 16 w 48"/>
                    <a:gd name="T71" fmla="*/ 3 h 212"/>
                    <a:gd name="T72" fmla="*/ 3 w 48"/>
                    <a:gd name="T73" fmla="*/ 5 h 212"/>
                    <a:gd name="T74" fmla="*/ 21 w 48"/>
                    <a:gd name="T75" fmla="*/ 3 h 212"/>
                    <a:gd name="T76" fmla="*/ 3 w 48"/>
                    <a:gd name="T77" fmla="*/ 33 h 212"/>
                    <a:gd name="T78" fmla="*/ 3 w 48"/>
                    <a:gd name="T79" fmla="*/ 39 h 212"/>
                    <a:gd name="T80" fmla="*/ 43 w 48"/>
                    <a:gd name="T81" fmla="*/ 3 h 212"/>
                    <a:gd name="T82" fmla="*/ 45 w 48"/>
                    <a:gd name="T83" fmla="*/ 9 h 212"/>
                    <a:gd name="T84" fmla="*/ 3 w 48"/>
                    <a:gd name="T85" fmla="*/ 39 h 212"/>
                    <a:gd name="T86" fmla="*/ 45 w 48"/>
                    <a:gd name="T87" fmla="*/ 14 h 212"/>
                    <a:gd name="T88" fmla="*/ 3 w 48"/>
                    <a:gd name="T89" fmla="*/ 68 h 212"/>
                    <a:gd name="T90" fmla="*/ 45 w 48"/>
                    <a:gd name="T91" fmla="*/ 31 h 212"/>
                    <a:gd name="T92" fmla="*/ 12 w 48"/>
                    <a:gd name="T93" fmla="*/ 76 h 212"/>
                    <a:gd name="T94" fmla="*/ 3 w 48"/>
                    <a:gd name="T95" fmla="*/ 76 h 212"/>
                    <a:gd name="T96" fmla="*/ 45 w 48"/>
                    <a:gd name="T97" fmla="*/ 31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8" h="212">
                      <a:moveTo>
                        <a:pt x="5" y="212"/>
                      </a:moveTo>
                      <a:cubicBezTo>
                        <a:pt x="43" y="212"/>
                        <a:pt x="43" y="212"/>
                        <a:pt x="43" y="212"/>
                      </a:cubicBezTo>
                      <a:cubicBezTo>
                        <a:pt x="46" y="212"/>
                        <a:pt x="48" y="209"/>
                        <a:pt x="48" y="206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8" y="80"/>
                        <a:pt x="48" y="80"/>
                        <a:pt x="48" y="80"/>
                      </a:cubicBezTo>
                      <a:cubicBezTo>
                        <a:pt x="48" y="80"/>
                        <a:pt x="48" y="80"/>
                        <a:pt x="48" y="80"/>
                      </a:cubicBezTo>
                      <a:cubicBezTo>
                        <a:pt x="48" y="74"/>
                        <a:pt x="48" y="74"/>
                        <a:pt x="48" y="74"/>
                      </a:cubicBezTo>
                      <a:cubicBezTo>
                        <a:pt x="48" y="74"/>
                        <a:pt x="48" y="74"/>
                        <a:pt x="48" y="74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8" y="40"/>
                        <a:pt x="48" y="40"/>
                        <a:pt x="48" y="40"/>
                      </a:cubicBezTo>
                      <a:cubicBezTo>
                        <a:pt x="48" y="40"/>
                        <a:pt x="48" y="40"/>
                        <a:pt x="48" y="40"/>
                      </a:cubicBezTo>
                      <a:cubicBezTo>
                        <a:pt x="48" y="28"/>
                        <a:pt x="48" y="28"/>
                        <a:pt x="48" y="28"/>
                      </a:cubicBezTo>
                      <a:cubicBezTo>
                        <a:pt x="48" y="28"/>
                        <a:pt x="48" y="28"/>
                        <a:pt x="48" y="28"/>
                      </a:cubicBezTo>
                      <a:cubicBezTo>
                        <a:pt x="48" y="22"/>
                        <a:pt x="48" y="22"/>
                        <a:pt x="48" y="22"/>
                      </a:cubicBezTo>
                      <a:cubicBezTo>
                        <a:pt x="48" y="22"/>
                        <a:pt x="48" y="22"/>
                        <a:pt x="48" y="22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2"/>
                        <a:pt x="46" y="0"/>
                        <a:pt x="43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77"/>
                        <a:pt x="0" y="77"/>
                        <a:pt x="0" y="77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cubicBezTo>
                        <a:pt x="0" y="126"/>
                        <a:pt x="0" y="126"/>
                        <a:pt x="0" y="126"/>
                      </a:cubicBezTo>
                      <a:cubicBezTo>
                        <a:pt x="0" y="206"/>
                        <a:pt x="0" y="206"/>
                        <a:pt x="0" y="206"/>
                      </a:cubicBezTo>
                      <a:cubicBezTo>
                        <a:pt x="0" y="209"/>
                        <a:pt x="2" y="212"/>
                        <a:pt x="5" y="212"/>
                      </a:cubicBezTo>
                      <a:close/>
                      <a:moveTo>
                        <a:pt x="45" y="76"/>
                      </a:moveTo>
                      <a:cubicBezTo>
                        <a:pt x="44" y="76"/>
                        <a:pt x="43" y="76"/>
                        <a:pt x="43" y="76"/>
                      </a:cubicBezTo>
                      <a:cubicBezTo>
                        <a:pt x="35" y="76"/>
                        <a:pt x="35" y="76"/>
                        <a:pt x="35" y="76"/>
                      </a:cubicBezTo>
                      <a:cubicBezTo>
                        <a:pt x="45" y="66"/>
                        <a:pt x="45" y="66"/>
                        <a:pt x="45" y="66"/>
                      </a:cubicBezTo>
                      <a:lnTo>
                        <a:pt x="45" y="76"/>
                      </a:lnTo>
                      <a:close/>
                      <a:moveTo>
                        <a:pt x="45" y="60"/>
                      </a:move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18" y="76"/>
                        <a:pt x="18" y="76"/>
                        <a:pt x="18" y="76"/>
                      </a:cubicBezTo>
                      <a:cubicBezTo>
                        <a:pt x="45" y="49"/>
                        <a:pt x="45" y="49"/>
                        <a:pt x="45" y="49"/>
                      </a:cubicBezTo>
                      <a:lnTo>
                        <a:pt x="45" y="60"/>
                      </a:lnTo>
                      <a:close/>
                      <a:moveTo>
                        <a:pt x="3" y="5"/>
                      </a:moveTo>
                      <a:cubicBezTo>
                        <a:pt x="3" y="4"/>
                        <a:pt x="4" y="3"/>
                        <a:pt x="5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" y="16"/>
                        <a:pt x="3" y="16"/>
                        <a:pt x="3" y="16"/>
                      </a:cubicBezTo>
                      <a:lnTo>
                        <a:pt x="3" y="5"/>
                      </a:lnTo>
                      <a:close/>
                      <a:moveTo>
                        <a:pt x="3" y="22"/>
                      </a:move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" y="33"/>
                        <a:pt x="3" y="33"/>
                        <a:pt x="3" y="33"/>
                      </a:cubicBezTo>
                      <a:lnTo>
                        <a:pt x="3" y="22"/>
                      </a:lnTo>
                      <a:close/>
                      <a:moveTo>
                        <a:pt x="3" y="39"/>
                      </a:move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4" y="3"/>
                        <a:pt x="45" y="4"/>
                        <a:pt x="45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3" y="50"/>
                        <a:pt x="3" y="50"/>
                        <a:pt x="3" y="50"/>
                      </a:cubicBezTo>
                      <a:lnTo>
                        <a:pt x="3" y="39"/>
                      </a:lnTo>
                      <a:close/>
                      <a:moveTo>
                        <a:pt x="3" y="56"/>
                      </a:moveTo>
                      <a:cubicBezTo>
                        <a:pt x="45" y="14"/>
                        <a:pt x="45" y="14"/>
                        <a:pt x="45" y="14"/>
                      </a:cubicBezTo>
                      <a:cubicBezTo>
                        <a:pt x="45" y="26"/>
                        <a:pt x="45" y="26"/>
                        <a:pt x="45" y="26"/>
                      </a:cubicBezTo>
                      <a:cubicBezTo>
                        <a:pt x="3" y="68"/>
                        <a:pt x="3" y="68"/>
                        <a:pt x="3" y="68"/>
                      </a:cubicBezTo>
                      <a:lnTo>
                        <a:pt x="3" y="56"/>
                      </a:lnTo>
                      <a:close/>
                      <a:moveTo>
                        <a:pt x="45" y="31"/>
                      </a:move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5" y="76"/>
                        <a:pt x="5" y="76"/>
                        <a:pt x="5" y="76"/>
                      </a:cubicBezTo>
                      <a:cubicBezTo>
                        <a:pt x="5" y="76"/>
                        <a:pt x="4" y="76"/>
                        <a:pt x="3" y="76"/>
                      </a:cubicBezTo>
                      <a:cubicBezTo>
                        <a:pt x="3" y="73"/>
                        <a:pt x="3" y="73"/>
                        <a:pt x="3" y="73"/>
                      </a:cubicBezTo>
                      <a:lnTo>
                        <a:pt x="45" y="31"/>
                      </a:lnTo>
                      <a:close/>
                    </a:path>
                  </a:pathLst>
                </a:custGeom>
                <a:solidFill>
                  <a:srgbClr val="01B3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04" name="文本框 175"/>
              <p:cNvSpPr txBox="1"/>
              <p:nvPr/>
            </p:nvSpPr>
            <p:spPr bwMode="auto">
              <a:xfrm rot="2545952">
                <a:off x="5586125" y="2360881"/>
                <a:ext cx="1068892" cy="700845"/>
              </a:xfrm>
              <a:prstGeom prst="rect">
                <a:avLst/>
              </a:prstGeom>
              <a:noFill/>
            </p:spPr>
            <p:txBody>
              <a:bodyPr>
                <a:prstTxWarp prst="textArchUp">
                  <a:avLst>
                    <a:gd name="adj" fmla="val 7695470"/>
                  </a:avLst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6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OPTION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BF53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kumimoji="0" lang="en-US" altLang="zh-CN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1B3C5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1B3C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3902648" y="804457"/>
              <a:ext cx="1856509" cy="1856509"/>
              <a:chOff x="3874073" y="804457"/>
              <a:chExt cx="1856509" cy="1856509"/>
            </a:xfrm>
          </p:grpSpPr>
          <p:grpSp>
            <p:nvGrpSpPr>
              <p:cNvPr id="211" name="组合 210"/>
              <p:cNvGrpSpPr/>
              <p:nvPr/>
            </p:nvGrpSpPr>
            <p:grpSpPr>
              <a:xfrm>
                <a:off x="3874073" y="804457"/>
                <a:ext cx="1856509" cy="1856509"/>
                <a:chOff x="2896362" y="804672"/>
                <a:chExt cx="2246376" cy="2246376"/>
              </a:xfrm>
            </p:grpSpPr>
            <p:sp>
              <p:nvSpPr>
                <p:cNvPr id="221" name="椭圆 220"/>
                <p:cNvSpPr/>
                <p:nvPr/>
              </p:nvSpPr>
              <p:spPr>
                <a:xfrm>
                  <a:off x="2896362" y="804672"/>
                  <a:ext cx="2246376" cy="2246376"/>
                </a:xfrm>
                <a:prstGeom prst="ellipse">
                  <a:avLst/>
                </a:prstGeom>
                <a:solidFill>
                  <a:srgbClr val="FBFBFB"/>
                </a:solidFill>
                <a:ln w="25400" cap="flat" cmpd="sng" algn="ctr">
                  <a:noFill/>
                  <a:prstDash val="solid"/>
                </a:ln>
                <a:effectLst>
                  <a:outerShdw blurRad="203200" dist="177800" dir="2700000" sx="96000" sy="96000" algn="tl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3295650" y="1203960"/>
                  <a:ext cx="1447800" cy="1447800"/>
                </a:xfrm>
                <a:prstGeom prst="ellipse">
                  <a:avLst/>
                </a:prstGeom>
                <a:solidFill>
                  <a:srgbClr val="FBFBFB"/>
                </a:solidFill>
                <a:ln w="25400" cap="flat" cmpd="sng" algn="ctr">
                  <a:noFill/>
                  <a:prstDash val="solid"/>
                </a:ln>
                <a:effectLst>
                  <a:innerShdw blurRad="165100" dist="63500" dir="2700000">
                    <a:srgbClr val="FFFFFF">
                      <a:lumMod val="50000"/>
                      <a:alpha val="15000"/>
                    </a:srgb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23" name="等腰三角形 222"/>
                <p:cNvSpPr/>
                <p:nvPr/>
              </p:nvSpPr>
              <p:spPr>
                <a:xfrm rot="25200000">
                  <a:off x="4695213" y="1413269"/>
                  <a:ext cx="153771" cy="132562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24" name="等腰三角形 223"/>
                <p:cNvSpPr/>
                <p:nvPr/>
              </p:nvSpPr>
              <p:spPr>
                <a:xfrm rot="26640000">
                  <a:off x="4807814" y="1759821"/>
                  <a:ext cx="153771" cy="132562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25" name="等腰三角形 224"/>
                <p:cNvSpPr/>
                <p:nvPr/>
              </p:nvSpPr>
              <p:spPr>
                <a:xfrm rot="28080000">
                  <a:off x="4769725" y="2122211"/>
                  <a:ext cx="153771" cy="132562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26" name="等腰三角形 225"/>
                <p:cNvSpPr/>
                <p:nvPr/>
              </p:nvSpPr>
              <p:spPr>
                <a:xfrm rot="29520000">
                  <a:off x="4587532" y="2437778"/>
                  <a:ext cx="153771" cy="132562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27" name="等腰三角形 226"/>
                <p:cNvSpPr/>
                <p:nvPr/>
              </p:nvSpPr>
              <p:spPr>
                <a:xfrm rot="30960000">
                  <a:off x="4292738" y="2651959"/>
                  <a:ext cx="153771" cy="132562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28" name="等腰三角形 227"/>
                <p:cNvSpPr/>
                <p:nvPr/>
              </p:nvSpPr>
              <p:spPr>
                <a:xfrm rot="32400000">
                  <a:off x="3936314" y="2727719"/>
                  <a:ext cx="153771" cy="132562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29" name="等腰三角形 228"/>
                <p:cNvSpPr/>
                <p:nvPr/>
              </p:nvSpPr>
              <p:spPr>
                <a:xfrm rot="33840000">
                  <a:off x="3579891" y="2651959"/>
                  <a:ext cx="153771" cy="132562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30" name="等腰三角形 229"/>
                <p:cNvSpPr/>
                <p:nvPr/>
              </p:nvSpPr>
              <p:spPr>
                <a:xfrm rot="35280000">
                  <a:off x="3285097" y="2437778"/>
                  <a:ext cx="153771" cy="132562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31" name="等腰三角形 230"/>
                <p:cNvSpPr/>
                <p:nvPr/>
              </p:nvSpPr>
              <p:spPr>
                <a:xfrm rot="36720000">
                  <a:off x="3102904" y="2122211"/>
                  <a:ext cx="153771" cy="132562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32" name="等腰三角形 231"/>
                <p:cNvSpPr/>
                <p:nvPr/>
              </p:nvSpPr>
              <p:spPr>
                <a:xfrm rot="38160000">
                  <a:off x="3064815" y="1759821"/>
                  <a:ext cx="153771" cy="132562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33" name="等腰三角形 232"/>
                <p:cNvSpPr/>
                <p:nvPr/>
              </p:nvSpPr>
              <p:spPr>
                <a:xfrm rot="39600000">
                  <a:off x="3177416" y="1413269"/>
                  <a:ext cx="153771" cy="132562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212" name="组合 211"/>
              <p:cNvGrpSpPr/>
              <p:nvPr/>
            </p:nvGrpSpPr>
            <p:grpSpPr>
              <a:xfrm>
                <a:off x="4500811" y="1473392"/>
                <a:ext cx="613201" cy="525812"/>
                <a:chOff x="3546346" y="2339026"/>
                <a:chExt cx="897787" cy="769842"/>
              </a:xfrm>
              <a:solidFill>
                <a:srgbClr val="F17475"/>
              </a:solidFill>
            </p:grpSpPr>
            <p:sp>
              <p:nvSpPr>
                <p:cNvPr id="214" name="Rectangle 227"/>
                <p:cNvSpPr>
                  <a:spLocks noChangeArrowheads="1"/>
                </p:cNvSpPr>
                <p:nvPr/>
              </p:nvSpPr>
              <p:spPr bwMode="auto">
                <a:xfrm>
                  <a:off x="3561526" y="3077423"/>
                  <a:ext cx="882607" cy="31445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15" name="Freeform 228"/>
                <p:cNvSpPr>
                  <a:spLocks/>
                </p:cNvSpPr>
                <p:nvPr/>
              </p:nvSpPr>
              <p:spPr bwMode="auto">
                <a:xfrm>
                  <a:off x="3617909" y="2844302"/>
                  <a:ext cx="125777" cy="210351"/>
                </a:xfrm>
                <a:custGeom>
                  <a:avLst/>
                  <a:gdLst>
                    <a:gd name="T0" fmla="*/ 6 w 49"/>
                    <a:gd name="T1" fmla="*/ 82 h 82"/>
                    <a:gd name="T2" fmla="*/ 43 w 49"/>
                    <a:gd name="T3" fmla="*/ 82 h 82"/>
                    <a:gd name="T4" fmla="*/ 49 w 49"/>
                    <a:gd name="T5" fmla="*/ 76 h 82"/>
                    <a:gd name="T6" fmla="*/ 49 w 49"/>
                    <a:gd name="T7" fmla="*/ 0 h 82"/>
                    <a:gd name="T8" fmla="*/ 0 w 49"/>
                    <a:gd name="T9" fmla="*/ 49 h 82"/>
                    <a:gd name="T10" fmla="*/ 0 w 49"/>
                    <a:gd name="T11" fmla="*/ 76 h 82"/>
                    <a:gd name="T12" fmla="*/ 6 w 49"/>
                    <a:gd name="T13" fmla="*/ 8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82">
                      <a:moveTo>
                        <a:pt x="6" y="82"/>
                      </a:moveTo>
                      <a:cubicBezTo>
                        <a:pt x="43" y="82"/>
                        <a:pt x="43" y="82"/>
                        <a:pt x="43" y="82"/>
                      </a:cubicBezTo>
                      <a:cubicBezTo>
                        <a:pt x="46" y="82"/>
                        <a:pt x="49" y="79"/>
                        <a:pt x="49" y="76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0" y="79"/>
                        <a:pt x="3" y="82"/>
                        <a:pt x="6" y="82"/>
                      </a:cubicBezTo>
                      <a:close/>
                    </a:path>
                  </a:pathLst>
                </a:custGeom>
                <a:solidFill>
                  <a:srgbClr val="FFFFFF">
                    <a:lumMod val="6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16" name="Freeform 229"/>
                <p:cNvSpPr>
                  <a:spLocks/>
                </p:cNvSpPr>
                <p:nvPr/>
              </p:nvSpPr>
              <p:spPr bwMode="auto">
                <a:xfrm>
                  <a:off x="3779467" y="2682744"/>
                  <a:ext cx="122524" cy="371910"/>
                </a:xfrm>
                <a:custGeom>
                  <a:avLst/>
                  <a:gdLst>
                    <a:gd name="T0" fmla="*/ 5 w 48"/>
                    <a:gd name="T1" fmla="*/ 145 h 145"/>
                    <a:gd name="T2" fmla="*/ 43 w 48"/>
                    <a:gd name="T3" fmla="*/ 145 h 145"/>
                    <a:gd name="T4" fmla="*/ 48 w 48"/>
                    <a:gd name="T5" fmla="*/ 139 h 145"/>
                    <a:gd name="T6" fmla="*/ 48 w 48"/>
                    <a:gd name="T7" fmla="*/ 0 h 145"/>
                    <a:gd name="T8" fmla="*/ 0 w 48"/>
                    <a:gd name="T9" fmla="*/ 49 h 145"/>
                    <a:gd name="T10" fmla="*/ 0 w 48"/>
                    <a:gd name="T11" fmla="*/ 139 h 145"/>
                    <a:gd name="T12" fmla="*/ 5 w 48"/>
                    <a:gd name="T13" fmla="*/ 145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145">
                      <a:moveTo>
                        <a:pt x="5" y="145"/>
                      </a:moveTo>
                      <a:cubicBezTo>
                        <a:pt x="43" y="145"/>
                        <a:pt x="43" y="145"/>
                        <a:pt x="43" y="145"/>
                      </a:cubicBezTo>
                      <a:cubicBezTo>
                        <a:pt x="46" y="145"/>
                        <a:pt x="48" y="142"/>
                        <a:pt x="48" y="139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142"/>
                        <a:pt x="2" y="145"/>
                        <a:pt x="5" y="145"/>
                      </a:cubicBezTo>
                      <a:close/>
                    </a:path>
                  </a:pathLst>
                </a:custGeom>
                <a:solidFill>
                  <a:srgbClr val="FFFFFF">
                    <a:lumMod val="6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17" name="Freeform 230"/>
                <p:cNvSpPr>
                  <a:spLocks/>
                </p:cNvSpPr>
                <p:nvPr/>
              </p:nvSpPr>
              <p:spPr bwMode="auto">
                <a:xfrm>
                  <a:off x="3938857" y="2713104"/>
                  <a:ext cx="124693" cy="341550"/>
                </a:xfrm>
                <a:custGeom>
                  <a:avLst/>
                  <a:gdLst>
                    <a:gd name="T0" fmla="*/ 22 w 49"/>
                    <a:gd name="T1" fmla="*/ 22 h 133"/>
                    <a:gd name="T2" fmla="*/ 0 w 49"/>
                    <a:gd name="T3" fmla="*/ 0 h 133"/>
                    <a:gd name="T4" fmla="*/ 0 w 49"/>
                    <a:gd name="T5" fmla="*/ 127 h 133"/>
                    <a:gd name="T6" fmla="*/ 6 w 49"/>
                    <a:gd name="T7" fmla="*/ 133 h 133"/>
                    <a:gd name="T8" fmla="*/ 43 w 49"/>
                    <a:gd name="T9" fmla="*/ 133 h 133"/>
                    <a:gd name="T10" fmla="*/ 49 w 49"/>
                    <a:gd name="T11" fmla="*/ 127 h 133"/>
                    <a:gd name="T12" fmla="*/ 49 w 49"/>
                    <a:gd name="T13" fmla="*/ 26 h 133"/>
                    <a:gd name="T14" fmla="*/ 38 w 49"/>
                    <a:gd name="T15" fmla="*/ 29 h 133"/>
                    <a:gd name="T16" fmla="*/ 22 w 49"/>
                    <a:gd name="T17" fmla="*/ 22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133">
                      <a:moveTo>
                        <a:pt x="22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7"/>
                        <a:pt x="0" y="127"/>
                        <a:pt x="0" y="127"/>
                      </a:cubicBezTo>
                      <a:cubicBezTo>
                        <a:pt x="0" y="130"/>
                        <a:pt x="3" y="133"/>
                        <a:pt x="6" y="133"/>
                      </a:cubicBezTo>
                      <a:cubicBezTo>
                        <a:pt x="43" y="133"/>
                        <a:pt x="43" y="133"/>
                        <a:pt x="43" y="133"/>
                      </a:cubicBezTo>
                      <a:cubicBezTo>
                        <a:pt x="46" y="133"/>
                        <a:pt x="49" y="130"/>
                        <a:pt x="49" y="127"/>
                      </a:cubicBezTo>
                      <a:cubicBezTo>
                        <a:pt x="49" y="26"/>
                        <a:pt x="49" y="26"/>
                        <a:pt x="49" y="26"/>
                      </a:cubicBezTo>
                      <a:cubicBezTo>
                        <a:pt x="46" y="28"/>
                        <a:pt x="42" y="29"/>
                        <a:pt x="38" y="29"/>
                      </a:cubicBezTo>
                      <a:cubicBezTo>
                        <a:pt x="32" y="29"/>
                        <a:pt x="27" y="26"/>
                        <a:pt x="22" y="22"/>
                      </a:cubicBezTo>
                      <a:close/>
                    </a:path>
                  </a:pathLst>
                </a:custGeom>
                <a:solidFill>
                  <a:srgbClr val="FFFFFF">
                    <a:lumMod val="6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18" name="Freeform 231"/>
                <p:cNvSpPr>
                  <a:spLocks/>
                </p:cNvSpPr>
                <p:nvPr/>
              </p:nvSpPr>
              <p:spPr bwMode="auto">
                <a:xfrm>
                  <a:off x="4100415" y="2624193"/>
                  <a:ext cx="122524" cy="430461"/>
                </a:xfrm>
                <a:custGeom>
                  <a:avLst/>
                  <a:gdLst>
                    <a:gd name="T0" fmla="*/ 5 w 48"/>
                    <a:gd name="T1" fmla="*/ 168 h 168"/>
                    <a:gd name="T2" fmla="*/ 43 w 48"/>
                    <a:gd name="T3" fmla="*/ 168 h 168"/>
                    <a:gd name="T4" fmla="*/ 48 w 48"/>
                    <a:gd name="T5" fmla="*/ 162 h 168"/>
                    <a:gd name="T6" fmla="*/ 48 w 48"/>
                    <a:gd name="T7" fmla="*/ 0 h 168"/>
                    <a:gd name="T8" fmla="*/ 0 w 48"/>
                    <a:gd name="T9" fmla="*/ 48 h 168"/>
                    <a:gd name="T10" fmla="*/ 0 w 48"/>
                    <a:gd name="T11" fmla="*/ 162 h 168"/>
                    <a:gd name="T12" fmla="*/ 5 w 48"/>
                    <a:gd name="T13" fmla="*/ 168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168">
                      <a:moveTo>
                        <a:pt x="5" y="168"/>
                      </a:moveTo>
                      <a:cubicBezTo>
                        <a:pt x="43" y="168"/>
                        <a:pt x="43" y="168"/>
                        <a:pt x="43" y="168"/>
                      </a:cubicBezTo>
                      <a:cubicBezTo>
                        <a:pt x="46" y="168"/>
                        <a:pt x="48" y="165"/>
                        <a:pt x="48" y="162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162"/>
                        <a:pt x="0" y="162"/>
                        <a:pt x="0" y="162"/>
                      </a:cubicBezTo>
                      <a:cubicBezTo>
                        <a:pt x="0" y="165"/>
                        <a:pt x="2" y="168"/>
                        <a:pt x="5" y="168"/>
                      </a:cubicBezTo>
                      <a:close/>
                    </a:path>
                  </a:pathLst>
                </a:custGeom>
                <a:solidFill>
                  <a:srgbClr val="FFFFFF">
                    <a:lumMod val="6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19" name="Freeform 232"/>
                <p:cNvSpPr>
                  <a:spLocks/>
                </p:cNvSpPr>
                <p:nvPr/>
              </p:nvSpPr>
              <p:spPr bwMode="auto">
                <a:xfrm>
                  <a:off x="4258721" y="2513596"/>
                  <a:ext cx="125777" cy="541058"/>
                </a:xfrm>
                <a:custGeom>
                  <a:avLst/>
                  <a:gdLst>
                    <a:gd name="T0" fmla="*/ 29 w 49"/>
                    <a:gd name="T1" fmla="*/ 0 h 211"/>
                    <a:gd name="T2" fmla="*/ 0 w 49"/>
                    <a:gd name="T3" fmla="*/ 29 h 211"/>
                    <a:gd name="T4" fmla="*/ 0 w 49"/>
                    <a:gd name="T5" fmla="*/ 205 h 211"/>
                    <a:gd name="T6" fmla="*/ 6 w 49"/>
                    <a:gd name="T7" fmla="*/ 211 h 211"/>
                    <a:gd name="T8" fmla="*/ 43 w 49"/>
                    <a:gd name="T9" fmla="*/ 211 h 211"/>
                    <a:gd name="T10" fmla="*/ 49 w 49"/>
                    <a:gd name="T11" fmla="*/ 205 h 211"/>
                    <a:gd name="T12" fmla="*/ 49 w 49"/>
                    <a:gd name="T13" fmla="*/ 22 h 211"/>
                    <a:gd name="T14" fmla="*/ 29 w 49"/>
                    <a:gd name="T15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9" h="211">
                      <a:moveTo>
                        <a:pt x="29" y="0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205"/>
                        <a:pt x="0" y="205"/>
                        <a:pt x="0" y="205"/>
                      </a:cubicBezTo>
                      <a:cubicBezTo>
                        <a:pt x="0" y="208"/>
                        <a:pt x="3" y="211"/>
                        <a:pt x="6" y="211"/>
                      </a:cubicBezTo>
                      <a:cubicBezTo>
                        <a:pt x="43" y="211"/>
                        <a:pt x="43" y="211"/>
                        <a:pt x="43" y="211"/>
                      </a:cubicBezTo>
                      <a:cubicBezTo>
                        <a:pt x="46" y="211"/>
                        <a:pt x="49" y="208"/>
                        <a:pt x="49" y="205"/>
                      </a:cubicBezTo>
                      <a:cubicBezTo>
                        <a:pt x="49" y="22"/>
                        <a:pt x="49" y="22"/>
                        <a:pt x="49" y="22"/>
                      </a:cubicBezTo>
                      <a:cubicBezTo>
                        <a:pt x="38" y="21"/>
                        <a:pt x="29" y="12"/>
                        <a:pt x="29" y="0"/>
                      </a:cubicBezTo>
                      <a:close/>
                    </a:path>
                  </a:pathLst>
                </a:custGeom>
                <a:solidFill>
                  <a:srgbClr val="FFFFFF">
                    <a:lumMod val="6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20" name="Freeform 233"/>
                <p:cNvSpPr>
                  <a:spLocks/>
                </p:cNvSpPr>
                <p:nvPr/>
              </p:nvSpPr>
              <p:spPr bwMode="auto">
                <a:xfrm>
                  <a:off x="3546346" y="2339026"/>
                  <a:ext cx="871764" cy="610452"/>
                </a:xfrm>
                <a:custGeom>
                  <a:avLst/>
                  <a:gdLst>
                    <a:gd name="T0" fmla="*/ 20 w 340"/>
                    <a:gd name="T1" fmla="*/ 234 h 238"/>
                    <a:gd name="T2" fmla="*/ 140 w 340"/>
                    <a:gd name="T3" fmla="*/ 113 h 238"/>
                    <a:gd name="T4" fmla="*/ 183 w 340"/>
                    <a:gd name="T5" fmla="*/ 156 h 238"/>
                    <a:gd name="T6" fmla="*/ 199 w 340"/>
                    <a:gd name="T7" fmla="*/ 156 h 238"/>
                    <a:gd name="T8" fmla="*/ 318 w 340"/>
                    <a:gd name="T9" fmla="*/ 37 h 238"/>
                    <a:gd name="T10" fmla="*/ 318 w 340"/>
                    <a:gd name="T11" fmla="*/ 64 h 238"/>
                    <a:gd name="T12" fmla="*/ 329 w 340"/>
                    <a:gd name="T13" fmla="*/ 75 h 238"/>
                    <a:gd name="T14" fmla="*/ 340 w 340"/>
                    <a:gd name="T15" fmla="*/ 64 h 238"/>
                    <a:gd name="T16" fmla="*/ 340 w 340"/>
                    <a:gd name="T17" fmla="*/ 11 h 238"/>
                    <a:gd name="T18" fmla="*/ 337 w 340"/>
                    <a:gd name="T19" fmla="*/ 3 h 238"/>
                    <a:gd name="T20" fmla="*/ 329 w 340"/>
                    <a:gd name="T21" fmla="*/ 0 h 238"/>
                    <a:gd name="T22" fmla="*/ 276 w 340"/>
                    <a:gd name="T23" fmla="*/ 0 h 238"/>
                    <a:gd name="T24" fmla="*/ 265 w 340"/>
                    <a:gd name="T25" fmla="*/ 11 h 238"/>
                    <a:gd name="T26" fmla="*/ 276 w 340"/>
                    <a:gd name="T27" fmla="*/ 22 h 238"/>
                    <a:gd name="T28" fmla="*/ 302 w 340"/>
                    <a:gd name="T29" fmla="*/ 22 h 238"/>
                    <a:gd name="T30" fmla="*/ 191 w 340"/>
                    <a:gd name="T31" fmla="*/ 133 h 238"/>
                    <a:gd name="T32" fmla="*/ 148 w 340"/>
                    <a:gd name="T33" fmla="*/ 90 h 238"/>
                    <a:gd name="T34" fmla="*/ 133 w 340"/>
                    <a:gd name="T35" fmla="*/ 90 h 238"/>
                    <a:gd name="T36" fmla="*/ 4 w 340"/>
                    <a:gd name="T37" fmla="*/ 219 h 238"/>
                    <a:gd name="T38" fmla="*/ 4 w 340"/>
                    <a:gd name="T39" fmla="*/ 234 h 238"/>
                    <a:gd name="T40" fmla="*/ 20 w 340"/>
                    <a:gd name="T41" fmla="*/ 234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0" h="238">
                      <a:moveTo>
                        <a:pt x="20" y="234"/>
                      </a:moveTo>
                      <a:cubicBezTo>
                        <a:pt x="140" y="113"/>
                        <a:pt x="140" y="113"/>
                        <a:pt x="140" y="113"/>
                      </a:cubicBezTo>
                      <a:cubicBezTo>
                        <a:pt x="183" y="156"/>
                        <a:pt x="183" y="156"/>
                        <a:pt x="183" y="156"/>
                      </a:cubicBezTo>
                      <a:cubicBezTo>
                        <a:pt x="188" y="160"/>
                        <a:pt x="195" y="160"/>
                        <a:pt x="199" y="156"/>
                      </a:cubicBezTo>
                      <a:cubicBezTo>
                        <a:pt x="318" y="37"/>
                        <a:pt x="318" y="37"/>
                        <a:pt x="318" y="37"/>
                      </a:cubicBezTo>
                      <a:cubicBezTo>
                        <a:pt x="318" y="64"/>
                        <a:pt x="318" y="64"/>
                        <a:pt x="318" y="64"/>
                      </a:cubicBezTo>
                      <a:cubicBezTo>
                        <a:pt x="318" y="70"/>
                        <a:pt x="323" y="75"/>
                        <a:pt x="329" y="75"/>
                      </a:cubicBezTo>
                      <a:cubicBezTo>
                        <a:pt x="335" y="75"/>
                        <a:pt x="340" y="70"/>
                        <a:pt x="340" y="64"/>
                      </a:cubicBezTo>
                      <a:cubicBezTo>
                        <a:pt x="340" y="11"/>
                        <a:pt x="340" y="11"/>
                        <a:pt x="340" y="11"/>
                      </a:cubicBezTo>
                      <a:cubicBezTo>
                        <a:pt x="340" y="8"/>
                        <a:pt x="339" y="5"/>
                        <a:pt x="337" y="3"/>
                      </a:cubicBezTo>
                      <a:cubicBezTo>
                        <a:pt x="335" y="1"/>
                        <a:pt x="332" y="0"/>
                        <a:pt x="329" y="0"/>
                      </a:cubicBezTo>
                      <a:cubicBezTo>
                        <a:pt x="276" y="0"/>
                        <a:pt x="276" y="0"/>
                        <a:pt x="276" y="0"/>
                      </a:cubicBezTo>
                      <a:cubicBezTo>
                        <a:pt x="270" y="0"/>
                        <a:pt x="265" y="4"/>
                        <a:pt x="265" y="11"/>
                      </a:cubicBezTo>
                      <a:cubicBezTo>
                        <a:pt x="265" y="17"/>
                        <a:pt x="270" y="22"/>
                        <a:pt x="276" y="22"/>
                      </a:cubicBezTo>
                      <a:cubicBezTo>
                        <a:pt x="302" y="22"/>
                        <a:pt x="302" y="22"/>
                        <a:pt x="302" y="22"/>
                      </a:cubicBezTo>
                      <a:cubicBezTo>
                        <a:pt x="191" y="133"/>
                        <a:pt x="191" y="133"/>
                        <a:pt x="191" y="133"/>
                      </a:cubicBezTo>
                      <a:cubicBezTo>
                        <a:pt x="148" y="90"/>
                        <a:pt x="148" y="90"/>
                        <a:pt x="148" y="90"/>
                      </a:cubicBezTo>
                      <a:cubicBezTo>
                        <a:pt x="144" y="86"/>
                        <a:pt x="137" y="86"/>
                        <a:pt x="133" y="90"/>
                      </a:cubicBezTo>
                      <a:cubicBezTo>
                        <a:pt x="4" y="219"/>
                        <a:pt x="4" y="219"/>
                        <a:pt x="4" y="219"/>
                      </a:cubicBezTo>
                      <a:cubicBezTo>
                        <a:pt x="0" y="223"/>
                        <a:pt x="0" y="230"/>
                        <a:pt x="4" y="234"/>
                      </a:cubicBezTo>
                      <a:cubicBezTo>
                        <a:pt x="8" y="238"/>
                        <a:pt x="15" y="238"/>
                        <a:pt x="20" y="2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13" name="文本框 174"/>
              <p:cNvSpPr txBox="1"/>
              <p:nvPr/>
            </p:nvSpPr>
            <p:spPr bwMode="auto">
              <a:xfrm>
                <a:off x="4272776" y="1018311"/>
                <a:ext cx="1068892" cy="700845"/>
              </a:xfrm>
              <a:prstGeom prst="rect">
                <a:avLst/>
              </a:prstGeom>
              <a:noFill/>
            </p:spPr>
            <p:txBody>
              <a:bodyPr>
                <a:prstTxWarp prst="textArchUp">
                  <a:avLst>
                    <a:gd name="adj" fmla="val 7695470"/>
                  </a:avLst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6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OPTION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BF53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kumimoji="0" lang="en-US" altLang="zh-CN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17475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1747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34" name="组合 233"/>
            <p:cNvGrpSpPr/>
            <p:nvPr/>
          </p:nvGrpSpPr>
          <p:grpSpPr>
            <a:xfrm>
              <a:off x="6239651" y="1519655"/>
              <a:ext cx="609212" cy="142142"/>
              <a:chOff x="6256359" y="1503729"/>
              <a:chExt cx="609212" cy="14214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6256359" y="1544659"/>
                <a:ext cx="60282" cy="60282"/>
              </a:xfrm>
              <a:prstGeom prst="ellipse">
                <a:avLst/>
              </a:prstGeom>
              <a:solidFill>
                <a:srgbClr val="FFFFFF">
                  <a:lumMod val="6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6487103" y="1521403"/>
                <a:ext cx="106794" cy="106794"/>
              </a:xfrm>
              <a:prstGeom prst="ellipse">
                <a:avLst/>
              </a:prstGeom>
              <a:solidFill>
                <a:srgbClr val="FFFFFF">
                  <a:lumMod val="6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6723429" y="1503729"/>
                <a:ext cx="142142" cy="142142"/>
              </a:xfrm>
              <a:prstGeom prst="ellipse">
                <a:avLst/>
              </a:prstGeom>
              <a:solidFill>
                <a:srgbClr val="FFFFFF">
                  <a:lumMod val="6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6766740" y="1545584"/>
                <a:ext cx="60282" cy="60282"/>
              </a:xfrm>
              <a:prstGeom prst="ellipse">
                <a:avLst/>
              </a:prstGeom>
              <a:solidFill>
                <a:srgbClr val="F1747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 flipH="1">
              <a:off x="4208825" y="2979213"/>
              <a:ext cx="609212" cy="142142"/>
              <a:chOff x="6256359" y="1503729"/>
              <a:chExt cx="609212" cy="142142"/>
            </a:xfrm>
          </p:grpSpPr>
          <p:sp>
            <p:nvSpPr>
              <p:cNvPr id="240" name="椭圆 239"/>
              <p:cNvSpPr/>
              <p:nvPr/>
            </p:nvSpPr>
            <p:spPr>
              <a:xfrm>
                <a:off x="6256359" y="1544659"/>
                <a:ext cx="60282" cy="60282"/>
              </a:xfrm>
              <a:prstGeom prst="ellipse">
                <a:avLst/>
              </a:prstGeom>
              <a:solidFill>
                <a:srgbClr val="FFFFFF">
                  <a:lumMod val="6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1" name="椭圆 240"/>
              <p:cNvSpPr/>
              <p:nvPr/>
            </p:nvSpPr>
            <p:spPr>
              <a:xfrm>
                <a:off x="6487103" y="1521403"/>
                <a:ext cx="106794" cy="106794"/>
              </a:xfrm>
              <a:prstGeom prst="ellipse">
                <a:avLst/>
              </a:prstGeom>
              <a:solidFill>
                <a:srgbClr val="FFFFFF">
                  <a:lumMod val="6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2" name="椭圆 241"/>
              <p:cNvSpPr/>
              <p:nvPr/>
            </p:nvSpPr>
            <p:spPr>
              <a:xfrm>
                <a:off x="6723429" y="1503729"/>
                <a:ext cx="142142" cy="142142"/>
              </a:xfrm>
              <a:prstGeom prst="ellipse">
                <a:avLst/>
              </a:prstGeom>
              <a:solidFill>
                <a:srgbClr val="FFFFFF">
                  <a:lumMod val="6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3" name="椭圆 242"/>
              <p:cNvSpPr/>
              <p:nvPr/>
            </p:nvSpPr>
            <p:spPr>
              <a:xfrm>
                <a:off x="6766740" y="1545584"/>
                <a:ext cx="60282" cy="60282"/>
              </a:xfrm>
              <a:prstGeom prst="ellipse">
                <a:avLst/>
              </a:prstGeom>
              <a:solidFill>
                <a:srgbClr val="01B3C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 flipH="1">
              <a:off x="4748277" y="4081277"/>
              <a:ext cx="609212" cy="142142"/>
              <a:chOff x="6256359" y="1503729"/>
              <a:chExt cx="609212" cy="142142"/>
            </a:xfrm>
          </p:grpSpPr>
          <p:sp>
            <p:nvSpPr>
              <p:cNvPr id="245" name="椭圆 244"/>
              <p:cNvSpPr/>
              <p:nvPr/>
            </p:nvSpPr>
            <p:spPr>
              <a:xfrm>
                <a:off x="6256359" y="1544659"/>
                <a:ext cx="60282" cy="60282"/>
              </a:xfrm>
              <a:prstGeom prst="ellipse">
                <a:avLst/>
              </a:prstGeom>
              <a:solidFill>
                <a:srgbClr val="FFFFFF">
                  <a:lumMod val="6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6" name="椭圆 245"/>
              <p:cNvSpPr/>
              <p:nvPr/>
            </p:nvSpPr>
            <p:spPr>
              <a:xfrm>
                <a:off x="6487103" y="1521403"/>
                <a:ext cx="106794" cy="106794"/>
              </a:xfrm>
              <a:prstGeom prst="ellipse">
                <a:avLst/>
              </a:prstGeom>
              <a:solidFill>
                <a:srgbClr val="FFFFFF">
                  <a:lumMod val="6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6723429" y="1503729"/>
                <a:ext cx="142142" cy="142142"/>
              </a:xfrm>
              <a:prstGeom prst="ellipse">
                <a:avLst/>
              </a:prstGeom>
              <a:solidFill>
                <a:srgbClr val="FFFFFF">
                  <a:lumMod val="6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8" name="椭圆 247"/>
              <p:cNvSpPr/>
              <p:nvPr/>
            </p:nvSpPr>
            <p:spPr>
              <a:xfrm>
                <a:off x="6766740" y="1545584"/>
                <a:ext cx="60282" cy="60282"/>
              </a:xfrm>
              <a:prstGeom prst="ellipse">
                <a:avLst/>
              </a:prstGeom>
              <a:solidFill>
                <a:srgbClr val="FFBF5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49" name="组合 248"/>
            <p:cNvGrpSpPr/>
            <p:nvPr/>
          </p:nvGrpSpPr>
          <p:grpSpPr>
            <a:xfrm flipH="1">
              <a:off x="4162457" y="5347030"/>
              <a:ext cx="609212" cy="142142"/>
              <a:chOff x="6256359" y="1503729"/>
              <a:chExt cx="609212" cy="142142"/>
            </a:xfrm>
          </p:grpSpPr>
          <p:sp>
            <p:nvSpPr>
              <p:cNvPr id="250" name="椭圆 249"/>
              <p:cNvSpPr/>
              <p:nvPr/>
            </p:nvSpPr>
            <p:spPr>
              <a:xfrm>
                <a:off x="6256359" y="1544659"/>
                <a:ext cx="60282" cy="60282"/>
              </a:xfrm>
              <a:prstGeom prst="ellipse">
                <a:avLst/>
              </a:prstGeom>
              <a:solidFill>
                <a:srgbClr val="FFFFFF">
                  <a:lumMod val="6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1" name="椭圆 250"/>
              <p:cNvSpPr/>
              <p:nvPr/>
            </p:nvSpPr>
            <p:spPr>
              <a:xfrm>
                <a:off x="6487103" y="1521403"/>
                <a:ext cx="106794" cy="106794"/>
              </a:xfrm>
              <a:prstGeom prst="ellipse">
                <a:avLst/>
              </a:prstGeom>
              <a:solidFill>
                <a:srgbClr val="FFFFFF">
                  <a:lumMod val="6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2" name="椭圆 251"/>
              <p:cNvSpPr/>
              <p:nvPr/>
            </p:nvSpPr>
            <p:spPr>
              <a:xfrm>
                <a:off x="6723429" y="1503729"/>
                <a:ext cx="142142" cy="142142"/>
              </a:xfrm>
              <a:prstGeom prst="ellipse">
                <a:avLst/>
              </a:prstGeom>
              <a:solidFill>
                <a:srgbClr val="FFFFFF">
                  <a:lumMod val="6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3" name="椭圆 252"/>
              <p:cNvSpPr/>
              <p:nvPr/>
            </p:nvSpPr>
            <p:spPr>
              <a:xfrm>
                <a:off x="6766740" y="1545584"/>
                <a:ext cx="60282" cy="60282"/>
              </a:xfrm>
              <a:prstGeom prst="ellipse">
                <a:avLst/>
              </a:prstGeom>
              <a:solidFill>
                <a:srgbClr val="C6588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54" name="组合 253"/>
            <p:cNvGrpSpPr/>
            <p:nvPr/>
          </p:nvGrpSpPr>
          <p:grpSpPr>
            <a:xfrm rot="5400000" flipH="1">
              <a:off x="7771794" y="4249447"/>
              <a:ext cx="609212" cy="142142"/>
              <a:chOff x="6256359" y="1503729"/>
              <a:chExt cx="609212" cy="142142"/>
            </a:xfrm>
          </p:grpSpPr>
          <p:sp>
            <p:nvSpPr>
              <p:cNvPr id="255" name="椭圆 254"/>
              <p:cNvSpPr/>
              <p:nvPr/>
            </p:nvSpPr>
            <p:spPr>
              <a:xfrm>
                <a:off x="6256359" y="1544659"/>
                <a:ext cx="60282" cy="60282"/>
              </a:xfrm>
              <a:prstGeom prst="ellipse">
                <a:avLst/>
              </a:prstGeom>
              <a:solidFill>
                <a:srgbClr val="FFFFFF">
                  <a:lumMod val="6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6" name="椭圆 255"/>
              <p:cNvSpPr/>
              <p:nvPr/>
            </p:nvSpPr>
            <p:spPr>
              <a:xfrm>
                <a:off x="6487103" y="1521403"/>
                <a:ext cx="106794" cy="106794"/>
              </a:xfrm>
              <a:prstGeom prst="ellipse">
                <a:avLst/>
              </a:prstGeom>
              <a:solidFill>
                <a:srgbClr val="FFFFFF">
                  <a:lumMod val="6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7" name="椭圆 256"/>
              <p:cNvSpPr/>
              <p:nvPr/>
            </p:nvSpPr>
            <p:spPr>
              <a:xfrm>
                <a:off x="6723429" y="1503729"/>
                <a:ext cx="142142" cy="142142"/>
              </a:xfrm>
              <a:prstGeom prst="ellipse">
                <a:avLst/>
              </a:prstGeom>
              <a:solidFill>
                <a:srgbClr val="FFFFFF">
                  <a:lumMod val="6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8" name="椭圆 257"/>
              <p:cNvSpPr/>
              <p:nvPr/>
            </p:nvSpPr>
            <p:spPr>
              <a:xfrm>
                <a:off x="6766740" y="1545584"/>
                <a:ext cx="60282" cy="60282"/>
              </a:xfrm>
              <a:prstGeom prst="ellipse">
                <a:avLst/>
              </a:prstGeom>
              <a:solidFill>
                <a:srgbClr val="985CB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59" name="组合 258"/>
            <p:cNvGrpSpPr/>
            <p:nvPr/>
          </p:nvGrpSpPr>
          <p:grpSpPr>
            <a:xfrm flipH="1">
              <a:off x="7067041" y="1175456"/>
              <a:ext cx="2511067" cy="867968"/>
              <a:chOff x="2652976" y="4783304"/>
              <a:chExt cx="2335184" cy="867968"/>
            </a:xfrm>
          </p:grpSpPr>
          <p:sp>
            <p:nvSpPr>
              <p:cNvPr id="260" name="文本框 211"/>
              <p:cNvSpPr txBox="1"/>
              <p:nvPr/>
            </p:nvSpPr>
            <p:spPr bwMode="auto">
              <a:xfrm>
                <a:off x="2652976" y="5096921"/>
                <a:ext cx="2335184" cy="554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  <p:sp>
            <p:nvSpPr>
              <p:cNvPr id="261" name="文本框 212"/>
              <p:cNvSpPr txBox="1"/>
              <p:nvPr/>
            </p:nvSpPr>
            <p:spPr bwMode="auto">
              <a:xfrm>
                <a:off x="3053108" y="4783304"/>
                <a:ext cx="1922797" cy="42922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17475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  <p:grpSp>
          <p:nvGrpSpPr>
            <p:cNvPr id="262" name="组合 261"/>
            <p:cNvGrpSpPr/>
            <p:nvPr/>
          </p:nvGrpSpPr>
          <p:grpSpPr>
            <a:xfrm flipH="1">
              <a:off x="8324246" y="3880846"/>
              <a:ext cx="2511067" cy="867968"/>
              <a:chOff x="2652976" y="4783304"/>
              <a:chExt cx="2335184" cy="867968"/>
            </a:xfrm>
          </p:grpSpPr>
          <p:sp>
            <p:nvSpPr>
              <p:cNvPr id="263" name="文本框 214"/>
              <p:cNvSpPr txBox="1"/>
              <p:nvPr/>
            </p:nvSpPr>
            <p:spPr bwMode="auto">
              <a:xfrm>
                <a:off x="2652976" y="5096921"/>
                <a:ext cx="2335184" cy="554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  <p:sp>
            <p:nvSpPr>
              <p:cNvPr id="264" name="文本框 215"/>
              <p:cNvSpPr txBox="1"/>
              <p:nvPr/>
            </p:nvSpPr>
            <p:spPr bwMode="auto">
              <a:xfrm>
                <a:off x="3053108" y="4783304"/>
                <a:ext cx="1922797" cy="42922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85CB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  <p:grpSp>
          <p:nvGrpSpPr>
            <p:cNvPr id="265" name="组合 264"/>
            <p:cNvGrpSpPr/>
            <p:nvPr/>
          </p:nvGrpSpPr>
          <p:grpSpPr>
            <a:xfrm>
              <a:off x="1579418" y="5202643"/>
              <a:ext cx="2479910" cy="867968"/>
              <a:chOff x="2652976" y="4783304"/>
              <a:chExt cx="2335184" cy="867968"/>
            </a:xfrm>
          </p:grpSpPr>
          <p:sp>
            <p:nvSpPr>
              <p:cNvPr id="266" name="文本框 220"/>
              <p:cNvSpPr txBox="1"/>
              <p:nvPr/>
            </p:nvSpPr>
            <p:spPr bwMode="auto">
              <a:xfrm>
                <a:off x="2652976" y="5096921"/>
                <a:ext cx="2335184" cy="554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algn="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  <p:sp>
            <p:nvSpPr>
              <p:cNvPr id="267" name="文本框 221"/>
              <p:cNvSpPr txBox="1"/>
              <p:nvPr/>
            </p:nvSpPr>
            <p:spPr bwMode="auto">
              <a:xfrm>
                <a:off x="3053108" y="4783304"/>
                <a:ext cx="1922797" cy="42922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65885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  <p:grpSp>
          <p:nvGrpSpPr>
            <p:cNvPr id="268" name="组合 267"/>
            <p:cNvGrpSpPr/>
            <p:nvPr/>
          </p:nvGrpSpPr>
          <p:grpSpPr>
            <a:xfrm>
              <a:off x="1592556" y="2829533"/>
              <a:ext cx="2479910" cy="867968"/>
              <a:chOff x="2652976" y="4783304"/>
              <a:chExt cx="2335184" cy="867968"/>
            </a:xfrm>
          </p:grpSpPr>
          <p:sp>
            <p:nvSpPr>
              <p:cNvPr id="269" name="文本框 223"/>
              <p:cNvSpPr txBox="1"/>
              <p:nvPr/>
            </p:nvSpPr>
            <p:spPr bwMode="auto">
              <a:xfrm>
                <a:off x="2652976" y="5096921"/>
                <a:ext cx="2335184" cy="554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algn="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  <p:sp>
            <p:nvSpPr>
              <p:cNvPr id="270" name="文本框 224"/>
              <p:cNvSpPr txBox="1"/>
              <p:nvPr/>
            </p:nvSpPr>
            <p:spPr bwMode="auto">
              <a:xfrm>
                <a:off x="3053108" y="4783304"/>
                <a:ext cx="1922797" cy="42922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1B3C5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  <p:grpSp>
          <p:nvGrpSpPr>
            <p:cNvPr id="271" name="组合 270"/>
            <p:cNvGrpSpPr/>
            <p:nvPr/>
          </p:nvGrpSpPr>
          <p:grpSpPr>
            <a:xfrm>
              <a:off x="2170597" y="3928574"/>
              <a:ext cx="2479910" cy="888121"/>
              <a:chOff x="2652976" y="4783304"/>
              <a:chExt cx="2335184" cy="888121"/>
            </a:xfrm>
          </p:grpSpPr>
          <p:sp>
            <p:nvSpPr>
              <p:cNvPr id="272" name="文本框 226"/>
              <p:cNvSpPr txBox="1"/>
              <p:nvPr/>
            </p:nvSpPr>
            <p:spPr bwMode="auto">
              <a:xfrm>
                <a:off x="2652976" y="5096921"/>
                <a:ext cx="2335184" cy="574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algn="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  <p:sp>
            <p:nvSpPr>
              <p:cNvPr id="273" name="文本框 227"/>
              <p:cNvSpPr txBox="1"/>
              <p:nvPr/>
            </p:nvSpPr>
            <p:spPr bwMode="auto">
              <a:xfrm>
                <a:off x="3053108" y="4783304"/>
                <a:ext cx="1922797" cy="42922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BF53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02833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/>
          <p:cNvGrpSpPr/>
          <p:nvPr/>
        </p:nvGrpSpPr>
        <p:grpSpPr>
          <a:xfrm>
            <a:off x="283785" y="1478963"/>
            <a:ext cx="8680703" cy="4080543"/>
            <a:chOff x="1884218" y="1271687"/>
            <a:chExt cx="9107055" cy="4280958"/>
          </a:xfrm>
        </p:grpSpPr>
        <p:grpSp>
          <p:nvGrpSpPr>
            <p:cNvPr id="63" name="组合 62"/>
            <p:cNvGrpSpPr/>
            <p:nvPr/>
          </p:nvGrpSpPr>
          <p:grpSpPr>
            <a:xfrm>
              <a:off x="5666633" y="3216809"/>
              <a:ext cx="460706" cy="395051"/>
              <a:chOff x="3546346" y="2339026"/>
              <a:chExt cx="897787" cy="769842"/>
            </a:xfrm>
            <a:solidFill>
              <a:srgbClr val="FFFFFF">
                <a:lumMod val="50000"/>
              </a:srgbClr>
            </a:solidFill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64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3601689" y="1384898"/>
              <a:ext cx="4021322" cy="4088205"/>
              <a:chOff x="4076701" y="1384898"/>
              <a:chExt cx="4021322" cy="4088205"/>
            </a:xfrm>
            <a:effectLst>
              <a:outerShdw blurRad="152400" dist="88900" dir="2700000" sx="99000" sy="99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72" name="任意多边形 71"/>
              <p:cNvSpPr/>
              <p:nvPr/>
            </p:nvSpPr>
            <p:spPr>
              <a:xfrm>
                <a:off x="4076701" y="2446530"/>
                <a:ext cx="2026434" cy="1964942"/>
              </a:xfrm>
              <a:custGeom>
                <a:avLst/>
                <a:gdLst>
                  <a:gd name="connsiteX0" fmla="*/ 648884 w 2026434"/>
                  <a:gd name="connsiteY0" fmla="*/ 0 h 1964942"/>
                  <a:gd name="connsiteX1" fmla="*/ 1551718 w 2026434"/>
                  <a:gd name="connsiteY1" fmla="*/ 229 h 1964942"/>
                  <a:gd name="connsiteX2" fmla="*/ 1724865 w 2026434"/>
                  <a:gd name="connsiteY2" fmla="*/ 100196 h 1964942"/>
                  <a:gd name="connsiteX3" fmla="*/ 1985955 w 2026434"/>
                  <a:gd name="connsiteY3" fmla="*/ 552154 h 1964942"/>
                  <a:gd name="connsiteX4" fmla="*/ 2016766 w 2026434"/>
                  <a:gd name="connsiteY4" fmla="*/ 605484 h 1964942"/>
                  <a:gd name="connsiteX5" fmla="*/ 1976958 w 2026434"/>
                  <a:gd name="connsiteY5" fmla="*/ 638328 h 1964942"/>
                  <a:gd name="connsiteX6" fmla="*/ 1839723 w 2026434"/>
                  <a:gd name="connsiteY6" fmla="*/ 969642 h 1964942"/>
                  <a:gd name="connsiteX7" fmla="*/ 1976958 w 2026434"/>
                  <a:gd name="connsiteY7" fmla="*/ 1300955 h 1964942"/>
                  <a:gd name="connsiteX8" fmla="*/ 2026434 w 2026434"/>
                  <a:gd name="connsiteY8" fmla="*/ 1341779 h 1964942"/>
                  <a:gd name="connsiteX9" fmla="*/ 1966837 w 2026434"/>
                  <a:gd name="connsiteY9" fmla="*/ 1445004 h 1964942"/>
                  <a:gd name="connsiteX10" fmla="*/ 1724816 w 2026434"/>
                  <a:gd name="connsiteY10" fmla="*/ 1864201 h 1964942"/>
                  <a:gd name="connsiteX11" fmla="*/ 1551222 w 2026434"/>
                  <a:gd name="connsiteY11" fmla="*/ 1964942 h 1964942"/>
                  <a:gd name="connsiteX12" fmla="*/ 648386 w 2026434"/>
                  <a:gd name="connsiteY12" fmla="*/ 1964713 h 1964942"/>
                  <a:gd name="connsiteX13" fmla="*/ 475240 w 2026434"/>
                  <a:gd name="connsiteY13" fmla="*/ 1864748 h 1964942"/>
                  <a:gd name="connsiteX14" fmla="*/ 23624 w 2026434"/>
                  <a:gd name="connsiteY14" fmla="*/ 1082984 h 1964942"/>
                  <a:gd name="connsiteX15" fmla="*/ 24071 w 2026434"/>
                  <a:gd name="connsiteY15" fmla="*/ 882276 h 1964942"/>
                  <a:gd name="connsiteX16" fmla="*/ 475291 w 2026434"/>
                  <a:gd name="connsiteY16" fmla="*/ 100743 h 1964942"/>
                  <a:gd name="connsiteX17" fmla="*/ 648884 w 2026434"/>
                  <a:gd name="connsiteY17" fmla="*/ 0 h 1964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26434" h="1964942">
                    <a:moveTo>
                      <a:pt x="648884" y="0"/>
                    </a:moveTo>
                    <a:cubicBezTo>
                      <a:pt x="1551718" y="229"/>
                      <a:pt x="1551718" y="229"/>
                      <a:pt x="1551718" y="229"/>
                    </a:cubicBezTo>
                    <a:cubicBezTo>
                      <a:pt x="1614503" y="1124"/>
                      <a:pt x="1692699" y="46270"/>
                      <a:pt x="1724865" y="100196"/>
                    </a:cubicBezTo>
                    <a:cubicBezTo>
                      <a:pt x="1837770" y="295637"/>
                      <a:pt x="1922447" y="442218"/>
                      <a:pt x="1985955" y="552154"/>
                    </a:cubicBezTo>
                    <a:lnTo>
                      <a:pt x="2016766" y="605484"/>
                    </a:lnTo>
                    <a:lnTo>
                      <a:pt x="1976958" y="638328"/>
                    </a:lnTo>
                    <a:cubicBezTo>
                      <a:pt x="1892167" y="723118"/>
                      <a:pt x="1839723" y="840256"/>
                      <a:pt x="1839723" y="969642"/>
                    </a:cubicBezTo>
                    <a:cubicBezTo>
                      <a:pt x="1839723" y="1099028"/>
                      <a:pt x="1892167" y="1216165"/>
                      <a:pt x="1976958" y="1300955"/>
                    </a:cubicBezTo>
                    <a:lnTo>
                      <a:pt x="2026434" y="1341779"/>
                    </a:lnTo>
                    <a:lnTo>
                      <a:pt x="1966837" y="1445004"/>
                    </a:lnTo>
                    <a:cubicBezTo>
                      <a:pt x="1724816" y="1864201"/>
                      <a:pt x="1724816" y="1864201"/>
                      <a:pt x="1724816" y="1864201"/>
                    </a:cubicBezTo>
                    <a:cubicBezTo>
                      <a:pt x="1692584" y="1920025"/>
                      <a:pt x="1614811" y="1964440"/>
                      <a:pt x="1551222" y="1964942"/>
                    </a:cubicBezTo>
                    <a:cubicBezTo>
                      <a:pt x="648386" y="1964713"/>
                      <a:pt x="648386" y="1964713"/>
                      <a:pt x="648386" y="1964713"/>
                    </a:cubicBezTo>
                    <a:cubicBezTo>
                      <a:pt x="584795" y="1965216"/>
                      <a:pt x="506600" y="1920070"/>
                      <a:pt x="475240" y="1864748"/>
                    </a:cubicBezTo>
                    <a:cubicBezTo>
                      <a:pt x="23624" y="1082984"/>
                      <a:pt x="23624" y="1082984"/>
                      <a:pt x="23624" y="1082984"/>
                    </a:cubicBezTo>
                    <a:cubicBezTo>
                      <a:pt x="-7738" y="1027662"/>
                      <a:pt x="-8160" y="938100"/>
                      <a:pt x="24071" y="882276"/>
                    </a:cubicBezTo>
                    <a:lnTo>
                      <a:pt x="475291" y="100743"/>
                    </a:lnTo>
                    <a:cubicBezTo>
                      <a:pt x="506715" y="46313"/>
                      <a:pt x="585293" y="503"/>
                      <a:pt x="648884" y="0"/>
                    </a:cubicBezTo>
                    <a:close/>
                  </a:path>
                </a:pathLst>
              </a:custGeom>
              <a:pattFill prst="dkDnDiag">
                <a:fgClr>
                  <a:srgbClr val="F8F8F8"/>
                </a:fgClr>
                <a:bgClr>
                  <a:srgbClr val="FFFFFF"/>
                </a:bgClr>
              </a:patt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5898221" y="1384898"/>
                <a:ext cx="2199801" cy="1964942"/>
              </a:xfrm>
              <a:custGeom>
                <a:avLst/>
                <a:gdLst>
                  <a:gd name="connsiteX0" fmla="*/ 648882 w 2199801"/>
                  <a:gd name="connsiteY0" fmla="*/ 0 h 1964942"/>
                  <a:gd name="connsiteX1" fmla="*/ 1551718 w 2199801"/>
                  <a:gd name="connsiteY1" fmla="*/ 229 h 1964942"/>
                  <a:gd name="connsiteX2" fmla="*/ 1724863 w 2199801"/>
                  <a:gd name="connsiteY2" fmla="*/ 100196 h 1964942"/>
                  <a:gd name="connsiteX3" fmla="*/ 2176480 w 2199801"/>
                  <a:gd name="connsiteY3" fmla="*/ 881958 h 1964942"/>
                  <a:gd name="connsiteX4" fmla="*/ 2176032 w 2199801"/>
                  <a:gd name="connsiteY4" fmla="*/ 1082667 h 1964942"/>
                  <a:gd name="connsiteX5" fmla="*/ 1724813 w 2199801"/>
                  <a:gd name="connsiteY5" fmla="*/ 1864201 h 1964942"/>
                  <a:gd name="connsiteX6" fmla="*/ 1551218 w 2199801"/>
                  <a:gd name="connsiteY6" fmla="*/ 1964942 h 1964942"/>
                  <a:gd name="connsiteX7" fmla="*/ 941762 w 2199801"/>
                  <a:gd name="connsiteY7" fmla="*/ 1964788 h 1964942"/>
                  <a:gd name="connsiteX8" fmla="*/ 931314 w 2199801"/>
                  <a:gd name="connsiteY8" fmla="*/ 1964785 h 1964942"/>
                  <a:gd name="connsiteX9" fmla="*/ 928498 w 2199801"/>
                  <a:gd name="connsiteY9" fmla="*/ 1936844 h 1964942"/>
                  <a:gd name="connsiteX10" fmla="*/ 469470 w 2199801"/>
                  <a:gd name="connsiteY10" fmla="*/ 1562725 h 1964942"/>
                  <a:gd name="connsiteX11" fmla="*/ 375041 w 2199801"/>
                  <a:gd name="connsiteY11" fmla="*/ 1572245 h 1964942"/>
                  <a:gd name="connsiteX12" fmla="*/ 316721 w 2199801"/>
                  <a:gd name="connsiteY12" fmla="*/ 1590348 h 1964942"/>
                  <a:gd name="connsiteX13" fmla="*/ 265859 w 2199801"/>
                  <a:gd name="connsiteY13" fmla="*/ 1502303 h 1964942"/>
                  <a:gd name="connsiteX14" fmla="*/ 23623 w 2199801"/>
                  <a:gd name="connsiteY14" fmla="*/ 1082984 h 1964942"/>
                  <a:gd name="connsiteX15" fmla="*/ 24070 w 2199801"/>
                  <a:gd name="connsiteY15" fmla="*/ 882276 h 1964942"/>
                  <a:gd name="connsiteX16" fmla="*/ 475290 w 2199801"/>
                  <a:gd name="connsiteY16" fmla="*/ 100743 h 1964942"/>
                  <a:gd name="connsiteX17" fmla="*/ 648882 w 2199801"/>
                  <a:gd name="connsiteY17" fmla="*/ 0 h 1964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99801" h="1964942">
                    <a:moveTo>
                      <a:pt x="648882" y="0"/>
                    </a:moveTo>
                    <a:cubicBezTo>
                      <a:pt x="1551718" y="229"/>
                      <a:pt x="1551718" y="229"/>
                      <a:pt x="1551718" y="229"/>
                    </a:cubicBezTo>
                    <a:cubicBezTo>
                      <a:pt x="1614502" y="1124"/>
                      <a:pt x="1692697" y="46270"/>
                      <a:pt x="1724863" y="100196"/>
                    </a:cubicBezTo>
                    <a:cubicBezTo>
                      <a:pt x="2176480" y="881958"/>
                      <a:pt x="2176480" y="881958"/>
                      <a:pt x="2176480" y="881958"/>
                    </a:cubicBezTo>
                    <a:cubicBezTo>
                      <a:pt x="2207840" y="937281"/>
                      <a:pt x="2207456" y="1028239"/>
                      <a:pt x="2176032" y="1082667"/>
                    </a:cubicBezTo>
                    <a:cubicBezTo>
                      <a:pt x="1724813" y="1864201"/>
                      <a:pt x="1724813" y="1864201"/>
                      <a:pt x="1724813" y="1864201"/>
                    </a:cubicBezTo>
                    <a:cubicBezTo>
                      <a:pt x="1692584" y="1920025"/>
                      <a:pt x="1614809" y="1964441"/>
                      <a:pt x="1551218" y="1964942"/>
                    </a:cubicBezTo>
                    <a:cubicBezTo>
                      <a:pt x="1269083" y="1964870"/>
                      <a:pt x="1075114" y="1964821"/>
                      <a:pt x="941762" y="1964788"/>
                    </a:cubicBezTo>
                    <a:lnTo>
                      <a:pt x="931314" y="1964785"/>
                    </a:lnTo>
                    <a:lnTo>
                      <a:pt x="928498" y="1936844"/>
                    </a:lnTo>
                    <a:cubicBezTo>
                      <a:pt x="884808" y="1723335"/>
                      <a:pt x="695895" y="1562727"/>
                      <a:pt x="469470" y="1562725"/>
                    </a:cubicBezTo>
                    <a:cubicBezTo>
                      <a:pt x="437124" y="1562727"/>
                      <a:pt x="405542" y="1566003"/>
                      <a:pt x="375041" y="1572245"/>
                    </a:cubicBezTo>
                    <a:lnTo>
                      <a:pt x="316721" y="1590348"/>
                    </a:lnTo>
                    <a:lnTo>
                      <a:pt x="265859" y="1502303"/>
                    </a:lnTo>
                    <a:cubicBezTo>
                      <a:pt x="23623" y="1082984"/>
                      <a:pt x="23623" y="1082984"/>
                      <a:pt x="23623" y="1082984"/>
                    </a:cubicBezTo>
                    <a:cubicBezTo>
                      <a:pt x="-7738" y="1027661"/>
                      <a:pt x="-8158" y="938100"/>
                      <a:pt x="24070" y="882276"/>
                    </a:cubicBezTo>
                    <a:lnTo>
                      <a:pt x="475290" y="100743"/>
                    </a:lnTo>
                    <a:cubicBezTo>
                      <a:pt x="506713" y="46314"/>
                      <a:pt x="585292" y="502"/>
                      <a:pt x="648882" y="0"/>
                    </a:cubicBezTo>
                    <a:close/>
                  </a:path>
                </a:pathLst>
              </a:custGeom>
              <a:pattFill prst="dkDnDiag">
                <a:fgClr>
                  <a:srgbClr val="F8F8F8"/>
                </a:fgClr>
                <a:bgClr>
                  <a:srgbClr val="FFFFFF"/>
                </a:bgClr>
              </a:patt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5898222" y="3508232"/>
                <a:ext cx="2199801" cy="1964871"/>
              </a:xfrm>
              <a:custGeom>
                <a:avLst/>
                <a:gdLst>
                  <a:gd name="connsiteX0" fmla="*/ 928740 w 2199801"/>
                  <a:gd name="connsiteY0" fmla="*/ 0 h 1964871"/>
                  <a:gd name="connsiteX1" fmla="*/ 946889 w 2199801"/>
                  <a:gd name="connsiteY1" fmla="*/ 5 h 1964871"/>
                  <a:gd name="connsiteX2" fmla="*/ 1551718 w 2199801"/>
                  <a:gd name="connsiteY2" fmla="*/ 160 h 1964871"/>
                  <a:gd name="connsiteX3" fmla="*/ 1724864 w 2199801"/>
                  <a:gd name="connsiteY3" fmla="*/ 100126 h 1964871"/>
                  <a:gd name="connsiteX4" fmla="*/ 2176481 w 2199801"/>
                  <a:gd name="connsiteY4" fmla="*/ 881887 h 1964871"/>
                  <a:gd name="connsiteX5" fmla="*/ 2176033 w 2199801"/>
                  <a:gd name="connsiteY5" fmla="*/ 1082596 h 1964871"/>
                  <a:gd name="connsiteX6" fmla="*/ 1724814 w 2199801"/>
                  <a:gd name="connsiteY6" fmla="*/ 1864130 h 1964871"/>
                  <a:gd name="connsiteX7" fmla="*/ 1551220 w 2199801"/>
                  <a:gd name="connsiteY7" fmla="*/ 1964871 h 1964871"/>
                  <a:gd name="connsiteX8" fmla="*/ 648385 w 2199801"/>
                  <a:gd name="connsiteY8" fmla="*/ 1964642 h 1964871"/>
                  <a:gd name="connsiteX9" fmla="*/ 475239 w 2199801"/>
                  <a:gd name="connsiteY9" fmla="*/ 1864676 h 1964871"/>
                  <a:gd name="connsiteX10" fmla="*/ 23624 w 2199801"/>
                  <a:gd name="connsiteY10" fmla="*/ 1082914 h 1964871"/>
                  <a:gd name="connsiteX11" fmla="*/ 24071 w 2199801"/>
                  <a:gd name="connsiteY11" fmla="*/ 882205 h 1964871"/>
                  <a:gd name="connsiteX12" fmla="*/ 329674 w 2199801"/>
                  <a:gd name="connsiteY12" fmla="*/ 352885 h 1964871"/>
                  <a:gd name="connsiteX13" fmla="*/ 375044 w 2199801"/>
                  <a:gd name="connsiteY13" fmla="*/ 366968 h 1964871"/>
                  <a:gd name="connsiteX14" fmla="*/ 469472 w 2199801"/>
                  <a:gd name="connsiteY14" fmla="*/ 376487 h 1964871"/>
                  <a:gd name="connsiteX15" fmla="*/ 928501 w 2199801"/>
                  <a:gd name="connsiteY15" fmla="*/ 2368 h 1964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99801" h="1964871">
                    <a:moveTo>
                      <a:pt x="928740" y="0"/>
                    </a:moveTo>
                    <a:lnTo>
                      <a:pt x="946889" y="5"/>
                    </a:lnTo>
                    <a:lnTo>
                      <a:pt x="1551718" y="160"/>
                    </a:lnTo>
                    <a:cubicBezTo>
                      <a:pt x="1614503" y="1053"/>
                      <a:pt x="1692699" y="46199"/>
                      <a:pt x="1724864" y="100126"/>
                    </a:cubicBezTo>
                    <a:lnTo>
                      <a:pt x="2176481" y="881887"/>
                    </a:lnTo>
                    <a:cubicBezTo>
                      <a:pt x="2207841" y="937210"/>
                      <a:pt x="2207456" y="1028168"/>
                      <a:pt x="2176033" y="1082596"/>
                    </a:cubicBezTo>
                    <a:lnTo>
                      <a:pt x="1724814" y="1864130"/>
                    </a:lnTo>
                    <a:cubicBezTo>
                      <a:pt x="1692584" y="1919954"/>
                      <a:pt x="1614812" y="1964370"/>
                      <a:pt x="1551220" y="1964871"/>
                    </a:cubicBezTo>
                    <a:lnTo>
                      <a:pt x="648385" y="1964642"/>
                    </a:lnTo>
                    <a:cubicBezTo>
                      <a:pt x="584796" y="1965145"/>
                      <a:pt x="506599" y="1919999"/>
                      <a:pt x="475239" y="1864676"/>
                    </a:cubicBezTo>
                    <a:lnTo>
                      <a:pt x="23624" y="1082914"/>
                    </a:lnTo>
                    <a:cubicBezTo>
                      <a:pt x="-7737" y="1027591"/>
                      <a:pt x="-8159" y="938029"/>
                      <a:pt x="24071" y="882205"/>
                    </a:cubicBezTo>
                    <a:lnTo>
                      <a:pt x="329674" y="352885"/>
                    </a:lnTo>
                    <a:lnTo>
                      <a:pt x="375044" y="366968"/>
                    </a:lnTo>
                    <a:cubicBezTo>
                      <a:pt x="405546" y="373210"/>
                      <a:pt x="437126" y="376488"/>
                      <a:pt x="469472" y="376487"/>
                    </a:cubicBezTo>
                    <a:cubicBezTo>
                      <a:pt x="695899" y="376487"/>
                      <a:pt x="884810" y="215877"/>
                      <a:pt x="928501" y="2368"/>
                    </a:cubicBezTo>
                    <a:close/>
                  </a:path>
                </a:pathLst>
              </a:custGeom>
              <a:pattFill prst="dkDnDiag">
                <a:fgClr>
                  <a:srgbClr val="F8F8F8"/>
                </a:fgClr>
                <a:bgClr>
                  <a:srgbClr val="FFFFFF"/>
                </a:bgClr>
              </a:patt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4028195" y="2858352"/>
              <a:ext cx="1287721" cy="114129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FBF53"/>
            </a:solidFill>
            <a:ln w="158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正纤黑简体" panose="02000000000000000000" pitchFamily="2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6" name="Freeform 5"/>
            <p:cNvSpPr>
              <a:spLocks/>
            </p:cNvSpPr>
            <p:nvPr/>
          </p:nvSpPr>
          <p:spPr bwMode="auto">
            <a:xfrm>
              <a:off x="5879248" y="3920018"/>
              <a:ext cx="1287721" cy="114129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1B3C5"/>
            </a:solidFill>
            <a:ln w="158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正纤黑简体" panose="02000000000000000000" pitchFamily="2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7" name="Freeform 5"/>
            <p:cNvSpPr>
              <a:spLocks/>
            </p:cNvSpPr>
            <p:nvPr/>
          </p:nvSpPr>
          <p:spPr bwMode="auto">
            <a:xfrm>
              <a:off x="5879248" y="1787195"/>
              <a:ext cx="1287721" cy="114129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17475"/>
            </a:solidFill>
            <a:ln w="158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方正正纤黑简体" panose="02000000000000000000" pitchFamily="2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5158810" y="2689710"/>
              <a:ext cx="1478580" cy="1478580"/>
            </a:xfrm>
            <a:prstGeom prst="ellipse">
              <a:avLst/>
            </a:prstGeom>
            <a:solidFill>
              <a:srgbClr val="FFFFFF">
                <a:alpha val="10000"/>
              </a:srgbClr>
            </a:solidFill>
            <a:ln w="22225" cap="flat" cmpd="sng" algn="ctr">
              <a:gradFill flip="none" rotWithShape="1">
                <a:gsLst>
                  <a:gs pos="71000">
                    <a:srgbClr val="ECECEC"/>
                  </a:gs>
                  <a:gs pos="92000">
                    <a:srgbClr val="FFFFFF"/>
                  </a:gs>
                  <a:gs pos="45000">
                    <a:srgbClr val="FFFFFF">
                      <a:lumMod val="85000"/>
                    </a:srgbClr>
                  </a:gs>
                  <a:gs pos="19000">
                    <a:srgbClr val="FFFFFF"/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254000" dist="88900" dir="2700000" algn="tl" rotWithShape="0">
                <a:srgbClr val="01B3C5">
                  <a:lumMod val="50000"/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195805" y="3046769"/>
              <a:ext cx="952500" cy="764461"/>
              <a:chOff x="4145699" y="1416086"/>
              <a:chExt cx="952500" cy="764461"/>
            </a:xfrm>
          </p:grpSpPr>
          <p:sp>
            <p:nvSpPr>
              <p:cNvPr id="80" name="文本框 41"/>
              <p:cNvSpPr txBox="1"/>
              <p:nvPr/>
            </p:nvSpPr>
            <p:spPr>
              <a:xfrm>
                <a:off x="4145699" y="1416086"/>
                <a:ext cx="952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01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文本框 42"/>
              <p:cNvSpPr txBox="1"/>
              <p:nvPr/>
            </p:nvSpPr>
            <p:spPr>
              <a:xfrm>
                <a:off x="4145699" y="1903548"/>
                <a:ext cx="952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iHei Pro" panose="020B0500000000000000" pitchFamily="34" charset="-122"/>
                    <a:ea typeface="LiHei Pro" panose="020B0500000000000000" pitchFamily="34" charset="-122"/>
                    <a:cs typeface="+mn-cs"/>
                  </a:rPr>
                  <a:t>OPTION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Hei Pro" panose="020B0500000000000000" pitchFamily="34" charset="-122"/>
                  <a:ea typeface="LiHei Pro" panose="020B0500000000000000" pitchFamily="34" charset="-122"/>
                  <a:cs typeface="+mn-cs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6046858" y="1975612"/>
              <a:ext cx="952500" cy="764461"/>
              <a:chOff x="4145699" y="1416086"/>
              <a:chExt cx="952500" cy="764461"/>
            </a:xfrm>
          </p:grpSpPr>
          <p:sp>
            <p:nvSpPr>
              <p:cNvPr id="83" name="文本框 44"/>
              <p:cNvSpPr txBox="1"/>
              <p:nvPr/>
            </p:nvSpPr>
            <p:spPr>
              <a:xfrm>
                <a:off x="4145699" y="1416086"/>
                <a:ext cx="952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02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文本框 45"/>
              <p:cNvSpPr txBox="1"/>
              <p:nvPr/>
            </p:nvSpPr>
            <p:spPr>
              <a:xfrm>
                <a:off x="4145699" y="1903548"/>
                <a:ext cx="952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iHei Pro" panose="020B0500000000000000" pitchFamily="34" charset="-122"/>
                    <a:ea typeface="LiHei Pro" panose="020B0500000000000000" pitchFamily="34" charset="-122"/>
                    <a:cs typeface="+mn-cs"/>
                  </a:rPr>
                  <a:t>OPTION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Hei Pro" panose="020B0500000000000000" pitchFamily="34" charset="-122"/>
                  <a:ea typeface="LiHei Pro" panose="020B0500000000000000" pitchFamily="34" charset="-122"/>
                  <a:cs typeface="+mn-cs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6046858" y="4108435"/>
              <a:ext cx="952500" cy="764461"/>
              <a:chOff x="4145699" y="1416086"/>
              <a:chExt cx="952500" cy="764461"/>
            </a:xfrm>
          </p:grpSpPr>
          <p:sp>
            <p:nvSpPr>
              <p:cNvPr id="86" name="文本框 47"/>
              <p:cNvSpPr txBox="1"/>
              <p:nvPr/>
            </p:nvSpPr>
            <p:spPr>
              <a:xfrm>
                <a:off x="4145699" y="1416086"/>
                <a:ext cx="952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03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文本框 48"/>
              <p:cNvSpPr txBox="1"/>
              <p:nvPr/>
            </p:nvSpPr>
            <p:spPr>
              <a:xfrm>
                <a:off x="4145699" y="1903548"/>
                <a:ext cx="952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iHei Pro" panose="020B0500000000000000" pitchFamily="34" charset="-122"/>
                    <a:ea typeface="LiHei Pro" panose="020B0500000000000000" pitchFamily="34" charset="-122"/>
                    <a:cs typeface="+mn-cs"/>
                  </a:rPr>
                  <a:t>OPTION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iHei Pro" panose="020B0500000000000000" pitchFamily="34" charset="-122"/>
                  <a:ea typeface="LiHei Pro" panose="020B0500000000000000" pitchFamily="34" charset="-122"/>
                  <a:cs typeface="+mn-cs"/>
                </a:endParaRPr>
              </a:p>
            </p:txBody>
          </p:sp>
        </p:grpSp>
        <p:sp>
          <p:nvSpPr>
            <p:cNvPr id="88" name="Freeform 5"/>
            <p:cNvSpPr>
              <a:spLocks/>
            </p:cNvSpPr>
            <p:nvPr/>
          </p:nvSpPr>
          <p:spPr bwMode="auto">
            <a:xfrm>
              <a:off x="4417031" y="1271687"/>
              <a:ext cx="1091484" cy="9673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FFBF53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4417031" y="4585271"/>
              <a:ext cx="1091484" cy="9673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01B3C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0" name="Freeform 5"/>
            <p:cNvSpPr>
              <a:spLocks/>
            </p:cNvSpPr>
            <p:nvPr/>
          </p:nvSpPr>
          <p:spPr bwMode="auto">
            <a:xfrm>
              <a:off x="7308328" y="2959602"/>
              <a:ext cx="1091484" cy="9673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F17475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4740140" y="4882141"/>
              <a:ext cx="441170" cy="363475"/>
              <a:chOff x="7623010" y="5580803"/>
              <a:chExt cx="645918" cy="532165"/>
            </a:xfrm>
            <a:solidFill>
              <a:srgbClr val="01B3C5"/>
            </a:solidFill>
          </p:grpSpPr>
          <p:sp>
            <p:nvSpPr>
              <p:cNvPr id="92" name="Freeform 91"/>
              <p:cNvSpPr>
                <a:spLocks noEditPoints="1"/>
              </p:cNvSpPr>
              <p:nvPr/>
            </p:nvSpPr>
            <p:spPr bwMode="auto">
              <a:xfrm>
                <a:off x="8153866" y="5580803"/>
                <a:ext cx="115062" cy="120293"/>
              </a:xfrm>
              <a:custGeom>
                <a:avLst/>
                <a:gdLst>
                  <a:gd name="T0" fmla="*/ 0 w 88"/>
                  <a:gd name="T1" fmla="*/ 0 h 92"/>
                  <a:gd name="T2" fmla="*/ 0 w 88"/>
                  <a:gd name="T3" fmla="*/ 92 h 92"/>
                  <a:gd name="T4" fmla="*/ 88 w 88"/>
                  <a:gd name="T5" fmla="*/ 92 h 92"/>
                  <a:gd name="T6" fmla="*/ 88 w 88"/>
                  <a:gd name="T7" fmla="*/ 0 h 92"/>
                  <a:gd name="T8" fmla="*/ 0 w 88"/>
                  <a:gd name="T9" fmla="*/ 0 h 92"/>
                  <a:gd name="T10" fmla="*/ 74 w 88"/>
                  <a:gd name="T11" fmla="*/ 76 h 92"/>
                  <a:gd name="T12" fmla="*/ 15 w 88"/>
                  <a:gd name="T13" fmla="*/ 76 h 92"/>
                  <a:gd name="T14" fmla="*/ 15 w 88"/>
                  <a:gd name="T15" fmla="*/ 14 h 92"/>
                  <a:gd name="T16" fmla="*/ 74 w 88"/>
                  <a:gd name="T17" fmla="*/ 14 h 92"/>
                  <a:gd name="T18" fmla="*/ 74 w 88"/>
                  <a:gd name="T19" fmla="*/ 7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92">
                    <a:moveTo>
                      <a:pt x="0" y="0"/>
                    </a:moveTo>
                    <a:lnTo>
                      <a:pt x="0" y="92"/>
                    </a:lnTo>
                    <a:lnTo>
                      <a:pt x="88" y="92"/>
                    </a:lnTo>
                    <a:lnTo>
                      <a:pt x="88" y="0"/>
                    </a:lnTo>
                    <a:lnTo>
                      <a:pt x="0" y="0"/>
                    </a:lnTo>
                    <a:close/>
                    <a:moveTo>
                      <a:pt x="74" y="76"/>
                    </a:moveTo>
                    <a:lnTo>
                      <a:pt x="15" y="76"/>
                    </a:lnTo>
                    <a:lnTo>
                      <a:pt x="15" y="14"/>
                    </a:lnTo>
                    <a:lnTo>
                      <a:pt x="74" y="14"/>
                    </a:lnTo>
                    <a:lnTo>
                      <a:pt x="74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92"/>
              <p:cNvSpPr>
                <a:spLocks noEditPoints="1"/>
              </p:cNvSpPr>
              <p:nvPr/>
            </p:nvSpPr>
            <p:spPr bwMode="auto">
              <a:xfrm>
                <a:off x="8153866" y="5787393"/>
                <a:ext cx="115062" cy="121601"/>
              </a:xfrm>
              <a:custGeom>
                <a:avLst/>
                <a:gdLst>
                  <a:gd name="T0" fmla="*/ 0 w 88"/>
                  <a:gd name="T1" fmla="*/ 93 h 93"/>
                  <a:gd name="T2" fmla="*/ 88 w 88"/>
                  <a:gd name="T3" fmla="*/ 93 h 93"/>
                  <a:gd name="T4" fmla="*/ 88 w 88"/>
                  <a:gd name="T5" fmla="*/ 0 h 93"/>
                  <a:gd name="T6" fmla="*/ 0 w 88"/>
                  <a:gd name="T7" fmla="*/ 0 h 93"/>
                  <a:gd name="T8" fmla="*/ 0 w 88"/>
                  <a:gd name="T9" fmla="*/ 93 h 93"/>
                  <a:gd name="T10" fmla="*/ 15 w 88"/>
                  <a:gd name="T11" fmla="*/ 15 h 93"/>
                  <a:gd name="T12" fmla="*/ 74 w 88"/>
                  <a:gd name="T13" fmla="*/ 15 h 93"/>
                  <a:gd name="T14" fmla="*/ 74 w 88"/>
                  <a:gd name="T15" fmla="*/ 78 h 93"/>
                  <a:gd name="T16" fmla="*/ 15 w 88"/>
                  <a:gd name="T17" fmla="*/ 78 h 93"/>
                  <a:gd name="T18" fmla="*/ 15 w 88"/>
                  <a:gd name="T19" fmla="*/ 1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93">
                    <a:moveTo>
                      <a:pt x="0" y="93"/>
                    </a:moveTo>
                    <a:lnTo>
                      <a:pt x="88" y="93"/>
                    </a:lnTo>
                    <a:lnTo>
                      <a:pt x="88" y="0"/>
                    </a:lnTo>
                    <a:lnTo>
                      <a:pt x="0" y="0"/>
                    </a:lnTo>
                    <a:lnTo>
                      <a:pt x="0" y="93"/>
                    </a:lnTo>
                    <a:close/>
                    <a:moveTo>
                      <a:pt x="15" y="15"/>
                    </a:moveTo>
                    <a:lnTo>
                      <a:pt x="74" y="15"/>
                    </a:lnTo>
                    <a:lnTo>
                      <a:pt x="74" y="78"/>
                    </a:lnTo>
                    <a:lnTo>
                      <a:pt x="15" y="78"/>
                    </a:lnTo>
                    <a:lnTo>
                      <a:pt x="15" y="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93"/>
              <p:cNvSpPr>
                <a:spLocks noEditPoints="1"/>
              </p:cNvSpPr>
              <p:nvPr/>
            </p:nvSpPr>
            <p:spPr bwMode="auto">
              <a:xfrm>
                <a:off x="8153866" y="5988752"/>
                <a:ext cx="115062" cy="124216"/>
              </a:xfrm>
              <a:custGeom>
                <a:avLst/>
                <a:gdLst>
                  <a:gd name="T0" fmla="*/ 0 w 88"/>
                  <a:gd name="T1" fmla="*/ 95 h 95"/>
                  <a:gd name="T2" fmla="*/ 88 w 88"/>
                  <a:gd name="T3" fmla="*/ 95 h 95"/>
                  <a:gd name="T4" fmla="*/ 88 w 88"/>
                  <a:gd name="T5" fmla="*/ 0 h 95"/>
                  <a:gd name="T6" fmla="*/ 0 w 88"/>
                  <a:gd name="T7" fmla="*/ 0 h 95"/>
                  <a:gd name="T8" fmla="*/ 0 w 88"/>
                  <a:gd name="T9" fmla="*/ 95 h 95"/>
                  <a:gd name="T10" fmla="*/ 15 w 88"/>
                  <a:gd name="T11" fmla="*/ 17 h 95"/>
                  <a:gd name="T12" fmla="*/ 74 w 88"/>
                  <a:gd name="T13" fmla="*/ 17 h 95"/>
                  <a:gd name="T14" fmla="*/ 74 w 88"/>
                  <a:gd name="T15" fmla="*/ 78 h 95"/>
                  <a:gd name="T16" fmla="*/ 15 w 88"/>
                  <a:gd name="T17" fmla="*/ 78 h 95"/>
                  <a:gd name="T18" fmla="*/ 15 w 88"/>
                  <a:gd name="T19" fmla="*/ 1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95">
                    <a:moveTo>
                      <a:pt x="0" y="95"/>
                    </a:moveTo>
                    <a:lnTo>
                      <a:pt x="88" y="95"/>
                    </a:lnTo>
                    <a:lnTo>
                      <a:pt x="88" y="0"/>
                    </a:lnTo>
                    <a:lnTo>
                      <a:pt x="0" y="0"/>
                    </a:lnTo>
                    <a:lnTo>
                      <a:pt x="0" y="95"/>
                    </a:lnTo>
                    <a:close/>
                    <a:moveTo>
                      <a:pt x="15" y="17"/>
                    </a:moveTo>
                    <a:lnTo>
                      <a:pt x="74" y="17"/>
                    </a:lnTo>
                    <a:lnTo>
                      <a:pt x="74" y="78"/>
                    </a:lnTo>
                    <a:lnTo>
                      <a:pt x="15" y="78"/>
                    </a:lnTo>
                    <a:lnTo>
                      <a:pt x="1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Freeform 94"/>
              <p:cNvSpPr>
                <a:spLocks noEditPoints="1"/>
              </p:cNvSpPr>
              <p:nvPr/>
            </p:nvSpPr>
            <p:spPr bwMode="auto">
              <a:xfrm>
                <a:off x="7623010" y="5694558"/>
                <a:ext cx="305962" cy="307270"/>
              </a:xfrm>
              <a:custGeom>
                <a:avLst/>
                <a:gdLst>
                  <a:gd name="T0" fmla="*/ 49 w 99"/>
                  <a:gd name="T1" fmla="*/ 0 h 99"/>
                  <a:gd name="T2" fmla="*/ 0 w 99"/>
                  <a:gd name="T3" fmla="*/ 49 h 99"/>
                  <a:gd name="T4" fmla="*/ 49 w 99"/>
                  <a:gd name="T5" fmla="*/ 99 h 99"/>
                  <a:gd name="T6" fmla="*/ 99 w 99"/>
                  <a:gd name="T7" fmla="*/ 49 h 99"/>
                  <a:gd name="T8" fmla="*/ 49 w 99"/>
                  <a:gd name="T9" fmla="*/ 0 h 99"/>
                  <a:gd name="T10" fmla="*/ 49 w 99"/>
                  <a:gd name="T11" fmla="*/ 90 h 99"/>
                  <a:gd name="T12" fmla="*/ 9 w 99"/>
                  <a:gd name="T13" fmla="*/ 49 h 99"/>
                  <a:gd name="T14" fmla="*/ 49 w 99"/>
                  <a:gd name="T15" fmla="*/ 9 h 99"/>
                  <a:gd name="T16" fmla="*/ 90 w 99"/>
                  <a:gd name="T17" fmla="*/ 49 h 99"/>
                  <a:gd name="T18" fmla="*/ 49 w 99"/>
                  <a:gd name="T19" fmla="*/ 9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" h="99">
                    <a:moveTo>
                      <a:pt x="49" y="0"/>
                    </a:moveTo>
                    <a:cubicBezTo>
                      <a:pt x="22" y="0"/>
                      <a:pt x="0" y="22"/>
                      <a:pt x="0" y="49"/>
                    </a:cubicBezTo>
                    <a:cubicBezTo>
                      <a:pt x="0" y="77"/>
                      <a:pt x="22" y="99"/>
                      <a:pt x="49" y="99"/>
                    </a:cubicBezTo>
                    <a:cubicBezTo>
                      <a:pt x="77" y="99"/>
                      <a:pt x="99" y="77"/>
                      <a:pt x="99" y="49"/>
                    </a:cubicBezTo>
                    <a:cubicBezTo>
                      <a:pt x="99" y="22"/>
                      <a:pt x="77" y="0"/>
                      <a:pt x="49" y="0"/>
                    </a:cubicBezTo>
                    <a:close/>
                    <a:moveTo>
                      <a:pt x="49" y="90"/>
                    </a:moveTo>
                    <a:cubicBezTo>
                      <a:pt x="27" y="90"/>
                      <a:pt x="9" y="72"/>
                      <a:pt x="9" y="49"/>
                    </a:cubicBezTo>
                    <a:cubicBezTo>
                      <a:pt x="9" y="27"/>
                      <a:pt x="27" y="9"/>
                      <a:pt x="49" y="9"/>
                    </a:cubicBezTo>
                    <a:cubicBezTo>
                      <a:pt x="72" y="9"/>
                      <a:pt x="90" y="27"/>
                      <a:pt x="90" y="49"/>
                    </a:cubicBezTo>
                    <a:cubicBezTo>
                      <a:pt x="90" y="72"/>
                      <a:pt x="72" y="90"/>
                      <a:pt x="49" y="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Freeform 95"/>
              <p:cNvSpPr>
                <a:spLocks/>
              </p:cNvSpPr>
              <p:nvPr/>
            </p:nvSpPr>
            <p:spPr bwMode="auto">
              <a:xfrm>
                <a:off x="7938125" y="5626567"/>
                <a:ext cx="206589" cy="443252"/>
              </a:xfrm>
              <a:custGeom>
                <a:avLst/>
                <a:gdLst>
                  <a:gd name="T0" fmla="*/ 14 w 67"/>
                  <a:gd name="T1" fmla="*/ 65 h 143"/>
                  <a:gd name="T2" fmla="*/ 0 w 67"/>
                  <a:gd name="T3" fmla="*/ 65 h 143"/>
                  <a:gd name="T4" fmla="*/ 0 w 67"/>
                  <a:gd name="T5" fmla="*/ 71 h 143"/>
                  <a:gd name="T6" fmla="*/ 0 w 67"/>
                  <a:gd name="T7" fmla="*/ 76 h 143"/>
                  <a:gd name="T8" fmla="*/ 14 w 67"/>
                  <a:gd name="T9" fmla="*/ 76 h 143"/>
                  <a:gd name="T10" fmla="*/ 14 w 67"/>
                  <a:gd name="T11" fmla="*/ 143 h 143"/>
                  <a:gd name="T12" fmla="*/ 67 w 67"/>
                  <a:gd name="T13" fmla="*/ 143 h 143"/>
                  <a:gd name="T14" fmla="*/ 67 w 67"/>
                  <a:gd name="T15" fmla="*/ 132 h 143"/>
                  <a:gd name="T16" fmla="*/ 25 w 67"/>
                  <a:gd name="T17" fmla="*/ 132 h 143"/>
                  <a:gd name="T18" fmla="*/ 25 w 67"/>
                  <a:gd name="T19" fmla="*/ 76 h 143"/>
                  <a:gd name="T20" fmla="*/ 67 w 67"/>
                  <a:gd name="T21" fmla="*/ 76 h 143"/>
                  <a:gd name="T22" fmla="*/ 67 w 67"/>
                  <a:gd name="T23" fmla="*/ 65 h 143"/>
                  <a:gd name="T24" fmla="*/ 25 w 67"/>
                  <a:gd name="T25" fmla="*/ 65 h 143"/>
                  <a:gd name="T26" fmla="*/ 25 w 67"/>
                  <a:gd name="T27" fmla="*/ 11 h 143"/>
                  <a:gd name="T28" fmla="*/ 67 w 67"/>
                  <a:gd name="T29" fmla="*/ 11 h 143"/>
                  <a:gd name="T30" fmla="*/ 67 w 67"/>
                  <a:gd name="T31" fmla="*/ 0 h 143"/>
                  <a:gd name="T32" fmla="*/ 14 w 67"/>
                  <a:gd name="T33" fmla="*/ 0 h 143"/>
                  <a:gd name="T34" fmla="*/ 14 w 67"/>
                  <a:gd name="T35" fmla="*/ 6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" h="143">
                    <a:moveTo>
                      <a:pt x="14" y="65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0" y="67"/>
                      <a:pt x="0" y="69"/>
                      <a:pt x="0" y="71"/>
                    </a:cubicBezTo>
                    <a:cubicBezTo>
                      <a:pt x="0" y="73"/>
                      <a:pt x="0" y="75"/>
                      <a:pt x="0" y="76"/>
                    </a:cubicBezTo>
                    <a:cubicBezTo>
                      <a:pt x="14" y="76"/>
                      <a:pt x="14" y="76"/>
                      <a:pt x="14" y="76"/>
                    </a:cubicBezTo>
                    <a:cubicBezTo>
                      <a:pt x="14" y="143"/>
                      <a:pt x="14" y="143"/>
                      <a:pt x="14" y="143"/>
                    </a:cubicBezTo>
                    <a:cubicBezTo>
                      <a:pt x="67" y="143"/>
                      <a:pt x="67" y="143"/>
                      <a:pt x="67" y="143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25" y="132"/>
                      <a:pt x="25" y="132"/>
                      <a:pt x="25" y="132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Freeform 96"/>
              <p:cNvSpPr>
                <a:spLocks noEditPoints="1"/>
              </p:cNvSpPr>
              <p:nvPr/>
            </p:nvSpPr>
            <p:spPr bwMode="auto">
              <a:xfrm>
                <a:off x="7675311" y="5748167"/>
                <a:ext cx="201359" cy="200052"/>
              </a:xfrm>
              <a:custGeom>
                <a:avLst/>
                <a:gdLst>
                  <a:gd name="T0" fmla="*/ 32 w 65"/>
                  <a:gd name="T1" fmla="*/ 0 h 65"/>
                  <a:gd name="T2" fmla="*/ 0 w 65"/>
                  <a:gd name="T3" fmla="*/ 32 h 65"/>
                  <a:gd name="T4" fmla="*/ 32 w 65"/>
                  <a:gd name="T5" fmla="*/ 65 h 65"/>
                  <a:gd name="T6" fmla="*/ 65 w 65"/>
                  <a:gd name="T7" fmla="*/ 32 h 65"/>
                  <a:gd name="T8" fmla="*/ 32 w 65"/>
                  <a:gd name="T9" fmla="*/ 0 h 65"/>
                  <a:gd name="T10" fmla="*/ 36 w 65"/>
                  <a:gd name="T11" fmla="*/ 53 h 65"/>
                  <a:gd name="T12" fmla="*/ 36 w 65"/>
                  <a:gd name="T13" fmla="*/ 60 h 65"/>
                  <a:gd name="T14" fmla="*/ 29 w 65"/>
                  <a:gd name="T15" fmla="*/ 60 h 65"/>
                  <a:gd name="T16" fmla="*/ 29 w 65"/>
                  <a:gd name="T17" fmla="*/ 53 h 65"/>
                  <a:gd name="T18" fmla="*/ 18 w 65"/>
                  <a:gd name="T19" fmla="*/ 51 h 65"/>
                  <a:gd name="T20" fmla="*/ 20 w 65"/>
                  <a:gd name="T21" fmla="*/ 43 h 65"/>
                  <a:gd name="T22" fmla="*/ 31 w 65"/>
                  <a:gd name="T23" fmla="*/ 46 h 65"/>
                  <a:gd name="T24" fmla="*/ 37 w 65"/>
                  <a:gd name="T25" fmla="*/ 42 h 65"/>
                  <a:gd name="T26" fmla="*/ 30 w 65"/>
                  <a:gd name="T27" fmla="*/ 36 h 65"/>
                  <a:gd name="T28" fmla="*/ 18 w 65"/>
                  <a:gd name="T29" fmla="*/ 24 h 65"/>
                  <a:gd name="T30" fmla="*/ 29 w 65"/>
                  <a:gd name="T31" fmla="*/ 12 h 65"/>
                  <a:gd name="T32" fmla="*/ 29 w 65"/>
                  <a:gd name="T33" fmla="*/ 5 h 65"/>
                  <a:gd name="T34" fmla="*/ 36 w 65"/>
                  <a:gd name="T35" fmla="*/ 5 h 65"/>
                  <a:gd name="T36" fmla="*/ 36 w 65"/>
                  <a:gd name="T37" fmla="*/ 11 h 65"/>
                  <a:gd name="T38" fmla="*/ 46 w 65"/>
                  <a:gd name="T39" fmla="*/ 13 h 65"/>
                  <a:gd name="T40" fmla="*/ 44 w 65"/>
                  <a:gd name="T41" fmla="*/ 21 h 65"/>
                  <a:gd name="T42" fmla="*/ 34 w 65"/>
                  <a:gd name="T43" fmla="*/ 19 h 65"/>
                  <a:gd name="T44" fmla="*/ 28 w 65"/>
                  <a:gd name="T45" fmla="*/ 22 h 65"/>
                  <a:gd name="T46" fmla="*/ 36 w 65"/>
                  <a:gd name="T47" fmla="*/ 28 h 65"/>
                  <a:gd name="T48" fmla="*/ 47 w 65"/>
                  <a:gd name="T49" fmla="*/ 41 h 65"/>
                  <a:gd name="T50" fmla="*/ 36 w 65"/>
                  <a:gd name="T51" fmla="*/ 5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" h="65">
                    <a:moveTo>
                      <a:pt x="32" y="0"/>
                    </a:moveTo>
                    <a:cubicBezTo>
                      <a:pt x="15" y="0"/>
                      <a:pt x="0" y="15"/>
                      <a:pt x="0" y="32"/>
                    </a:cubicBezTo>
                    <a:cubicBezTo>
                      <a:pt x="0" y="50"/>
                      <a:pt x="15" y="65"/>
                      <a:pt x="32" y="65"/>
                    </a:cubicBezTo>
                    <a:cubicBezTo>
                      <a:pt x="50" y="65"/>
                      <a:pt x="65" y="50"/>
                      <a:pt x="65" y="32"/>
                    </a:cubicBezTo>
                    <a:cubicBezTo>
                      <a:pt x="65" y="15"/>
                      <a:pt x="50" y="0"/>
                      <a:pt x="32" y="0"/>
                    </a:cubicBezTo>
                    <a:close/>
                    <a:moveTo>
                      <a:pt x="36" y="53"/>
                    </a:moveTo>
                    <a:cubicBezTo>
                      <a:pt x="36" y="60"/>
                      <a:pt x="36" y="60"/>
                      <a:pt x="36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5" y="53"/>
                      <a:pt x="20" y="52"/>
                      <a:pt x="18" y="51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3" y="44"/>
                      <a:pt x="26" y="46"/>
                      <a:pt x="31" y="46"/>
                    </a:cubicBezTo>
                    <a:cubicBezTo>
                      <a:pt x="35" y="46"/>
                      <a:pt x="37" y="44"/>
                      <a:pt x="37" y="42"/>
                    </a:cubicBezTo>
                    <a:cubicBezTo>
                      <a:pt x="37" y="39"/>
                      <a:pt x="35" y="37"/>
                      <a:pt x="30" y="36"/>
                    </a:cubicBezTo>
                    <a:cubicBezTo>
                      <a:pt x="23" y="33"/>
                      <a:pt x="18" y="30"/>
                      <a:pt x="18" y="24"/>
                    </a:cubicBezTo>
                    <a:cubicBezTo>
                      <a:pt x="18" y="18"/>
                      <a:pt x="22" y="13"/>
                      <a:pt x="29" y="12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40" y="11"/>
                      <a:pt x="43" y="12"/>
                      <a:pt x="46" y="13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2" y="20"/>
                      <a:pt x="39" y="19"/>
                      <a:pt x="34" y="19"/>
                    </a:cubicBezTo>
                    <a:cubicBezTo>
                      <a:pt x="30" y="19"/>
                      <a:pt x="28" y="21"/>
                      <a:pt x="28" y="22"/>
                    </a:cubicBezTo>
                    <a:cubicBezTo>
                      <a:pt x="28" y="25"/>
                      <a:pt x="31" y="26"/>
                      <a:pt x="36" y="28"/>
                    </a:cubicBezTo>
                    <a:cubicBezTo>
                      <a:pt x="44" y="31"/>
                      <a:pt x="47" y="35"/>
                      <a:pt x="47" y="41"/>
                    </a:cubicBezTo>
                    <a:cubicBezTo>
                      <a:pt x="47" y="47"/>
                      <a:pt x="43" y="52"/>
                      <a:pt x="36" y="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7630445" y="3277724"/>
              <a:ext cx="447423" cy="320608"/>
              <a:chOff x="9335872" y="5612184"/>
              <a:chExt cx="655071" cy="469403"/>
            </a:xfrm>
            <a:solidFill>
              <a:srgbClr val="F17475"/>
            </a:solidFill>
          </p:grpSpPr>
          <p:sp>
            <p:nvSpPr>
              <p:cNvPr id="99" name="Freeform 98"/>
              <p:cNvSpPr>
                <a:spLocks/>
              </p:cNvSpPr>
              <p:nvPr/>
            </p:nvSpPr>
            <p:spPr bwMode="auto">
              <a:xfrm>
                <a:off x="9335872" y="5612184"/>
                <a:ext cx="398796" cy="271966"/>
              </a:xfrm>
              <a:custGeom>
                <a:avLst/>
                <a:gdLst>
                  <a:gd name="T0" fmla="*/ 156 w 305"/>
                  <a:gd name="T1" fmla="*/ 156 h 208"/>
                  <a:gd name="T2" fmla="*/ 305 w 305"/>
                  <a:gd name="T3" fmla="*/ 156 h 208"/>
                  <a:gd name="T4" fmla="*/ 305 w 305"/>
                  <a:gd name="T5" fmla="*/ 54 h 208"/>
                  <a:gd name="T6" fmla="*/ 156 w 305"/>
                  <a:gd name="T7" fmla="*/ 54 h 208"/>
                  <a:gd name="T8" fmla="*/ 156 w 305"/>
                  <a:gd name="T9" fmla="*/ 0 h 208"/>
                  <a:gd name="T10" fmla="*/ 0 w 305"/>
                  <a:gd name="T11" fmla="*/ 106 h 208"/>
                  <a:gd name="T12" fmla="*/ 156 w 305"/>
                  <a:gd name="T13" fmla="*/ 208 h 208"/>
                  <a:gd name="T14" fmla="*/ 156 w 305"/>
                  <a:gd name="T15" fmla="*/ 156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5" h="208">
                    <a:moveTo>
                      <a:pt x="156" y="156"/>
                    </a:moveTo>
                    <a:lnTo>
                      <a:pt x="305" y="156"/>
                    </a:lnTo>
                    <a:lnTo>
                      <a:pt x="305" y="54"/>
                    </a:lnTo>
                    <a:lnTo>
                      <a:pt x="156" y="54"/>
                    </a:lnTo>
                    <a:lnTo>
                      <a:pt x="156" y="0"/>
                    </a:lnTo>
                    <a:lnTo>
                      <a:pt x="0" y="106"/>
                    </a:lnTo>
                    <a:lnTo>
                      <a:pt x="156" y="208"/>
                    </a:lnTo>
                    <a:lnTo>
                      <a:pt x="156" y="1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Freeform 99"/>
              <p:cNvSpPr>
                <a:spLocks/>
              </p:cNvSpPr>
              <p:nvPr/>
            </p:nvSpPr>
            <p:spPr bwMode="auto">
              <a:xfrm>
                <a:off x="9592147" y="5812236"/>
                <a:ext cx="398796" cy="269351"/>
              </a:xfrm>
              <a:custGeom>
                <a:avLst/>
                <a:gdLst>
                  <a:gd name="T0" fmla="*/ 305 w 305"/>
                  <a:gd name="T1" fmla="*/ 107 h 206"/>
                  <a:gd name="T2" fmla="*/ 149 w 305"/>
                  <a:gd name="T3" fmla="*/ 0 h 206"/>
                  <a:gd name="T4" fmla="*/ 149 w 305"/>
                  <a:gd name="T5" fmla="*/ 52 h 206"/>
                  <a:gd name="T6" fmla="*/ 0 w 305"/>
                  <a:gd name="T7" fmla="*/ 52 h 206"/>
                  <a:gd name="T8" fmla="*/ 0 w 305"/>
                  <a:gd name="T9" fmla="*/ 154 h 206"/>
                  <a:gd name="T10" fmla="*/ 149 w 305"/>
                  <a:gd name="T11" fmla="*/ 154 h 206"/>
                  <a:gd name="T12" fmla="*/ 149 w 305"/>
                  <a:gd name="T13" fmla="*/ 206 h 206"/>
                  <a:gd name="T14" fmla="*/ 305 w 305"/>
                  <a:gd name="T15" fmla="*/ 10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5" h="206">
                    <a:moveTo>
                      <a:pt x="305" y="107"/>
                    </a:moveTo>
                    <a:lnTo>
                      <a:pt x="149" y="0"/>
                    </a:lnTo>
                    <a:lnTo>
                      <a:pt x="149" y="52"/>
                    </a:lnTo>
                    <a:lnTo>
                      <a:pt x="0" y="52"/>
                    </a:lnTo>
                    <a:lnTo>
                      <a:pt x="0" y="154"/>
                    </a:lnTo>
                    <a:lnTo>
                      <a:pt x="149" y="154"/>
                    </a:lnTo>
                    <a:lnTo>
                      <a:pt x="149" y="206"/>
                    </a:lnTo>
                    <a:lnTo>
                      <a:pt x="305" y="10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Freeform 100"/>
              <p:cNvSpPr>
                <a:spLocks noEditPoints="1"/>
              </p:cNvSpPr>
              <p:nvPr/>
            </p:nvSpPr>
            <p:spPr bwMode="auto">
              <a:xfrm>
                <a:off x="9752974" y="5630489"/>
                <a:ext cx="185669" cy="185669"/>
              </a:xfrm>
              <a:custGeom>
                <a:avLst/>
                <a:gdLst>
                  <a:gd name="T0" fmla="*/ 30 w 60"/>
                  <a:gd name="T1" fmla="*/ 60 h 60"/>
                  <a:gd name="T2" fmla="*/ 60 w 60"/>
                  <a:gd name="T3" fmla="*/ 30 h 60"/>
                  <a:gd name="T4" fmla="*/ 30 w 60"/>
                  <a:gd name="T5" fmla="*/ 0 h 60"/>
                  <a:gd name="T6" fmla="*/ 0 w 60"/>
                  <a:gd name="T7" fmla="*/ 30 h 60"/>
                  <a:gd name="T8" fmla="*/ 30 w 60"/>
                  <a:gd name="T9" fmla="*/ 60 h 60"/>
                  <a:gd name="T10" fmla="*/ 30 w 60"/>
                  <a:gd name="T11" fmla="*/ 4 h 60"/>
                  <a:gd name="T12" fmla="*/ 56 w 60"/>
                  <a:gd name="T13" fmla="*/ 30 h 60"/>
                  <a:gd name="T14" fmla="*/ 30 w 60"/>
                  <a:gd name="T15" fmla="*/ 56 h 60"/>
                  <a:gd name="T16" fmla="*/ 4 w 60"/>
                  <a:gd name="T17" fmla="*/ 30 h 60"/>
                  <a:gd name="T18" fmla="*/ 30 w 60"/>
                  <a:gd name="T19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60"/>
                    </a:move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4"/>
                      <a:pt x="47" y="0"/>
                      <a:pt x="30" y="0"/>
                    </a:cubicBezTo>
                    <a:cubicBezTo>
                      <a:pt x="14" y="0"/>
                      <a:pt x="0" y="14"/>
                      <a:pt x="0" y="30"/>
                    </a:cubicBezTo>
                    <a:cubicBezTo>
                      <a:pt x="0" y="47"/>
                      <a:pt x="14" y="60"/>
                      <a:pt x="30" y="60"/>
                    </a:cubicBezTo>
                    <a:close/>
                    <a:moveTo>
                      <a:pt x="30" y="4"/>
                    </a:moveTo>
                    <a:cubicBezTo>
                      <a:pt x="45" y="4"/>
                      <a:pt x="56" y="16"/>
                      <a:pt x="56" y="30"/>
                    </a:cubicBezTo>
                    <a:cubicBezTo>
                      <a:pt x="56" y="45"/>
                      <a:pt x="45" y="56"/>
                      <a:pt x="30" y="56"/>
                    </a:cubicBezTo>
                    <a:cubicBezTo>
                      <a:pt x="16" y="56"/>
                      <a:pt x="4" y="45"/>
                      <a:pt x="4" y="30"/>
                    </a:cubicBezTo>
                    <a:cubicBezTo>
                      <a:pt x="4" y="16"/>
                      <a:pt x="16" y="4"/>
                      <a:pt x="3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Freeform 101"/>
              <p:cNvSpPr>
                <a:spLocks noEditPoints="1"/>
              </p:cNvSpPr>
              <p:nvPr/>
            </p:nvSpPr>
            <p:spPr bwMode="auto">
              <a:xfrm>
                <a:off x="9777816" y="5655333"/>
                <a:ext cx="135983" cy="138598"/>
              </a:xfrm>
              <a:custGeom>
                <a:avLst/>
                <a:gdLst>
                  <a:gd name="T0" fmla="*/ 22 w 44"/>
                  <a:gd name="T1" fmla="*/ 45 h 45"/>
                  <a:gd name="T2" fmla="*/ 44 w 44"/>
                  <a:gd name="T3" fmla="*/ 22 h 45"/>
                  <a:gd name="T4" fmla="*/ 22 w 44"/>
                  <a:gd name="T5" fmla="*/ 0 h 45"/>
                  <a:gd name="T6" fmla="*/ 0 w 44"/>
                  <a:gd name="T7" fmla="*/ 22 h 45"/>
                  <a:gd name="T8" fmla="*/ 22 w 44"/>
                  <a:gd name="T9" fmla="*/ 45 h 45"/>
                  <a:gd name="T10" fmla="*/ 21 w 44"/>
                  <a:gd name="T11" fmla="*/ 24 h 45"/>
                  <a:gd name="T12" fmla="*/ 13 w 44"/>
                  <a:gd name="T13" fmla="*/ 17 h 45"/>
                  <a:gd name="T14" fmla="*/ 20 w 44"/>
                  <a:gd name="T15" fmla="*/ 9 h 45"/>
                  <a:gd name="T16" fmla="*/ 20 w 44"/>
                  <a:gd name="T17" fmla="*/ 5 h 45"/>
                  <a:gd name="T18" fmla="*/ 24 w 44"/>
                  <a:gd name="T19" fmla="*/ 5 h 45"/>
                  <a:gd name="T20" fmla="*/ 24 w 44"/>
                  <a:gd name="T21" fmla="*/ 9 h 45"/>
                  <a:gd name="T22" fmla="*/ 31 w 44"/>
                  <a:gd name="T23" fmla="*/ 10 h 45"/>
                  <a:gd name="T24" fmla="*/ 29 w 44"/>
                  <a:gd name="T25" fmla="*/ 15 h 45"/>
                  <a:gd name="T26" fmla="*/ 23 w 44"/>
                  <a:gd name="T27" fmla="*/ 13 h 45"/>
                  <a:gd name="T28" fmla="*/ 19 w 44"/>
                  <a:gd name="T29" fmla="*/ 16 h 45"/>
                  <a:gd name="T30" fmla="*/ 25 w 44"/>
                  <a:gd name="T31" fmla="*/ 19 h 45"/>
                  <a:gd name="T32" fmla="*/ 32 w 44"/>
                  <a:gd name="T33" fmla="*/ 27 h 45"/>
                  <a:gd name="T34" fmla="*/ 24 w 44"/>
                  <a:gd name="T35" fmla="*/ 35 h 45"/>
                  <a:gd name="T36" fmla="*/ 24 w 44"/>
                  <a:gd name="T37" fmla="*/ 40 h 45"/>
                  <a:gd name="T38" fmla="*/ 20 w 44"/>
                  <a:gd name="T39" fmla="*/ 40 h 45"/>
                  <a:gd name="T40" fmla="*/ 20 w 44"/>
                  <a:gd name="T41" fmla="*/ 36 h 45"/>
                  <a:gd name="T42" fmla="*/ 13 w 44"/>
                  <a:gd name="T43" fmla="*/ 34 h 45"/>
                  <a:gd name="T44" fmla="*/ 14 w 44"/>
                  <a:gd name="T45" fmla="*/ 29 h 45"/>
                  <a:gd name="T46" fmla="*/ 21 w 44"/>
                  <a:gd name="T47" fmla="*/ 31 h 45"/>
                  <a:gd name="T48" fmla="*/ 25 w 44"/>
                  <a:gd name="T49" fmla="*/ 28 h 45"/>
                  <a:gd name="T50" fmla="*/ 21 w 44"/>
                  <a:gd name="T51" fmla="*/ 2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" h="45">
                    <a:moveTo>
                      <a:pt x="22" y="45"/>
                    </a:moveTo>
                    <a:cubicBezTo>
                      <a:pt x="34" y="45"/>
                      <a:pt x="44" y="35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5"/>
                      <a:pt x="10" y="45"/>
                      <a:pt x="22" y="45"/>
                    </a:cubicBezTo>
                    <a:close/>
                    <a:moveTo>
                      <a:pt x="21" y="24"/>
                    </a:moveTo>
                    <a:cubicBezTo>
                      <a:pt x="16" y="23"/>
                      <a:pt x="13" y="21"/>
                      <a:pt x="13" y="17"/>
                    </a:cubicBezTo>
                    <a:cubicBezTo>
                      <a:pt x="13" y="13"/>
                      <a:pt x="16" y="10"/>
                      <a:pt x="20" y="9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7" y="9"/>
                      <a:pt x="29" y="9"/>
                      <a:pt x="31" y="10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8" y="14"/>
                      <a:pt x="26" y="13"/>
                      <a:pt x="23" y="13"/>
                    </a:cubicBezTo>
                    <a:cubicBezTo>
                      <a:pt x="20" y="13"/>
                      <a:pt x="19" y="15"/>
                      <a:pt x="19" y="16"/>
                    </a:cubicBezTo>
                    <a:cubicBezTo>
                      <a:pt x="19" y="17"/>
                      <a:pt x="21" y="18"/>
                      <a:pt x="25" y="19"/>
                    </a:cubicBezTo>
                    <a:cubicBezTo>
                      <a:pt x="30" y="21"/>
                      <a:pt x="32" y="24"/>
                      <a:pt x="32" y="27"/>
                    </a:cubicBezTo>
                    <a:cubicBezTo>
                      <a:pt x="32" y="31"/>
                      <a:pt x="29" y="34"/>
                      <a:pt x="24" y="35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6"/>
                      <a:pt x="14" y="35"/>
                      <a:pt x="13" y="3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6" y="30"/>
                      <a:pt x="18" y="31"/>
                      <a:pt x="21" y="31"/>
                    </a:cubicBezTo>
                    <a:cubicBezTo>
                      <a:pt x="24" y="31"/>
                      <a:pt x="25" y="30"/>
                      <a:pt x="25" y="28"/>
                    </a:cubicBezTo>
                    <a:cubicBezTo>
                      <a:pt x="25" y="26"/>
                      <a:pt x="24" y="25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Freeform 102"/>
              <p:cNvSpPr>
                <a:spLocks noEditPoints="1"/>
              </p:cNvSpPr>
              <p:nvPr/>
            </p:nvSpPr>
            <p:spPr bwMode="auto">
              <a:xfrm>
                <a:off x="9356792" y="5871074"/>
                <a:ext cx="185669" cy="185669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6 h 60"/>
                  <a:gd name="T12" fmla="*/ 4 w 60"/>
                  <a:gd name="T13" fmla="*/ 30 h 60"/>
                  <a:gd name="T14" fmla="*/ 30 w 60"/>
                  <a:gd name="T15" fmla="*/ 4 h 60"/>
                  <a:gd name="T16" fmla="*/ 56 w 60"/>
                  <a:gd name="T17" fmla="*/ 30 h 60"/>
                  <a:gd name="T18" fmla="*/ 30 w 60"/>
                  <a:gd name="T19" fmla="*/ 5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6"/>
                    </a:moveTo>
                    <a:cubicBezTo>
                      <a:pt x="15" y="56"/>
                      <a:pt x="4" y="44"/>
                      <a:pt x="4" y="30"/>
                    </a:cubicBezTo>
                    <a:cubicBezTo>
                      <a:pt x="4" y="16"/>
                      <a:pt x="15" y="4"/>
                      <a:pt x="30" y="4"/>
                    </a:cubicBezTo>
                    <a:cubicBezTo>
                      <a:pt x="44" y="4"/>
                      <a:pt x="56" y="16"/>
                      <a:pt x="56" y="30"/>
                    </a:cubicBezTo>
                    <a:cubicBezTo>
                      <a:pt x="56" y="44"/>
                      <a:pt x="44" y="56"/>
                      <a:pt x="30" y="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Freeform 103"/>
              <p:cNvSpPr>
                <a:spLocks noEditPoints="1"/>
              </p:cNvSpPr>
              <p:nvPr/>
            </p:nvSpPr>
            <p:spPr bwMode="auto">
              <a:xfrm>
                <a:off x="9381636" y="5895918"/>
                <a:ext cx="135983" cy="135983"/>
              </a:xfrm>
              <a:custGeom>
                <a:avLst/>
                <a:gdLst>
                  <a:gd name="T0" fmla="*/ 22 w 44"/>
                  <a:gd name="T1" fmla="*/ 0 h 44"/>
                  <a:gd name="T2" fmla="*/ 0 w 44"/>
                  <a:gd name="T3" fmla="*/ 22 h 44"/>
                  <a:gd name="T4" fmla="*/ 22 w 44"/>
                  <a:gd name="T5" fmla="*/ 44 h 44"/>
                  <a:gd name="T6" fmla="*/ 44 w 44"/>
                  <a:gd name="T7" fmla="*/ 22 h 44"/>
                  <a:gd name="T8" fmla="*/ 22 w 44"/>
                  <a:gd name="T9" fmla="*/ 0 h 44"/>
                  <a:gd name="T10" fmla="*/ 24 w 44"/>
                  <a:gd name="T11" fmla="*/ 35 h 44"/>
                  <a:gd name="T12" fmla="*/ 24 w 44"/>
                  <a:gd name="T13" fmla="*/ 39 h 44"/>
                  <a:gd name="T14" fmla="*/ 20 w 44"/>
                  <a:gd name="T15" fmla="*/ 39 h 44"/>
                  <a:gd name="T16" fmla="*/ 20 w 44"/>
                  <a:gd name="T17" fmla="*/ 35 h 44"/>
                  <a:gd name="T18" fmla="*/ 12 w 44"/>
                  <a:gd name="T19" fmla="*/ 34 h 44"/>
                  <a:gd name="T20" fmla="*/ 14 w 44"/>
                  <a:gd name="T21" fmla="*/ 29 h 44"/>
                  <a:gd name="T22" fmla="*/ 21 w 44"/>
                  <a:gd name="T23" fmla="*/ 30 h 44"/>
                  <a:gd name="T24" fmla="*/ 25 w 44"/>
                  <a:gd name="T25" fmla="*/ 28 h 44"/>
                  <a:gd name="T26" fmla="*/ 20 w 44"/>
                  <a:gd name="T27" fmla="*/ 24 h 44"/>
                  <a:gd name="T28" fmla="*/ 13 w 44"/>
                  <a:gd name="T29" fmla="*/ 16 h 44"/>
                  <a:gd name="T30" fmla="*/ 20 w 44"/>
                  <a:gd name="T31" fmla="*/ 9 h 44"/>
                  <a:gd name="T32" fmla="*/ 20 w 44"/>
                  <a:gd name="T33" fmla="*/ 5 h 44"/>
                  <a:gd name="T34" fmla="*/ 24 w 44"/>
                  <a:gd name="T35" fmla="*/ 5 h 44"/>
                  <a:gd name="T36" fmla="*/ 24 w 44"/>
                  <a:gd name="T37" fmla="*/ 8 h 44"/>
                  <a:gd name="T38" fmla="*/ 30 w 44"/>
                  <a:gd name="T39" fmla="*/ 10 h 44"/>
                  <a:gd name="T40" fmla="*/ 29 w 44"/>
                  <a:gd name="T41" fmla="*/ 15 h 44"/>
                  <a:gd name="T42" fmla="*/ 23 w 44"/>
                  <a:gd name="T43" fmla="*/ 13 h 44"/>
                  <a:gd name="T44" fmla="*/ 19 w 44"/>
                  <a:gd name="T45" fmla="*/ 16 h 44"/>
                  <a:gd name="T46" fmla="*/ 24 w 44"/>
                  <a:gd name="T47" fmla="*/ 19 h 44"/>
                  <a:gd name="T48" fmla="*/ 31 w 44"/>
                  <a:gd name="T49" fmla="*/ 27 h 44"/>
                  <a:gd name="T50" fmla="*/ 24 w 44"/>
                  <a:gd name="T51" fmla="*/ 3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lose/>
                    <a:moveTo>
                      <a:pt x="24" y="35"/>
                    </a:moveTo>
                    <a:cubicBezTo>
                      <a:pt x="24" y="39"/>
                      <a:pt x="24" y="39"/>
                      <a:pt x="24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7" y="35"/>
                      <a:pt x="14" y="34"/>
                      <a:pt x="12" y="3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30"/>
                      <a:pt x="18" y="30"/>
                      <a:pt x="21" y="30"/>
                    </a:cubicBezTo>
                    <a:cubicBezTo>
                      <a:pt x="23" y="30"/>
                      <a:pt x="25" y="29"/>
                      <a:pt x="25" y="28"/>
                    </a:cubicBezTo>
                    <a:cubicBezTo>
                      <a:pt x="25" y="26"/>
                      <a:pt x="24" y="25"/>
                      <a:pt x="20" y="24"/>
                    </a:cubicBezTo>
                    <a:cubicBezTo>
                      <a:pt x="16" y="23"/>
                      <a:pt x="13" y="20"/>
                      <a:pt x="13" y="16"/>
                    </a:cubicBezTo>
                    <a:cubicBezTo>
                      <a:pt x="13" y="12"/>
                      <a:pt x="15" y="10"/>
                      <a:pt x="20" y="9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7" y="8"/>
                      <a:pt x="29" y="9"/>
                      <a:pt x="30" y="10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8" y="14"/>
                      <a:pt x="26" y="13"/>
                      <a:pt x="23" y="13"/>
                    </a:cubicBezTo>
                    <a:cubicBezTo>
                      <a:pt x="20" y="13"/>
                      <a:pt x="19" y="14"/>
                      <a:pt x="19" y="16"/>
                    </a:cubicBezTo>
                    <a:cubicBezTo>
                      <a:pt x="19" y="17"/>
                      <a:pt x="21" y="18"/>
                      <a:pt x="24" y="19"/>
                    </a:cubicBezTo>
                    <a:cubicBezTo>
                      <a:pt x="29" y="21"/>
                      <a:pt x="31" y="23"/>
                      <a:pt x="31" y="27"/>
                    </a:cubicBezTo>
                    <a:cubicBezTo>
                      <a:pt x="31" y="31"/>
                      <a:pt x="29" y="34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4780143" y="1574529"/>
              <a:ext cx="365260" cy="361689"/>
              <a:chOff x="11048734" y="5583418"/>
              <a:chExt cx="534778" cy="529549"/>
            </a:xfrm>
            <a:solidFill>
              <a:srgbClr val="FFBF53"/>
            </a:solidFill>
          </p:grpSpPr>
          <p:sp>
            <p:nvSpPr>
              <p:cNvPr id="106" name="Freeform 105"/>
              <p:cNvSpPr>
                <a:spLocks noEditPoints="1"/>
              </p:cNvSpPr>
              <p:nvPr/>
            </p:nvSpPr>
            <p:spPr bwMode="auto">
              <a:xfrm>
                <a:off x="11048734" y="5587341"/>
                <a:ext cx="253660" cy="244508"/>
              </a:xfrm>
              <a:custGeom>
                <a:avLst/>
                <a:gdLst>
                  <a:gd name="T0" fmla="*/ 0 w 194"/>
                  <a:gd name="T1" fmla="*/ 187 h 187"/>
                  <a:gd name="T2" fmla="*/ 194 w 194"/>
                  <a:gd name="T3" fmla="*/ 187 h 187"/>
                  <a:gd name="T4" fmla="*/ 194 w 194"/>
                  <a:gd name="T5" fmla="*/ 0 h 187"/>
                  <a:gd name="T6" fmla="*/ 0 w 194"/>
                  <a:gd name="T7" fmla="*/ 0 h 187"/>
                  <a:gd name="T8" fmla="*/ 0 w 194"/>
                  <a:gd name="T9" fmla="*/ 187 h 187"/>
                  <a:gd name="T10" fmla="*/ 28 w 194"/>
                  <a:gd name="T11" fmla="*/ 28 h 187"/>
                  <a:gd name="T12" fmla="*/ 166 w 194"/>
                  <a:gd name="T13" fmla="*/ 28 h 187"/>
                  <a:gd name="T14" fmla="*/ 166 w 194"/>
                  <a:gd name="T15" fmla="*/ 158 h 187"/>
                  <a:gd name="T16" fmla="*/ 28 w 194"/>
                  <a:gd name="T17" fmla="*/ 158 h 187"/>
                  <a:gd name="T18" fmla="*/ 28 w 194"/>
                  <a:gd name="T19" fmla="*/ 28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87">
                    <a:moveTo>
                      <a:pt x="0" y="187"/>
                    </a:moveTo>
                    <a:lnTo>
                      <a:pt x="194" y="187"/>
                    </a:lnTo>
                    <a:lnTo>
                      <a:pt x="194" y="0"/>
                    </a:lnTo>
                    <a:lnTo>
                      <a:pt x="0" y="0"/>
                    </a:lnTo>
                    <a:lnTo>
                      <a:pt x="0" y="187"/>
                    </a:lnTo>
                    <a:close/>
                    <a:moveTo>
                      <a:pt x="28" y="28"/>
                    </a:moveTo>
                    <a:lnTo>
                      <a:pt x="166" y="28"/>
                    </a:lnTo>
                    <a:lnTo>
                      <a:pt x="166" y="158"/>
                    </a:lnTo>
                    <a:lnTo>
                      <a:pt x="28" y="158"/>
                    </a:lnTo>
                    <a:lnTo>
                      <a:pt x="28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Freeform 106"/>
              <p:cNvSpPr>
                <a:spLocks noEditPoints="1"/>
              </p:cNvSpPr>
              <p:nvPr/>
            </p:nvSpPr>
            <p:spPr bwMode="auto">
              <a:xfrm>
                <a:off x="11048734" y="5868459"/>
                <a:ext cx="253660" cy="244508"/>
              </a:xfrm>
              <a:custGeom>
                <a:avLst/>
                <a:gdLst>
                  <a:gd name="T0" fmla="*/ 0 w 194"/>
                  <a:gd name="T1" fmla="*/ 187 h 187"/>
                  <a:gd name="T2" fmla="*/ 194 w 194"/>
                  <a:gd name="T3" fmla="*/ 187 h 187"/>
                  <a:gd name="T4" fmla="*/ 194 w 194"/>
                  <a:gd name="T5" fmla="*/ 0 h 187"/>
                  <a:gd name="T6" fmla="*/ 0 w 194"/>
                  <a:gd name="T7" fmla="*/ 0 h 187"/>
                  <a:gd name="T8" fmla="*/ 0 w 194"/>
                  <a:gd name="T9" fmla="*/ 187 h 187"/>
                  <a:gd name="T10" fmla="*/ 28 w 194"/>
                  <a:gd name="T11" fmla="*/ 28 h 187"/>
                  <a:gd name="T12" fmla="*/ 166 w 194"/>
                  <a:gd name="T13" fmla="*/ 28 h 187"/>
                  <a:gd name="T14" fmla="*/ 166 w 194"/>
                  <a:gd name="T15" fmla="*/ 158 h 187"/>
                  <a:gd name="T16" fmla="*/ 28 w 194"/>
                  <a:gd name="T17" fmla="*/ 158 h 187"/>
                  <a:gd name="T18" fmla="*/ 28 w 194"/>
                  <a:gd name="T19" fmla="*/ 28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87">
                    <a:moveTo>
                      <a:pt x="0" y="187"/>
                    </a:moveTo>
                    <a:lnTo>
                      <a:pt x="194" y="187"/>
                    </a:lnTo>
                    <a:lnTo>
                      <a:pt x="194" y="0"/>
                    </a:lnTo>
                    <a:lnTo>
                      <a:pt x="0" y="0"/>
                    </a:lnTo>
                    <a:lnTo>
                      <a:pt x="0" y="187"/>
                    </a:lnTo>
                    <a:close/>
                    <a:moveTo>
                      <a:pt x="28" y="28"/>
                    </a:moveTo>
                    <a:lnTo>
                      <a:pt x="166" y="28"/>
                    </a:lnTo>
                    <a:lnTo>
                      <a:pt x="166" y="158"/>
                    </a:lnTo>
                    <a:lnTo>
                      <a:pt x="28" y="158"/>
                    </a:lnTo>
                    <a:lnTo>
                      <a:pt x="28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Freeform 107"/>
              <p:cNvSpPr>
                <a:spLocks noEditPoints="1"/>
              </p:cNvSpPr>
              <p:nvPr/>
            </p:nvSpPr>
            <p:spPr bwMode="auto">
              <a:xfrm>
                <a:off x="11329852" y="5583418"/>
                <a:ext cx="253660" cy="244508"/>
              </a:xfrm>
              <a:custGeom>
                <a:avLst/>
                <a:gdLst>
                  <a:gd name="T0" fmla="*/ 0 w 194"/>
                  <a:gd name="T1" fmla="*/ 0 h 187"/>
                  <a:gd name="T2" fmla="*/ 0 w 194"/>
                  <a:gd name="T3" fmla="*/ 187 h 187"/>
                  <a:gd name="T4" fmla="*/ 194 w 194"/>
                  <a:gd name="T5" fmla="*/ 187 h 187"/>
                  <a:gd name="T6" fmla="*/ 194 w 194"/>
                  <a:gd name="T7" fmla="*/ 0 h 187"/>
                  <a:gd name="T8" fmla="*/ 0 w 194"/>
                  <a:gd name="T9" fmla="*/ 0 h 187"/>
                  <a:gd name="T10" fmla="*/ 166 w 194"/>
                  <a:gd name="T11" fmla="*/ 159 h 187"/>
                  <a:gd name="T12" fmla="*/ 29 w 194"/>
                  <a:gd name="T13" fmla="*/ 159 h 187"/>
                  <a:gd name="T14" fmla="*/ 29 w 194"/>
                  <a:gd name="T15" fmla="*/ 29 h 187"/>
                  <a:gd name="T16" fmla="*/ 166 w 194"/>
                  <a:gd name="T17" fmla="*/ 29 h 187"/>
                  <a:gd name="T18" fmla="*/ 166 w 194"/>
                  <a:gd name="T19" fmla="*/ 159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87">
                    <a:moveTo>
                      <a:pt x="0" y="0"/>
                    </a:moveTo>
                    <a:lnTo>
                      <a:pt x="0" y="187"/>
                    </a:lnTo>
                    <a:lnTo>
                      <a:pt x="194" y="187"/>
                    </a:lnTo>
                    <a:lnTo>
                      <a:pt x="194" y="0"/>
                    </a:lnTo>
                    <a:lnTo>
                      <a:pt x="0" y="0"/>
                    </a:lnTo>
                    <a:close/>
                    <a:moveTo>
                      <a:pt x="166" y="159"/>
                    </a:moveTo>
                    <a:lnTo>
                      <a:pt x="29" y="159"/>
                    </a:lnTo>
                    <a:lnTo>
                      <a:pt x="29" y="29"/>
                    </a:lnTo>
                    <a:lnTo>
                      <a:pt x="166" y="29"/>
                    </a:lnTo>
                    <a:lnTo>
                      <a:pt x="166" y="1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Freeform 108"/>
              <p:cNvSpPr>
                <a:spLocks noEditPoints="1"/>
              </p:cNvSpPr>
              <p:nvPr/>
            </p:nvSpPr>
            <p:spPr bwMode="auto">
              <a:xfrm>
                <a:off x="11329852" y="5865844"/>
                <a:ext cx="253660" cy="243200"/>
              </a:xfrm>
              <a:custGeom>
                <a:avLst/>
                <a:gdLst>
                  <a:gd name="T0" fmla="*/ 0 w 194"/>
                  <a:gd name="T1" fmla="*/ 186 h 186"/>
                  <a:gd name="T2" fmla="*/ 194 w 194"/>
                  <a:gd name="T3" fmla="*/ 186 h 186"/>
                  <a:gd name="T4" fmla="*/ 194 w 194"/>
                  <a:gd name="T5" fmla="*/ 0 h 186"/>
                  <a:gd name="T6" fmla="*/ 0 w 194"/>
                  <a:gd name="T7" fmla="*/ 0 h 186"/>
                  <a:gd name="T8" fmla="*/ 0 w 194"/>
                  <a:gd name="T9" fmla="*/ 186 h 186"/>
                  <a:gd name="T10" fmla="*/ 29 w 194"/>
                  <a:gd name="T11" fmla="*/ 28 h 186"/>
                  <a:gd name="T12" fmla="*/ 166 w 194"/>
                  <a:gd name="T13" fmla="*/ 28 h 186"/>
                  <a:gd name="T14" fmla="*/ 166 w 194"/>
                  <a:gd name="T15" fmla="*/ 158 h 186"/>
                  <a:gd name="T16" fmla="*/ 29 w 194"/>
                  <a:gd name="T17" fmla="*/ 158 h 186"/>
                  <a:gd name="T18" fmla="*/ 29 w 194"/>
                  <a:gd name="T19" fmla="*/ 2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86">
                    <a:moveTo>
                      <a:pt x="0" y="186"/>
                    </a:moveTo>
                    <a:lnTo>
                      <a:pt x="194" y="186"/>
                    </a:lnTo>
                    <a:lnTo>
                      <a:pt x="194" y="0"/>
                    </a:lnTo>
                    <a:lnTo>
                      <a:pt x="0" y="0"/>
                    </a:lnTo>
                    <a:lnTo>
                      <a:pt x="0" y="186"/>
                    </a:lnTo>
                    <a:close/>
                    <a:moveTo>
                      <a:pt x="29" y="28"/>
                    </a:moveTo>
                    <a:lnTo>
                      <a:pt x="166" y="28"/>
                    </a:lnTo>
                    <a:lnTo>
                      <a:pt x="166" y="158"/>
                    </a:lnTo>
                    <a:lnTo>
                      <a:pt x="29" y="158"/>
                    </a:lnTo>
                    <a:lnTo>
                      <a:pt x="29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Freeform 109"/>
              <p:cNvSpPr>
                <a:spLocks/>
              </p:cNvSpPr>
              <p:nvPr/>
            </p:nvSpPr>
            <p:spPr bwMode="auto">
              <a:xfrm>
                <a:off x="11125878" y="5655333"/>
                <a:ext cx="99372" cy="101987"/>
              </a:xfrm>
              <a:custGeom>
                <a:avLst/>
                <a:gdLst>
                  <a:gd name="T0" fmla="*/ 45 w 76"/>
                  <a:gd name="T1" fmla="*/ 0 h 78"/>
                  <a:gd name="T2" fmla="*/ 31 w 76"/>
                  <a:gd name="T3" fmla="*/ 0 h 78"/>
                  <a:gd name="T4" fmla="*/ 31 w 76"/>
                  <a:gd name="T5" fmla="*/ 33 h 78"/>
                  <a:gd name="T6" fmla="*/ 0 w 76"/>
                  <a:gd name="T7" fmla="*/ 33 h 78"/>
                  <a:gd name="T8" fmla="*/ 0 w 76"/>
                  <a:gd name="T9" fmla="*/ 45 h 78"/>
                  <a:gd name="T10" fmla="*/ 31 w 76"/>
                  <a:gd name="T11" fmla="*/ 45 h 78"/>
                  <a:gd name="T12" fmla="*/ 31 w 76"/>
                  <a:gd name="T13" fmla="*/ 78 h 78"/>
                  <a:gd name="T14" fmla="*/ 45 w 76"/>
                  <a:gd name="T15" fmla="*/ 78 h 78"/>
                  <a:gd name="T16" fmla="*/ 45 w 76"/>
                  <a:gd name="T17" fmla="*/ 45 h 78"/>
                  <a:gd name="T18" fmla="*/ 76 w 76"/>
                  <a:gd name="T19" fmla="*/ 45 h 78"/>
                  <a:gd name="T20" fmla="*/ 76 w 76"/>
                  <a:gd name="T21" fmla="*/ 33 h 78"/>
                  <a:gd name="T22" fmla="*/ 45 w 76"/>
                  <a:gd name="T23" fmla="*/ 33 h 78"/>
                  <a:gd name="T24" fmla="*/ 45 w 76"/>
                  <a:gd name="T2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78">
                    <a:moveTo>
                      <a:pt x="45" y="0"/>
                    </a:moveTo>
                    <a:lnTo>
                      <a:pt x="31" y="0"/>
                    </a:lnTo>
                    <a:lnTo>
                      <a:pt x="31" y="33"/>
                    </a:lnTo>
                    <a:lnTo>
                      <a:pt x="0" y="33"/>
                    </a:lnTo>
                    <a:lnTo>
                      <a:pt x="0" y="45"/>
                    </a:lnTo>
                    <a:lnTo>
                      <a:pt x="31" y="45"/>
                    </a:lnTo>
                    <a:lnTo>
                      <a:pt x="31" y="78"/>
                    </a:lnTo>
                    <a:lnTo>
                      <a:pt x="45" y="78"/>
                    </a:lnTo>
                    <a:lnTo>
                      <a:pt x="45" y="45"/>
                    </a:lnTo>
                    <a:lnTo>
                      <a:pt x="76" y="45"/>
                    </a:lnTo>
                    <a:lnTo>
                      <a:pt x="76" y="33"/>
                    </a:lnTo>
                    <a:lnTo>
                      <a:pt x="45" y="33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Rectangle 110"/>
              <p:cNvSpPr>
                <a:spLocks noChangeArrowheads="1"/>
              </p:cNvSpPr>
              <p:nvPr/>
            </p:nvSpPr>
            <p:spPr bwMode="auto">
              <a:xfrm>
                <a:off x="11422687" y="5694558"/>
                <a:ext cx="67991" cy="2222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Freeform 111"/>
              <p:cNvSpPr>
                <a:spLocks/>
              </p:cNvSpPr>
              <p:nvPr/>
            </p:nvSpPr>
            <p:spPr bwMode="auto">
              <a:xfrm>
                <a:off x="11138953" y="5952141"/>
                <a:ext cx="73222" cy="79760"/>
              </a:xfrm>
              <a:custGeom>
                <a:avLst/>
                <a:gdLst>
                  <a:gd name="T0" fmla="*/ 24 w 24"/>
                  <a:gd name="T1" fmla="*/ 0 h 26"/>
                  <a:gd name="T2" fmla="*/ 16 w 24"/>
                  <a:gd name="T3" fmla="*/ 0 h 26"/>
                  <a:gd name="T4" fmla="*/ 14 w 24"/>
                  <a:gd name="T5" fmla="*/ 5 h 26"/>
                  <a:gd name="T6" fmla="*/ 12 w 24"/>
                  <a:gd name="T7" fmla="*/ 9 h 26"/>
                  <a:gd name="T8" fmla="*/ 12 w 24"/>
                  <a:gd name="T9" fmla="*/ 9 h 26"/>
                  <a:gd name="T10" fmla="*/ 10 w 24"/>
                  <a:gd name="T11" fmla="*/ 5 h 26"/>
                  <a:gd name="T12" fmla="*/ 8 w 24"/>
                  <a:gd name="T13" fmla="*/ 0 h 26"/>
                  <a:gd name="T14" fmla="*/ 0 w 24"/>
                  <a:gd name="T15" fmla="*/ 0 h 26"/>
                  <a:gd name="T16" fmla="*/ 8 w 24"/>
                  <a:gd name="T17" fmla="*/ 13 h 26"/>
                  <a:gd name="T18" fmla="*/ 0 w 24"/>
                  <a:gd name="T19" fmla="*/ 26 h 26"/>
                  <a:gd name="T20" fmla="*/ 7 w 24"/>
                  <a:gd name="T21" fmla="*/ 26 h 26"/>
                  <a:gd name="T22" fmla="*/ 10 w 24"/>
                  <a:gd name="T23" fmla="*/ 21 h 26"/>
                  <a:gd name="T24" fmla="*/ 12 w 24"/>
                  <a:gd name="T25" fmla="*/ 16 h 26"/>
                  <a:gd name="T26" fmla="*/ 12 w 24"/>
                  <a:gd name="T27" fmla="*/ 16 h 26"/>
                  <a:gd name="T28" fmla="*/ 14 w 24"/>
                  <a:gd name="T29" fmla="*/ 21 h 26"/>
                  <a:gd name="T30" fmla="*/ 17 w 24"/>
                  <a:gd name="T31" fmla="*/ 26 h 26"/>
                  <a:gd name="T32" fmla="*/ 24 w 24"/>
                  <a:gd name="T33" fmla="*/ 26 h 26"/>
                  <a:gd name="T34" fmla="*/ 16 w 24"/>
                  <a:gd name="T35" fmla="*/ 13 h 26"/>
                  <a:gd name="T36" fmla="*/ 24 w 24"/>
                  <a:gd name="T3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" h="26">
                    <a:moveTo>
                      <a:pt x="2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7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8"/>
                      <a:pt x="11" y="6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9"/>
                      <a:pt x="11" y="18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18"/>
                      <a:pt x="13" y="19"/>
                      <a:pt x="14" y="21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16" y="13"/>
                      <a:pt x="16" y="13"/>
                      <a:pt x="16" y="13"/>
                    </a:cubicBez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Rectangle 112"/>
              <p:cNvSpPr>
                <a:spLocks noChangeArrowheads="1"/>
              </p:cNvSpPr>
              <p:nvPr/>
            </p:nvSpPr>
            <p:spPr bwMode="auto">
              <a:xfrm>
                <a:off x="11410919" y="6004442"/>
                <a:ext cx="101987" cy="1569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Rectangle 113"/>
              <p:cNvSpPr>
                <a:spLocks noChangeArrowheads="1"/>
              </p:cNvSpPr>
              <p:nvPr/>
            </p:nvSpPr>
            <p:spPr bwMode="auto">
              <a:xfrm>
                <a:off x="11410919" y="5961294"/>
                <a:ext cx="101987" cy="1830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 flipH="1">
              <a:off x="8503071" y="2999665"/>
              <a:ext cx="2488202" cy="855742"/>
              <a:chOff x="2652976" y="4783304"/>
              <a:chExt cx="2335184" cy="855742"/>
            </a:xfrm>
          </p:grpSpPr>
          <p:sp>
            <p:nvSpPr>
              <p:cNvPr id="116" name="文本框 143"/>
              <p:cNvSpPr txBox="1"/>
              <p:nvPr/>
            </p:nvSpPr>
            <p:spPr bwMode="auto">
              <a:xfrm>
                <a:off x="2652976" y="5096921"/>
                <a:ext cx="2335184" cy="542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algn="just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  <p:sp>
            <p:nvSpPr>
              <p:cNvPr id="117" name="文本框 144"/>
              <p:cNvSpPr txBox="1"/>
              <p:nvPr/>
            </p:nvSpPr>
            <p:spPr bwMode="auto">
              <a:xfrm>
                <a:off x="3053108" y="4783304"/>
                <a:ext cx="1922797" cy="4008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17475"/>
                    </a:solidFill>
                    <a:effectLst/>
                    <a:uLnTx/>
                    <a:uFillTx/>
                    <a:latin typeface="方正正黑简体" panose="02000000000000000000" pitchFamily="2" charset="-122"/>
                    <a:ea typeface="方正正黑简体" panose="02000000000000000000" pitchFamily="2" charset="-122"/>
                    <a:cs typeface="+mn-cs"/>
                  </a:rPr>
                  <a:t>在此添加标题</a:t>
                </a:r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1884218" y="1323806"/>
              <a:ext cx="2431688" cy="855742"/>
              <a:chOff x="2652976" y="4783304"/>
              <a:chExt cx="2335184" cy="855742"/>
            </a:xfrm>
          </p:grpSpPr>
          <p:sp>
            <p:nvSpPr>
              <p:cNvPr id="119" name="文本框 149"/>
              <p:cNvSpPr txBox="1"/>
              <p:nvPr/>
            </p:nvSpPr>
            <p:spPr bwMode="auto">
              <a:xfrm>
                <a:off x="2652976" y="5096921"/>
                <a:ext cx="2335184" cy="542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algn="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  <p:sp>
            <p:nvSpPr>
              <p:cNvPr id="120" name="文本框 150"/>
              <p:cNvSpPr txBox="1"/>
              <p:nvPr/>
            </p:nvSpPr>
            <p:spPr bwMode="auto">
              <a:xfrm>
                <a:off x="3053108" y="4783304"/>
                <a:ext cx="1922797" cy="4008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BF53"/>
                    </a:solidFill>
                    <a:effectLst/>
                    <a:uLnTx/>
                    <a:uFillTx/>
                    <a:latin typeface="方正正黑简体" panose="02000000000000000000" pitchFamily="2" charset="-122"/>
                    <a:ea typeface="方正正黑简体" panose="02000000000000000000" pitchFamily="2" charset="-122"/>
                    <a:cs typeface="+mn-cs"/>
                  </a:rPr>
                  <a:t>在此添加标题</a:t>
                </a: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1884218" y="4628466"/>
              <a:ext cx="2431688" cy="855742"/>
              <a:chOff x="2652976" y="4783304"/>
              <a:chExt cx="2335184" cy="855742"/>
            </a:xfrm>
          </p:grpSpPr>
          <p:sp>
            <p:nvSpPr>
              <p:cNvPr id="122" name="文本框 155"/>
              <p:cNvSpPr txBox="1"/>
              <p:nvPr/>
            </p:nvSpPr>
            <p:spPr bwMode="auto">
              <a:xfrm>
                <a:off x="2652976" y="5096921"/>
                <a:ext cx="2335184" cy="542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algn="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  <p:sp>
            <p:nvSpPr>
              <p:cNvPr id="123" name="文本框 156"/>
              <p:cNvSpPr txBox="1"/>
              <p:nvPr/>
            </p:nvSpPr>
            <p:spPr bwMode="auto">
              <a:xfrm>
                <a:off x="3053108" y="4783304"/>
                <a:ext cx="1922797" cy="4008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1B3C5"/>
                    </a:solidFill>
                    <a:effectLst/>
                    <a:uLnTx/>
                    <a:uFillTx/>
                    <a:latin typeface="方正正黑简体" panose="02000000000000000000" pitchFamily="2" charset="-122"/>
                    <a:ea typeface="方正正黑简体" panose="02000000000000000000" pitchFamily="2" charset="-122"/>
                    <a:cs typeface="+mn-cs"/>
                  </a:rPr>
                  <a:t>在此添加标题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72245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组合 175"/>
          <p:cNvGrpSpPr/>
          <p:nvPr/>
        </p:nvGrpSpPr>
        <p:grpSpPr>
          <a:xfrm>
            <a:off x="972238" y="899348"/>
            <a:ext cx="7056146" cy="5311973"/>
            <a:chOff x="2317317" y="643203"/>
            <a:chExt cx="7572118" cy="5700404"/>
          </a:xfrm>
        </p:grpSpPr>
        <p:sp>
          <p:nvSpPr>
            <p:cNvPr id="89" name="矩形 88"/>
            <p:cNvSpPr/>
            <p:nvPr/>
          </p:nvSpPr>
          <p:spPr>
            <a:xfrm rot="2700000">
              <a:off x="6349172" y="3190339"/>
              <a:ext cx="1285008" cy="2395293"/>
            </a:xfrm>
            <a:prstGeom prst="rect">
              <a:avLst/>
            </a:prstGeom>
            <a:gradFill>
              <a:gsLst>
                <a:gs pos="0">
                  <a:srgbClr val="FFFFFF">
                    <a:lumMod val="50000"/>
                    <a:alpha val="17000"/>
                  </a:srgbClr>
                </a:gs>
                <a:gs pos="100000">
                  <a:srgbClr val="F5F6F8">
                    <a:alpha val="0"/>
                  </a:srgbClr>
                </a:gs>
              </a:gsLst>
              <a:lin ang="0" scaled="0"/>
            </a:gradFill>
            <a:ln w="25400" cap="flat" cmpd="sng" algn="ctr">
              <a:noFill/>
              <a:prstDash val="solid"/>
            </a:ln>
            <a:effectLst>
              <a:softEdge rad="12700"/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 rot="2700000">
              <a:off x="5395546" y="2227126"/>
              <a:ext cx="1285008" cy="2395293"/>
            </a:xfrm>
            <a:prstGeom prst="rect">
              <a:avLst/>
            </a:prstGeom>
            <a:gradFill>
              <a:gsLst>
                <a:gs pos="0">
                  <a:srgbClr val="FFFFFF">
                    <a:lumMod val="50000"/>
                    <a:alpha val="17000"/>
                  </a:srgbClr>
                </a:gs>
                <a:gs pos="100000">
                  <a:srgbClr val="F5F6F8">
                    <a:alpha val="0"/>
                  </a:srgbClr>
                </a:gs>
              </a:gsLst>
              <a:lin ang="0" scaled="0"/>
            </a:gradFill>
            <a:ln w="25400" cap="flat" cmpd="sng" algn="ctr">
              <a:noFill/>
              <a:prstDash val="solid"/>
            </a:ln>
            <a:effectLst>
              <a:softEdge rad="12700"/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 rot="2700000">
              <a:off x="4429432" y="1209019"/>
              <a:ext cx="1168154" cy="2395293"/>
            </a:xfrm>
            <a:prstGeom prst="rect">
              <a:avLst/>
            </a:prstGeom>
            <a:gradFill>
              <a:gsLst>
                <a:gs pos="0">
                  <a:srgbClr val="FFFFFF">
                    <a:lumMod val="50000"/>
                    <a:alpha val="17000"/>
                  </a:srgbClr>
                </a:gs>
                <a:gs pos="100000">
                  <a:srgbClr val="F5F6F8">
                    <a:alpha val="0"/>
                  </a:srgbClr>
                </a:gs>
              </a:gsLst>
              <a:lin ang="0" scaled="0"/>
            </a:gradFill>
            <a:ln w="25400" cap="flat" cmpd="sng" algn="ctr">
              <a:noFill/>
              <a:prstDash val="solid"/>
            </a:ln>
            <a:effectLst>
              <a:softEdge rad="12700"/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3694540" y="1086512"/>
              <a:ext cx="4727475" cy="4719923"/>
              <a:chOff x="5351890" y="762662"/>
              <a:chExt cx="4727475" cy="4719923"/>
            </a:xfrm>
          </p:grpSpPr>
          <p:sp>
            <p:nvSpPr>
              <p:cNvPr id="93" name="任意多边形 92"/>
              <p:cNvSpPr/>
              <p:nvPr/>
            </p:nvSpPr>
            <p:spPr>
              <a:xfrm>
                <a:off x="5351890" y="762662"/>
                <a:ext cx="4727475" cy="4719923"/>
              </a:xfrm>
              <a:custGeom>
                <a:avLst/>
                <a:gdLst>
                  <a:gd name="connsiteX0" fmla="*/ 308512 w 4727475"/>
                  <a:gd name="connsiteY0" fmla="*/ 0 h 4719923"/>
                  <a:gd name="connsiteX1" fmla="*/ 1542520 w 4727475"/>
                  <a:gd name="connsiteY1" fmla="*/ 0 h 4719923"/>
                  <a:gd name="connsiteX2" fmla="*/ 1851032 w 4727475"/>
                  <a:gd name="connsiteY2" fmla="*/ 308512 h 4719923"/>
                  <a:gd name="connsiteX3" fmla="*/ 1851032 w 4727475"/>
                  <a:gd name="connsiteY3" fmla="*/ 951837 h 4719923"/>
                  <a:gd name="connsiteX4" fmla="*/ 2492135 w 4727475"/>
                  <a:gd name="connsiteY4" fmla="*/ 951837 h 4719923"/>
                  <a:gd name="connsiteX5" fmla="*/ 2800647 w 4727475"/>
                  <a:gd name="connsiteY5" fmla="*/ 1260349 h 4719923"/>
                  <a:gd name="connsiteX6" fmla="*/ 2800647 w 4727475"/>
                  <a:gd name="connsiteY6" fmla="*/ 1910364 h 4719923"/>
                  <a:gd name="connsiteX7" fmla="*/ 3455549 w 4727475"/>
                  <a:gd name="connsiteY7" fmla="*/ 1910364 h 4719923"/>
                  <a:gd name="connsiteX8" fmla="*/ 3764061 w 4727475"/>
                  <a:gd name="connsiteY8" fmla="*/ 2218876 h 4719923"/>
                  <a:gd name="connsiteX9" fmla="*/ 3764061 w 4727475"/>
                  <a:gd name="connsiteY9" fmla="*/ 2868891 h 4719923"/>
                  <a:gd name="connsiteX10" fmla="*/ 4418963 w 4727475"/>
                  <a:gd name="connsiteY10" fmla="*/ 2868891 h 4719923"/>
                  <a:gd name="connsiteX11" fmla="*/ 4727475 w 4727475"/>
                  <a:gd name="connsiteY11" fmla="*/ 3177403 h 4719923"/>
                  <a:gd name="connsiteX12" fmla="*/ 4727475 w 4727475"/>
                  <a:gd name="connsiteY12" fmla="*/ 4411411 h 4719923"/>
                  <a:gd name="connsiteX13" fmla="*/ 4418963 w 4727475"/>
                  <a:gd name="connsiteY13" fmla="*/ 4719923 h 4719923"/>
                  <a:gd name="connsiteX14" fmla="*/ 3184955 w 4727475"/>
                  <a:gd name="connsiteY14" fmla="*/ 4719923 h 4719923"/>
                  <a:gd name="connsiteX15" fmla="*/ 2876443 w 4727475"/>
                  <a:gd name="connsiteY15" fmla="*/ 4411411 h 4719923"/>
                  <a:gd name="connsiteX16" fmla="*/ 2876443 w 4727475"/>
                  <a:gd name="connsiteY16" fmla="*/ 3761396 h 4719923"/>
                  <a:gd name="connsiteX17" fmla="*/ 2221541 w 4727475"/>
                  <a:gd name="connsiteY17" fmla="*/ 3761396 h 4719923"/>
                  <a:gd name="connsiteX18" fmla="*/ 1913029 w 4727475"/>
                  <a:gd name="connsiteY18" fmla="*/ 3452884 h 4719923"/>
                  <a:gd name="connsiteX19" fmla="*/ 1913029 w 4727475"/>
                  <a:gd name="connsiteY19" fmla="*/ 2802869 h 4719923"/>
                  <a:gd name="connsiteX20" fmla="*/ 1258127 w 4727475"/>
                  <a:gd name="connsiteY20" fmla="*/ 2802869 h 4719923"/>
                  <a:gd name="connsiteX21" fmla="*/ 949615 w 4727475"/>
                  <a:gd name="connsiteY21" fmla="*/ 2494357 h 4719923"/>
                  <a:gd name="connsiteX22" fmla="*/ 949615 w 4727475"/>
                  <a:gd name="connsiteY22" fmla="*/ 1851032 h 4719923"/>
                  <a:gd name="connsiteX23" fmla="*/ 308512 w 4727475"/>
                  <a:gd name="connsiteY23" fmla="*/ 1851032 h 4719923"/>
                  <a:gd name="connsiteX24" fmla="*/ 0 w 4727475"/>
                  <a:gd name="connsiteY24" fmla="*/ 1542520 h 4719923"/>
                  <a:gd name="connsiteX25" fmla="*/ 0 w 4727475"/>
                  <a:gd name="connsiteY25" fmla="*/ 308512 h 4719923"/>
                  <a:gd name="connsiteX26" fmla="*/ 308512 w 4727475"/>
                  <a:gd name="connsiteY26" fmla="*/ 0 h 4719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27475" h="4719923">
                    <a:moveTo>
                      <a:pt x="308512" y="0"/>
                    </a:moveTo>
                    <a:lnTo>
                      <a:pt x="1542520" y="0"/>
                    </a:lnTo>
                    <a:cubicBezTo>
                      <a:pt x="1712906" y="0"/>
                      <a:pt x="1851032" y="138126"/>
                      <a:pt x="1851032" y="308512"/>
                    </a:cubicBezTo>
                    <a:lnTo>
                      <a:pt x="1851032" y="951837"/>
                    </a:lnTo>
                    <a:lnTo>
                      <a:pt x="2492135" y="951837"/>
                    </a:lnTo>
                    <a:cubicBezTo>
                      <a:pt x="2662521" y="951837"/>
                      <a:pt x="2800647" y="1089963"/>
                      <a:pt x="2800647" y="1260349"/>
                    </a:cubicBezTo>
                    <a:lnTo>
                      <a:pt x="2800647" y="1910364"/>
                    </a:lnTo>
                    <a:lnTo>
                      <a:pt x="3455549" y="1910364"/>
                    </a:lnTo>
                    <a:cubicBezTo>
                      <a:pt x="3625935" y="1910364"/>
                      <a:pt x="3764061" y="2048490"/>
                      <a:pt x="3764061" y="2218876"/>
                    </a:cubicBezTo>
                    <a:lnTo>
                      <a:pt x="3764061" y="2868891"/>
                    </a:lnTo>
                    <a:lnTo>
                      <a:pt x="4418963" y="2868891"/>
                    </a:lnTo>
                    <a:cubicBezTo>
                      <a:pt x="4589349" y="2868891"/>
                      <a:pt x="4727475" y="3007017"/>
                      <a:pt x="4727475" y="3177403"/>
                    </a:cubicBezTo>
                    <a:lnTo>
                      <a:pt x="4727475" y="4411411"/>
                    </a:lnTo>
                    <a:cubicBezTo>
                      <a:pt x="4727475" y="4581797"/>
                      <a:pt x="4589349" y="4719923"/>
                      <a:pt x="4418963" y="4719923"/>
                    </a:cubicBezTo>
                    <a:lnTo>
                      <a:pt x="3184955" y="4719923"/>
                    </a:lnTo>
                    <a:cubicBezTo>
                      <a:pt x="3014569" y="4719923"/>
                      <a:pt x="2876443" y="4581797"/>
                      <a:pt x="2876443" y="4411411"/>
                    </a:cubicBezTo>
                    <a:lnTo>
                      <a:pt x="2876443" y="3761396"/>
                    </a:lnTo>
                    <a:lnTo>
                      <a:pt x="2221541" y="3761396"/>
                    </a:lnTo>
                    <a:cubicBezTo>
                      <a:pt x="2051155" y="3761396"/>
                      <a:pt x="1913029" y="3623270"/>
                      <a:pt x="1913029" y="3452884"/>
                    </a:cubicBezTo>
                    <a:lnTo>
                      <a:pt x="1913029" y="2802869"/>
                    </a:lnTo>
                    <a:lnTo>
                      <a:pt x="1258127" y="2802869"/>
                    </a:lnTo>
                    <a:cubicBezTo>
                      <a:pt x="1087741" y="2802869"/>
                      <a:pt x="949615" y="2664743"/>
                      <a:pt x="949615" y="2494357"/>
                    </a:cubicBezTo>
                    <a:lnTo>
                      <a:pt x="949615" y="1851032"/>
                    </a:lnTo>
                    <a:lnTo>
                      <a:pt x="308512" y="1851032"/>
                    </a:lnTo>
                    <a:cubicBezTo>
                      <a:pt x="138126" y="1851032"/>
                      <a:pt x="0" y="1712906"/>
                      <a:pt x="0" y="1542520"/>
                    </a:cubicBezTo>
                    <a:lnTo>
                      <a:pt x="0" y="308512"/>
                    </a:lnTo>
                    <a:cubicBezTo>
                      <a:pt x="0" y="138126"/>
                      <a:pt x="138126" y="0"/>
                      <a:pt x="308512" y="0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rgbClr val="ECECEC"/>
                  </a:gs>
                  <a:gs pos="50000">
                    <a:srgbClr val="FFFFFF"/>
                  </a:gs>
                </a:gsLst>
                <a:lin ang="13500000" scaled="0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77800" dist="889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8228333" y="3631553"/>
                <a:ext cx="1851032" cy="1851032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ECECEC"/>
                  </a:gs>
                  <a:gs pos="50000">
                    <a:srgbClr val="FFFFFF"/>
                  </a:gs>
                </a:gsLst>
                <a:lin ang="13500000" scaled="0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任意多边形 94"/>
              <p:cNvSpPr/>
              <p:nvPr/>
            </p:nvSpPr>
            <p:spPr>
              <a:xfrm>
                <a:off x="7264919" y="2673026"/>
                <a:ext cx="1851032" cy="1851032"/>
              </a:xfrm>
              <a:custGeom>
                <a:avLst/>
                <a:gdLst>
                  <a:gd name="connsiteX0" fmla="*/ 308512 w 1851032"/>
                  <a:gd name="connsiteY0" fmla="*/ 0 h 1851032"/>
                  <a:gd name="connsiteX1" fmla="*/ 1542520 w 1851032"/>
                  <a:gd name="connsiteY1" fmla="*/ 0 h 1851032"/>
                  <a:gd name="connsiteX2" fmla="*/ 1851032 w 1851032"/>
                  <a:gd name="connsiteY2" fmla="*/ 308512 h 1851032"/>
                  <a:gd name="connsiteX3" fmla="*/ 1851032 w 1851032"/>
                  <a:gd name="connsiteY3" fmla="*/ 975136 h 1851032"/>
                  <a:gd name="connsiteX4" fmla="*/ 975136 w 1851032"/>
                  <a:gd name="connsiteY4" fmla="*/ 1851032 h 1851032"/>
                  <a:gd name="connsiteX5" fmla="*/ 308512 w 1851032"/>
                  <a:gd name="connsiteY5" fmla="*/ 1851032 h 1851032"/>
                  <a:gd name="connsiteX6" fmla="*/ 0 w 1851032"/>
                  <a:gd name="connsiteY6" fmla="*/ 1542520 h 1851032"/>
                  <a:gd name="connsiteX7" fmla="*/ 0 w 1851032"/>
                  <a:gd name="connsiteY7" fmla="*/ 308512 h 1851032"/>
                  <a:gd name="connsiteX8" fmla="*/ 308512 w 1851032"/>
                  <a:gd name="connsiteY8" fmla="*/ 0 h 1851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51032" h="1851032">
                    <a:moveTo>
                      <a:pt x="308512" y="0"/>
                    </a:moveTo>
                    <a:lnTo>
                      <a:pt x="1542520" y="0"/>
                    </a:lnTo>
                    <a:cubicBezTo>
                      <a:pt x="1712906" y="0"/>
                      <a:pt x="1851032" y="138126"/>
                      <a:pt x="1851032" y="308512"/>
                    </a:cubicBezTo>
                    <a:lnTo>
                      <a:pt x="1851032" y="975136"/>
                    </a:lnTo>
                    <a:lnTo>
                      <a:pt x="975136" y="1851032"/>
                    </a:lnTo>
                    <a:lnTo>
                      <a:pt x="308512" y="1851032"/>
                    </a:lnTo>
                    <a:cubicBezTo>
                      <a:pt x="138126" y="1851032"/>
                      <a:pt x="0" y="1712906"/>
                      <a:pt x="0" y="1542520"/>
                    </a:cubicBezTo>
                    <a:lnTo>
                      <a:pt x="0" y="308512"/>
                    </a:lnTo>
                    <a:cubicBezTo>
                      <a:pt x="0" y="138126"/>
                      <a:pt x="138126" y="0"/>
                      <a:pt x="308512" y="0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rgbClr val="ECECEC"/>
                  </a:gs>
                  <a:gs pos="50000">
                    <a:srgbClr val="FFFFFF"/>
                  </a:gs>
                </a:gsLst>
                <a:lin ang="13500000" scaled="0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任意多边形 95"/>
              <p:cNvSpPr/>
              <p:nvPr/>
            </p:nvSpPr>
            <p:spPr>
              <a:xfrm>
                <a:off x="6301505" y="1714499"/>
                <a:ext cx="1851032" cy="1851032"/>
              </a:xfrm>
              <a:custGeom>
                <a:avLst/>
                <a:gdLst>
                  <a:gd name="connsiteX0" fmla="*/ 308512 w 1851032"/>
                  <a:gd name="connsiteY0" fmla="*/ 0 h 1851032"/>
                  <a:gd name="connsiteX1" fmla="*/ 1542520 w 1851032"/>
                  <a:gd name="connsiteY1" fmla="*/ 0 h 1851032"/>
                  <a:gd name="connsiteX2" fmla="*/ 1851032 w 1851032"/>
                  <a:gd name="connsiteY2" fmla="*/ 308512 h 1851032"/>
                  <a:gd name="connsiteX3" fmla="*/ 1851032 w 1851032"/>
                  <a:gd name="connsiteY3" fmla="*/ 975968 h 1851032"/>
                  <a:gd name="connsiteX4" fmla="*/ 975968 w 1851032"/>
                  <a:gd name="connsiteY4" fmla="*/ 1851032 h 1851032"/>
                  <a:gd name="connsiteX5" fmla="*/ 308512 w 1851032"/>
                  <a:gd name="connsiteY5" fmla="*/ 1851032 h 1851032"/>
                  <a:gd name="connsiteX6" fmla="*/ 0 w 1851032"/>
                  <a:gd name="connsiteY6" fmla="*/ 1542520 h 1851032"/>
                  <a:gd name="connsiteX7" fmla="*/ 0 w 1851032"/>
                  <a:gd name="connsiteY7" fmla="*/ 308512 h 1851032"/>
                  <a:gd name="connsiteX8" fmla="*/ 308512 w 1851032"/>
                  <a:gd name="connsiteY8" fmla="*/ 0 h 1851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51032" h="1851032">
                    <a:moveTo>
                      <a:pt x="308512" y="0"/>
                    </a:moveTo>
                    <a:lnTo>
                      <a:pt x="1542520" y="0"/>
                    </a:lnTo>
                    <a:cubicBezTo>
                      <a:pt x="1712906" y="0"/>
                      <a:pt x="1851032" y="138126"/>
                      <a:pt x="1851032" y="308512"/>
                    </a:cubicBezTo>
                    <a:lnTo>
                      <a:pt x="1851032" y="975968"/>
                    </a:lnTo>
                    <a:lnTo>
                      <a:pt x="975968" y="1851032"/>
                    </a:lnTo>
                    <a:lnTo>
                      <a:pt x="308512" y="1851032"/>
                    </a:lnTo>
                    <a:cubicBezTo>
                      <a:pt x="138126" y="1851032"/>
                      <a:pt x="0" y="1712906"/>
                      <a:pt x="0" y="1542520"/>
                    </a:cubicBezTo>
                    <a:lnTo>
                      <a:pt x="0" y="308512"/>
                    </a:lnTo>
                    <a:cubicBezTo>
                      <a:pt x="0" y="138126"/>
                      <a:pt x="138126" y="0"/>
                      <a:pt x="308512" y="0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rgbClr val="ECECEC"/>
                  </a:gs>
                  <a:gs pos="50000">
                    <a:srgbClr val="FFFFFF"/>
                  </a:gs>
                </a:gsLst>
                <a:lin ang="13500000" scaled="0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任意多边形 96"/>
              <p:cNvSpPr/>
              <p:nvPr/>
            </p:nvSpPr>
            <p:spPr>
              <a:xfrm>
                <a:off x="5351890" y="762662"/>
                <a:ext cx="1851032" cy="1851032"/>
              </a:xfrm>
              <a:custGeom>
                <a:avLst/>
                <a:gdLst>
                  <a:gd name="connsiteX0" fmla="*/ 308512 w 1851032"/>
                  <a:gd name="connsiteY0" fmla="*/ 0 h 1851032"/>
                  <a:gd name="connsiteX1" fmla="*/ 1542520 w 1851032"/>
                  <a:gd name="connsiteY1" fmla="*/ 0 h 1851032"/>
                  <a:gd name="connsiteX2" fmla="*/ 1851032 w 1851032"/>
                  <a:gd name="connsiteY2" fmla="*/ 308512 h 1851032"/>
                  <a:gd name="connsiteX3" fmla="*/ 1851032 w 1851032"/>
                  <a:gd name="connsiteY3" fmla="*/ 954187 h 1851032"/>
                  <a:gd name="connsiteX4" fmla="*/ 954187 w 1851032"/>
                  <a:gd name="connsiteY4" fmla="*/ 1851032 h 1851032"/>
                  <a:gd name="connsiteX5" fmla="*/ 308512 w 1851032"/>
                  <a:gd name="connsiteY5" fmla="*/ 1851032 h 1851032"/>
                  <a:gd name="connsiteX6" fmla="*/ 0 w 1851032"/>
                  <a:gd name="connsiteY6" fmla="*/ 1542520 h 1851032"/>
                  <a:gd name="connsiteX7" fmla="*/ 0 w 1851032"/>
                  <a:gd name="connsiteY7" fmla="*/ 308512 h 1851032"/>
                  <a:gd name="connsiteX8" fmla="*/ 308512 w 1851032"/>
                  <a:gd name="connsiteY8" fmla="*/ 0 h 1851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51032" h="1851032">
                    <a:moveTo>
                      <a:pt x="308512" y="0"/>
                    </a:moveTo>
                    <a:lnTo>
                      <a:pt x="1542520" y="0"/>
                    </a:lnTo>
                    <a:cubicBezTo>
                      <a:pt x="1712906" y="0"/>
                      <a:pt x="1851032" y="138126"/>
                      <a:pt x="1851032" y="308512"/>
                    </a:cubicBezTo>
                    <a:lnTo>
                      <a:pt x="1851032" y="954187"/>
                    </a:lnTo>
                    <a:lnTo>
                      <a:pt x="954187" y="1851032"/>
                    </a:lnTo>
                    <a:lnTo>
                      <a:pt x="308512" y="1851032"/>
                    </a:lnTo>
                    <a:cubicBezTo>
                      <a:pt x="138126" y="1851032"/>
                      <a:pt x="0" y="1712906"/>
                      <a:pt x="0" y="1542520"/>
                    </a:cubicBezTo>
                    <a:lnTo>
                      <a:pt x="0" y="308512"/>
                    </a:lnTo>
                    <a:cubicBezTo>
                      <a:pt x="0" y="138126"/>
                      <a:pt x="138126" y="0"/>
                      <a:pt x="308512" y="0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rgbClr val="ECECEC"/>
                  </a:gs>
                  <a:gs pos="50000">
                    <a:srgbClr val="FFFFFF"/>
                  </a:gs>
                </a:gsLst>
                <a:lin ang="13500000" scaled="0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98" name="组合 97"/>
              <p:cNvGrpSpPr/>
              <p:nvPr/>
            </p:nvGrpSpPr>
            <p:grpSpPr>
              <a:xfrm>
                <a:off x="5590902" y="1004410"/>
                <a:ext cx="4252913" cy="4229884"/>
                <a:chOff x="5590902" y="1004410"/>
                <a:chExt cx="4252913" cy="4229884"/>
              </a:xfrm>
            </p:grpSpPr>
            <p:sp>
              <p:nvSpPr>
                <p:cNvPr id="103" name="任意多边形 102"/>
                <p:cNvSpPr/>
                <p:nvPr/>
              </p:nvSpPr>
              <p:spPr>
                <a:xfrm>
                  <a:off x="7519559" y="2920043"/>
                  <a:ext cx="1378904" cy="1378904"/>
                </a:xfrm>
                <a:custGeom>
                  <a:avLst/>
                  <a:gdLst>
                    <a:gd name="connsiteX0" fmla="*/ 229822 w 1378904"/>
                    <a:gd name="connsiteY0" fmla="*/ 0 h 1378904"/>
                    <a:gd name="connsiteX1" fmla="*/ 1149082 w 1378904"/>
                    <a:gd name="connsiteY1" fmla="*/ 0 h 1378904"/>
                    <a:gd name="connsiteX2" fmla="*/ 1378904 w 1378904"/>
                    <a:gd name="connsiteY2" fmla="*/ 229822 h 1378904"/>
                    <a:gd name="connsiteX3" fmla="*/ 1378904 w 1378904"/>
                    <a:gd name="connsiteY3" fmla="*/ 938120 h 1378904"/>
                    <a:gd name="connsiteX4" fmla="*/ 938119 w 1378904"/>
                    <a:gd name="connsiteY4" fmla="*/ 1378904 h 1378904"/>
                    <a:gd name="connsiteX5" fmla="*/ 229822 w 1378904"/>
                    <a:gd name="connsiteY5" fmla="*/ 1378904 h 1378904"/>
                    <a:gd name="connsiteX6" fmla="*/ 0 w 1378904"/>
                    <a:gd name="connsiteY6" fmla="*/ 1149082 h 1378904"/>
                    <a:gd name="connsiteX7" fmla="*/ 0 w 1378904"/>
                    <a:gd name="connsiteY7" fmla="*/ 229822 h 1378904"/>
                    <a:gd name="connsiteX8" fmla="*/ 229822 w 1378904"/>
                    <a:gd name="connsiteY8" fmla="*/ 0 h 1378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78904" h="1378904">
                      <a:moveTo>
                        <a:pt x="229822" y="0"/>
                      </a:moveTo>
                      <a:lnTo>
                        <a:pt x="1149082" y="0"/>
                      </a:lnTo>
                      <a:cubicBezTo>
                        <a:pt x="1276009" y="0"/>
                        <a:pt x="1378904" y="102895"/>
                        <a:pt x="1378904" y="229822"/>
                      </a:cubicBezTo>
                      <a:lnTo>
                        <a:pt x="1378904" y="938120"/>
                      </a:lnTo>
                      <a:lnTo>
                        <a:pt x="938119" y="1378904"/>
                      </a:lnTo>
                      <a:lnTo>
                        <a:pt x="229822" y="1378904"/>
                      </a:lnTo>
                      <a:cubicBezTo>
                        <a:pt x="102895" y="1378904"/>
                        <a:pt x="0" y="1276009"/>
                        <a:pt x="0" y="1149082"/>
                      </a:cubicBezTo>
                      <a:lnTo>
                        <a:pt x="0" y="229822"/>
                      </a:lnTo>
                      <a:cubicBezTo>
                        <a:pt x="0" y="102895"/>
                        <a:pt x="102895" y="0"/>
                        <a:pt x="22982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ECECEC"/>
                    </a:gs>
                    <a:gs pos="50000">
                      <a:srgbClr val="FFFFFF"/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4" name="任意多边形 103"/>
                <p:cNvSpPr/>
                <p:nvPr/>
              </p:nvSpPr>
              <p:spPr>
                <a:xfrm>
                  <a:off x="5590902" y="1004410"/>
                  <a:ext cx="1378904" cy="1378904"/>
                </a:xfrm>
                <a:custGeom>
                  <a:avLst/>
                  <a:gdLst>
                    <a:gd name="connsiteX0" fmla="*/ 229822 w 1378904"/>
                    <a:gd name="connsiteY0" fmla="*/ 0 h 1378904"/>
                    <a:gd name="connsiteX1" fmla="*/ 1149082 w 1378904"/>
                    <a:gd name="connsiteY1" fmla="*/ 0 h 1378904"/>
                    <a:gd name="connsiteX2" fmla="*/ 1378904 w 1378904"/>
                    <a:gd name="connsiteY2" fmla="*/ 229822 h 1378904"/>
                    <a:gd name="connsiteX3" fmla="*/ 1378904 w 1378904"/>
                    <a:gd name="connsiteY3" fmla="*/ 938120 h 1378904"/>
                    <a:gd name="connsiteX4" fmla="*/ 938119 w 1378904"/>
                    <a:gd name="connsiteY4" fmla="*/ 1378904 h 1378904"/>
                    <a:gd name="connsiteX5" fmla="*/ 229822 w 1378904"/>
                    <a:gd name="connsiteY5" fmla="*/ 1378904 h 1378904"/>
                    <a:gd name="connsiteX6" fmla="*/ 0 w 1378904"/>
                    <a:gd name="connsiteY6" fmla="*/ 1149082 h 1378904"/>
                    <a:gd name="connsiteX7" fmla="*/ 0 w 1378904"/>
                    <a:gd name="connsiteY7" fmla="*/ 229822 h 1378904"/>
                    <a:gd name="connsiteX8" fmla="*/ 229822 w 1378904"/>
                    <a:gd name="connsiteY8" fmla="*/ 0 h 1378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78904" h="1378904">
                      <a:moveTo>
                        <a:pt x="229822" y="0"/>
                      </a:moveTo>
                      <a:lnTo>
                        <a:pt x="1149082" y="0"/>
                      </a:lnTo>
                      <a:cubicBezTo>
                        <a:pt x="1276009" y="0"/>
                        <a:pt x="1378904" y="102895"/>
                        <a:pt x="1378904" y="229822"/>
                      </a:cubicBezTo>
                      <a:lnTo>
                        <a:pt x="1378904" y="938120"/>
                      </a:lnTo>
                      <a:lnTo>
                        <a:pt x="938119" y="1378904"/>
                      </a:lnTo>
                      <a:lnTo>
                        <a:pt x="229822" y="1378904"/>
                      </a:lnTo>
                      <a:cubicBezTo>
                        <a:pt x="102895" y="1378904"/>
                        <a:pt x="0" y="1276009"/>
                        <a:pt x="0" y="1149082"/>
                      </a:cubicBezTo>
                      <a:lnTo>
                        <a:pt x="0" y="229822"/>
                      </a:lnTo>
                      <a:cubicBezTo>
                        <a:pt x="0" y="102895"/>
                        <a:pt x="102895" y="0"/>
                        <a:pt x="22982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ECECEC"/>
                    </a:gs>
                    <a:gs pos="50000">
                      <a:srgbClr val="FFFFFF"/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5" name="任意多边形 104"/>
                <p:cNvSpPr/>
                <p:nvPr/>
              </p:nvSpPr>
              <p:spPr>
                <a:xfrm flipH="1" flipV="1">
                  <a:off x="6538102" y="1939451"/>
                  <a:ext cx="1378904" cy="1378904"/>
                </a:xfrm>
                <a:custGeom>
                  <a:avLst/>
                  <a:gdLst>
                    <a:gd name="connsiteX0" fmla="*/ 938119 w 1378904"/>
                    <a:gd name="connsiteY0" fmla="*/ 1378904 h 1378904"/>
                    <a:gd name="connsiteX1" fmla="*/ 229822 w 1378904"/>
                    <a:gd name="connsiteY1" fmla="*/ 1378904 h 1378904"/>
                    <a:gd name="connsiteX2" fmla="*/ 0 w 1378904"/>
                    <a:gd name="connsiteY2" fmla="*/ 1149082 h 1378904"/>
                    <a:gd name="connsiteX3" fmla="*/ 0 w 1378904"/>
                    <a:gd name="connsiteY3" fmla="*/ 398585 h 1378904"/>
                    <a:gd name="connsiteX4" fmla="*/ 398585 w 1378904"/>
                    <a:gd name="connsiteY4" fmla="*/ 0 h 1378904"/>
                    <a:gd name="connsiteX5" fmla="*/ 1149082 w 1378904"/>
                    <a:gd name="connsiteY5" fmla="*/ 0 h 1378904"/>
                    <a:gd name="connsiteX6" fmla="*/ 1378904 w 1378904"/>
                    <a:gd name="connsiteY6" fmla="*/ 229822 h 1378904"/>
                    <a:gd name="connsiteX7" fmla="*/ 1378904 w 1378904"/>
                    <a:gd name="connsiteY7" fmla="*/ 938120 h 1378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78904" h="1378904">
                      <a:moveTo>
                        <a:pt x="938119" y="1378904"/>
                      </a:moveTo>
                      <a:lnTo>
                        <a:pt x="229822" y="1378904"/>
                      </a:lnTo>
                      <a:cubicBezTo>
                        <a:pt x="102895" y="1378904"/>
                        <a:pt x="0" y="1276009"/>
                        <a:pt x="0" y="1149082"/>
                      </a:cubicBezTo>
                      <a:lnTo>
                        <a:pt x="0" y="398585"/>
                      </a:lnTo>
                      <a:lnTo>
                        <a:pt x="398585" y="0"/>
                      </a:lnTo>
                      <a:lnTo>
                        <a:pt x="1149082" y="0"/>
                      </a:lnTo>
                      <a:cubicBezTo>
                        <a:pt x="1276009" y="0"/>
                        <a:pt x="1378904" y="102895"/>
                        <a:pt x="1378904" y="229822"/>
                      </a:cubicBezTo>
                      <a:lnTo>
                        <a:pt x="1378904" y="938120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ECECEC"/>
                    </a:gs>
                    <a:gs pos="50000">
                      <a:srgbClr val="FFFFFF"/>
                    </a:gs>
                  </a:gsLst>
                  <a:lin ang="13500000" scaled="0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6" name="任意多边形 105"/>
                <p:cNvSpPr/>
                <p:nvPr/>
              </p:nvSpPr>
              <p:spPr>
                <a:xfrm flipH="1" flipV="1">
                  <a:off x="8464911" y="3855390"/>
                  <a:ext cx="1378904" cy="1378904"/>
                </a:xfrm>
                <a:custGeom>
                  <a:avLst/>
                  <a:gdLst>
                    <a:gd name="connsiteX0" fmla="*/ 229822 w 1378904"/>
                    <a:gd name="connsiteY0" fmla="*/ 0 h 1378904"/>
                    <a:gd name="connsiteX1" fmla="*/ 1149082 w 1378904"/>
                    <a:gd name="connsiteY1" fmla="*/ 0 h 1378904"/>
                    <a:gd name="connsiteX2" fmla="*/ 1378904 w 1378904"/>
                    <a:gd name="connsiteY2" fmla="*/ 229822 h 1378904"/>
                    <a:gd name="connsiteX3" fmla="*/ 1378904 w 1378904"/>
                    <a:gd name="connsiteY3" fmla="*/ 938120 h 1378904"/>
                    <a:gd name="connsiteX4" fmla="*/ 938119 w 1378904"/>
                    <a:gd name="connsiteY4" fmla="*/ 1378904 h 1378904"/>
                    <a:gd name="connsiteX5" fmla="*/ 229822 w 1378904"/>
                    <a:gd name="connsiteY5" fmla="*/ 1378904 h 1378904"/>
                    <a:gd name="connsiteX6" fmla="*/ 0 w 1378904"/>
                    <a:gd name="connsiteY6" fmla="*/ 1149082 h 1378904"/>
                    <a:gd name="connsiteX7" fmla="*/ 0 w 1378904"/>
                    <a:gd name="connsiteY7" fmla="*/ 229822 h 1378904"/>
                    <a:gd name="connsiteX8" fmla="*/ 229822 w 1378904"/>
                    <a:gd name="connsiteY8" fmla="*/ 0 h 1378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78904" h="1378904">
                      <a:moveTo>
                        <a:pt x="229822" y="0"/>
                      </a:moveTo>
                      <a:lnTo>
                        <a:pt x="1149082" y="0"/>
                      </a:lnTo>
                      <a:cubicBezTo>
                        <a:pt x="1276009" y="0"/>
                        <a:pt x="1378904" y="102895"/>
                        <a:pt x="1378904" y="229822"/>
                      </a:cubicBezTo>
                      <a:lnTo>
                        <a:pt x="1378904" y="938120"/>
                      </a:lnTo>
                      <a:lnTo>
                        <a:pt x="938119" y="1378904"/>
                      </a:lnTo>
                      <a:lnTo>
                        <a:pt x="229822" y="1378904"/>
                      </a:lnTo>
                      <a:cubicBezTo>
                        <a:pt x="102895" y="1378904"/>
                        <a:pt x="0" y="1276009"/>
                        <a:pt x="0" y="1149082"/>
                      </a:cubicBezTo>
                      <a:lnTo>
                        <a:pt x="0" y="229822"/>
                      </a:lnTo>
                      <a:cubicBezTo>
                        <a:pt x="0" y="102895"/>
                        <a:pt x="102895" y="0"/>
                        <a:pt x="22982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ECECEC"/>
                    </a:gs>
                    <a:gs pos="50000">
                      <a:srgbClr val="FFFFFF"/>
                    </a:gs>
                  </a:gsLst>
                  <a:lin ang="13500000" scaled="0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99" name="矩形 98"/>
              <p:cNvSpPr/>
              <p:nvPr/>
            </p:nvSpPr>
            <p:spPr>
              <a:xfrm>
                <a:off x="5800896" y="1215895"/>
                <a:ext cx="955934" cy="955934"/>
              </a:xfrm>
              <a:prstGeom prst="rect">
                <a:avLst/>
              </a:prstGeom>
              <a:solidFill>
                <a:srgbClr val="FFBF53"/>
              </a:solidFill>
              <a:ln w="25400" cap="flat" cmpd="sng" algn="ctr">
                <a:noFill/>
                <a:prstDash val="solid"/>
              </a:ln>
              <a:effectLst>
                <a:innerShdw blurRad="165100" dist="76200" dir="13500000">
                  <a:srgbClr val="FFBF53">
                    <a:lumMod val="50000"/>
                    <a:alpha val="70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6755739" y="2166781"/>
                <a:ext cx="946469" cy="946469"/>
              </a:xfrm>
              <a:prstGeom prst="rect">
                <a:avLst/>
              </a:prstGeom>
              <a:solidFill>
                <a:srgbClr val="F17475"/>
              </a:solidFill>
              <a:ln w="25400" cap="flat" cmpd="sng" algn="ctr">
                <a:noFill/>
                <a:prstDash val="solid"/>
              </a:ln>
              <a:effectLst>
                <a:innerShdw blurRad="165100" dist="76200" dir="13500000">
                  <a:srgbClr val="F17475">
                    <a:lumMod val="50000"/>
                    <a:alpha val="66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7712468" y="3120575"/>
                <a:ext cx="955934" cy="955934"/>
              </a:xfrm>
              <a:prstGeom prst="rect">
                <a:avLst/>
              </a:prstGeom>
              <a:solidFill>
                <a:srgbClr val="01B3C5"/>
              </a:solidFill>
              <a:ln w="25400" cap="flat" cmpd="sng" algn="ctr">
                <a:noFill/>
                <a:prstDash val="solid"/>
              </a:ln>
              <a:effectLst>
                <a:innerShdw blurRad="165100" dist="76200" dir="13500000">
                  <a:srgbClr val="01B3C5">
                    <a:lumMod val="50000"/>
                    <a:alpha val="66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8676395" y="4077014"/>
                <a:ext cx="955934" cy="955934"/>
              </a:xfrm>
              <a:prstGeom prst="rect">
                <a:avLst/>
              </a:prstGeom>
              <a:solidFill>
                <a:srgbClr val="985CB0"/>
              </a:solidFill>
              <a:ln w="25400" cap="flat" cmpd="sng" algn="ctr">
                <a:noFill/>
                <a:prstDash val="solid"/>
              </a:ln>
              <a:effectLst>
                <a:innerShdw blurRad="165100" dist="76200" dir="13500000">
                  <a:srgbClr val="985CB0">
                    <a:lumMod val="50000"/>
                    <a:alpha val="70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5317117" y="1522961"/>
              <a:ext cx="1860471" cy="1843146"/>
              <a:chOff x="5317117" y="1370561"/>
              <a:chExt cx="1860471" cy="1843146"/>
            </a:xfrm>
          </p:grpSpPr>
          <p:sp>
            <p:nvSpPr>
              <p:cNvPr id="108" name="空心弧 107"/>
              <p:cNvSpPr/>
              <p:nvPr/>
            </p:nvSpPr>
            <p:spPr>
              <a:xfrm>
                <a:off x="5317117" y="1449599"/>
                <a:ext cx="1764108" cy="1764108"/>
              </a:xfrm>
              <a:prstGeom prst="blockArc">
                <a:avLst>
                  <a:gd name="adj1" fmla="val 16200000"/>
                  <a:gd name="adj2" fmla="val 0"/>
                  <a:gd name="adj3" fmla="val 2000"/>
                </a:avLst>
              </a:prstGeom>
              <a:solidFill>
                <a:srgbClr val="FFFFFF">
                  <a:lumMod val="6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09" name="组合 108"/>
              <p:cNvGrpSpPr/>
              <p:nvPr/>
            </p:nvGrpSpPr>
            <p:grpSpPr>
              <a:xfrm>
                <a:off x="5970950" y="1370561"/>
                <a:ext cx="227103" cy="227103"/>
                <a:chOff x="1962975" y="2736785"/>
                <a:chExt cx="302273" cy="302273"/>
              </a:xfrm>
            </p:grpSpPr>
            <p:sp>
              <p:nvSpPr>
                <p:cNvPr id="113" name="椭圆 112"/>
                <p:cNvSpPr/>
                <p:nvPr/>
              </p:nvSpPr>
              <p:spPr>
                <a:xfrm>
                  <a:off x="1962975" y="2736785"/>
                  <a:ext cx="302273" cy="302273"/>
                </a:xfrm>
                <a:prstGeom prst="ellipse">
                  <a:avLst/>
                </a:prstGeom>
                <a:solidFill>
                  <a:srgbClr val="EFEFEF"/>
                </a:solidFill>
                <a:ln w="25400" cap="flat" cmpd="sng" algn="ctr">
                  <a:noFill/>
                  <a:prstDash val="solid"/>
                </a:ln>
                <a:effectLst>
                  <a:outerShdw blurRad="88900" dist="38100" dir="2700000" algn="tl" rotWithShape="0">
                    <a:prstClr val="black">
                      <a:alpha val="26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25400" h="6350"/>
                </a:sp3d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2057005" y="2830815"/>
                  <a:ext cx="114212" cy="114212"/>
                </a:xfrm>
                <a:prstGeom prst="ellipse">
                  <a:avLst/>
                </a:prstGeom>
                <a:solidFill>
                  <a:srgbClr val="FFBF53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6950485" y="2291850"/>
                <a:ext cx="227103" cy="227103"/>
                <a:chOff x="1962975" y="2736785"/>
                <a:chExt cx="302273" cy="302273"/>
              </a:xfrm>
            </p:grpSpPr>
            <p:sp>
              <p:nvSpPr>
                <p:cNvPr id="111" name="椭圆 110"/>
                <p:cNvSpPr/>
                <p:nvPr/>
              </p:nvSpPr>
              <p:spPr>
                <a:xfrm>
                  <a:off x="1962975" y="2736785"/>
                  <a:ext cx="302273" cy="302273"/>
                </a:xfrm>
                <a:prstGeom prst="ellipse">
                  <a:avLst/>
                </a:prstGeom>
                <a:solidFill>
                  <a:srgbClr val="EFEFEF"/>
                </a:solidFill>
                <a:ln w="25400" cap="flat" cmpd="sng" algn="ctr">
                  <a:noFill/>
                  <a:prstDash val="solid"/>
                </a:ln>
                <a:effectLst>
                  <a:outerShdw blurRad="88900" dist="38100" dir="2700000" algn="tl" rotWithShape="0">
                    <a:prstClr val="black">
                      <a:alpha val="26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25400" h="6350"/>
                </a:sp3d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2057005" y="2830815"/>
                  <a:ext cx="114212" cy="114212"/>
                </a:xfrm>
                <a:prstGeom prst="ellipse">
                  <a:avLst/>
                </a:prstGeom>
                <a:solidFill>
                  <a:srgbClr val="01B3C5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15" name="组合 114"/>
            <p:cNvGrpSpPr/>
            <p:nvPr/>
          </p:nvGrpSpPr>
          <p:grpSpPr>
            <a:xfrm flipH="1" flipV="1">
              <a:off x="4991056" y="3569319"/>
              <a:ext cx="1860471" cy="1843146"/>
              <a:chOff x="5317117" y="1370561"/>
              <a:chExt cx="1860471" cy="1843146"/>
            </a:xfrm>
          </p:grpSpPr>
          <p:sp>
            <p:nvSpPr>
              <p:cNvPr id="116" name="空心弧 115"/>
              <p:cNvSpPr/>
              <p:nvPr/>
            </p:nvSpPr>
            <p:spPr>
              <a:xfrm>
                <a:off x="5317117" y="1449599"/>
                <a:ext cx="1764108" cy="1764108"/>
              </a:xfrm>
              <a:prstGeom prst="blockArc">
                <a:avLst>
                  <a:gd name="adj1" fmla="val 16200000"/>
                  <a:gd name="adj2" fmla="val 0"/>
                  <a:gd name="adj3" fmla="val 2000"/>
                </a:avLst>
              </a:prstGeom>
              <a:solidFill>
                <a:srgbClr val="FFFFFF">
                  <a:lumMod val="6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17" name="组合 116"/>
              <p:cNvGrpSpPr/>
              <p:nvPr/>
            </p:nvGrpSpPr>
            <p:grpSpPr>
              <a:xfrm>
                <a:off x="5970950" y="1370561"/>
                <a:ext cx="227103" cy="227103"/>
                <a:chOff x="1962975" y="2736785"/>
                <a:chExt cx="302273" cy="302273"/>
              </a:xfrm>
            </p:grpSpPr>
            <p:sp>
              <p:nvSpPr>
                <p:cNvPr id="121" name="椭圆 120"/>
                <p:cNvSpPr/>
                <p:nvPr/>
              </p:nvSpPr>
              <p:spPr>
                <a:xfrm>
                  <a:off x="1962975" y="2736785"/>
                  <a:ext cx="302273" cy="302273"/>
                </a:xfrm>
                <a:prstGeom prst="ellipse">
                  <a:avLst/>
                </a:prstGeom>
                <a:solidFill>
                  <a:srgbClr val="EFEFEF"/>
                </a:solidFill>
                <a:ln w="25400" cap="flat" cmpd="sng" algn="ctr">
                  <a:noFill/>
                  <a:prstDash val="solid"/>
                </a:ln>
                <a:effectLst>
                  <a:outerShdw blurRad="88900" dist="38100" dir="2700000" algn="tl" rotWithShape="0">
                    <a:prstClr val="black">
                      <a:alpha val="26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25400" h="6350"/>
                </a:sp3d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2057005" y="2830815"/>
                  <a:ext cx="114212" cy="114212"/>
                </a:xfrm>
                <a:prstGeom prst="ellipse">
                  <a:avLst/>
                </a:prstGeom>
                <a:solidFill>
                  <a:srgbClr val="985CB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6950485" y="2291850"/>
                <a:ext cx="227103" cy="227103"/>
                <a:chOff x="1962975" y="2736785"/>
                <a:chExt cx="302273" cy="302273"/>
              </a:xfrm>
            </p:grpSpPr>
            <p:sp>
              <p:nvSpPr>
                <p:cNvPr id="119" name="椭圆 118"/>
                <p:cNvSpPr/>
                <p:nvPr/>
              </p:nvSpPr>
              <p:spPr>
                <a:xfrm>
                  <a:off x="1962975" y="2736785"/>
                  <a:ext cx="302273" cy="302273"/>
                </a:xfrm>
                <a:prstGeom prst="ellipse">
                  <a:avLst/>
                </a:prstGeom>
                <a:solidFill>
                  <a:srgbClr val="EFEFEF"/>
                </a:solidFill>
                <a:ln w="25400" cap="flat" cmpd="sng" algn="ctr">
                  <a:noFill/>
                  <a:prstDash val="solid"/>
                </a:ln>
                <a:effectLst>
                  <a:outerShdw blurRad="88900" dist="38100" dir="2700000" algn="tl" rotWithShape="0">
                    <a:prstClr val="black">
                      <a:alpha val="26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25400" h="6350"/>
                </a:sp3d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20" name="椭圆 119"/>
                <p:cNvSpPr/>
                <p:nvPr/>
              </p:nvSpPr>
              <p:spPr>
                <a:xfrm>
                  <a:off x="2057005" y="2830815"/>
                  <a:ext cx="114212" cy="114212"/>
                </a:xfrm>
                <a:prstGeom prst="ellipse">
                  <a:avLst/>
                </a:prstGeom>
                <a:solidFill>
                  <a:srgbClr val="F17475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23" name="组合 122"/>
            <p:cNvGrpSpPr/>
            <p:nvPr/>
          </p:nvGrpSpPr>
          <p:grpSpPr>
            <a:xfrm flipH="1">
              <a:off x="5916670" y="643203"/>
              <a:ext cx="2529284" cy="888308"/>
              <a:chOff x="2652976" y="4783304"/>
              <a:chExt cx="2335184" cy="888308"/>
            </a:xfrm>
          </p:grpSpPr>
          <p:sp>
            <p:nvSpPr>
              <p:cNvPr id="124" name="文本框 78"/>
              <p:cNvSpPr txBox="1"/>
              <p:nvPr/>
            </p:nvSpPr>
            <p:spPr bwMode="auto">
              <a:xfrm>
                <a:off x="2652976" y="5096921"/>
                <a:ext cx="2335184" cy="5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  <p:sp>
            <p:nvSpPr>
              <p:cNvPr id="125" name="文本框 79"/>
              <p:cNvSpPr txBox="1"/>
              <p:nvPr/>
            </p:nvSpPr>
            <p:spPr bwMode="auto">
              <a:xfrm>
                <a:off x="3053108" y="4783304"/>
                <a:ext cx="1922797" cy="42936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BF53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2317317" y="3946549"/>
              <a:ext cx="2498033" cy="888308"/>
              <a:chOff x="2652976" y="4783304"/>
              <a:chExt cx="2335184" cy="888308"/>
            </a:xfrm>
          </p:grpSpPr>
          <p:sp>
            <p:nvSpPr>
              <p:cNvPr id="127" name="文本框 81"/>
              <p:cNvSpPr txBox="1"/>
              <p:nvPr/>
            </p:nvSpPr>
            <p:spPr bwMode="auto">
              <a:xfrm>
                <a:off x="2652976" y="5096921"/>
                <a:ext cx="2335184" cy="5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 smtClean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</a:t>
                </a: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字内容文字内容文字内容</a:t>
                </a:r>
              </a:p>
              <a:p>
                <a:pPr lvl="0" algn="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  <p:sp>
            <p:nvSpPr>
              <p:cNvPr id="128" name="文本框 82"/>
              <p:cNvSpPr txBox="1"/>
              <p:nvPr/>
            </p:nvSpPr>
            <p:spPr bwMode="auto">
              <a:xfrm>
                <a:off x="3053108" y="4783304"/>
                <a:ext cx="1922797" cy="42936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17475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 flipH="1">
              <a:off x="7360151" y="2132091"/>
              <a:ext cx="2529284" cy="888308"/>
              <a:chOff x="2652976" y="4783304"/>
              <a:chExt cx="2335184" cy="888308"/>
            </a:xfrm>
          </p:grpSpPr>
          <p:sp>
            <p:nvSpPr>
              <p:cNvPr id="130" name="文本框 84"/>
              <p:cNvSpPr txBox="1"/>
              <p:nvPr/>
            </p:nvSpPr>
            <p:spPr bwMode="auto">
              <a:xfrm>
                <a:off x="2652976" y="5096921"/>
                <a:ext cx="2335184" cy="5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  <p:sp>
            <p:nvSpPr>
              <p:cNvPr id="131" name="文本框 85"/>
              <p:cNvSpPr txBox="1"/>
              <p:nvPr/>
            </p:nvSpPr>
            <p:spPr bwMode="auto">
              <a:xfrm>
                <a:off x="3053108" y="4783304"/>
                <a:ext cx="1922797" cy="42936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1B3C5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3753640" y="5455299"/>
              <a:ext cx="2498033" cy="888308"/>
              <a:chOff x="2652976" y="4783304"/>
              <a:chExt cx="2335184" cy="888308"/>
            </a:xfrm>
          </p:grpSpPr>
          <p:sp>
            <p:nvSpPr>
              <p:cNvPr id="133" name="文本框 87"/>
              <p:cNvSpPr txBox="1"/>
              <p:nvPr/>
            </p:nvSpPr>
            <p:spPr bwMode="auto">
              <a:xfrm>
                <a:off x="2652976" y="5096921"/>
                <a:ext cx="2335184" cy="5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  <a:p>
                <a:pPr lvl="0" algn="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</a:t>
                </a:r>
              </a:p>
            </p:txBody>
          </p:sp>
          <p:sp>
            <p:nvSpPr>
              <p:cNvPr id="134" name="文本框 88"/>
              <p:cNvSpPr txBox="1"/>
              <p:nvPr/>
            </p:nvSpPr>
            <p:spPr bwMode="auto">
              <a:xfrm>
                <a:off x="3053108" y="4783304"/>
                <a:ext cx="1922797" cy="42936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85CB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7309521" y="4642453"/>
              <a:ext cx="667667" cy="710597"/>
              <a:chOff x="7309521" y="4642453"/>
              <a:chExt cx="667667" cy="710597"/>
            </a:xfrm>
          </p:grpSpPr>
          <p:sp>
            <p:nvSpPr>
              <p:cNvPr id="136" name="任意多边形 135"/>
              <p:cNvSpPr/>
              <p:nvPr/>
            </p:nvSpPr>
            <p:spPr>
              <a:xfrm>
                <a:off x="7312819" y="4648200"/>
                <a:ext cx="664369" cy="704850"/>
              </a:xfrm>
              <a:custGeom>
                <a:avLst/>
                <a:gdLst>
                  <a:gd name="connsiteX0" fmla="*/ 0 w 664369"/>
                  <a:gd name="connsiteY0" fmla="*/ 352425 h 704850"/>
                  <a:gd name="connsiteX1" fmla="*/ 269081 w 664369"/>
                  <a:gd name="connsiteY1" fmla="*/ 704850 h 704850"/>
                  <a:gd name="connsiteX2" fmla="*/ 664369 w 664369"/>
                  <a:gd name="connsiteY2" fmla="*/ 704850 h 704850"/>
                  <a:gd name="connsiteX3" fmla="*/ 661987 w 664369"/>
                  <a:gd name="connsiteY3" fmla="*/ 304800 h 704850"/>
                  <a:gd name="connsiteX4" fmla="*/ 378619 w 664369"/>
                  <a:gd name="connsiteY4" fmla="*/ 35719 h 704850"/>
                  <a:gd name="connsiteX5" fmla="*/ 330994 w 664369"/>
                  <a:gd name="connsiteY5" fmla="*/ 40481 h 704850"/>
                  <a:gd name="connsiteX6" fmla="*/ 285750 w 664369"/>
                  <a:gd name="connsiteY6" fmla="*/ 0 h 704850"/>
                  <a:gd name="connsiteX7" fmla="*/ 207169 w 664369"/>
                  <a:gd name="connsiteY7" fmla="*/ 42863 h 704850"/>
                  <a:gd name="connsiteX8" fmla="*/ 92869 w 664369"/>
                  <a:gd name="connsiteY8" fmla="*/ 47625 h 704850"/>
                  <a:gd name="connsiteX9" fmla="*/ 21431 w 664369"/>
                  <a:gd name="connsiteY9" fmla="*/ 47625 h 704850"/>
                  <a:gd name="connsiteX10" fmla="*/ 0 w 664369"/>
                  <a:gd name="connsiteY10" fmla="*/ 352425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4369" h="704850">
                    <a:moveTo>
                      <a:pt x="0" y="352425"/>
                    </a:moveTo>
                    <a:lnTo>
                      <a:pt x="269081" y="704850"/>
                    </a:lnTo>
                    <a:lnTo>
                      <a:pt x="664369" y="704850"/>
                    </a:lnTo>
                    <a:lnTo>
                      <a:pt x="661987" y="304800"/>
                    </a:lnTo>
                    <a:lnTo>
                      <a:pt x="378619" y="35719"/>
                    </a:lnTo>
                    <a:lnTo>
                      <a:pt x="330994" y="40481"/>
                    </a:lnTo>
                    <a:lnTo>
                      <a:pt x="285750" y="0"/>
                    </a:lnTo>
                    <a:lnTo>
                      <a:pt x="207169" y="42863"/>
                    </a:lnTo>
                    <a:lnTo>
                      <a:pt x="92869" y="47625"/>
                    </a:lnTo>
                    <a:lnTo>
                      <a:pt x="21431" y="47625"/>
                    </a:lnTo>
                    <a:lnTo>
                      <a:pt x="0" y="352425"/>
                    </a:lnTo>
                    <a:close/>
                  </a:path>
                </a:pathLst>
              </a:custGeom>
              <a:gradFill>
                <a:gsLst>
                  <a:gs pos="0">
                    <a:srgbClr val="24142A"/>
                  </a:gs>
                  <a:gs pos="100000">
                    <a:srgbClr val="985CB0"/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37" name="组合 136"/>
              <p:cNvGrpSpPr/>
              <p:nvPr/>
            </p:nvGrpSpPr>
            <p:grpSpPr>
              <a:xfrm>
                <a:off x="7309521" y="4642453"/>
                <a:ext cx="389258" cy="451062"/>
                <a:chOff x="6596990" y="5657399"/>
                <a:chExt cx="428184" cy="496168"/>
              </a:xfrm>
              <a:solidFill>
                <a:srgbClr val="FFFFFF"/>
              </a:solidFill>
            </p:grpSpPr>
            <p:sp>
              <p:nvSpPr>
                <p:cNvPr id="138" name="Freeform 25"/>
                <p:cNvSpPr>
                  <a:spLocks/>
                </p:cNvSpPr>
                <p:nvPr/>
              </p:nvSpPr>
              <p:spPr bwMode="auto">
                <a:xfrm>
                  <a:off x="6678095" y="6064113"/>
                  <a:ext cx="265975" cy="89454"/>
                </a:xfrm>
                <a:custGeom>
                  <a:avLst/>
                  <a:gdLst>
                    <a:gd name="T0" fmla="*/ 86 w 94"/>
                    <a:gd name="T1" fmla="*/ 22 h 32"/>
                    <a:gd name="T2" fmla="*/ 64 w 94"/>
                    <a:gd name="T3" fmla="*/ 22 h 32"/>
                    <a:gd name="T4" fmla="*/ 64 w 94"/>
                    <a:gd name="T5" fmla="*/ 0 h 32"/>
                    <a:gd name="T6" fmla="*/ 31 w 94"/>
                    <a:gd name="T7" fmla="*/ 0 h 32"/>
                    <a:gd name="T8" fmla="*/ 31 w 94"/>
                    <a:gd name="T9" fmla="*/ 22 h 32"/>
                    <a:gd name="T10" fmla="*/ 8 w 94"/>
                    <a:gd name="T11" fmla="*/ 22 h 32"/>
                    <a:gd name="T12" fmla="*/ 0 w 94"/>
                    <a:gd name="T13" fmla="*/ 27 h 32"/>
                    <a:gd name="T14" fmla="*/ 0 w 94"/>
                    <a:gd name="T15" fmla="*/ 32 h 32"/>
                    <a:gd name="T16" fmla="*/ 94 w 94"/>
                    <a:gd name="T17" fmla="*/ 32 h 32"/>
                    <a:gd name="T18" fmla="*/ 94 w 94"/>
                    <a:gd name="T19" fmla="*/ 27 h 32"/>
                    <a:gd name="T20" fmla="*/ 86 w 94"/>
                    <a:gd name="T21" fmla="*/ 2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4" h="32">
                      <a:moveTo>
                        <a:pt x="86" y="22"/>
                      </a:move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8" y="22"/>
                        <a:pt x="8" y="22"/>
                        <a:pt x="8" y="22"/>
                      </a:cubicBezTo>
                      <a:cubicBezTo>
                        <a:pt x="4" y="22"/>
                        <a:pt x="0" y="24"/>
                        <a:pt x="0" y="27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94" y="32"/>
                        <a:pt x="94" y="32"/>
                        <a:pt x="94" y="32"/>
                      </a:cubicBezTo>
                      <a:cubicBezTo>
                        <a:pt x="94" y="27"/>
                        <a:pt x="94" y="27"/>
                        <a:pt x="94" y="27"/>
                      </a:cubicBezTo>
                      <a:cubicBezTo>
                        <a:pt x="94" y="24"/>
                        <a:pt x="90" y="22"/>
                        <a:pt x="86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39" name="Freeform 26"/>
                <p:cNvSpPr>
                  <a:spLocks/>
                </p:cNvSpPr>
                <p:nvPr/>
              </p:nvSpPr>
              <p:spPr bwMode="auto">
                <a:xfrm>
                  <a:off x="6718647" y="5789789"/>
                  <a:ext cx="66792" cy="124042"/>
                </a:xfrm>
                <a:custGeom>
                  <a:avLst/>
                  <a:gdLst>
                    <a:gd name="T0" fmla="*/ 15 w 24"/>
                    <a:gd name="T1" fmla="*/ 18 h 44"/>
                    <a:gd name="T2" fmla="*/ 9 w 24"/>
                    <a:gd name="T3" fmla="*/ 14 h 44"/>
                    <a:gd name="T4" fmla="*/ 13 w 24"/>
                    <a:gd name="T5" fmla="*/ 11 h 44"/>
                    <a:gd name="T6" fmla="*/ 21 w 24"/>
                    <a:gd name="T7" fmla="*/ 13 h 44"/>
                    <a:gd name="T8" fmla="*/ 23 w 24"/>
                    <a:gd name="T9" fmla="*/ 6 h 44"/>
                    <a:gd name="T10" fmla="*/ 15 w 24"/>
                    <a:gd name="T11" fmla="*/ 5 h 44"/>
                    <a:gd name="T12" fmla="*/ 15 w 24"/>
                    <a:gd name="T13" fmla="*/ 0 h 44"/>
                    <a:gd name="T14" fmla="*/ 9 w 24"/>
                    <a:gd name="T15" fmla="*/ 0 h 44"/>
                    <a:gd name="T16" fmla="*/ 9 w 24"/>
                    <a:gd name="T17" fmla="*/ 5 h 44"/>
                    <a:gd name="T18" fmla="*/ 0 w 24"/>
                    <a:gd name="T19" fmla="*/ 15 h 44"/>
                    <a:gd name="T20" fmla="*/ 10 w 24"/>
                    <a:gd name="T21" fmla="*/ 25 h 44"/>
                    <a:gd name="T22" fmla="*/ 16 w 24"/>
                    <a:gd name="T23" fmla="*/ 29 h 44"/>
                    <a:gd name="T24" fmla="*/ 11 w 24"/>
                    <a:gd name="T25" fmla="*/ 33 h 44"/>
                    <a:gd name="T26" fmla="*/ 2 w 24"/>
                    <a:gd name="T27" fmla="*/ 30 h 44"/>
                    <a:gd name="T28" fmla="*/ 0 w 24"/>
                    <a:gd name="T29" fmla="*/ 37 h 44"/>
                    <a:gd name="T30" fmla="*/ 9 w 24"/>
                    <a:gd name="T31" fmla="*/ 39 h 44"/>
                    <a:gd name="T32" fmla="*/ 9 w 24"/>
                    <a:gd name="T33" fmla="*/ 44 h 44"/>
                    <a:gd name="T34" fmla="*/ 15 w 24"/>
                    <a:gd name="T35" fmla="*/ 44 h 44"/>
                    <a:gd name="T36" fmla="*/ 15 w 24"/>
                    <a:gd name="T37" fmla="*/ 38 h 44"/>
                    <a:gd name="T38" fmla="*/ 24 w 24"/>
                    <a:gd name="T39" fmla="*/ 29 h 44"/>
                    <a:gd name="T40" fmla="*/ 15 w 24"/>
                    <a:gd name="T41" fmla="*/ 1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4" h="44">
                      <a:moveTo>
                        <a:pt x="15" y="18"/>
                      </a:moveTo>
                      <a:cubicBezTo>
                        <a:pt x="10" y="17"/>
                        <a:pt x="9" y="15"/>
                        <a:pt x="9" y="14"/>
                      </a:cubicBezTo>
                      <a:cubicBezTo>
                        <a:pt x="9" y="12"/>
                        <a:pt x="10" y="11"/>
                        <a:pt x="13" y="11"/>
                      </a:cubicBezTo>
                      <a:cubicBezTo>
                        <a:pt x="17" y="11"/>
                        <a:pt x="20" y="12"/>
                        <a:pt x="21" y="13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6"/>
                        <a:pt x="18" y="5"/>
                        <a:pt x="15" y="5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4" y="6"/>
                        <a:pt x="0" y="10"/>
                        <a:pt x="0" y="15"/>
                      </a:cubicBezTo>
                      <a:cubicBezTo>
                        <a:pt x="0" y="20"/>
                        <a:pt x="4" y="23"/>
                        <a:pt x="10" y="25"/>
                      </a:cubicBezTo>
                      <a:cubicBezTo>
                        <a:pt x="14" y="26"/>
                        <a:pt x="16" y="27"/>
                        <a:pt x="16" y="29"/>
                      </a:cubicBezTo>
                      <a:cubicBezTo>
                        <a:pt x="16" y="31"/>
                        <a:pt x="14" y="33"/>
                        <a:pt x="11" y="33"/>
                      </a:cubicBezTo>
                      <a:cubicBezTo>
                        <a:pt x="7" y="33"/>
                        <a:pt x="4" y="32"/>
                        <a:pt x="2" y="3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2" y="38"/>
                        <a:pt x="6" y="39"/>
                        <a:pt x="9" y="39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5" y="44"/>
                        <a:pt x="15" y="44"/>
                        <a:pt x="15" y="44"/>
                      </a:cubicBezTo>
                      <a:cubicBezTo>
                        <a:pt x="15" y="38"/>
                        <a:pt x="15" y="38"/>
                        <a:pt x="15" y="38"/>
                      </a:cubicBezTo>
                      <a:cubicBezTo>
                        <a:pt x="21" y="37"/>
                        <a:pt x="24" y="33"/>
                        <a:pt x="24" y="29"/>
                      </a:cubicBezTo>
                      <a:cubicBezTo>
                        <a:pt x="24" y="24"/>
                        <a:pt x="22" y="21"/>
                        <a:pt x="15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40" name="Freeform 27"/>
                <p:cNvSpPr>
                  <a:spLocks noEditPoints="1"/>
                </p:cNvSpPr>
                <p:nvPr/>
              </p:nvSpPr>
              <p:spPr bwMode="auto">
                <a:xfrm>
                  <a:off x="6655434" y="5758779"/>
                  <a:ext cx="192027" cy="186063"/>
                </a:xfrm>
                <a:custGeom>
                  <a:avLst/>
                  <a:gdLst>
                    <a:gd name="T0" fmla="*/ 34 w 68"/>
                    <a:gd name="T1" fmla="*/ 0 h 66"/>
                    <a:gd name="T2" fmla="*/ 0 w 68"/>
                    <a:gd name="T3" fmla="*/ 33 h 66"/>
                    <a:gd name="T4" fmla="*/ 34 w 68"/>
                    <a:gd name="T5" fmla="*/ 66 h 66"/>
                    <a:gd name="T6" fmla="*/ 68 w 68"/>
                    <a:gd name="T7" fmla="*/ 33 h 66"/>
                    <a:gd name="T8" fmla="*/ 34 w 68"/>
                    <a:gd name="T9" fmla="*/ 0 h 66"/>
                    <a:gd name="T10" fmla="*/ 34 w 68"/>
                    <a:gd name="T11" fmla="*/ 59 h 66"/>
                    <a:gd name="T12" fmla="*/ 7 w 68"/>
                    <a:gd name="T13" fmla="*/ 33 h 66"/>
                    <a:gd name="T14" fmla="*/ 34 w 68"/>
                    <a:gd name="T15" fmla="*/ 7 h 66"/>
                    <a:gd name="T16" fmla="*/ 60 w 68"/>
                    <a:gd name="T17" fmla="*/ 33 h 66"/>
                    <a:gd name="T18" fmla="*/ 34 w 68"/>
                    <a:gd name="T19" fmla="*/ 59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8" h="66">
                      <a:moveTo>
                        <a:pt x="34" y="0"/>
                      </a:moveTo>
                      <a:cubicBezTo>
                        <a:pt x="15" y="0"/>
                        <a:pt x="0" y="15"/>
                        <a:pt x="0" y="33"/>
                      </a:cubicBezTo>
                      <a:cubicBezTo>
                        <a:pt x="0" y="51"/>
                        <a:pt x="15" y="66"/>
                        <a:pt x="34" y="66"/>
                      </a:cubicBezTo>
                      <a:cubicBezTo>
                        <a:pt x="53" y="66"/>
                        <a:pt x="68" y="51"/>
                        <a:pt x="68" y="33"/>
                      </a:cubicBezTo>
                      <a:cubicBezTo>
                        <a:pt x="68" y="15"/>
                        <a:pt x="53" y="0"/>
                        <a:pt x="34" y="0"/>
                      </a:cubicBezTo>
                      <a:close/>
                      <a:moveTo>
                        <a:pt x="34" y="59"/>
                      </a:moveTo>
                      <a:cubicBezTo>
                        <a:pt x="19" y="59"/>
                        <a:pt x="7" y="47"/>
                        <a:pt x="7" y="33"/>
                      </a:cubicBezTo>
                      <a:cubicBezTo>
                        <a:pt x="7" y="19"/>
                        <a:pt x="19" y="7"/>
                        <a:pt x="34" y="7"/>
                      </a:cubicBezTo>
                      <a:cubicBezTo>
                        <a:pt x="49" y="7"/>
                        <a:pt x="60" y="19"/>
                        <a:pt x="60" y="33"/>
                      </a:cubicBezTo>
                      <a:cubicBezTo>
                        <a:pt x="60" y="47"/>
                        <a:pt x="49" y="59"/>
                        <a:pt x="34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41" name="Freeform 28"/>
                <p:cNvSpPr>
                  <a:spLocks/>
                </p:cNvSpPr>
                <p:nvPr/>
              </p:nvSpPr>
              <p:spPr bwMode="auto">
                <a:xfrm>
                  <a:off x="6876085" y="5680060"/>
                  <a:ext cx="53672" cy="98995"/>
                </a:xfrm>
                <a:custGeom>
                  <a:avLst/>
                  <a:gdLst>
                    <a:gd name="T0" fmla="*/ 8 w 19"/>
                    <a:gd name="T1" fmla="*/ 26 h 35"/>
                    <a:gd name="T2" fmla="*/ 1 w 19"/>
                    <a:gd name="T3" fmla="*/ 24 h 35"/>
                    <a:gd name="T4" fmla="*/ 0 w 19"/>
                    <a:gd name="T5" fmla="*/ 29 h 35"/>
                    <a:gd name="T6" fmla="*/ 7 w 19"/>
                    <a:gd name="T7" fmla="*/ 31 h 35"/>
                    <a:gd name="T8" fmla="*/ 7 w 19"/>
                    <a:gd name="T9" fmla="*/ 35 h 35"/>
                    <a:gd name="T10" fmla="*/ 11 w 19"/>
                    <a:gd name="T11" fmla="*/ 35 h 35"/>
                    <a:gd name="T12" fmla="*/ 11 w 19"/>
                    <a:gd name="T13" fmla="*/ 30 h 35"/>
                    <a:gd name="T14" fmla="*/ 19 w 19"/>
                    <a:gd name="T15" fmla="*/ 23 h 35"/>
                    <a:gd name="T16" fmla="*/ 12 w 19"/>
                    <a:gd name="T17" fmla="*/ 15 h 35"/>
                    <a:gd name="T18" fmla="*/ 7 w 19"/>
                    <a:gd name="T19" fmla="*/ 11 h 35"/>
                    <a:gd name="T20" fmla="*/ 10 w 19"/>
                    <a:gd name="T21" fmla="*/ 9 h 35"/>
                    <a:gd name="T22" fmla="*/ 16 w 19"/>
                    <a:gd name="T23" fmla="*/ 10 h 35"/>
                    <a:gd name="T24" fmla="*/ 18 w 19"/>
                    <a:gd name="T25" fmla="*/ 5 h 35"/>
                    <a:gd name="T26" fmla="*/ 12 w 19"/>
                    <a:gd name="T27" fmla="*/ 4 h 35"/>
                    <a:gd name="T28" fmla="*/ 12 w 19"/>
                    <a:gd name="T29" fmla="*/ 0 h 35"/>
                    <a:gd name="T30" fmla="*/ 7 w 19"/>
                    <a:gd name="T31" fmla="*/ 0 h 35"/>
                    <a:gd name="T32" fmla="*/ 7 w 19"/>
                    <a:gd name="T33" fmla="*/ 4 h 35"/>
                    <a:gd name="T34" fmla="*/ 0 w 19"/>
                    <a:gd name="T35" fmla="*/ 12 h 35"/>
                    <a:gd name="T36" fmla="*/ 8 w 19"/>
                    <a:gd name="T37" fmla="*/ 19 h 35"/>
                    <a:gd name="T38" fmla="*/ 12 w 19"/>
                    <a:gd name="T39" fmla="*/ 23 h 35"/>
                    <a:gd name="T40" fmla="*/ 8 w 19"/>
                    <a:gd name="T41" fmla="*/ 2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35">
                      <a:moveTo>
                        <a:pt x="8" y="26"/>
                      </a:moveTo>
                      <a:cubicBezTo>
                        <a:pt x="6" y="26"/>
                        <a:pt x="3" y="25"/>
                        <a:pt x="1" y="24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2" y="30"/>
                        <a:pt x="4" y="31"/>
                        <a:pt x="7" y="31"/>
                      </a:cubicBezTo>
                      <a:cubicBezTo>
                        <a:pt x="7" y="35"/>
                        <a:pt x="7" y="35"/>
                        <a:pt x="7" y="35"/>
                      </a:cubicBezTo>
                      <a:cubicBezTo>
                        <a:pt x="11" y="35"/>
                        <a:pt x="11" y="35"/>
                        <a:pt x="11" y="35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6" y="30"/>
                        <a:pt x="19" y="26"/>
                        <a:pt x="19" y="23"/>
                      </a:cubicBezTo>
                      <a:cubicBezTo>
                        <a:pt x="19" y="19"/>
                        <a:pt x="17" y="16"/>
                        <a:pt x="12" y="15"/>
                      </a:cubicBezTo>
                      <a:cubicBezTo>
                        <a:pt x="8" y="13"/>
                        <a:pt x="7" y="12"/>
                        <a:pt x="7" y="11"/>
                      </a:cubicBezTo>
                      <a:cubicBezTo>
                        <a:pt x="7" y="10"/>
                        <a:pt x="8" y="9"/>
                        <a:pt x="10" y="9"/>
                      </a:cubicBezTo>
                      <a:cubicBezTo>
                        <a:pt x="13" y="9"/>
                        <a:pt x="15" y="10"/>
                        <a:pt x="16" y="10"/>
                      </a:cubicBezTo>
                      <a:cubicBezTo>
                        <a:pt x="18" y="5"/>
                        <a:pt x="18" y="5"/>
                        <a:pt x="18" y="5"/>
                      </a:cubicBezTo>
                      <a:cubicBezTo>
                        <a:pt x="16" y="5"/>
                        <a:pt x="14" y="4"/>
                        <a:pt x="12" y="4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3" y="5"/>
                        <a:pt x="0" y="8"/>
                        <a:pt x="0" y="12"/>
                      </a:cubicBezTo>
                      <a:cubicBezTo>
                        <a:pt x="0" y="16"/>
                        <a:pt x="3" y="18"/>
                        <a:pt x="8" y="19"/>
                      </a:cubicBezTo>
                      <a:cubicBezTo>
                        <a:pt x="11" y="21"/>
                        <a:pt x="12" y="22"/>
                        <a:pt x="12" y="23"/>
                      </a:cubicBezTo>
                      <a:cubicBezTo>
                        <a:pt x="12" y="25"/>
                        <a:pt x="11" y="26"/>
                        <a:pt x="8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42" name="Freeform 29"/>
                <p:cNvSpPr>
                  <a:spLocks noEditPoints="1"/>
                </p:cNvSpPr>
                <p:nvPr/>
              </p:nvSpPr>
              <p:spPr bwMode="auto">
                <a:xfrm>
                  <a:off x="6596990" y="5700336"/>
                  <a:ext cx="428184" cy="357814"/>
                </a:xfrm>
                <a:custGeom>
                  <a:avLst/>
                  <a:gdLst>
                    <a:gd name="T0" fmla="*/ 143 w 152"/>
                    <a:gd name="T1" fmla="*/ 0 h 127"/>
                    <a:gd name="T2" fmla="*/ 136 w 152"/>
                    <a:gd name="T3" fmla="*/ 0 h 127"/>
                    <a:gd name="T4" fmla="*/ 138 w 152"/>
                    <a:gd name="T5" fmla="*/ 9 h 127"/>
                    <a:gd name="T6" fmla="*/ 143 w 152"/>
                    <a:gd name="T7" fmla="*/ 9 h 127"/>
                    <a:gd name="T8" fmla="*/ 143 w 152"/>
                    <a:gd name="T9" fmla="*/ 101 h 127"/>
                    <a:gd name="T10" fmla="*/ 9 w 152"/>
                    <a:gd name="T11" fmla="*/ 101 h 127"/>
                    <a:gd name="T12" fmla="*/ 9 w 152"/>
                    <a:gd name="T13" fmla="*/ 9 h 127"/>
                    <a:gd name="T14" fmla="*/ 79 w 152"/>
                    <a:gd name="T15" fmla="*/ 9 h 127"/>
                    <a:gd name="T16" fmla="*/ 81 w 152"/>
                    <a:gd name="T17" fmla="*/ 0 h 127"/>
                    <a:gd name="T18" fmla="*/ 9 w 152"/>
                    <a:gd name="T19" fmla="*/ 0 h 127"/>
                    <a:gd name="T20" fmla="*/ 0 w 152"/>
                    <a:gd name="T21" fmla="*/ 9 h 127"/>
                    <a:gd name="T22" fmla="*/ 0 w 152"/>
                    <a:gd name="T23" fmla="*/ 118 h 127"/>
                    <a:gd name="T24" fmla="*/ 9 w 152"/>
                    <a:gd name="T25" fmla="*/ 127 h 127"/>
                    <a:gd name="T26" fmla="*/ 143 w 152"/>
                    <a:gd name="T27" fmla="*/ 127 h 127"/>
                    <a:gd name="T28" fmla="*/ 152 w 152"/>
                    <a:gd name="T29" fmla="*/ 118 h 127"/>
                    <a:gd name="T30" fmla="*/ 152 w 152"/>
                    <a:gd name="T31" fmla="*/ 9 h 127"/>
                    <a:gd name="T32" fmla="*/ 143 w 152"/>
                    <a:gd name="T33" fmla="*/ 0 h 127"/>
                    <a:gd name="T34" fmla="*/ 76 w 152"/>
                    <a:gd name="T35" fmla="*/ 120 h 127"/>
                    <a:gd name="T36" fmla="*/ 70 w 152"/>
                    <a:gd name="T37" fmla="*/ 114 h 127"/>
                    <a:gd name="T38" fmla="*/ 76 w 152"/>
                    <a:gd name="T39" fmla="*/ 107 h 127"/>
                    <a:gd name="T40" fmla="*/ 83 w 152"/>
                    <a:gd name="T41" fmla="*/ 114 h 127"/>
                    <a:gd name="T42" fmla="*/ 76 w 152"/>
                    <a:gd name="T43" fmla="*/ 12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2" h="127">
                      <a:moveTo>
                        <a:pt x="143" y="0"/>
                      </a:moveTo>
                      <a:cubicBezTo>
                        <a:pt x="136" y="0"/>
                        <a:pt x="136" y="0"/>
                        <a:pt x="136" y="0"/>
                      </a:cubicBezTo>
                      <a:cubicBezTo>
                        <a:pt x="137" y="3"/>
                        <a:pt x="138" y="6"/>
                        <a:pt x="138" y="9"/>
                      </a:cubicBezTo>
                      <a:cubicBezTo>
                        <a:pt x="143" y="9"/>
                        <a:pt x="143" y="9"/>
                        <a:pt x="143" y="9"/>
                      </a:cubicBezTo>
                      <a:cubicBezTo>
                        <a:pt x="143" y="101"/>
                        <a:pt x="143" y="101"/>
                        <a:pt x="143" y="101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79" y="9"/>
                        <a:pt x="79" y="9"/>
                        <a:pt x="79" y="9"/>
                      </a:cubicBezTo>
                      <a:cubicBezTo>
                        <a:pt x="79" y="6"/>
                        <a:pt x="80" y="3"/>
                        <a:pt x="81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18"/>
                        <a:pt x="0" y="118"/>
                        <a:pt x="0" y="118"/>
                      </a:cubicBezTo>
                      <a:cubicBezTo>
                        <a:pt x="0" y="123"/>
                        <a:pt x="4" y="127"/>
                        <a:pt x="9" y="127"/>
                      </a:cubicBezTo>
                      <a:cubicBezTo>
                        <a:pt x="143" y="127"/>
                        <a:pt x="143" y="127"/>
                        <a:pt x="143" y="127"/>
                      </a:cubicBezTo>
                      <a:cubicBezTo>
                        <a:pt x="148" y="127"/>
                        <a:pt x="152" y="123"/>
                        <a:pt x="152" y="118"/>
                      </a:cubicBezTo>
                      <a:cubicBezTo>
                        <a:pt x="152" y="9"/>
                        <a:pt x="152" y="9"/>
                        <a:pt x="152" y="9"/>
                      </a:cubicBezTo>
                      <a:cubicBezTo>
                        <a:pt x="152" y="4"/>
                        <a:pt x="148" y="0"/>
                        <a:pt x="143" y="0"/>
                      </a:cubicBezTo>
                      <a:close/>
                      <a:moveTo>
                        <a:pt x="76" y="120"/>
                      </a:moveTo>
                      <a:cubicBezTo>
                        <a:pt x="73" y="120"/>
                        <a:pt x="70" y="117"/>
                        <a:pt x="70" y="114"/>
                      </a:cubicBezTo>
                      <a:cubicBezTo>
                        <a:pt x="70" y="110"/>
                        <a:pt x="73" y="107"/>
                        <a:pt x="76" y="107"/>
                      </a:cubicBezTo>
                      <a:cubicBezTo>
                        <a:pt x="80" y="107"/>
                        <a:pt x="83" y="110"/>
                        <a:pt x="83" y="114"/>
                      </a:cubicBezTo>
                      <a:cubicBezTo>
                        <a:pt x="83" y="117"/>
                        <a:pt x="80" y="120"/>
                        <a:pt x="76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43" name="Freeform 30"/>
                <p:cNvSpPr>
                  <a:spLocks noEditPoints="1"/>
                </p:cNvSpPr>
                <p:nvPr/>
              </p:nvSpPr>
              <p:spPr bwMode="auto">
                <a:xfrm>
                  <a:off x="6828377" y="5657399"/>
                  <a:ext cx="149089" cy="144319"/>
                </a:xfrm>
                <a:custGeom>
                  <a:avLst/>
                  <a:gdLst>
                    <a:gd name="T0" fmla="*/ 26 w 53"/>
                    <a:gd name="T1" fmla="*/ 51 h 51"/>
                    <a:gd name="T2" fmla="*/ 53 w 53"/>
                    <a:gd name="T3" fmla="*/ 25 h 51"/>
                    <a:gd name="T4" fmla="*/ 26 w 53"/>
                    <a:gd name="T5" fmla="*/ 0 h 51"/>
                    <a:gd name="T6" fmla="*/ 0 w 53"/>
                    <a:gd name="T7" fmla="*/ 25 h 51"/>
                    <a:gd name="T8" fmla="*/ 26 w 53"/>
                    <a:gd name="T9" fmla="*/ 51 h 51"/>
                    <a:gd name="T10" fmla="*/ 26 w 53"/>
                    <a:gd name="T11" fmla="*/ 5 h 51"/>
                    <a:gd name="T12" fmla="*/ 47 w 53"/>
                    <a:gd name="T13" fmla="*/ 25 h 51"/>
                    <a:gd name="T14" fmla="*/ 26 w 53"/>
                    <a:gd name="T15" fmla="*/ 46 h 51"/>
                    <a:gd name="T16" fmla="*/ 6 w 53"/>
                    <a:gd name="T17" fmla="*/ 25 h 51"/>
                    <a:gd name="T18" fmla="*/ 26 w 53"/>
                    <a:gd name="T19" fmla="*/ 5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" h="51">
                      <a:moveTo>
                        <a:pt x="26" y="51"/>
                      </a:moveTo>
                      <a:cubicBezTo>
                        <a:pt x="41" y="51"/>
                        <a:pt x="53" y="40"/>
                        <a:pt x="53" y="25"/>
                      </a:cubicBezTo>
                      <a:cubicBezTo>
                        <a:pt x="53" y="11"/>
                        <a:pt x="41" y="0"/>
                        <a:pt x="26" y="0"/>
                      </a:cubicBezTo>
                      <a:cubicBezTo>
                        <a:pt x="12" y="0"/>
                        <a:pt x="0" y="11"/>
                        <a:pt x="0" y="25"/>
                      </a:cubicBezTo>
                      <a:cubicBezTo>
                        <a:pt x="0" y="40"/>
                        <a:pt x="12" y="51"/>
                        <a:pt x="26" y="51"/>
                      </a:cubicBezTo>
                      <a:close/>
                      <a:moveTo>
                        <a:pt x="26" y="5"/>
                      </a:moveTo>
                      <a:cubicBezTo>
                        <a:pt x="38" y="5"/>
                        <a:pt x="47" y="14"/>
                        <a:pt x="47" y="25"/>
                      </a:cubicBezTo>
                      <a:cubicBezTo>
                        <a:pt x="47" y="37"/>
                        <a:pt x="38" y="46"/>
                        <a:pt x="26" y="46"/>
                      </a:cubicBezTo>
                      <a:cubicBezTo>
                        <a:pt x="15" y="46"/>
                        <a:pt x="6" y="37"/>
                        <a:pt x="6" y="25"/>
                      </a:cubicBezTo>
                      <a:cubicBezTo>
                        <a:pt x="6" y="14"/>
                        <a:pt x="15" y="5"/>
                        <a:pt x="2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44" name="Freeform 31"/>
                <p:cNvSpPr>
                  <a:spLocks/>
                </p:cNvSpPr>
                <p:nvPr/>
              </p:nvSpPr>
              <p:spPr bwMode="auto">
                <a:xfrm>
                  <a:off x="6898747" y="5855389"/>
                  <a:ext cx="41745" cy="78719"/>
                </a:xfrm>
                <a:custGeom>
                  <a:avLst/>
                  <a:gdLst>
                    <a:gd name="T0" fmla="*/ 9 w 15"/>
                    <a:gd name="T1" fmla="*/ 11 h 28"/>
                    <a:gd name="T2" fmla="*/ 5 w 15"/>
                    <a:gd name="T3" fmla="*/ 8 h 28"/>
                    <a:gd name="T4" fmla="*/ 8 w 15"/>
                    <a:gd name="T5" fmla="*/ 6 h 28"/>
                    <a:gd name="T6" fmla="*/ 13 w 15"/>
                    <a:gd name="T7" fmla="*/ 8 h 28"/>
                    <a:gd name="T8" fmla="*/ 14 w 15"/>
                    <a:gd name="T9" fmla="*/ 4 h 28"/>
                    <a:gd name="T10" fmla="*/ 9 w 15"/>
                    <a:gd name="T11" fmla="*/ 3 h 28"/>
                    <a:gd name="T12" fmla="*/ 9 w 15"/>
                    <a:gd name="T13" fmla="*/ 0 h 28"/>
                    <a:gd name="T14" fmla="*/ 6 w 15"/>
                    <a:gd name="T15" fmla="*/ 0 h 28"/>
                    <a:gd name="T16" fmla="*/ 6 w 15"/>
                    <a:gd name="T17" fmla="*/ 3 h 28"/>
                    <a:gd name="T18" fmla="*/ 0 w 15"/>
                    <a:gd name="T19" fmla="*/ 9 h 28"/>
                    <a:gd name="T20" fmla="*/ 6 w 15"/>
                    <a:gd name="T21" fmla="*/ 15 h 28"/>
                    <a:gd name="T22" fmla="*/ 10 w 15"/>
                    <a:gd name="T23" fmla="*/ 18 h 28"/>
                    <a:gd name="T24" fmla="*/ 7 w 15"/>
                    <a:gd name="T25" fmla="*/ 20 h 28"/>
                    <a:gd name="T26" fmla="*/ 1 w 15"/>
                    <a:gd name="T27" fmla="*/ 19 h 28"/>
                    <a:gd name="T28" fmla="*/ 0 w 15"/>
                    <a:gd name="T29" fmla="*/ 23 h 28"/>
                    <a:gd name="T30" fmla="*/ 6 w 15"/>
                    <a:gd name="T31" fmla="*/ 24 h 28"/>
                    <a:gd name="T32" fmla="*/ 6 w 15"/>
                    <a:gd name="T33" fmla="*/ 28 h 28"/>
                    <a:gd name="T34" fmla="*/ 9 w 15"/>
                    <a:gd name="T35" fmla="*/ 28 h 28"/>
                    <a:gd name="T36" fmla="*/ 9 w 15"/>
                    <a:gd name="T37" fmla="*/ 24 h 28"/>
                    <a:gd name="T38" fmla="*/ 15 w 15"/>
                    <a:gd name="T39" fmla="*/ 18 h 28"/>
                    <a:gd name="T40" fmla="*/ 9 w 15"/>
                    <a:gd name="T41" fmla="*/ 1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" h="28">
                      <a:moveTo>
                        <a:pt x="9" y="11"/>
                      </a:moveTo>
                      <a:cubicBezTo>
                        <a:pt x="6" y="10"/>
                        <a:pt x="5" y="10"/>
                        <a:pt x="5" y="8"/>
                      </a:cubicBezTo>
                      <a:cubicBezTo>
                        <a:pt x="5" y="7"/>
                        <a:pt x="6" y="6"/>
                        <a:pt x="8" y="6"/>
                      </a:cubicBezTo>
                      <a:cubicBezTo>
                        <a:pt x="11" y="6"/>
                        <a:pt x="12" y="7"/>
                        <a:pt x="13" y="8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3" y="3"/>
                        <a:pt x="11" y="3"/>
                        <a:pt x="9" y="3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2" y="4"/>
                        <a:pt x="0" y="6"/>
                        <a:pt x="0" y="9"/>
                      </a:cubicBezTo>
                      <a:cubicBezTo>
                        <a:pt x="0" y="12"/>
                        <a:pt x="3" y="14"/>
                        <a:pt x="6" y="15"/>
                      </a:cubicBezTo>
                      <a:cubicBezTo>
                        <a:pt x="9" y="16"/>
                        <a:pt x="10" y="17"/>
                        <a:pt x="10" y="18"/>
                      </a:cubicBezTo>
                      <a:cubicBezTo>
                        <a:pt x="10" y="20"/>
                        <a:pt x="9" y="20"/>
                        <a:pt x="7" y="20"/>
                      </a:cubicBezTo>
                      <a:cubicBezTo>
                        <a:pt x="4" y="20"/>
                        <a:pt x="2" y="20"/>
                        <a:pt x="1" y="19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1" y="24"/>
                        <a:pt x="3" y="24"/>
                        <a:pt x="6" y="24"/>
                      </a:cubicBezTo>
                      <a:cubicBezTo>
                        <a:pt x="6" y="28"/>
                        <a:pt x="6" y="28"/>
                        <a:pt x="6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13" y="23"/>
                        <a:pt x="15" y="21"/>
                        <a:pt x="15" y="18"/>
                      </a:cubicBezTo>
                      <a:cubicBezTo>
                        <a:pt x="15" y="15"/>
                        <a:pt x="13" y="13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45" name="Freeform 32"/>
                <p:cNvSpPr>
                  <a:spLocks noEditPoints="1"/>
                </p:cNvSpPr>
                <p:nvPr/>
              </p:nvSpPr>
              <p:spPr bwMode="auto">
                <a:xfrm>
                  <a:off x="6859387" y="5835112"/>
                  <a:ext cx="121657" cy="118079"/>
                </a:xfrm>
                <a:custGeom>
                  <a:avLst/>
                  <a:gdLst>
                    <a:gd name="T0" fmla="*/ 21 w 43"/>
                    <a:gd name="T1" fmla="*/ 0 h 42"/>
                    <a:gd name="T2" fmla="*/ 0 w 43"/>
                    <a:gd name="T3" fmla="*/ 21 h 42"/>
                    <a:gd name="T4" fmla="*/ 21 w 43"/>
                    <a:gd name="T5" fmla="*/ 42 h 42"/>
                    <a:gd name="T6" fmla="*/ 43 w 43"/>
                    <a:gd name="T7" fmla="*/ 21 h 42"/>
                    <a:gd name="T8" fmla="*/ 21 w 43"/>
                    <a:gd name="T9" fmla="*/ 0 h 42"/>
                    <a:gd name="T10" fmla="*/ 21 w 43"/>
                    <a:gd name="T11" fmla="*/ 37 h 42"/>
                    <a:gd name="T12" fmla="*/ 5 w 43"/>
                    <a:gd name="T13" fmla="*/ 21 h 42"/>
                    <a:gd name="T14" fmla="*/ 21 w 43"/>
                    <a:gd name="T15" fmla="*/ 4 h 42"/>
                    <a:gd name="T16" fmla="*/ 38 w 43"/>
                    <a:gd name="T17" fmla="*/ 21 h 42"/>
                    <a:gd name="T18" fmla="*/ 21 w 43"/>
                    <a:gd name="T19" fmla="*/ 37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42">
                      <a:moveTo>
                        <a:pt x="21" y="0"/>
                      </a:moveTo>
                      <a:cubicBezTo>
                        <a:pt x="10" y="0"/>
                        <a:pt x="0" y="9"/>
                        <a:pt x="0" y="21"/>
                      </a:cubicBezTo>
                      <a:cubicBezTo>
                        <a:pt x="0" y="32"/>
                        <a:pt x="10" y="42"/>
                        <a:pt x="21" y="42"/>
                      </a:cubicBezTo>
                      <a:cubicBezTo>
                        <a:pt x="33" y="42"/>
                        <a:pt x="43" y="32"/>
                        <a:pt x="43" y="21"/>
                      </a:cubicBezTo>
                      <a:cubicBezTo>
                        <a:pt x="43" y="9"/>
                        <a:pt x="33" y="0"/>
                        <a:pt x="21" y="0"/>
                      </a:cubicBezTo>
                      <a:close/>
                      <a:moveTo>
                        <a:pt x="21" y="37"/>
                      </a:moveTo>
                      <a:cubicBezTo>
                        <a:pt x="12" y="37"/>
                        <a:pt x="5" y="30"/>
                        <a:pt x="5" y="21"/>
                      </a:cubicBezTo>
                      <a:cubicBezTo>
                        <a:pt x="5" y="12"/>
                        <a:pt x="12" y="4"/>
                        <a:pt x="21" y="4"/>
                      </a:cubicBezTo>
                      <a:cubicBezTo>
                        <a:pt x="31" y="4"/>
                        <a:pt x="38" y="12"/>
                        <a:pt x="38" y="21"/>
                      </a:cubicBezTo>
                      <a:cubicBezTo>
                        <a:pt x="38" y="30"/>
                        <a:pt x="31" y="37"/>
                        <a:pt x="2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46" name="组合 145"/>
            <p:cNvGrpSpPr/>
            <p:nvPr/>
          </p:nvGrpSpPr>
          <p:grpSpPr>
            <a:xfrm>
              <a:off x="5379498" y="2740032"/>
              <a:ext cx="673640" cy="691349"/>
              <a:chOff x="5379498" y="2740032"/>
              <a:chExt cx="673640" cy="691349"/>
            </a:xfrm>
          </p:grpSpPr>
          <p:sp>
            <p:nvSpPr>
              <p:cNvPr id="147" name="任意多边形 146"/>
              <p:cNvSpPr/>
              <p:nvPr/>
            </p:nvSpPr>
            <p:spPr>
              <a:xfrm>
                <a:off x="5381625" y="2745581"/>
                <a:ext cx="671513" cy="685800"/>
              </a:xfrm>
              <a:custGeom>
                <a:avLst/>
                <a:gdLst>
                  <a:gd name="connsiteX0" fmla="*/ 0 w 671513"/>
                  <a:gd name="connsiteY0" fmla="*/ 481013 h 685800"/>
                  <a:gd name="connsiteX1" fmla="*/ 202406 w 671513"/>
                  <a:gd name="connsiteY1" fmla="*/ 685800 h 685800"/>
                  <a:gd name="connsiteX2" fmla="*/ 671513 w 671513"/>
                  <a:gd name="connsiteY2" fmla="*/ 681038 h 685800"/>
                  <a:gd name="connsiteX3" fmla="*/ 657225 w 671513"/>
                  <a:gd name="connsiteY3" fmla="*/ 257175 h 685800"/>
                  <a:gd name="connsiteX4" fmla="*/ 397669 w 671513"/>
                  <a:gd name="connsiteY4" fmla="*/ 47625 h 685800"/>
                  <a:gd name="connsiteX5" fmla="*/ 319088 w 671513"/>
                  <a:gd name="connsiteY5" fmla="*/ 0 h 685800"/>
                  <a:gd name="connsiteX6" fmla="*/ 30956 w 671513"/>
                  <a:gd name="connsiteY6" fmla="*/ 9525 h 685800"/>
                  <a:gd name="connsiteX7" fmla="*/ 0 w 671513"/>
                  <a:gd name="connsiteY7" fmla="*/ 481013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685800">
                    <a:moveTo>
                      <a:pt x="0" y="481013"/>
                    </a:moveTo>
                    <a:lnTo>
                      <a:pt x="202406" y="685800"/>
                    </a:lnTo>
                    <a:lnTo>
                      <a:pt x="671513" y="681038"/>
                    </a:lnTo>
                    <a:lnTo>
                      <a:pt x="657225" y="257175"/>
                    </a:lnTo>
                    <a:lnTo>
                      <a:pt x="397669" y="47625"/>
                    </a:lnTo>
                    <a:lnTo>
                      <a:pt x="319088" y="0"/>
                    </a:lnTo>
                    <a:lnTo>
                      <a:pt x="30956" y="9525"/>
                    </a:lnTo>
                    <a:lnTo>
                      <a:pt x="0" y="48101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17475">
                      <a:lumMod val="50000"/>
                      <a:alpha val="60000"/>
                    </a:srgbClr>
                  </a:gs>
                  <a:gs pos="100000">
                    <a:srgbClr val="F07374">
                      <a:alpha val="79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5379498" y="2740032"/>
                <a:ext cx="403136" cy="493783"/>
                <a:chOff x="6605340" y="4486155"/>
                <a:chExt cx="403136" cy="493783"/>
              </a:xfrm>
              <a:solidFill>
                <a:srgbClr val="FFFFFF"/>
              </a:solidFill>
            </p:grpSpPr>
            <p:sp>
              <p:nvSpPr>
                <p:cNvPr id="149" name="Freeform 115"/>
                <p:cNvSpPr>
                  <a:spLocks/>
                </p:cNvSpPr>
                <p:nvPr/>
              </p:nvSpPr>
              <p:spPr bwMode="auto">
                <a:xfrm>
                  <a:off x="6743694" y="4903605"/>
                  <a:ext cx="47708" cy="48902"/>
                </a:xfrm>
                <a:custGeom>
                  <a:avLst/>
                  <a:gdLst>
                    <a:gd name="T0" fmla="*/ 12 w 17"/>
                    <a:gd name="T1" fmla="*/ 0 h 17"/>
                    <a:gd name="T2" fmla="*/ 12 w 17"/>
                    <a:gd name="T3" fmla="*/ 4 h 17"/>
                    <a:gd name="T4" fmla="*/ 15 w 17"/>
                    <a:gd name="T5" fmla="*/ 9 h 17"/>
                    <a:gd name="T6" fmla="*/ 8 w 17"/>
                    <a:gd name="T7" fmla="*/ 14 h 17"/>
                    <a:gd name="T8" fmla="*/ 3 w 17"/>
                    <a:gd name="T9" fmla="*/ 7 h 17"/>
                    <a:gd name="T10" fmla="*/ 5 w 17"/>
                    <a:gd name="T11" fmla="*/ 4 h 17"/>
                    <a:gd name="T12" fmla="*/ 5 w 17"/>
                    <a:gd name="T13" fmla="*/ 1 h 17"/>
                    <a:gd name="T14" fmla="*/ 0 w 17"/>
                    <a:gd name="T15" fmla="*/ 8 h 17"/>
                    <a:gd name="T16" fmla="*/ 9 w 17"/>
                    <a:gd name="T17" fmla="*/ 17 h 17"/>
                    <a:gd name="T18" fmla="*/ 17 w 17"/>
                    <a:gd name="T19" fmla="*/ 8 h 17"/>
                    <a:gd name="T20" fmla="*/ 12 w 17"/>
                    <a:gd name="T2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" h="17">
                      <a:moveTo>
                        <a:pt x="12" y="0"/>
                      </a:move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4" y="5"/>
                        <a:pt x="15" y="7"/>
                        <a:pt x="15" y="9"/>
                      </a:cubicBezTo>
                      <a:cubicBezTo>
                        <a:pt x="14" y="12"/>
                        <a:pt x="11" y="14"/>
                        <a:pt x="8" y="14"/>
                      </a:cubicBezTo>
                      <a:cubicBezTo>
                        <a:pt x="5" y="14"/>
                        <a:pt x="3" y="11"/>
                        <a:pt x="3" y="7"/>
                      </a:cubicBez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2" y="2"/>
                        <a:pt x="0" y="5"/>
                        <a:pt x="0" y="8"/>
                      </a:cubicBezTo>
                      <a:cubicBezTo>
                        <a:pt x="0" y="13"/>
                        <a:pt x="4" y="17"/>
                        <a:pt x="9" y="17"/>
                      </a:cubicBezTo>
                      <a:cubicBezTo>
                        <a:pt x="14" y="17"/>
                        <a:pt x="17" y="13"/>
                        <a:pt x="17" y="8"/>
                      </a:cubicBezTo>
                      <a:cubicBezTo>
                        <a:pt x="17" y="5"/>
                        <a:pt x="15" y="2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0" name="Rectangle 116"/>
                <p:cNvSpPr>
                  <a:spLocks noChangeArrowheads="1"/>
                </p:cNvSpPr>
                <p:nvPr/>
              </p:nvSpPr>
              <p:spPr bwMode="auto">
                <a:xfrm>
                  <a:off x="6762778" y="4895255"/>
                  <a:ext cx="8349" cy="3458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1" name="Freeform 117"/>
                <p:cNvSpPr>
                  <a:spLocks/>
                </p:cNvSpPr>
                <p:nvPr/>
              </p:nvSpPr>
              <p:spPr bwMode="auto">
                <a:xfrm>
                  <a:off x="6754428" y="4684146"/>
                  <a:ext cx="51287" cy="134777"/>
                </a:xfrm>
                <a:custGeom>
                  <a:avLst/>
                  <a:gdLst>
                    <a:gd name="T0" fmla="*/ 22 w 43"/>
                    <a:gd name="T1" fmla="*/ 0 h 113"/>
                    <a:gd name="T2" fmla="*/ 0 w 43"/>
                    <a:gd name="T3" fmla="*/ 16 h 113"/>
                    <a:gd name="T4" fmla="*/ 0 w 43"/>
                    <a:gd name="T5" fmla="*/ 113 h 113"/>
                    <a:gd name="T6" fmla="*/ 43 w 43"/>
                    <a:gd name="T7" fmla="*/ 113 h 113"/>
                    <a:gd name="T8" fmla="*/ 43 w 43"/>
                    <a:gd name="T9" fmla="*/ 19 h 113"/>
                    <a:gd name="T10" fmla="*/ 22 w 43"/>
                    <a:gd name="T11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113">
                      <a:moveTo>
                        <a:pt x="22" y="0"/>
                      </a:moveTo>
                      <a:lnTo>
                        <a:pt x="0" y="16"/>
                      </a:lnTo>
                      <a:lnTo>
                        <a:pt x="0" y="113"/>
                      </a:lnTo>
                      <a:lnTo>
                        <a:pt x="43" y="113"/>
                      </a:lnTo>
                      <a:lnTo>
                        <a:pt x="43" y="19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2" name="Freeform 118"/>
                <p:cNvSpPr>
                  <a:spLocks/>
                </p:cNvSpPr>
                <p:nvPr/>
              </p:nvSpPr>
              <p:spPr bwMode="auto">
                <a:xfrm>
                  <a:off x="6839111" y="4709192"/>
                  <a:ext cx="51287" cy="109730"/>
                </a:xfrm>
                <a:custGeom>
                  <a:avLst/>
                  <a:gdLst>
                    <a:gd name="T0" fmla="*/ 10 w 43"/>
                    <a:gd name="T1" fmla="*/ 29 h 92"/>
                    <a:gd name="T2" fmla="*/ 0 w 43"/>
                    <a:gd name="T3" fmla="*/ 21 h 92"/>
                    <a:gd name="T4" fmla="*/ 0 w 43"/>
                    <a:gd name="T5" fmla="*/ 92 h 92"/>
                    <a:gd name="T6" fmla="*/ 43 w 43"/>
                    <a:gd name="T7" fmla="*/ 92 h 92"/>
                    <a:gd name="T8" fmla="*/ 43 w 43"/>
                    <a:gd name="T9" fmla="*/ 0 h 92"/>
                    <a:gd name="T10" fmla="*/ 10 w 43"/>
                    <a:gd name="T11" fmla="*/ 29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92">
                      <a:moveTo>
                        <a:pt x="10" y="29"/>
                      </a:moveTo>
                      <a:lnTo>
                        <a:pt x="0" y="21"/>
                      </a:lnTo>
                      <a:lnTo>
                        <a:pt x="0" y="92"/>
                      </a:lnTo>
                      <a:lnTo>
                        <a:pt x="43" y="92"/>
                      </a:lnTo>
                      <a:lnTo>
                        <a:pt x="43" y="0"/>
                      </a:lnTo>
                      <a:lnTo>
                        <a:pt x="10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3" name="Freeform 119"/>
                <p:cNvSpPr>
                  <a:spLocks/>
                </p:cNvSpPr>
                <p:nvPr/>
              </p:nvSpPr>
              <p:spPr bwMode="auto">
                <a:xfrm>
                  <a:off x="6669746" y="4731854"/>
                  <a:ext cx="51287" cy="87068"/>
                </a:xfrm>
                <a:custGeom>
                  <a:avLst/>
                  <a:gdLst>
                    <a:gd name="T0" fmla="*/ 0 w 43"/>
                    <a:gd name="T1" fmla="*/ 36 h 73"/>
                    <a:gd name="T2" fmla="*/ 0 w 43"/>
                    <a:gd name="T3" fmla="*/ 73 h 73"/>
                    <a:gd name="T4" fmla="*/ 43 w 43"/>
                    <a:gd name="T5" fmla="*/ 73 h 73"/>
                    <a:gd name="T6" fmla="*/ 43 w 43"/>
                    <a:gd name="T7" fmla="*/ 0 h 73"/>
                    <a:gd name="T8" fmla="*/ 0 w 43"/>
                    <a:gd name="T9" fmla="*/ 36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3">
                      <a:moveTo>
                        <a:pt x="0" y="36"/>
                      </a:moveTo>
                      <a:lnTo>
                        <a:pt x="0" y="73"/>
                      </a:lnTo>
                      <a:lnTo>
                        <a:pt x="43" y="73"/>
                      </a:lnTo>
                      <a:lnTo>
                        <a:pt x="43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4" name="Freeform 120"/>
                <p:cNvSpPr>
                  <a:spLocks/>
                </p:cNvSpPr>
                <p:nvPr/>
              </p:nvSpPr>
              <p:spPr bwMode="auto">
                <a:xfrm>
                  <a:off x="6927372" y="4636437"/>
                  <a:ext cx="50094" cy="182485"/>
                </a:xfrm>
                <a:custGeom>
                  <a:avLst/>
                  <a:gdLst>
                    <a:gd name="T0" fmla="*/ 0 w 42"/>
                    <a:gd name="T1" fmla="*/ 153 h 153"/>
                    <a:gd name="T2" fmla="*/ 42 w 42"/>
                    <a:gd name="T3" fmla="*/ 153 h 153"/>
                    <a:gd name="T4" fmla="*/ 42 w 42"/>
                    <a:gd name="T5" fmla="*/ 0 h 153"/>
                    <a:gd name="T6" fmla="*/ 0 w 42"/>
                    <a:gd name="T7" fmla="*/ 35 h 153"/>
                    <a:gd name="T8" fmla="*/ 0 w 42"/>
                    <a:gd name="T9" fmla="*/ 15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153">
                      <a:moveTo>
                        <a:pt x="0" y="153"/>
                      </a:moveTo>
                      <a:lnTo>
                        <a:pt x="42" y="153"/>
                      </a:lnTo>
                      <a:lnTo>
                        <a:pt x="42" y="0"/>
                      </a:lnTo>
                      <a:lnTo>
                        <a:pt x="0" y="35"/>
                      </a:lnTo>
                      <a:lnTo>
                        <a:pt x="0" y="15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5" name="Freeform 121"/>
                <p:cNvSpPr>
                  <a:spLocks/>
                </p:cNvSpPr>
                <p:nvPr/>
              </p:nvSpPr>
              <p:spPr bwMode="auto">
                <a:xfrm>
                  <a:off x="6904710" y="4556525"/>
                  <a:ext cx="25047" cy="51287"/>
                </a:xfrm>
                <a:custGeom>
                  <a:avLst/>
                  <a:gdLst>
                    <a:gd name="T0" fmla="*/ 21 w 21"/>
                    <a:gd name="T1" fmla="*/ 22 h 43"/>
                    <a:gd name="T2" fmla="*/ 0 w 21"/>
                    <a:gd name="T3" fmla="*/ 0 h 43"/>
                    <a:gd name="T4" fmla="*/ 0 w 21"/>
                    <a:gd name="T5" fmla="*/ 43 h 43"/>
                    <a:gd name="T6" fmla="*/ 21 w 21"/>
                    <a:gd name="T7" fmla="*/ 2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43">
                      <a:moveTo>
                        <a:pt x="21" y="22"/>
                      </a:moveTo>
                      <a:lnTo>
                        <a:pt x="0" y="0"/>
                      </a:lnTo>
                      <a:lnTo>
                        <a:pt x="0" y="43"/>
                      </a:lnTo>
                      <a:lnTo>
                        <a:pt x="21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6" name="Freeform 122"/>
                <p:cNvSpPr>
                  <a:spLocks noEditPoints="1"/>
                </p:cNvSpPr>
                <p:nvPr/>
              </p:nvSpPr>
              <p:spPr bwMode="auto">
                <a:xfrm>
                  <a:off x="6605340" y="4486155"/>
                  <a:ext cx="332767" cy="493783"/>
                </a:xfrm>
                <a:custGeom>
                  <a:avLst/>
                  <a:gdLst>
                    <a:gd name="T0" fmla="*/ 108 w 118"/>
                    <a:gd name="T1" fmla="*/ 69 h 175"/>
                    <a:gd name="T2" fmla="*/ 107 w 118"/>
                    <a:gd name="T3" fmla="*/ 70 h 175"/>
                    <a:gd name="T4" fmla="*/ 107 w 118"/>
                    <a:gd name="T5" fmla="*/ 123 h 175"/>
                    <a:gd name="T6" fmla="*/ 106 w 118"/>
                    <a:gd name="T7" fmla="*/ 123 h 175"/>
                    <a:gd name="T8" fmla="*/ 106 w 118"/>
                    <a:gd name="T9" fmla="*/ 136 h 175"/>
                    <a:gd name="T10" fmla="*/ 12 w 118"/>
                    <a:gd name="T11" fmla="*/ 136 h 175"/>
                    <a:gd name="T12" fmla="*/ 12 w 118"/>
                    <a:gd name="T13" fmla="*/ 12 h 175"/>
                    <a:gd name="T14" fmla="*/ 106 w 118"/>
                    <a:gd name="T15" fmla="*/ 12 h 175"/>
                    <a:gd name="T16" fmla="*/ 106 w 118"/>
                    <a:gd name="T17" fmla="*/ 15 h 175"/>
                    <a:gd name="T18" fmla="*/ 118 w 118"/>
                    <a:gd name="T19" fmla="*/ 15 h 175"/>
                    <a:gd name="T20" fmla="*/ 118 w 118"/>
                    <a:gd name="T21" fmla="*/ 10 h 175"/>
                    <a:gd name="T22" fmla="*/ 108 w 118"/>
                    <a:gd name="T23" fmla="*/ 0 h 175"/>
                    <a:gd name="T24" fmla="*/ 9 w 118"/>
                    <a:gd name="T25" fmla="*/ 0 h 175"/>
                    <a:gd name="T26" fmla="*/ 0 w 118"/>
                    <a:gd name="T27" fmla="*/ 10 h 175"/>
                    <a:gd name="T28" fmla="*/ 0 w 118"/>
                    <a:gd name="T29" fmla="*/ 165 h 175"/>
                    <a:gd name="T30" fmla="*/ 9 w 118"/>
                    <a:gd name="T31" fmla="*/ 175 h 175"/>
                    <a:gd name="T32" fmla="*/ 108 w 118"/>
                    <a:gd name="T33" fmla="*/ 175 h 175"/>
                    <a:gd name="T34" fmla="*/ 118 w 118"/>
                    <a:gd name="T35" fmla="*/ 165 h 175"/>
                    <a:gd name="T36" fmla="*/ 118 w 118"/>
                    <a:gd name="T37" fmla="*/ 123 h 175"/>
                    <a:gd name="T38" fmla="*/ 108 w 118"/>
                    <a:gd name="T39" fmla="*/ 123 h 175"/>
                    <a:gd name="T40" fmla="*/ 108 w 118"/>
                    <a:gd name="T41" fmla="*/ 69 h 175"/>
                    <a:gd name="T42" fmla="*/ 58 w 118"/>
                    <a:gd name="T43" fmla="*/ 170 h 175"/>
                    <a:gd name="T44" fmla="*/ 43 w 118"/>
                    <a:gd name="T45" fmla="*/ 155 h 175"/>
                    <a:gd name="T46" fmla="*/ 58 w 118"/>
                    <a:gd name="T47" fmla="*/ 140 h 175"/>
                    <a:gd name="T48" fmla="*/ 73 w 118"/>
                    <a:gd name="T49" fmla="*/ 155 h 175"/>
                    <a:gd name="T50" fmla="*/ 58 w 118"/>
                    <a:gd name="T51" fmla="*/ 17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18" h="175">
                      <a:moveTo>
                        <a:pt x="108" y="69"/>
                      </a:moveTo>
                      <a:cubicBezTo>
                        <a:pt x="107" y="70"/>
                        <a:pt x="107" y="70"/>
                        <a:pt x="107" y="70"/>
                      </a:cubicBezTo>
                      <a:cubicBezTo>
                        <a:pt x="107" y="123"/>
                        <a:pt x="107" y="123"/>
                        <a:pt x="107" y="123"/>
                      </a:cubicBezTo>
                      <a:cubicBezTo>
                        <a:pt x="106" y="123"/>
                        <a:pt x="106" y="123"/>
                        <a:pt x="106" y="123"/>
                      </a:cubicBezTo>
                      <a:cubicBezTo>
                        <a:pt x="106" y="136"/>
                        <a:pt x="106" y="136"/>
                        <a:pt x="106" y="136"/>
                      </a:cubicBezTo>
                      <a:cubicBezTo>
                        <a:pt x="12" y="136"/>
                        <a:pt x="12" y="136"/>
                        <a:pt x="12" y="136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06" y="12"/>
                        <a:pt x="106" y="12"/>
                        <a:pt x="106" y="12"/>
                      </a:cubicBezTo>
                      <a:cubicBezTo>
                        <a:pt x="106" y="15"/>
                        <a:pt x="106" y="15"/>
                        <a:pt x="106" y="15"/>
                      </a:cubicBezTo>
                      <a:cubicBezTo>
                        <a:pt x="118" y="15"/>
                        <a:pt x="118" y="15"/>
                        <a:pt x="118" y="15"/>
                      </a:cubicBezTo>
                      <a:cubicBezTo>
                        <a:pt x="118" y="10"/>
                        <a:pt x="118" y="10"/>
                        <a:pt x="118" y="10"/>
                      </a:cubicBezTo>
                      <a:cubicBezTo>
                        <a:pt x="118" y="4"/>
                        <a:pt x="114" y="0"/>
                        <a:pt x="108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10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0" y="171"/>
                        <a:pt x="4" y="175"/>
                        <a:pt x="9" y="175"/>
                      </a:cubicBezTo>
                      <a:cubicBezTo>
                        <a:pt x="108" y="175"/>
                        <a:pt x="108" y="175"/>
                        <a:pt x="108" y="175"/>
                      </a:cubicBezTo>
                      <a:cubicBezTo>
                        <a:pt x="114" y="175"/>
                        <a:pt x="118" y="171"/>
                        <a:pt x="118" y="165"/>
                      </a:cubicBezTo>
                      <a:cubicBezTo>
                        <a:pt x="118" y="123"/>
                        <a:pt x="118" y="123"/>
                        <a:pt x="118" y="123"/>
                      </a:cubicBezTo>
                      <a:cubicBezTo>
                        <a:pt x="108" y="123"/>
                        <a:pt x="108" y="123"/>
                        <a:pt x="108" y="123"/>
                      </a:cubicBezTo>
                      <a:lnTo>
                        <a:pt x="108" y="69"/>
                      </a:lnTo>
                      <a:close/>
                      <a:moveTo>
                        <a:pt x="58" y="170"/>
                      </a:moveTo>
                      <a:cubicBezTo>
                        <a:pt x="50" y="170"/>
                        <a:pt x="43" y="163"/>
                        <a:pt x="43" y="155"/>
                      </a:cubicBezTo>
                      <a:cubicBezTo>
                        <a:pt x="43" y="147"/>
                        <a:pt x="50" y="140"/>
                        <a:pt x="58" y="140"/>
                      </a:cubicBezTo>
                      <a:cubicBezTo>
                        <a:pt x="66" y="140"/>
                        <a:pt x="73" y="147"/>
                        <a:pt x="73" y="155"/>
                      </a:cubicBezTo>
                      <a:cubicBezTo>
                        <a:pt x="73" y="163"/>
                        <a:pt x="66" y="170"/>
                        <a:pt x="58" y="1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7" name="Freeform 123"/>
                <p:cNvSpPr>
                  <a:spLocks/>
                </p:cNvSpPr>
                <p:nvPr/>
              </p:nvSpPr>
              <p:spPr bwMode="auto">
                <a:xfrm>
                  <a:off x="6669746" y="4543406"/>
                  <a:ext cx="338730" cy="200376"/>
                </a:xfrm>
                <a:custGeom>
                  <a:avLst/>
                  <a:gdLst>
                    <a:gd name="T0" fmla="*/ 204 w 284"/>
                    <a:gd name="T1" fmla="*/ 0 h 168"/>
                    <a:gd name="T2" fmla="*/ 239 w 284"/>
                    <a:gd name="T3" fmla="*/ 35 h 168"/>
                    <a:gd name="T4" fmla="*/ 152 w 284"/>
                    <a:gd name="T5" fmla="*/ 108 h 168"/>
                    <a:gd name="T6" fmla="*/ 93 w 284"/>
                    <a:gd name="T7" fmla="*/ 59 h 168"/>
                    <a:gd name="T8" fmla="*/ 0 w 284"/>
                    <a:gd name="T9" fmla="*/ 134 h 168"/>
                    <a:gd name="T10" fmla="*/ 0 w 284"/>
                    <a:gd name="T11" fmla="*/ 168 h 168"/>
                    <a:gd name="T12" fmla="*/ 93 w 284"/>
                    <a:gd name="T13" fmla="*/ 92 h 168"/>
                    <a:gd name="T14" fmla="*/ 152 w 284"/>
                    <a:gd name="T15" fmla="*/ 142 h 168"/>
                    <a:gd name="T16" fmla="*/ 256 w 284"/>
                    <a:gd name="T17" fmla="*/ 52 h 168"/>
                    <a:gd name="T18" fmla="*/ 284 w 284"/>
                    <a:gd name="T19" fmla="*/ 80 h 168"/>
                    <a:gd name="T20" fmla="*/ 284 w 284"/>
                    <a:gd name="T21" fmla="*/ 0 h 168"/>
                    <a:gd name="T22" fmla="*/ 204 w 284"/>
                    <a:gd name="T23" fmla="*/ 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4" h="168">
                      <a:moveTo>
                        <a:pt x="204" y="0"/>
                      </a:moveTo>
                      <a:lnTo>
                        <a:pt x="239" y="35"/>
                      </a:lnTo>
                      <a:lnTo>
                        <a:pt x="152" y="108"/>
                      </a:lnTo>
                      <a:lnTo>
                        <a:pt x="93" y="59"/>
                      </a:lnTo>
                      <a:lnTo>
                        <a:pt x="0" y="134"/>
                      </a:lnTo>
                      <a:lnTo>
                        <a:pt x="0" y="168"/>
                      </a:lnTo>
                      <a:lnTo>
                        <a:pt x="93" y="92"/>
                      </a:lnTo>
                      <a:lnTo>
                        <a:pt x="152" y="142"/>
                      </a:lnTo>
                      <a:lnTo>
                        <a:pt x="256" y="52"/>
                      </a:lnTo>
                      <a:lnTo>
                        <a:pt x="284" y="80"/>
                      </a:lnTo>
                      <a:lnTo>
                        <a:pt x="284" y="0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58" name="组合 157"/>
            <p:cNvGrpSpPr/>
            <p:nvPr/>
          </p:nvGrpSpPr>
          <p:grpSpPr>
            <a:xfrm>
              <a:off x="4373306" y="1733559"/>
              <a:ext cx="732094" cy="755641"/>
              <a:chOff x="4373306" y="1733559"/>
              <a:chExt cx="732094" cy="755641"/>
            </a:xfrm>
          </p:grpSpPr>
          <p:sp>
            <p:nvSpPr>
              <p:cNvPr id="159" name="任意多边形 158"/>
              <p:cNvSpPr/>
              <p:nvPr/>
            </p:nvSpPr>
            <p:spPr>
              <a:xfrm>
                <a:off x="4378325" y="1771650"/>
                <a:ext cx="727075" cy="717550"/>
              </a:xfrm>
              <a:custGeom>
                <a:avLst/>
                <a:gdLst>
                  <a:gd name="connsiteX0" fmla="*/ 0 w 727075"/>
                  <a:gd name="connsiteY0" fmla="*/ 495300 h 717550"/>
                  <a:gd name="connsiteX1" fmla="*/ 206375 w 727075"/>
                  <a:gd name="connsiteY1" fmla="*/ 717550 h 717550"/>
                  <a:gd name="connsiteX2" fmla="*/ 727075 w 727075"/>
                  <a:gd name="connsiteY2" fmla="*/ 717550 h 717550"/>
                  <a:gd name="connsiteX3" fmla="*/ 720725 w 727075"/>
                  <a:gd name="connsiteY3" fmla="*/ 396875 h 717550"/>
                  <a:gd name="connsiteX4" fmla="*/ 501650 w 727075"/>
                  <a:gd name="connsiteY4" fmla="*/ 196850 h 717550"/>
                  <a:gd name="connsiteX5" fmla="*/ 228600 w 727075"/>
                  <a:gd name="connsiteY5" fmla="*/ 0 h 717550"/>
                  <a:gd name="connsiteX6" fmla="*/ 92075 w 727075"/>
                  <a:gd name="connsiteY6" fmla="*/ 60325 h 717550"/>
                  <a:gd name="connsiteX7" fmla="*/ 149225 w 727075"/>
                  <a:gd name="connsiteY7" fmla="*/ 260350 h 717550"/>
                  <a:gd name="connsiteX8" fmla="*/ 196850 w 727075"/>
                  <a:gd name="connsiteY8" fmla="*/ 314325 h 717550"/>
                  <a:gd name="connsiteX9" fmla="*/ 180975 w 727075"/>
                  <a:gd name="connsiteY9" fmla="*/ 390525 h 717550"/>
                  <a:gd name="connsiteX10" fmla="*/ 82550 w 727075"/>
                  <a:gd name="connsiteY10" fmla="*/ 276225 h 717550"/>
                  <a:gd name="connsiteX11" fmla="*/ 0 w 727075"/>
                  <a:gd name="connsiteY11" fmla="*/ 495300 h 717550"/>
                  <a:gd name="connsiteX0" fmla="*/ 0 w 727075"/>
                  <a:gd name="connsiteY0" fmla="*/ 495300 h 717550"/>
                  <a:gd name="connsiteX1" fmla="*/ 206375 w 727075"/>
                  <a:gd name="connsiteY1" fmla="*/ 717550 h 717550"/>
                  <a:gd name="connsiteX2" fmla="*/ 727075 w 727075"/>
                  <a:gd name="connsiteY2" fmla="*/ 717550 h 717550"/>
                  <a:gd name="connsiteX3" fmla="*/ 720725 w 727075"/>
                  <a:gd name="connsiteY3" fmla="*/ 396875 h 717550"/>
                  <a:gd name="connsiteX4" fmla="*/ 501650 w 727075"/>
                  <a:gd name="connsiteY4" fmla="*/ 196850 h 717550"/>
                  <a:gd name="connsiteX5" fmla="*/ 228600 w 727075"/>
                  <a:gd name="connsiteY5" fmla="*/ 0 h 717550"/>
                  <a:gd name="connsiteX6" fmla="*/ 92075 w 727075"/>
                  <a:gd name="connsiteY6" fmla="*/ 60325 h 717550"/>
                  <a:gd name="connsiteX7" fmla="*/ 149225 w 727075"/>
                  <a:gd name="connsiteY7" fmla="*/ 260350 h 717550"/>
                  <a:gd name="connsiteX8" fmla="*/ 180975 w 727075"/>
                  <a:gd name="connsiteY8" fmla="*/ 390525 h 717550"/>
                  <a:gd name="connsiteX9" fmla="*/ 82550 w 727075"/>
                  <a:gd name="connsiteY9" fmla="*/ 276225 h 717550"/>
                  <a:gd name="connsiteX10" fmla="*/ 0 w 727075"/>
                  <a:gd name="connsiteY10" fmla="*/ 495300 h 717550"/>
                  <a:gd name="connsiteX0" fmla="*/ 0 w 727075"/>
                  <a:gd name="connsiteY0" fmla="*/ 495300 h 717550"/>
                  <a:gd name="connsiteX1" fmla="*/ 206375 w 727075"/>
                  <a:gd name="connsiteY1" fmla="*/ 717550 h 717550"/>
                  <a:gd name="connsiteX2" fmla="*/ 727075 w 727075"/>
                  <a:gd name="connsiteY2" fmla="*/ 717550 h 717550"/>
                  <a:gd name="connsiteX3" fmla="*/ 720725 w 727075"/>
                  <a:gd name="connsiteY3" fmla="*/ 396875 h 717550"/>
                  <a:gd name="connsiteX4" fmla="*/ 501650 w 727075"/>
                  <a:gd name="connsiteY4" fmla="*/ 196850 h 717550"/>
                  <a:gd name="connsiteX5" fmla="*/ 228600 w 727075"/>
                  <a:gd name="connsiteY5" fmla="*/ 0 h 717550"/>
                  <a:gd name="connsiteX6" fmla="*/ 92075 w 727075"/>
                  <a:gd name="connsiteY6" fmla="*/ 60325 h 717550"/>
                  <a:gd name="connsiteX7" fmla="*/ 149225 w 727075"/>
                  <a:gd name="connsiteY7" fmla="*/ 260350 h 717550"/>
                  <a:gd name="connsiteX8" fmla="*/ 82550 w 727075"/>
                  <a:gd name="connsiteY8" fmla="*/ 276225 h 717550"/>
                  <a:gd name="connsiteX9" fmla="*/ 0 w 727075"/>
                  <a:gd name="connsiteY9" fmla="*/ 495300 h 717550"/>
                  <a:gd name="connsiteX0" fmla="*/ 0 w 727075"/>
                  <a:gd name="connsiteY0" fmla="*/ 495300 h 717550"/>
                  <a:gd name="connsiteX1" fmla="*/ 206375 w 727075"/>
                  <a:gd name="connsiteY1" fmla="*/ 717550 h 717550"/>
                  <a:gd name="connsiteX2" fmla="*/ 727075 w 727075"/>
                  <a:gd name="connsiteY2" fmla="*/ 717550 h 717550"/>
                  <a:gd name="connsiteX3" fmla="*/ 720725 w 727075"/>
                  <a:gd name="connsiteY3" fmla="*/ 396875 h 717550"/>
                  <a:gd name="connsiteX4" fmla="*/ 501650 w 727075"/>
                  <a:gd name="connsiteY4" fmla="*/ 196850 h 717550"/>
                  <a:gd name="connsiteX5" fmla="*/ 228600 w 727075"/>
                  <a:gd name="connsiteY5" fmla="*/ 0 h 717550"/>
                  <a:gd name="connsiteX6" fmla="*/ 92075 w 727075"/>
                  <a:gd name="connsiteY6" fmla="*/ 60325 h 717550"/>
                  <a:gd name="connsiteX7" fmla="*/ 82550 w 727075"/>
                  <a:gd name="connsiteY7" fmla="*/ 276225 h 717550"/>
                  <a:gd name="connsiteX8" fmla="*/ 0 w 727075"/>
                  <a:gd name="connsiteY8" fmla="*/ 495300 h 717550"/>
                  <a:gd name="connsiteX0" fmla="*/ 0 w 727075"/>
                  <a:gd name="connsiteY0" fmla="*/ 495300 h 717550"/>
                  <a:gd name="connsiteX1" fmla="*/ 206375 w 727075"/>
                  <a:gd name="connsiteY1" fmla="*/ 717550 h 717550"/>
                  <a:gd name="connsiteX2" fmla="*/ 727075 w 727075"/>
                  <a:gd name="connsiteY2" fmla="*/ 717550 h 717550"/>
                  <a:gd name="connsiteX3" fmla="*/ 720725 w 727075"/>
                  <a:gd name="connsiteY3" fmla="*/ 396875 h 717550"/>
                  <a:gd name="connsiteX4" fmla="*/ 501650 w 727075"/>
                  <a:gd name="connsiteY4" fmla="*/ 196850 h 717550"/>
                  <a:gd name="connsiteX5" fmla="*/ 228600 w 727075"/>
                  <a:gd name="connsiteY5" fmla="*/ 0 h 717550"/>
                  <a:gd name="connsiteX6" fmla="*/ 92075 w 727075"/>
                  <a:gd name="connsiteY6" fmla="*/ 60325 h 717550"/>
                  <a:gd name="connsiteX7" fmla="*/ 96837 w 727075"/>
                  <a:gd name="connsiteY7" fmla="*/ 273844 h 717550"/>
                  <a:gd name="connsiteX8" fmla="*/ 0 w 727075"/>
                  <a:gd name="connsiteY8" fmla="*/ 495300 h 717550"/>
                  <a:gd name="connsiteX0" fmla="*/ 0 w 727075"/>
                  <a:gd name="connsiteY0" fmla="*/ 495300 h 717550"/>
                  <a:gd name="connsiteX1" fmla="*/ 206375 w 727075"/>
                  <a:gd name="connsiteY1" fmla="*/ 717550 h 717550"/>
                  <a:gd name="connsiteX2" fmla="*/ 727075 w 727075"/>
                  <a:gd name="connsiteY2" fmla="*/ 717550 h 717550"/>
                  <a:gd name="connsiteX3" fmla="*/ 720725 w 727075"/>
                  <a:gd name="connsiteY3" fmla="*/ 396875 h 717550"/>
                  <a:gd name="connsiteX4" fmla="*/ 501650 w 727075"/>
                  <a:gd name="connsiteY4" fmla="*/ 196850 h 717550"/>
                  <a:gd name="connsiteX5" fmla="*/ 228600 w 727075"/>
                  <a:gd name="connsiteY5" fmla="*/ 0 h 717550"/>
                  <a:gd name="connsiteX6" fmla="*/ 92075 w 727075"/>
                  <a:gd name="connsiteY6" fmla="*/ 60325 h 717550"/>
                  <a:gd name="connsiteX7" fmla="*/ 118268 w 727075"/>
                  <a:gd name="connsiteY7" fmla="*/ 269081 h 717550"/>
                  <a:gd name="connsiteX8" fmla="*/ 0 w 727075"/>
                  <a:gd name="connsiteY8" fmla="*/ 495300 h 71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7075" h="717550">
                    <a:moveTo>
                      <a:pt x="0" y="495300"/>
                    </a:moveTo>
                    <a:lnTo>
                      <a:pt x="206375" y="717550"/>
                    </a:lnTo>
                    <a:lnTo>
                      <a:pt x="727075" y="717550"/>
                    </a:lnTo>
                    <a:lnTo>
                      <a:pt x="720725" y="396875"/>
                    </a:lnTo>
                    <a:lnTo>
                      <a:pt x="501650" y="196850"/>
                    </a:lnTo>
                    <a:lnTo>
                      <a:pt x="228600" y="0"/>
                    </a:lnTo>
                    <a:lnTo>
                      <a:pt x="92075" y="60325"/>
                    </a:lnTo>
                    <a:lnTo>
                      <a:pt x="118268" y="269081"/>
                    </a:lnTo>
                    <a:lnTo>
                      <a:pt x="0" y="495300"/>
                    </a:lnTo>
                    <a:close/>
                  </a:path>
                </a:pathLst>
              </a:custGeom>
              <a:gradFill>
                <a:gsLst>
                  <a:gs pos="0">
                    <a:srgbClr val="FFBF53">
                      <a:lumMod val="50000"/>
                      <a:alpha val="50000"/>
                    </a:srgbClr>
                  </a:gs>
                  <a:gs pos="100000">
                    <a:srgbClr val="FFBF53">
                      <a:alpha val="20000"/>
                    </a:srgbClr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60" name="组合 159"/>
              <p:cNvGrpSpPr/>
              <p:nvPr/>
            </p:nvGrpSpPr>
            <p:grpSpPr>
              <a:xfrm>
                <a:off x="4373306" y="1733559"/>
                <a:ext cx="586815" cy="552226"/>
                <a:chOff x="5067933" y="4413400"/>
                <a:chExt cx="586815" cy="552226"/>
              </a:xfrm>
              <a:solidFill>
                <a:srgbClr val="FFFFFF"/>
              </a:solidFill>
            </p:grpSpPr>
            <p:sp>
              <p:nvSpPr>
                <p:cNvPr id="161" name="Freeform 124"/>
                <p:cNvSpPr>
                  <a:spLocks noEditPoints="1"/>
                </p:cNvSpPr>
                <p:nvPr/>
              </p:nvSpPr>
              <p:spPr bwMode="auto">
                <a:xfrm>
                  <a:off x="5121606" y="4413400"/>
                  <a:ext cx="242121" cy="304142"/>
                </a:xfrm>
                <a:custGeom>
                  <a:avLst/>
                  <a:gdLst>
                    <a:gd name="T0" fmla="*/ 6 w 86"/>
                    <a:gd name="T1" fmla="*/ 68 h 108"/>
                    <a:gd name="T2" fmla="*/ 14 w 86"/>
                    <a:gd name="T3" fmla="*/ 77 h 108"/>
                    <a:gd name="T4" fmla="*/ 45 w 86"/>
                    <a:gd name="T5" fmla="*/ 108 h 108"/>
                    <a:gd name="T6" fmla="*/ 76 w 86"/>
                    <a:gd name="T7" fmla="*/ 77 h 108"/>
                    <a:gd name="T8" fmla="*/ 76 w 86"/>
                    <a:gd name="T9" fmla="*/ 77 h 108"/>
                    <a:gd name="T10" fmla="*/ 84 w 86"/>
                    <a:gd name="T11" fmla="*/ 68 h 108"/>
                    <a:gd name="T12" fmla="*/ 78 w 86"/>
                    <a:gd name="T13" fmla="*/ 59 h 108"/>
                    <a:gd name="T14" fmla="*/ 78 w 86"/>
                    <a:gd name="T15" fmla="*/ 59 h 108"/>
                    <a:gd name="T16" fmla="*/ 68 w 86"/>
                    <a:gd name="T17" fmla="*/ 24 h 108"/>
                    <a:gd name="T18" fmla="*/ 22 w 86"/>
                    <a:gd name="T19" fmla="*/ 19 h 108"/>
                    <a:gd name="T20" fmla="*/ 11 w 86"/>
                    <a:gd name="T21" fmla="*/ 59 h 108"/>
                    <a:gd name="T22" fmla="*/ 11 w 86"/>
                    <a:gd name="T23" fmla="*/ 59 h 108"/>
                    <a:gd name="T24" fmla="*/ 6 w 86"/>
                    <a:gd name="T25" fmla="*/ 68 h 108"/>
                    <a:gd name="T26" fmla="*/ 14 w 86"/>
                    <a:gd name="T27" fmla="*/ 60 h 108"/>
                    <a:gd name="T28" fmla="*/ 14 w 86"/>
                    <a:gd name="T29" fmla="*/ 60 h 108"/>
                    <a:gd name="T30" fmla="*/ 15 w 86"/>
                    <a:gd name="T31" fmla="*/ 60 h 108"/>
                    <a:gd name="T32" fmla="*/ 15 w 86"/>
                    <a:gd name="T33" fmla="*/ 58 h 108"/>
                    <a:gd name="T34" fmla="*/ 17 w 86"/>
                    <a:gd name="T35" fmla="*/ 46 h 108"/>
                    <a:gd name="T36" fmla="*/ 20 w 86"/>
                    <a:gd name="T37" fmla="*/ 42 h 108"/>
                    <a:gd name="T38" fmla="*/ 56 w 86"/>
                    <a:gd name="T39" fmla="*/ 34 h 108"/>
                    <a:gd name="T40" fmla="*/ 73 w 86"/>
                    <a:gd name="T41" fmla="*/ 61 h 108"/>
                    <a:gd name="T42" fmla="*/ 74 w 86"/>
                    <a:gd name="T43" fmla="*/ 61 h 108"/>
                    <a:gd name="T44" fmla="*/ 75 w 86"/>
                    <a:gd name="T45" fmla="*/ 61 h 108"/>
                    <a:gd name="T46" fmla="*/ 76 w 86"/>
                    <a:gd name="T47" fmla="*/ 60 h 108"/>
                    <a:gd name="T48" fmla="*/ 80 w 86"/>
                    <a:gd name="T49" fmla="*/ 62 h 108"/>
                    <a:gd name="T50" fmla="*/ 82 w 86"/>
                    <a:gd name="T51" fmla="*/ 68 h 108"/>
                    <a:gd name="T52" fmla="*/ 80 w 86"/>
                    <a:gd name="T53" fmla="*/ 73 h 108"/>
                    <a:gd name="T54" fmla="*/ 76 w 86"/>
                    <a:gd name="T55" fmla="*/ 75 h 108"/>
                    <a:gd name="T56" fmla="*/ 76 w 86"/>
                    <a:gd name="T57" fmla="*/ 75 h 108"/>
                    <a:gd name="T58" fmla="*/ 74 w 86"/>
                    <a:gd name="T59" fmla="*/ 75 h 108"/>
                    <a:gd name="T60" fmla="*/ 74 w 86"/>
                    <a:gd name="T61" fmla="*/ 77 h 108"/>
                    <a:gd name="T62" fmla="*/ 63 w 86"/>
                    <a:gd name="T63" fmla="*/ 98 h 108"/>
                    <a:gd name="T64" fmla="*/ 55 w 86"/>
                    <a:gd name="T65" fmla="*/ 104 h 108"/>
                    <a:gd name="T66" fmla="*/ 45 w 86"/>
                    <a:gd name="T67" fmla="*/ 106 h 108"/>
                    <a:gd name="T68" fmla="*/ 35 w 86"/>
                    <a:gd name="T69" fmla="*/ 104 h 108"/>
                    <a:gd name="T70" fmla="*/ 26 w 86"/>
                    <a:gd name="T71" fmla="*/ 98 h 108"/>
                    <a:gd name="T72" fmla="*/ 16 w 86"/>
                    <a:gd name="T73" fmla="*/ 77 h 108"/>
                    <a:gd name="T74" fmla="*/ 15 w 86"/>
                    <a:gd name="T75" fmla="*/ 75 h 108"/>
                    <a:gd name="T76" fmla="*/ 14 w 86"/>
                    <a:gd name="T77" fmla="*/ 75 h 108"/>
                    <a:gd name="T78" fmla="*/ 8 w 86"/>
                    <a:gd name="T79" fmla="*/ 68 h 108"/>
                    <a:gd name="T80" fmla="*/ 10 w 86"/>
                    <a:gd name="T81" fmla="*/ 62 h 108"/>
                    <a:gd name="T82" fmla="*/ 14 w 86"/>
                    <a:gd name="T83" fmla="*/ 6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86" h="108">
                      <a:moveTo>
                        <a:pt x="6" y="68"/>
                      </a:moveTo>
                      <a:cubicBezTo>
                        <a:pt x="6" y="73"/>
                        <a:pt x="9" y="77"/>
                        <a:pt x="14" y="77"/>
                      </a:cubicBezTo>
                      <a:cubicBezTo>
                        <a:pt x="17" y="95"/>
                        <a:pt x="29" y="108"/>
                        <a:pt x="45" y="108"/>
                      </a:cubicBezTo>
                      <a:cubicBezTo>
                        <a:pt x="60" y="108"/>
                        <a:pt x="73" y="95"/>
                        <a:pt x="76" y="77"/>
                      </a:cubicBezTo>
                      <a:cubicBezTo>
                        <a:pt x="76" y="77"/>
                        <a:pt x="76" y="77"/>
                        <a:pt x="76" y="77"/>
                      </a:cubicBezTo>
                      <a:cubicBezTo>
                        <a:pt x="81" y="77"/>
                        <a:pt x="84" y="73"/>
                        <a:pt x="84" y="68"/>
                      </a:cubicBezTo>
                      <a:cubicBezTo>
                        <a:pt x="84" y="63"/>
                        <a:pt x="81" y="59"/>
                        <a:pt x="78" y="59"/>
                      </a:cubicBezTo>
                      <a:cubicBezTo>
                        <a:pt x="78" y="59"/>
                        <a:pt x="78" y="59"/>
                        <a:pt x="78" y="59"/>
                      </a:cubicBezTo>
                      <a:cubicBezTo>
                        <a:pt x="78" y="59"/>
                        <a:pt x="86" y="31"/>
                        <a:pt x="68" y="24"/>
                      </a:cubicBezTo>
                      <a:cubicBezTo>
                        <a:pt x="66" y="0"/>
                        <a:pt x="22" y="19"/>
                        <a:pt x="22" y="19"/>
                      </a:cubicBezTo>
                      <a:cubicBezTo>
                        <a:pt x="0" y="30"/>
                        <a:pt x="11" y="59"/>
                        <a:pt x="11" y="59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8" y="61"/>
                        <a:pt x="6" y="64"/>
                        <a:pt x="6" y="68"/>
                      </a:cubicBezTo>
                      <a:close/>
                      <a:moveTo>
                        <a:pt x="14" y="60"/>
                      </a:moveTo>
                      <a:cubicBezTo>
                        <a:pt x="14" y="60"/>
                        <a:pt x="14" y="60"/>
                        <a:pt x="14" y="60"/>
                      </a:cubicBez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15" y="58"/>
                        <a:pt x="15" y="58"/>
                        <a:pt x="15" y="58"/>
                      </a:cubicBezTo>
                      <a:cubicBezTo>
                        <a:pt x="17" y="46"/>
                        <a:pt x="17" y="46"/>
                        <a:pt x="17" y="46"/>
                      </a:cubicBezTo>
                      <a:cubicBezTo>
                        <a:pt x="19" y="44"/>
                        <a:pt x="20" y="42"/>
                        <a:pt x="20" y="42"/>
                      </a:cubicBezTo>
                      <a:cubicBezTo>
                        <a:pt x="40" y="43"/>
                        <a:pt x="56" y="34"/>
                        <a:pt x="56" y="34"/>
                      </a:cubicBezTo>
                      <a:cubicBezTo>
                        <a:pt x="69" y="24"/>
                        <a:pt x="73" y="61"/>
                        <a:pt x="73" y="61"/>
                      </a:cubicBezTo>
                      <a:cubicBezTo>
                        <a:pt x="74" y="61"/>
                        <a:pt x="74" y="61"/>
                        <a:pt x="74" y="61"/>
                      </a:cubicBezTo>
                      <a:cubicBezTo>
                        <a:pt x="75" y="61"/>
                        <a:pt x="75" y="61"/>
                        <a:pt x="75" y="61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78" y="60"/>
                        <a:pt x="79" y="61"/>
                        <a:pt x="80" y="62"/>
                      </a:cubicBezTo>
                      <a:cubicBezTo>
                        <a:pt x="81" y="64"/>
                        <a:pt x="82" y="66"/>
                        <a:pt x="82" y="68"/>
                      </a:cubicBezTo>
                      <a:cubicBezTo>
                        <a:pt x="82" y="70"/>
                        <a:pt x="81" y="72"/>
                        <a:pt x="80" y="73"/>
                      </a:cubicBezTo>
                      <a:cubicBezTo>
                        <a:pt x="79" y="75"/>
                        <a:pt x="78" y="75"/>
                        <a:pt x="76" y="75"/>
                      </a:cubicBezTo>
                      <a:cubicBezTo>
                        <a:pt x="76" y="75"/>
                        <a:pt x="76" y="75"/>
                        <a:pt x="76" y="75"/>
                      </a:cubicBezTo>
                      <a:cubicBezTo>
                        <a:pt x="74" y="75"/>
                        <a:pt x="74" y="75"/>
                        <a:pt x="74" y="75"/>
                      </a:cubicBezTo>
                      <a:cubicBezTo>
                        <a:pt x="74" y="77"/>
                        <a:pt x="74" y="77"/>
                        <a:pt x="74" y="77"/>
                      </a:cubicBezTo>
                      <a:cubicBezTo>
                        <a:pt x="72" y="85"/>
                        <a:pt x="69" y="92"/>
                        <a:pt x="63" y="98"/>
                      </a:cubicBezTo>
                      <a:cubicBezTo>
                        <a:pt x="61" y="100"/>
                        <a:pt x="58" y="102"/>
                        <a:pt x="55" y="104"/>
                      </a:cubicBezTo>
                      <a:cubicBezTo>
                        <a:pt x="51" y="105"/>
                        <a:pt x="48" y="106"/>
                        <a:pt x="45" y="106"/>
                      </a:cubicBezTo>
                      <a:cubicBezTo>
                        <a:pt x="41" y="106"/>
                        <a:pt x="38" y="105"/>
                        <a:pt x="35" y="104"/>
                      </a:cubicBezTo>
                      <a:cubicBezTo>
                        <a:pt x="32" y="102"/>
                        <a:pt x="29" y="100"/>
                        <a:pt x="26" y="98"/>
                      </a:cubicBezTo>
                      <a:cubicBezTo>
                        <a:pt x="21" y="93"/>
                        <a:pt x="17" y="85"/>
                        <a:pt x="16" y="77"/>
                      </a:cubicBezTo>
                      <a:cubicBezTo>
                        <a:pt x="15" y="75"/>
                        <a:pt x="15" y="75"/>
                        <a:pt x="15" y="75"/>
                      </a:cubicBezTo>
                      <a:cubicBezTo>
                        <a:pt x="14" y="75"/>
                        <a:pt x="14" y="75"/>
                        <a:pt x="14" y="75"/>
                      </a:cubicBezTo>
                      <a:cubicBezTo>
                        <a:pt x="11" y="75"/>
                        <a:pt x="8" y="72"/>
                        <a:pt x="8" y="68"/>
                      </a:cubicBezTo>
                      <a:cubicBezTo>
                        <a:pt x="8" y="66"/>
                        <a:pt x="9" y="64"/>
                        <a:pt x="10" y="62"/>
                      </a:cubicBezTo>
                      <a:cubicBezTo>
                        <a:pt x="11" y="61"/>
                        <a:pt x="13" y="60"/>
                        <a:pt x="14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62" name="Freeform 125"/>
                <p:cNvSpPr>
                  <a:spLocks/>
                </p:cNvSpPr>
                <p:nvPr/>
              </p:nvSpPr>
              <p:spPr bwMode="auto">
                <a:xfrm>
                  <a:off x="5067933" y="4717542"/>
                  <a:ext cx="361392" cy="248084"/>
                </a:xfrm>
                <a:custGeom>
                  <a:avLst/>
                  <a:gdLst>
                    <a:gd name="T0" fmla="*/ 126 w 128"/>
                    <a:gd name="T1" fmla="*/ 61 h 88"/>
                    <a:gd name="T2" fmla="*/ 113 w 128"/>
                    <a:gd name="T3" fmla="*/ 64 h 88"/>
                    <a:gd name="T4" fmla="*/ 99 w 128"/>
                    <a:gd name="T5" fmla="*/ 70 h 88"/>
                    <a:gd name="T6" fmla="*/ 83 w 128"/>
                    <a:gd name="T7" fmla="*/ 33 h 88"/>
                    <a:gd name="T8" fmla="*/ 94 w 128"/>
                    <a:gd name="T9" fmla="*/ 28 h 88"/>
                    <a:gd name="T10" fmla="*/ 119 w 128"/>
                    <a:gd name="T11" fmla="*/ 12 h 88"/>
                    <a:gd name="T12" fmla="*/ 99 w 128"/>
                    <a:gd name="T13" fmla="*/ 0 h 88"/>
                    <a:gd name="T14" fmla="*/ 72 w 128"/>
                    <a:gd name="T15" fmla="*/ 43 h 88"/>
                    <a:gd name="T16" fmla="*/ 68 w 128"/>
                    <a:gd name="T17" fmla="*/ 23 h 88"/>
                    <a:gd name="T18" fmla="*/ 72 w 128"/>
                    <a:gd name="T19" fmla="*/ 17 h 88"/>
                    <a:gd name="T20" fmla="*/ 64 w 128"/>
                    <a:gd name="T21" fmla="*/ 10 h 88"/>
                    <a:gd name="T22" fmla="*/ 56 w 128"/>
                    <a:gd name="T23" fmla="*/ 17 h 88"/>
                    <a:gd name="T24" fmla="*/ 60 w 128"/>
                    <a:gd name="T25" fmla="*/ 23 h 88"/>
                    <a:gd name="T26" fmla="*/ 57 w 128"/>
                    <a:gd name="T27" fmla="*/ 43 h 88"/>
                    <a:gd name="T28" fmla="*/ 29 w 128"/>
                    <a:gd name="T29" fmla="*/ 0 h 88"/>
                    <a:gd name="T30" fmla="*/ 0 w 128"/>
                    <a:gd name="T31" fmla="*/ 28 h 88"/>
                    <a:gd name="T32" fmla="*/ 0 w 128"/>
                    <a:gd name="T33" fmla="*/ 82 h 88"/>
                    <a:gd name="T34" fmla="*/ 64 w 128"/>
                    <a:gd name="T35" fmla="*/ 88 h 88"/>
                    <a:gd name="T36" fmla="*/ 128 w 128"/>
                    <a:gd name="T37" fmla="*/ 82 h 88"/>
                    <a:gd name="T38" fmla="*/ 128 w 128"/>
                    <a:gd name="T39" fmla="*/ 65 h 88"/>
                    <a:gd name="T40" fmla="*/ 126 w 128"/>
                    <a:gd name="T41" fmla="*/ 6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8" h="88">
                      <a:moveTo>
                        <a:pt x="126" y="61"/>
                      </a:moveTo>
                      <a:cubicBezTo>
                        <a:pt x="113" y="64"/>
                        <a:pt x="113" y="64"/>
                        <a:pt x="113" y="64"/>
                      </a:cubicBezTo>
                      <a:cubicBezTo>
                        <a:pt x="99" y="70"/>
                        <a:pt x="99" y="70"/>
                        <a:pt x="99" y="70"/>
                      </a:cubicBezTo>
                      <a:cubicBezTo>
                        <a:pt x="83" y="33"/>
                        <a:pt x="83" y="33"/>
                        <a:pt x="83" y="33"/>
                      </a:cubicBezTo>
                      <a:cubicBezTo>
                        <a:pt x="94" y="28"/>
                        <a:pt x="94" y="28"/>
                        <a:pt x="94" y="28"/>
                      </a:cubicBezTo>
                      <a:cubicBezTo>
                        <a:pt x="119" y="12"/>
                        <a:pt x="119" y="12"/>
                        <a:pt x="119" y="12"/>
                      </a:cubicBezTo>
                      <a:cubicBezTo>
                        <a:pt x="114" y="7"/>
                        <a:pt x="107" y="3"/>
                        <a:pt x="99" y="0"/>
                      </a:cubicBezTo>
                      <a:cubicBezTo>
                        <a:pt x="72" y="43"/>
                        <a:pt x="72" y="43"/>
                        <a:pt x="72" y="43"/>
                      </a:cubicBez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70" y="22"/>
                        <a:pt x="72" y="20"/>
                        <a:pt x="72" y="17"/>
                      </a:cubicBezTo>
                      <a:cubicBezTo>
                        <a:pt x="72" y="13"/>
                        <a:pt x="68" y="10"/>
                        <a:pt x="64" y="10"/>
                      </a:cubicBezTo>
                      <a:cubicBezTo>
                        <a:pt x="60" y="10"/>
                        <a:pt x="56" y="13"/>
                        <a:pt x="56" y="17"/>
                      </a:cubicBezTo>
                      <a:cubicBezTo>
                        <a:pt x="56" y="20"/>
                        <a:pt x="58" y="22"/>
                        <a:pt x="60" y="23"/>
                      </a:cubicBezTo>
                      <a:cubicBezTo>
                        <a:pt x="57" y="43"/>
                        <a:pt x="57" y="43"/>
                        <a:pt x="57" y="43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4" y="6"/>
                        <a:pt x="3" y="16"/>
                        <a:pt x="0" y="28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2"/>
                        <a:pt x="33" y="88"/>
                        <a:pt x="64" y="88"/>
                      </a:cubicBezTo>
                      <a:cubicBezTo>
                        <a:pt x="95" y="88"/>
                        <a:pt x="128" y="82"/>
                        <a:pt x="128" y="82"/>
                      </a:cubicBezTo>
                      <a:cubicBezTo>
                        <a:pt x="128" y="65"/>
                        <a:pt x="128" y="65"/>
                        <a:pt x="128" y="65"/>
                      </a:cubicBezTo>
                      <a:cubicBezTo>
                        <a:pt x="127" y="64"/>
                        <a:pt x="126" y="62"/>
                        <a:pt x="126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63" name="Freeform 126"/>
                <p:cNvSpPr>
                  <a:spLocks noEditPoints="1"/>
                </p:cNvSpPr>
                <p:nvPr/>
              </p:nvSpPr>
              <p:spPr bwMode="auto">
                <a:xfrm>
                  <a:off x="5321981" y="4644786"/>
                  <a:ext cx="332767" cy="273131"/>
                </a:xfrm>
                <a:custGeom>
                  <a:avLst/>
                  <a:gdLst>
                    <a:gd name="T0" fmla="*/ 117 w 118"/>
                    <a:gd name="T1" fmla="*/ 60 h 97"/>
                    <a:gd name="T2" fmla="*/ 93 w 118"/>
                    <a:gd name="T3" fmla="*/ 4 h 97"/>
                    <a:gd name="T4" fmla="*/ 87 w 118"/>
                    <a:gd name="T5" fmla="*/ 1 h 97"/>
                    <a:gd name="T6" fmla="*/ 84 w 118"/>
                    <a:gd name="T7" fmla="*/ 7 h 97"/>
                    <a:gd name="T8" fmla="*/ 6 w 118"/>
                    <a:gd name="T9" fmla="*/ 59 h 97"/>
                    <a:gd name="T10" fmla="*/ 0 w 118"/>
                    <a:gd name="T11" fmla="*/ 61 h 97"/>
                    <a:gd name="T12" fmla="*/ 11 w 118"/>
                    <a:gd name="T13" fmla="*/ 89 h 97"/>
                    <a:gd name="T14" fmla="*/ 17 w 118"/>
                    <a:gd name="T15" fmla="*/ 86 h 97"/>
                    <a:gd name="T16" fmla="*/ 13 w 118"/>
                    <a:gd name="T17" fmla="*/ 76 h 97"/>
                    <a:gd name="T18" fmla="*/ 15 w 118"/>
                    <a:gd name="T19" fmla="*/ 75 h 97"/>
                    <a:gd name="T20" fmla="*/ 19 w 118"/>
                    <a:gd name="T21" fmla="*/ 85 h 97"/>
                    <a:gd name="T22" fmla="*/ 39 w 118"/>
                    <a:gd name="T23" fmla="*/ 81 h 97"/>
                    <a:gd name="T24" fmla="*/ 40 w 118"/>
                    <a:gd name="T25" fmla="*/ 84 h 97"/>
                    <a:gd name="T26" fmla="*/ 62 w 118"/>
                    <a:gd name="T27" fmla="*/ 94 h 97"/>
                    <a:gd name="T28" fmla="*/ 71 w 118"/>
                    <a:gd name="T29" fmla="*/ 74 h 97"/>
                    <a:gd name="T30" fmla="*/ 108 w 118"/>
                    <a:gd name="T31" fmla="*/ 65 h 97"/>
                    <a:gd name="T32" fmla="*/ 89 w 118"/>
                    <a:gd name="T33" fmla="*/ 23 h 97"/>
                    <a:gd name="T34" fmla="*/ 91 w 118"/>
                    <a:gd name="T35" fmla="*/ 22 h 97"/>
                    <a:gd name="T36" fmla="*/ 110 w 118"/>
                    <a:gd name="T37" fmla="*/ 66 h 97"/>
                    <a:gd name="T38" fmla="*/ 114 w 118"/>
                    <a:gd name="T39" fmla="*/ 66 h 97"/>
                    <a:gd name="T40" fmla="*/ 117 w 118"/>
                    <a:gd name="T41" fmla="*/ 60 h 97"/>
                    <a:gd name="T42" fmla="*/ 59 w 118"/>
                    <a:gd name="T43" fmla="*/ 87 h 97"/>
                    <a:gd name="T44" fmla="*/ 46 w 118"/>
                    <a:gd name="T45" fmla="*/ 82 h 97"/>
                    <a:gd name="T46" fmla="*/ 46 w 118"/>
                    <a:gd name="T47" fmla="*/ 79 h 97"/>
                    <a:gd name="T48" fmla="*/ 64 w 118"/>
                    <a:gd name="T49" fmla="*/ 75 h 97"/>
                    <a:gd name="T50" fmla="*/ 59 w 118"/>
                    <a:gd name="T51" fmla="*/ 87 h 97"/>
                    <a:gd name="T52" fmla="*/ 79 w 118"/>
                    <a:gd name="T53" fmla="*/ 23 h 97"/>
                    <a:gd name="T54" fmla="*/ 18 w 118"/>
                    <a:gd name="T55" fmla="*/ 64 h 97"/>
                    <a:gd name="T56" fmla="*/ 13 w 118"/>
                    <a:gd name="T57" fmla="*/ 63 h 97"/>
                    <a:gd name="T58" fmla="*/ 14 w 118"/>
                    <a:gd name="T59" fmla="*/ 58 h 97"/>
                    <a:gd name="T60" fmla="*/ 75 w 118"/>
                    <a:gd name="T61" fmla="*/ 17 h 97"/>
                    <a:gd name="T62" fmla="*/ 80 w 118"/>
                    <a:gd name="T63" fmla="*/ 18 h 97"/>
                    <a:gd name="T64" fmla="*/ 79 w 118"/>
                    <a:gd name="T65" fmla="*/ 23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18" h="97">
                      <a:moveTo>
                        <a:pt x="117" y="60"/>
                      </a:moveTo>
                      <a:cubicBezTo>
                        <a:pt x="93" y="4"/>
                        <a:pt x="93" y="4"/>
                        <a:pt x="93" y="4"/>
                      </a:cubicBezTo>
                      <a:cubicBezTo>
                        <a:pt x="92" y="1"/>
                        <a:pt x="89" y="0"/>
                        <a:pt x="87" y="1"/>
                      </a:cubicBezTo>
                      <a:cubicBezTo>
                        <a:pt x="85" y="2"/>
                        <a:pt x="83" y="5"/>
                        <a:pt x="84" y="7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ubicBezTo>
                        <a:pt x="17" y="86"/>
                        <a:pt x="17" y="86"/>
                        <a:pt x="17" y="86"/>
                      </a:cubicBezTo>
                      <a:cubicBezTo>
                        <a:pt x="13" y="76"/>
                        <a:pt x="13" y="76"/>
                        <a:pt x="13" y="76"/>
                      </a:cubicBezTo>
                      <a:cubicBezTo>
                        <a:pt x="15" y="75"/>
                        <a:pt x="15" y="75"/>
                        <a:pt x="15" y="75"/>
                      </a:cubicBezTo>
                      <a:cubicBezTo>
                        <a:pt x="19" y="85"/>
                        <a:pt x="19" y="85"/>
                        <a:pt x="19" y="85"/>
                      </a:cubicBezTo>
                      <a:cubicBezTo>
                        <a:pt x="39" y="81"/>
                        <a:pt x="39" y="81"/>
                        <a:pt x="39" y="81"/>
                      </a:cubicBezTo>
                      <a:cubicBezTo>
                        <a:pt x="39" y="82"/>
                        <a:pt x="40" y="83"/>
                        <a:pt x="40" y="84"/>
                      </a:cubicBezTo>
                      <a:cubicBezTo>
                        <a:pt x="44" y="93"/>
                        <a:pt x="54" y="97"/>
                        <a:pt x="62" y="94"/>
                      </a:cubicBezTo>
                      <a:cubicBezTo>
                        <a:pt x="69" y="90"/>
                        <a:pt x="73" y="82"/>
                        <a:pt x="71" y="74"/>
                      </a:cubicBezTo>
                      <a:cubicBezTo>
                        <a:pt x="108" y="65"/>
                        <a:pt x="108" y="65"/>
                        <a:pt x="108" y="65"/>
                      </a:cubicBezTo>
                      <a:cubicBezTo>
                        <a:pt x="89" y="23"/>
                        <a:pt x="89" y="23"/>
                        <a:pt x="89" y="23"/>
                      </a:cubicBezTo>
                      <a:cubicBezTo>
                        <a:pt x="91" y="22"/>
                        <a:pt x="91" y="22"/>
                        <a:pt x="91" y="22"/>
                      </a:cubicBezTo>
                      <a:cubicBezTo>
                        <a:pt x="110" y="66"/>
                        <a:pt x="110" y="66"/>
                        <a:pt x="110" y="66"/>
                      </a:cubicBezTo>
                      <a:cubicBezTo>
                        <a:pt x="111" y="67"/>
                        <a:pt x="113" y="67"/>
                        <a:pt x="114" y="66"/>
                      </a:cubicBezTo>
                      <a:cubicBezTo>
                        <a:pt x="117" y="65"/>
                        <a:pt x="118" y="63"/>
                        <a:pt x="117" y="60"/>
                      </a:cubicBezTo>
                      <a:close/>
                      <a:moveTo>
                        <a:pt x="59" y="87"/>
                      </a:moveTo>
                      <a:cubicBezTo>
                        <a:pt x="54" y="89"/>
                        <a:pt x="48" y="87"/>
                        <a:pt x="46" y="82"/>
                      </a:cubicBezTo>
                      <a:cubicBezTo>
                        <a:pt x="46" y="81"/>
                        <a:pt x="46" y="80"/>
                        <a:pt x="46" y="79"/>
                      </a:cubicBezTo>
                      <a:cubicBezTo>
                        <a:pt x="64" y="75"/>
                        <a:pt x="64" y="75"/>
                        <a:pt x="64" y="75"/>
                      </a:cubicBezTo>
                      <a:cubicBezTo>
                        <a:pt x="65" y="80"/>
                        <a:pt x="63" y="85"/>
                        <a:pt x="59" y="87"/>
                      </a:cubicBezTo>
                      <a:close/>
                      <a:moveTo>
                        <a:pt x="79" y="23"/>
                      </a:move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7" y="66"/>
                        <a:pt x="14" y="65"/>
                        <a:pt x="13" y="63"/>
                      </a:cubicBezTo>
                      <a:cubicBezTo>
                        <a:pt x="12" y="62"/>
                        <a:pt x="12" y="59"/>
                        <a:pt x="14" y="58"/>
                      </a:cubicBezTo>
                      <a:cubicBezTo>
                        <a:pt x="75" y="17"/>
                        <a:pt x="75" y="17"/>
                        <a:pt x="75" y="17"/>
                      </a:cubicBezTo>
                      <a:cubicBezTo>
                        <a:pt x="77" y="15"/>
                        <a:pt x="79" y="16"/>
                        <a:pt x="80" y="18"/>
                      </a:cubicBezTo>
                      <a:cubicBezTo>
                        <a:pt x="81" y="19"/>
                        <a:pt x="81" y="22"/>
                        <a:pt x="79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64" name="组合 163"/>
            <p:cNvGrpSpPr/>
            <p:nvPr/>
          </p:nvGrpSpPr>
          <p:grpSpPr>
            <a:xfrm>
              <a:off x="6277743" y="3692525"/>
              <a:ext cx="735832" cy="701675"/>
              <a:chOff x="6277743" y="3692525"/>
              <a:chExt cx="735832" cy="701675"/>
            </a:xfrm>
          </p:grpSpPr>
          <p:sp>
            <p:nvSpPr>
              <p:cNvPr id="165" name="任意多边形 164"/>
              <p:cNvSpPr/>
              <p:nvPr/>
            </p:nvSpPr>
            <p:spPr>
              <a:xfrm>
                <a:off x="6283325" y="3692525"/>
                <a:ext cx="730250" cy="701675"/>
              </a:xfrm>
              <a:custGeom>
                <a:avLst/>
                <a:gdLst>
                  <a:gd name="connsiteX0" fmla="*/ 0 w 730250"/>
                  <a:gd name="connsiteY0" fmla="*/ 387350 h 701675"/>
                  <a:gd name="connsiteX1" fmla="*/ 298450 w 730250"/>
                  <a:gd name="connsiteY1" fmla="*/ 701675 h 701675"/>
                  <a:gd name="connsiteX2" fmla="*/ 730250 w 730250"/>
                  <a:gd name="connsiteY2" fmla="*/ 701675 h 701675"/>
                  <a:gd name="connsiteX3" fmla="*/ 720725 w 730250"/>
                  <a:gd name="connsiteY3" fmla="*/ 263525 h 701675"/>
                  <a:gd name="connsiteX4" fmla="*/ 508000 w 730250"/>
                  <a:gd name="connsiteY4" fmla="*/ 98425 h 701675"/>
                  <a:gd name="connsiteX5" fmla="*/ 412750 w 730250"/>
                  <a:gd name="connsiteY5" fmla="*/ 104775 h 701675"/>
                  <a:gd name="connsiteX6" fmla="*/ 307975 w 730250"/>
                  <a:gd name="connsiteY6" fmla="*/ 0 h 701675"/>
                  <a:gd name="connsiteX7" fmla="*/ 9525 w 730250"/>
                  <a:gd name="connsiteY7" fmla="*/ 15875 h 701675"/>
                  <a:gd name="connsiteX8" fmla="*/ 0 w 730250"/>
                  <a:gd name="connsiteY8" fmla="*/ 387350 h 70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0250" h="701675">
                    <a:moveTo>
                      <a:pt x="0" y="387350"/>
                    </a:moveTo>
                    <a:lnTo>
                      <a:pt x="298450" y="701675"/>
                    </a:lnTo>
                    <a:lnTo>
                      <a:pt x="730250" y="701675"/>
                    </a:lnTo>
                    <a:lnTo>
                      <a:pt x="720725" y="263525"/>
                    </a:lnTo>
                    <a:lnTo>
                      <a:pt x="508000" y="98425"/>
                    </a:lnTo>
                    <a:lnTo>
                      <a:pt x="412750" y="104775"/>
                    </a:lnTo>
                    <a:lnTo>
                      <a:pt x="307975" y="0"/>
                    </a:lnTo>
                    <a:lnTo>
                      <a:pt x="9525" y="15875"/>
                    </a:lnTo>
                    <a:lnTo>
                      <a:pt x="0" y="387350"/>
                    </a:lnTo>
                    <a:close/>
                  </a:path>
                </a:pathLst>
              </a:custGeom>
              <a:gradFill>
                <a:gsLst>
                  <a:gs pos="0">
                    <a:srgbClr val="01B3C5">
                      <a:lumMod val="50000"/>
                      <a:alpha val="76000"/>
                    </a:srgbClr>
                  </a:gs>
                  <a:gs pos="100000">
                    <a:srgbClr val="01B3C5">
                      <a:alpha val="40000"/>
                    </a:srgbClr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66" name="组合 165"/>
              <p:cNvGrpSpPr/>
              <p:nvPr/>
            </p:nvGrpSpPr>
            <p:grpSpPr>
              <a:xfrm>
                <a:off x="6277743" y="3694023"/>
                <a:ext cx="516119" cy="484675"/>
                <a:chOff x="3411256" y="4486155"/>
                <a:chExt cx="567731" cy="533142"/>
              </a:xfrm>
              <a:solidFill>
                <a:srgbClr val="FFFFFF"/>
              </a:solidFill>
            </p:grpSpPr>
            <p:sp>
              <p:nvSpPr>
                <p:cNvPr id="167" name="Freeform 156"/>
                <p:cNvSpPr>
                  <a:spLocks/>
                </p:cNvSpPr>
                <p:nvPr/>
              </p:nvSpPr>
              <p:spPr bwMode="auto">
                <a:xfrm>
                  <a:off x="3411256" y="4486155"/>
                  <a:ext cx="363778" cy="435340"/>
                </a:xfrm>
                <a:custGeom>
                  <a:avLst/>
                  <a:gdLst>
                    <a:gd name="T0" fmla="*/ 11 w 129"/>
                    <a:gd name="T1" fmla="*/ 12 h 154"/>
                    <a:gd name="T2" fmla="*/ 118 w 129"/>
                    <a:gd name="T3" fmla="*/ 12 h 154"/>
                    <a:gd name="T4" fmla="*/ 118 w 129"/>
                    <a:gd name="T5" fmla="*/ 31 h 154"/>
                    <a:gd name="T6" fmla="*/ 129 w 129"/>
                    <a:gd name="T7" fmla="*/ 31 h 154"/>
                    <a:gd name="T8" fmla="*/ 129 w 129"/>
                    <a:gd name="T9" fmla="*/ 10 h 154"/>
                    <a:gd name="T10" fmla="*/ 120 w 129"/>
                    <a:gd name="T11" fmla="*/ 0 h 154"/>
                    <a:gd name="T12" fmla="*/ 10 w 129"/>
                    <a:gd name="T13" fmla="*/ 0 h 154"/>
                    <a:gd name="T14" fmla="*/ 0 w 129"/>
                    <a:gd name="T15" fmla="*/ 10 h 154"/>
                    <a:gd name="T16" fmla="*/ 0 w 129"/>
                    <a:gd name="T17" fmla="*/ 144 h 154"/>
                    <a:gd name="T18" fmla="*/ 10 w 129"/>
                    <a:gd name="T19" fmla="*/ 154 h 154"/>
                    <a:gd name="T20" fmla="*/ 69 w 129"/>
                    <a:gd name="T21" fmla="*/ 154 h 154"/>
                    <a:gd name="T22" fmla="*/ 69 w 129"/>
                    <a:gd name="T23" fmla="*/ 143 h 154"/>
                    <a:gd name="T24" fmla="*/ 11 w 129"/>
                    <a:gd name="T25" fmla="*/ 143 h 154"/>
                    <a:gd name="T26" fmla="*/ 11 w 129"/>
                    <a:gd name="T27" fmla="*/ 1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9" h="154">
                      <a:moveTo>
                        <a:pt x="11" y="12"/>
                      </a:moveTo>
                      <a:cubicBezTo>
                        <a:pt x="118" y="12"/>
                        <a:pt x="118" y="12"/>
                        <a:pt x="118" y="12"/>
                      </a:cubicBezTo>
                      <a:cubicBezTo>
                        <a:pt x="118" y="31"/>
                        <a:pt x="118" y="31"/>
                        <a:pt x="118" y="31"/>
                      </a:cubicBezTo>
                      <a:cubicBezTo>
                        <a:pt x="129" y="31"/>
                        <a:pt x="129" y="31"/>
                        <a:pt x="129" y="31"/>
                      </a:cubicBezTo>
                      <a:cubicBezTo>
                        <a:pt x="129" y="10"/>
                        <a:pt x="129" y="10"/>
                        <a:pt x="129" y="10"/>
                      </a:cubicBezTo>
                      <a:cubicBezTo>
                        <a:pt x="129" y="5"/>
                        <a:pt x="125" y="0"/>
                        <a:pt x="12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50"/>
                        <a:pt x="5" y="154"/>
                        <a:pt x="10" y="154"/>
                      </a:cubicBezTo>
                      <a:cubicBezTo>
                        <a:pt x="69" y="154"/>
                        <a:pt x="69" y="154"/>
                        <a:pt x="69" y="154"/>
                      </a:cubicBezTo>
                      <a:cubicBezTo>
                        <a:pt x="69" y="143"/>
                        <a:pt x="69" y="143"/>
                        <a:pt x="69" y="143"/>
                      </a:cubicBezTo>
                      <a:cubicBezTo>
                        <a:pt x="11" y="143"/>
                        <a:pt x="11" y="143"/>
                        <a:pt x="11" y="143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68" name="Freeform 157"/>
                <p:cNvSpPr>
                  <a:spLocks noEditPoints="1"/>
                </p:cNvSpPr>
                <p:nvPr/>
              </p:nvSpPr>
              <p:spPr bwMode="auto">
                <a:xfrm>
                  <a:off x="3617595" y="4585150"/>
                  <a:ext cx="361392" cy="434147"/>
                </a:xfrm>
                <a:custGeom>
                  <a:avLst/>
                  <a:gdLst>
                    <a:gd name="T0" fmla="*/ 119 w 128"/>
                    <a:gd name="T1" fmla="*/ 0 h 154"/>
                    <a:gd name="T2" fmla="*/ 9 w 128"/>
                    <a:gd name="T3" fmla="*/ 0 h 154"/>
                    <a:gd name="T4" fmla="*/ 0 w 128"/>
                    <a:gd name="T5" fmla="*/ 10 h 154"/>
                    <a:gd name="T6" fmla="*/ 0 w 128"/>
                    <a:gd name="T7" fmla="*/ 144 h 154"/>
                    <a:gd name="T8" fmla="*/ 9 w 128"/>
                    <a:gd name="T9" fmla="*/ 154 h 154"/>
                    <a:gd name="T10" fmla="*/ 119 w 128"/>
                    <a:gd name="T11" fmla="*/ 154 h 154"/>
                    <a:gd name="T12" fmla="*/ 128 w 128"/>
                    <a:gd name="T13" fmla="*/ 144 h 154"/>
                    <a:gd name="T14" fmla="*/ 128 w 128"/>
                    <a:gd name="T15" fmla="*/ 10 h 154"/>
                    <a:gd name="T16" fmla="*/ 119 w 128"/>
                    <a:gd name="T17" fmla="*/ 0 h 154"/>
                    <a:gd name="T18" fmla="*/ 117 w 128"/>
                    <a:gd name="T19" fmla="*/ 142 h 154"/>
                    <a:gd name="T20" fmla="*/ 10 w 128"/>
                    <a:gd name="T21" fmla="*/ 142 h 154"/>
                    <a:gd name="T22" fmla="*/ 10 w 128"/>
                    <a:gd name="T23" fmla="*/ 12 h 154"/>
                    <a:gd name="T24" fmla="*/ 117 w 128"/>
                    <a:gd name="T25" fmla="*/ 12 h 154"/>
                    <a:gd name="T26" fmla="*/ 117 w 128"/>
                    <a:gd name="T27" fmla="*/ 14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8" h="154">
                      <a:moveTo>
                        <a:pt x="11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50"/>
                        <a:pt x="4" y="154"/>
                        <a:pt x="9" y="154"/>
                      </a:cubicBezTo>
                      <a:cubicBezTo>
                        <a:pt x="119" y="154"/>
                        <a:pt x="119" y="154"/>
                        <a:pt x="119" y="154"/>
                      </a:cubicBezTo>
                      <a:cubicBezTo>
                        <a:pt x="124" y="154"/>
                        <a:pt x="128" y="150"/>
                        <a:pt x="128" y="144"/>
                      </a:cubicBezTo>
                      <a:cubicBezTo>
                        <a:pt x="128" y="10"/>
                        <a:pt x="128" y="10"/>
                        <a:pt x="128" y="10"/>
                      </a:cubicBezTo>
                      <a:cubicBezTo>
                        <a:pt x="128" y="5"/>
                        <a:pt x="124" y="0"/>
                        <a:pt x="119" y="0"/>
                      </a:cubicBezTo>
                      <a:close/>
                      <a:moveTo>
                        <a:pt x="117" y="142"/>
                      </a:moveTo>
                      <a:cubicBezTo>
                        <a:pt x="10" y="142"/>
                        <a:pt x="10" y="142"/>
                        <a:pt x="10" y="142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117" y="12"/>
                        <a:pt x="117" y="12"/>
                        <a:pt x="117" y="12"/>
                      </a:cubicBezTo>
                      <a:lnTo>
                        <a:pt x="117" y="1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69" name="Rectangle 158"/>
                <p:cNvSpPr>
                  <a:spLocks noChangeArrowheads="1"/>
                </p:cNvSpPr>
                <p:nvPr/>
              </p:nvSpPr>
              <p:spPr bwMode="auto">
                <a:xfrm>
                  <a:off x="3671267" y="4692494"/>
                  <a:ext cx="256434" cy="2504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0" name="Rectangle 159"/>
                <p:cNvSpPr>
                  <a:spLocks noChangeArrowheads="1"/>
                </p:cNvSpPr>
                <p:nvPr/>
              </p:nvSpPr>
              <p:spPr bwMode="auto">
                <a:xfrm>
                  <a:off x="3671267" y="4760479"/>
                  <a:ext cx="256434" cy="2504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1" name="Rectangle 160"/>
                <p:cNvSpPr>
                  <a:spLocks noChangeArrowheads="1"/>
                </p:cNvSpPr>
                <p:nvPr/>
              </p:nvSpPr>
              <p:spPr bwMode="auto">
                <a:xfrm>
                  <a:off x="3671267" y="4828463"/>
                  <a:ext cx="256434" cy="2146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2" name="Rectangle 161"/>
                <p:cNvSpPr>
                  <a:spLocks noChangeArrowheads="1"/>
                </p:cNvSpPr>
                <p:nvPr/>
              </p:nvSpPr>
              <p:spPr bwMode="auto">
                <a:xfrm>
                  <a:off x="3671267" y="4895255"/>
                  <a:ext cx="256434" cy="2266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3" name="Freeform 162"/>
                <p:cNvSpPr>
                  <a:spLocks/>
                </p:cNvSpPr>
                <p:nvPr/>
              </p:nvSpPr>
              <p:spPr bwMode="auto">
                <a:xfrm>
                  <a:off x="3468506" y="4597077"/>
                  <a:ext cx="132391" cy="273131"/>
                </a:xfrm>
                <a:custGeom>
                  <a:avLst/>
                  <a:gdLst>
                    <a:gd name="T0" fmla="*/ 47 w 47"/>
                    <a:gd name="T1" fmla="*/ 97 h 97"/>
                    <a:gd name="T2" fmla="*/ 47 w 47"/>
                    <a:gd name="T3" fmla="*/ 78 h 97"/>
                    <a:gd name="T4" fmla="*/ 47 w 47"/>
                    <a:gd name="T5" fmla="*/ 78 h 97"/>
                    <a:gd name="T6" fmla="*/ 17 w 47"/>
                    <a:gd name="T7" fmla="*/ 48 h 97"/>
                    <a:gd name="T8" fmla="*/ 47 w 47"/>
                    <a:gd name="T9" fmla="*/ 19 h 97"/>
                    <a:gd name="T10" fmla="*/ 47 w 47"/>
                    <a:gd name="T11" fmla="*/ 19 h 97"/>
                    <a:gd name="T12" fmla="*/ 47 w 47"/>
                    <a:gd name="T13" fmla="*/ 0 h 97"/>
                    <a:gd name="T14" fmla="*/ 38 w 47"/>
                    <a:gd name="T15" fmla="*/ 0 h 97"/>
                    <a:gd name="T16" fmla="*/ 38 w 47"/>
                    <a:gd name="T17" fmla="*/ 8 h 97"/>
                    <a:gd name="T18" fmla="*/ 24 w 47"/>
                    <a:gd name="T19" fmla="*/ 14 h 97"/>
                    <a:gd name="T20" fmla="*/ 19 w 47"/>
                    <a:gd name="T21" fmla="*/ 8 h 97"/>
                    <a:gd name="T22" fmla="*/ 6 w 47"/>
                    <a:gd name="T23" fmla="*/ 20 h 97"/>
                    <a:gd name="T24" fmla="*/ 12 w 47"/>
                    <a:gd name="T25" fmla="*/ 26 h 97"/>
                    <a:gd name="T26" fmla="*/ 6 w 47"/>
                    <a:gd name="T27" fmla="*/ 40 h 97"/>
                    <a:gd name="T28" fmla="*/ 0 w 47"/>
                    <a:gd name="T29" fmla="*/ 40 h 97"/>
                    <a:gd name="T30" fmla="*/ 0 w 47"/>
                    <a:gd name="T31" fmla="*/ 57 h 97"/>
                    <a:gd name="T32" fmla="*/ 6 w 47"/>
                    <a:gd name="T33" fmla="*/ 57 h 97"/>
                    <a:gd name="T34" fmla="*/ 12 w 47"/>
                    <a:gd name="T35" fmla="*/ 71 h 97"/>
                    <a:gd name="T36" fmla="*/ 6 w 47"/>
                    <a:gd name="T37" fmla="*/ 77 h 97"/>
                    <a:gd name="T38" fmla="*/ 18 w 47"/>
                    <a:gd name="T39" fmla="*/ 89 h 97"/>
                    <a:gd name="T40" fmla="*/ 24 w 47"/>
                    <a:gd name="T41" fmla="*/ 83 h 97"/>
                    <a:gd name="T42" fmla="*/ 38 w 47"/>
                    <a:gd name="T43" fmla="*/ 89 h 97"/>
                    <a:gd name="T44" fmla="*/ 38 w 47"/>
                    <a:gd name="T45" fmla="*/ 97 h 97"/>
                    <a:gd name="T46" fmla="*/ 47 w 47"/>
                    <a:gd name="T47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7" h="97">
                      <a:moveTo>
                        <a:pt x="47" y="97"/>
                      </a:moveTo>
                      <a:cubicBezTo>
                        <a:pt x="47" y="78"/>
                        <a:pt x="47" y="78"/>
                        <a:pt x="47" y="78"/>
                      </a:cubicBezTo>
                      <a:cubicBezTo>
                        <a:pt x="47" y="78"/>
                        <a:pt x="47" y="78"/>
                        <a:pt x="47" y="78"/>
                      </a:cubicBezTo>
                      <a:cubicBezTo>
                        <a:pt x="30" y="78"/>
                        <a:pt x="17" y="64"/>
                        <a:pt x="17" y="48"/>
                      </a:cubicBezTo>
                      <a:cubicBezTo>
                        <a:pt x="17" y="32"/>
                        <a:pt x="30" y="19"/>
                        <a:pt x="47" y="19"/>
                      </a:cubicBezTo>
                      <a:cubicBezTo>
                        <a:pt x="47" y="19"/>
                        <a:pt x="47" y="19"/>
                        <a:pt x="47" y="19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3" y="9"/>
                        <a:pt x="28" y="11"/>
                        <a:pt x="24" y="14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9" y="30"/>
                        <a:pt x="7" y="35"/>
                        <a:pt x="6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6" y="57"/>
                        <a:pt x="6" y="57"/>
                        <a:pt x="6" y="57"/>
                      </a:cubicBezTo>
                      <a:cubicBezTo>
                        <a:pt x="7" y="62"/>
                        <a:pt x="9" y="67"/>
                        <a:pt x="12" y="71"/>
                      </a:cubicBezTo>
                      <a:cubicBezTo>
                        <a:pt x="6" y="77"/>
                        <a:pt x="6" y="77"/>
                        <a:pt x="6" y="77"/>
                      </a:cubicBezTo>
                      <a:cubicBezTo>
                        <a:pt x="18" y="89"/>
                        <a:pt x="18" y="89"/>
                        <a:pt x="18" y="89"/>
                      </a:cubicBezTo>
                      <a:cubicBezTo>
                        <a:pt x="24" y="83"/>
                        <a:pt x="24" y="83"/>
                        <a:pt x="24" y="83"/>
                      </a:cubicBezTo>
                      <a:cubicBezTo>
                        <a:pt x="28" y="86"/>
                        <a:pt x="33" y="88"/>
                        <a:pt x="38" y="89"/>
                      </a:cubicBezTo>
                      <a:cubicBezTo>
                        <a:pt x="38" y="97"/>
                        <a:pt x="38" y="97"/>
                        <a:pt x="38" y="97"/>
                      </a:cubicBezTo>
                      <a:lnTo>
                        <a:pt x="47" y="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4" name="Freeform 163"/>
                <p:cNvSpPr>
                  <a:spLocks/>
                </p:cNvSpPr>
                <p:nvPr/>
              </p:nvSpPr>
              <p:spPr bwMode="auto">
                <a:xfrm>
                  <a:off x="3538876" y="4669833"/>
                  <a:ext cx="62021" cy="127621"/>
                </a:xfrm>
                <a:custGeom>
                  <a:avLst/>
                  <a:gdLst>
                    <a:gd name="T0" fmla="*/ 22 w 22"/>
                    <a:gd name="T1" fmla="*/ 7 h 45"/>
                    <a:gd name="T2" fmla="*/ 22 w 22"/>
                    <a:gd name="T3" fmla="*/ 0 h 45"/>
                    <a:gd name="T4" fmla="*/ 22 w 22"/>
                    <a:gd name="T5" fmla="*/ 0 h 45"/>
                    <a:gd name="T6" fmla="*/ 0 w 22"/>
                    <a:gd name="T7" fmla="*/ 22 h 45"/>
                    <a:gd name="T8" fmla="*/ 22 w 22"/>
                    <a:gd name="T9" fmla="*/ 45 h 45"/>
                    <a:gd name="T10" fmla="*/ 22 w 22"/>
                    <a:gd name="T11" fmla="*/ 45 h 45"/>
                    <a:gd name="T12" fmla="*/ 22 w 22"/>
                    <a:gd name="T13" fmla="*/ 38 h 45"/>
                    <a:gd name="T14" fmla="*/ 22 w 22"/>
                    <a:gd name="T15" fmla="*/ 38 h 45"/>
                    <a:gd name="T16" fmla="*/ 7 w 22"/>
                    <a:gd name="T17" fmla="*/ 22 h 45"/>
                    <a:gd name="T18" fmla="*/ 22 w 22"/>
                    <a:gd name="T19" fmla="*/ 7 h 45"/>
                    <a:gd name="T20" fmla="*/ 22 w 22"/>
                    <a:gd name="T21" fmla="*/ 7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" h="45">
                      <a:moveTo>
                        <a:pt x="22" y="7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9" y="0"/>
                        <a:pt x="0" y="10"/>
                        <a:pt x="0" y="22"/>
                      </a:cubicBezTo>
                      <a:cubicBezTo>
                        <a:pt x="0" y="35"/>
                        <a:pt x="9" y="45"/>
                        <a:pt x="22" y="45"/>
                      </a:cubicBezTo>
                      <a:cubicBezTo>
                        <a:pt x="22" y="45"/>
                        <a:pt x="22" y="45"/>
                        <a:pt x="22" y="45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cubicBezTo>
                        <a:pt x="13" y="38"/>
                        <a:pt x="7" y="31"/>
                        <a:pt x="7" y="22"/>
                      </a:cubicBezTo>
                      <a:cubicBezTo>
                        <a:pt x="7" y="14"/>
                        <a:pt x="13" y="7"/>
                        <a:pt x="22" y="7"/>
                      </a:cubicBezTo>
                      <a:cubicBezTo>
                        <a:pt x="22" y="7"/>
                        <a:pt x="22" y="7"/>
                        <a:pt x="2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5" name="Freeform 164"/>
                <p:cNvSpPr>
                  <a:spLocks/>
                </p:cNvSpPr>
                <p:nvPr/>
              </p:nvSpPr>
              <p:spPr bwMode="auto">
                <a:xfrm>
                  <a:off x="3578236" y="4709192"/>
                  <a:ext cx="22662" cy="45323"/>
                </a:xfrm>
                <a:custGeom>
                  <a:avLst/>
                  <a:gdLst>
                    <a:gd name="T0" fmla="*/ 8 w 8"/>
                    <a:gd name="T1" fmla="*/ 16 h 16"/>
                    <a:gd name="T2" fmla="*/ 8 w 8"/>
                    <a:gd name="T3" fmla="*/ 0 h 16"/>
                    <a:gd name="T4" fmla="*/ 0 w 8"/>
                    <a:gd name="T5" fmla="*/ 8 h 16"/>
                    <a:gd name="T6" fmla="*/ 8 w 8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6">
                      <a:moveTo>
                        <a:pt x="8" y="16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3" y="0"/>
                        <a:pt x="0" y="4"/>
                        <a:pt x="0" y="8"/>
                      </a:cubicBezTo>
                      <a:cubicBezTo>
                        <a:pt x="0" y="13"/>
                        <a:pt x="3" y="16"/>
                        <a:pt x="8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xmlns="" val="95142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组合 165"/>
          <p:cNvGrpSpPr/>
          <p:nvPr/>
        </p:nvGrpSpPr>
        <p:grpSpPr>
          <a:xfrm>
            <a:off x="459166" y="1340768"/>
            <a:ext cx="8289298" cy="4294930"/>
            <a:chOff x="2123728" y="1250950"/>
            <a:chExt cx="8289298" cy="4294930"/>
          </a:xfrm>
        </p:grpSpPr>
        <p:grpSp>
          <p:nvGrpSpPr>
            <p:cNvPr id="84" name="组合 83"/>
            <p:cNvGrpSpPr/>
            <p:nvPr/>
          </p:nvGrpSpPr>
          <p:grpSpPr>
            <a:xfrm>
              <a:off x="2175489" y="1323975"/>
              <a:ext cx="2295524" cy="1605094"/>
              <a:chOff x="2214563" y="1323975"/>
              <a:chExt cx="2295524" cy="1605094"/>
            </a:xfrm>
            <a:effectLst>
              <a:outerShdw blurRad="101600" dist="63500" dir="5400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85" name="任意多边形 84"/>
              <p:cNvSpPr/>
              <p:nvPr/>
            </p:nvSpPr>
            <p:spPr>
              <a:xfrm>
                <a:off x="3995737" y="1457325"/>
                <a:ext cx="514350" cy="1252538"/>
              </a:xfrm>
              <a:custGeom>
                <a:avLst/>
                <a:gdLst>
                  <a:gd name="connsiteX0" fmla="*/ 28575 w 514350"/>
                  <a:gd name="connsiteY0" fmla="*/ 1252538 h 1252538"/>
                  <a:gd name="connsiteX1" fmla="*/ 366713 w 514350"/>
                  <a:gd name="connsiteY1" fmla="*/ 852488 h 1252538"/>
                  <a:gd name="connsiteX2" fmla="*/ 514350 w 514350"/>
                  <a:gd name="connsiteY2" fmla="*/ 328613 h 1252538"/>
                  <a:gd name="connsiteX3" fmla="*/ 328613 w 514350"/>
                  <a:gd name="connsiteY3" fmla="*/ 0 h 1252538"/>
                  <a:gd name="connsiteX4" fmla="*/ 0 w 514350"/>
                  <a:gd name="connsiteY4" fmla="*/ 619125 h 1252538"/>
                  <a:gd name="connsiteX5" fmla="*/ 28575 w 514350"/>
                  <a:gd name="connsiteY5" fmla="*/ 1252538 h 1252538"/>
                  <a:gd name="connsiteX0" fmla="*/ 28575 w 514350"/>
                  <a:gd name="connsiteY0" fmla="*/ 1252538 h 1252538"/>
                  <a:gd name="connsiteX1" fmla="*/ 366713 w 514350"/>
                  <a:gd name="connsiteY1" fmla="*/ 852488 h 1252538"/>
                  <a:gd name="connsiteX2" fmla="*/ 514350 w 514350"/>
                  <a:gd name="connsiteY2" fmla="*/ 328613 h 1252538"/>
                  <a:gd name="connsiteX3" fmla="*/ 314326 w 514350"/>
                  <a:gd name="connsiteY3" fmla="*/ 0 h 1252538"/>
                  <a:gd name="connsiteX4" fmla="*/ 0 w 514350"/>
                  <a:gd name="connsiteY4" fmla="*/ 619125 h 1252538"/>
                  <a:gd name="connsiteX5" fmla="*/ 28575 w 514350"/>
                  <a:gd name="connsiteY5" fmla="*/ 1252538 h 125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4350" h="1252538">
                    <a:moveTo>
                      <a:pt x="28575" y="1252538"/>
                    </a:moveTo>
                    <a:lnTo>
                      <a:pt x="366713" y="852488"/>
                    </a:lnTo>
                    <a:lnTo>
                      <a:pt x="514350" y="328613"/>
                    </a:lnTo>
                    <a:lnTo>
                      <a:pt x="314326" y="0"/>
                    </a:lnTo>
                    <a:lnTo>
                      <a:pt x="0" y="619125"/>
                    </a:lnTo>
                    <a:lnTo>
                      <a:pt x="28575" y="1252538"/>
                    </a:lnTo>
                    <a:close/>
                  </a:path>
                </a:pathLst>
              </a:custGeom>
              <a:solidFill>
                <a:srgbClr val="FFBF53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任意多边形 85"/>
              <p:cNvSpPr/>
              <p:nvPr/>
            </p:nvSpPr>
            <p:spPr>
              <a:xfrm>
                <a:off x="2214563" y="1323975"/>
                <a:ext cx="2100262" cy="1166813"/>
              </a:xfrm>
              <a:custGeom>
                <a:avLst/>
                <a:gdLst>
                  <a:gd name="connsiteX0" fmla="*/ 0 w 2100262"/>
                  <a:gd name="connsiteY0" fmla="*/ 704850 h 1166813"/>
                  <a:gd name="connsiteX1" fmla="*/ 566737 w 2100262"/>
                  <a:gd name="connsiteY1" fmla="*/ 0 h 1166813"/>
                  <a:gd name="connsiteX2" fmla="*/ 2100262 w 2100262"/>
                  <a:gd name="connsiteY2" fmla="*/ 128588 h 1166813"/>
                  <a:gd name="connsiteX3" fmla="*/ 1790700 w 2100262"/>
                  <a:gd name="connsiteY3" fmla="*/ 766763 h 1166813"/>
                  <a:gd name="connsiteX4" fmla="*/ 1276350 w 2100262"/>
                  <a:gd name="connsiteY4" fmla="*/ 1166813 h 1166813"/>
                  <a:gd name="connsiteX5" fmla="*/ 476250 w 2100262"/>
                  <a:gd name="connsiteY5" fmla="*/ 1109663 h 1166813"/>
                  <a:gd name="connsiteX6" fmla="*/ 0 w 2100262"/>
                  <a:gd name="connsiteY6" fmla="*/ 704850 h 1166813"/>
                  <a:gd name="connsiteX0" fmla="*/ 0 w 2100262"/>
                  <a:gd name="connsiteY0" fmla="*/ 704850 h 1166813"/>
                  <a:gd name="connsiteX1" fmla="*/ 566737 w 2100262"/>
                  <a:gd name="connsiteY1" fmla="*/ 0 h 1166813"/>
                  <a:gd name="connsiteX2" fmla="*/ 2100262 w 2100262"/>
                  <a:gd name="connsiteY2" fmla="*/ 128588 h 1166813"/>
                  <a:gd name="connsiteX3" fmla="*/ 1790700 w 2100262"/>
                  <a:gd name="connsiteY3" fmla="*/ 766763 h 1166813"/>
                  <a:gd name="connsiteX4" fmla="*/ 1276350 w 2100262"/>
                  <a:gd name="connsiteY4" fmla="*/ 1166813 h 1166813"/>
                  <a:gd name="connsiteX5" fmla="*/ 476250 w 2100262"/>
                  <a:gd name="connsiteY5" fmla="*/ 1109663 h 1166813"/>
                  <a:gd name="connsiteX6" fmla="*/ 0 w 2100262"/>
                  <a:gd name="connsiteY6" fmla="*/ 704850 h 1166813"/>
                  <a:gd name="connsiteX0" fmla="*/ 0 w 2100262"/>
                  <a:gd name="connsiteY0" fmla="*/ 704850 h 1166813"/>
                  <a:gd name="connsiteX1" fmla="*/ 566737 w 2100262"/>
                  <a:gd name="connsiteY1" fmla="*/ 0 h 1166813"/>
                  <a:gd name="connsiteX2" fmla="*/ 2100262 w 2100262"/>
                  <a:gd name="connsiteY2" fmla="*/ 128588 h 1166813"/>
                  <a:gd name="connsiteX3" fmla="*/ 1790700 w 2100262"/>
                  <a:gd name="connsiteY3" fmla="*/ 766763 h 1166813"/>
                  <a:gd name="connsiteX4" fmla="*/ 1276350 w 2100262"/>
                  <a:gd name="connsiteY4" fmla="*/ 1166813 h 1166813"/>
                  <a:gd name="connsiteX5" fmla="*/ 476250 w 2100262"/>
                  <a:gd name="connsiteY5" fmla="*/ 1109663 h 1166813"/>
                  <a:gd name="connsiteX6" fmla="*/ 0 w 2100262"/>
                  <a:gd name="connsiteY6" fmla="*/ 704850 h 1166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00262" h="1166813">
                    <a:moveTo>
                      <a:pt x="0" y="704850"/>
                    </a:moveTo>
                    <a:lnTo>
                      <a:pt x="566737" y="0"/>
                    </a:lnTo>
                    <a:cubicBezTo>
                      <a:pt x="1216024" y="457200"/>
                      <a:pt x="1798637" y="290513"/>
                      <a:pt x="2100262" y="128588"/>
                    </a:cubicBezTo>
                    <a:lnTo>
                      <a:pt x="1790700" y="766763"/>
                    </a:lnTo>
                    <a:lnTo>
                      <a:pt x="1276350" y="1166813"/>
                    </a:lnTo>
                    <a:lnTo>
                      <a:pt x="476250" y="1109663"/>
                    </a:lnTo>
                    <a:lnTo>
                      <a:pt x="0" y="704850"/>
                    </a:lnTo>
                    <a:close/>
                  </a:path>
                </a:pathLst>
              </a:custGeom>
              <a:solidFill>
                <a:srgbClr val="FFBF5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7" name="矩形 2"/>
              <p:cNvSpPr/>
              <p:nvPr/>
            </p:nvSpPr>
            <p:spPr>
              <a:xfrm>
                <a:off x="2225040" y="2034541"/>
                <a:ext cx="1798320" cy="894528"/>
              </a:xfrm>
              <a:custGeom>
                <a:avLst/>
                <a:gdLst>
                  <a:gd name="connsiteX0" fmla="*/ 0 w 1744980"/>
                  <a:gd name="connsiteY0" fmla="*/ 0 h 624840"/>
                  <a:gd name="connsiteX1" fmla="*/ 1744980 w 1744980"/>
                  <a:gd name="connsiteY1" fmla="*/ 0 h 624840"/>
                  <a:gd name="connsiteX2" fmla="*/ 1744980 w 1744980"/>
                  <a:gd name="connsiteY2" fmla="*/ 624840 h 624840"/>
                  <a:gd name="connsiteX3" fmla="*/ 0 w 1744980"/>
                  <a:gd name="connsiteY3" fmla="*/ 624840 h 624840"/>
                  <a:gd name="connsiteX4" fmla="*/ 0 w 1744980"/>
                  <a:gd name="connsiteY4" fmla="*/ 0 h 624840"/>
                  <a:gd name="connsiteX0" fmla="*/ 0 w 1783080"/>
                  <a:gd name="connsiteY0" fmla="*/ 0 h 624840"/>
                  <a:gd name="connsiteX1" fmla="*/ 1783080 w 1783080"/>
                  <a:gd name="connsiteY1" fmla="*/ 45720 h 624840"/>
                  <a:gd name="connsiteX2" fmla="*/ 1744980 w 1783080"/>
                  <a:gd name="connsiteY2" fmla="*/ 624840 h 624840"/>
                  <a:gd name="connsiteX3" fmla="*/ 0 w 1783080"/>
                  <a:gd name="connsiteY3" fmla="*/ 624840 h 624840"/>
                  <a:gd name="connsiteX4" fmla="*/ 0 w 1783080"/>
                  <a:gd name="connsiteY4" fmla="*/ 0 h 624840"/>
                  <a:gd name="connsiteX0" fmla="*/ 0 w 1798320"/>
                  <a:gd name="connsiteY0" fmla="*/ 0 h 670560"/>
                  <a:gd name="connsiteX1" fmla="*/ 1783080 w 1798320"/>
                  <a:gd name="connsiteY1" fmla="*/ 45720 h 670560"/>
                  <a:gd name="connsiteX2" fmla="*/ 1798320 w 1798320"/>
                  <a:gd name="connsiteY2" fmla="*/ 670560 h 670560"/>
                  <a:gd name="connsiteX3" fmla="*/ 0 w 1798320"/>
                  <a:gd name="connsiteY3" fmla="*/ 624840 h 670560"/>
                  <a:gd name="connsiteX4" fmla="*/ 0 w 1798320"/>
                  <a:gd name="connsiteY4" fmla="*/ 0 h 670560"/>
                  <a:gd name="connsiteX0" fmla="*/ 0 w 1798320"/>
                  <a:gd name="connsiteY0" fmla="*/ 0 h 670560"/>
                  <a:gd name="connsiteX1" fmla="*/ 1783080 w 1798320"/>
                  <a:gd name="connsiteY1" fmla="*/ 45720 h 670560"/>
                  <a:gd name="connsiteX2" fmla="*/ 1798320 w 1798320"/>
                  <a:gd name="connsiteY2" fmla="*/ 670560 h 670560"/>
                  <a:gd name="connsiteX3" fmla="*/ 175260 w 1798320"/>
                  <a:gd name="connsiteY3" fmla="*/ 518160 h 670560"/>
                  <a:gd name="connsiteX4" fmla="*/ 0 w 1798320"/>
                  <a:gd name="connsiteY4" fmla="*/ 0 h 670560"/>
                  <a:gd name="connsiteX0" fmla="*/ 0 w 1798320"/>
                  <a:gd name="connsiteY0" fmla="*/ 0 h 670560"/>
                  <a:gd name="connsiteX1" fmla="*/ 1783080 w 1798320"/>
                  <a:gd name="connsiteY1" fmla="*/ 45720 h 670560"/>
                  <a:gd name="connsiteX2" fmla="*/ 1798320 w 1798320"/>
                  <a:gd name="connsiteY2" fmla="*/ 670560 h 670560"/>
                  <a:gd name="connsiteX3" fmla="*/ 60960 w 1798320"/>
                  <a:gd name="connsiteY3" fmla="*/ 579120 h 670560"/>
                  <a:gd name="connsiteX4" fmla="*/ 0 w 1798320"/>
                  <a:gd name="connsiteY4" fmla="*/ 0 h 670560"/>
                  <a:gd name="connsiteX0" fmla="*/ 0 w 1798320"/>
                  <a:gd name="connsiteY0" fmla="*/ 0 h 744714"/>
                  <a:gd name="connsiteX1" fmla="*/ 1783080 w 1798320"/>
                  <a:gd name="connsiteY1" fmla="*/ 45720 h 744714"/>
                  <a:gd name="connsiteX2" fmla="*/ 1798320 w 1798320"/>
                  <a:gd name="connsiteY2" fmla="*/ 670560 h 744714"/>
                  <a:gd name="connsiteX3" fmla="*/ 60960 w 1798320"/>
                  <a:gd name="connsiteY3" fmla="*/ 579120 h 744714"/>
                  <a:gd name="connsiteX4" fmla="*/ 0 w 1798320"/>
                  <a:gd name="connsiteY4" fmla="*/ 0 h 744714"/>
                  <a:gd name="connsiteX0" fmla="*/ 0 w 1798320"/>
                  <a:gd name="connsiteY0" fmla="*/ 0 h 670560"/>
                  <a:gd name="connsiteX1" fmla="*/ 1783080 w 1798320"/>
                  <a:gd name="connsiteY1" fmla="*/ 45720 h 670560"/>
                  <a:gd name="connsiteX2" fmla="*/ 1798320 w 1798320"/>
                  <a:gd name="connsiteY2" fmla="*/ 670560 h 670560"/>
                  <a:gd name="connsiteX3" fmla="*/ 60960 w 1798320"/>
                  <a:gd name="connsiteY3" fmla="*/ 579120 h 670560"/>
                  <a:gd name="connsiteX4" fmla="*/ 0 w 1798320"/>
                  <a:gd name="connsiteY4" fmla="*/ 0 h 670560"/>
                  <a:gd name="connsiteX0" fmla="*/ 0 w 1798320"/>
                  <a:gd name="connsiteY0" fmla="*/ 0 h 670560"/>
                  <a:gd name="connsiteX1" fmla="*/ 1783080 w 1798320"/>
                  <a:gd name="connsiteY1" fmla="*/ 45720 h 670560"/>
                  <a:gd name="connsiteX2" fmla="*/ 1798320 w 1798320"/>
                  <a:gd name="connsiteY2" fmla="*/ 670560 h 670560"/>
                  <a:gd name="connsiteX3" fmla="*/ 60960 w 1798320"/>
                  <a:gd name="connsiteY3" fmla="*/ 579120 h 670560"/>
                  <a:gd name="connsiteX4" fmla="*/ 0 w 1798320"/>
                  <a:gd name="connsiteY4" fmla="*/ 0 h 670560"/>
                  <a:gd name="connsiteX0" fmla="*/ 0 w 1798320"/>
                  <a:gd name="connsiteY0" fmla="*/ 0 h 812979"/>
                  <a:gd name="connsiteX1" fmla="*/ 1783080 w 1798320"/>
                  <a:gd name="connsiteY1" fmla="*/ 45720 h 812979"/>
                  <a:gd name="connsiteX2" fmla="*/ 1798320 w 1798320"/>
                  <a:gd name="connsiteY2" fmla="*/ 670560 h 812979"/>
                  <a:gd name="connsiteX3" fmla="*/ 60960 w 1798320"/>
                  <a:gd name="connsiteY3" fmla="*/ 579120 h 812979"/>
                  <a:gd name="connsiteX4" fmla="*/ 0 w 1798320"/>
                  <a:gd name="connsiteY4" fmla="*/ 0 h 812979"/>
                  <a:gd name="connsiteX0" fmla="*/ 0 w 1798320"/>
                  <a:gd name="connsiteY0" fmla="*/ 0 h 894528"/>
                  <a:gd name="connsiteX1" fmla="*/ 1783080 w 1798320"/>
                  <a:gd name="connsiteY1" fmla="*/ 45720 h 894528"/>
                  <a:gd name="connsiteX2" fmla="*/ 1798320 w 1798320"/>
                  <a:gd name="connsiteY2" fmla="*/ 670560 h 894528"/>
                  <a:gd name="connsiteX3" fmla="*/ 60960 w 1798320"/>
                  <a:gd name="connsiteY3" fmla="*/ 579120 h 894528"/>
                  <a:gd name="connsiteX4" fmla="*/ 0 w 1798320"/>
                  <a:gd name="connsiteY4" fmla="*/ 0 h 894528"/>
                  <a:gd name="connsiteX0" fmla="*/ 0 w 1798320"/>
                  <a:gd name="connsiteY0" fmla="*/ 0 h 894528"/>
                  <a:gd name="connsiteX1" fmla="*/ 1783080 w 1798320"/>
                  <a:gd name="connsiteY1" fmla="*/ 45720 h 894528"/>
                  <a:gd name="connsiteX2" fmla="*/ 1798320 w 1798320"/>
                  <a:gd name="connsiteY2" fmla="*/ 670560 h 894528"/>
                  <a:gd name="connsiteX3" fmla="*/ 60960 w 1798320"/>
                  <a:gd name="connsiteY3" fmla="*/ 579120 h 894528"/>
                  <a:gd name="connsiteX4" fmla="*/ 0 w 1798320"/>
                  <a:gd name="connsiteY4" fmla="*/ 0 h 894528"/>
                  <a:gd name="connsiteX0" fmla="*/ 0 w 1798320"/>
                  <a:gd name="connsiteY0" fmla="*/ 0 h 894528"/>
                  <a:gd name="connsiteX1" fmla="*/ 1783080 w 1798320"/>
                  <a:gd name="connsiteY1" fmla="*/ 45720 h 894528"/>
                  <a:gd name="connsiteX2" fmla="*/ 1798320 w 1798320"/>
                  <a:gd name="connsiteY2" fmla="*/ 670560 h 894528"/>
                  <a:gd name="connsiteX3" fmla="*/ 60960 w 1798320"/>
                  <a:gd name="connsiteY3" fmla="*/ 579120 h 894528"/>
                  <a:gd name="connsiteX4" fmla="*/ 0 w 1798320"/>
                  <a:gd name="connsiteY4" fmla="*/ 0 h 89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8320" h="894528">
                    <a:moveTo>
                      <a:pt x="0" y="0"/>
                    </a:moveTo>
                    <a:cubicBezTo>
                      <a:pt x="826135" y="447040"/>
                      <a:pt x="1271270" y="344805"/>
                      <a:pt x="1783080" y="45720"/>
                    </a:cubicBezTo>
                    <a:lnTo>
                      <a:pt x="1798320" y="670560"/>
                    </a:lnTo>
                    <a:cubicBezTo>
                      <a:pt x="1254125" y="903605"/>
                      <a:pt x="855980" y="1063625"/>
                      <a:pt x="60960" y="57912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02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4075726" y="1361652"/>
              <a:ext cx="2252661" cy="1543473"/>
              <a:chOff x="4114800" y="1361652"/>
              <a:chExt cx="2252661" cy="1543473"/>
            </a:xfrm>
            <a:effectLst>
              <a:outerShdw blurRad="101600" dist="63500" dir="5400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89" name="任意多边形 88"/>
              <p:cNvSpPr/>
              <p:nvPr/>
            </p:nvSpPr>
            <p:spPr>
              <a:xfrm>
                <a:off x="5895762" y="1724024"/>
                <a:ext cx="471699" cy="1181101"/>
              </a:xfrm>
              <a:custGeom>
                <a:avLst/>
                <a:gdLst>
                  <a:gd name="connsiteX0" fmla="*/ 0 w 461963"/>
                  <a:gd name="connsiteY0" fmla="*/ 1166813 h 1166813"/>
                  <a:gd name="connsiteX1" fmla="*/ 295275 w 461963"/>
                  <a:gd name="connsiteY1" fmla="*/ 928688 h 1166813"/>
                  <a:gd name="connsiteX2" fmla="*/ 461963 w 461963"/>
                  <a:gd name="connsiteY2" fmla="*/ 442913 h 1166813"/>
                  <a:gd name="connsiteX3" fmla="*/ 447675 w 461963"/>
                  <a:gd name="connsiteY3" fmla="*/ 242888 h 1166813"/>
                  <a:gd name="connsiteX4" fmla="*/ 295275 w 461963"/>
                  <a:gd name="connsiteY4" fmla="*/ 0 h 1166813"/>
                  <a:gd name="connsiteX5" fmla="*/ 4763 w 461963"/>
                  <a:gd name="connsiteY5" fmla="*/ 576263 h 1166813"/>
                  <a:gd name="connsiteX6" fmla="*/ 0 w 461963"/>
                  <a:gd name="connsiteY6" fmla="*/ 1166813 h 1166813"/>
                  <a:gd name="connsiteX0" fmla="*/ 0 w 466726"/>
                  <a:gd name="connsiteY0" fmla="*/ 1181101 h 1181101"/>
                  <a:gd name="connsiteX1" fmla="*/ 300038 w 466726"/>
                  <a:gd name="connsiteY1" fmla="*/ 928688 h 1181101"/>
                  <a:gd name="connsiteX2" fmla="*/ 466726 w 466726"/>
                  <a:gd name="connsiteY2" fmla="*/ 442913 h 1181101"/>
                  <a:gd name="connsiteX3" fmla="*/ 452438 w 466726"/>
                  <a:gd name="connsiteY3" fmla="*/ 242888 h 1181101"/>
                  <a:gd name="connsiteX4" fmla="*/ 300038 w 466726"/>
                  <a:gd name="connsiteY4" fmla="*/ 0 h 1181101"/>
                  <a:gd name="connsiteX5" fmla="*/ 9526 w 466726"/>
                  <a:gd name="connsiteY5" fmla="*/ 576263 h 1181101"/>
                  <a:gd name="connsiteX6" fmla="*/ 0 w 466726"/>
                  <a:gd name="connsiteY6" fmla="*/ 1181101 h 1181101"/>
                  <a:gd name="connsiteX0" fmla="*/ 4973 w 471699"/>
                  <a:gd name="connsiteY0" fmla="*/ 1181101 h 1181101"/>
                  <a:gd name="connsiteX1" fmla="*/ 305011 w 471699"/>
                  <a:gd name="connsiteY1" fmla="*/ 928688 h 1181101"/>
                  <a:gd name="connsiteX2" fmla="*/ 471699 w 471699"/>
                  <a:gd name="connsiteY2" fmla="*/ 442913 h 1181101"/>
                  <a:gd name="connsiteX3" fmla="*/ 457411 w 471699"/>
                  <a:gd name="connsiteY3" fmla="*/ 242888 h 1181101"/>
                  <a:gd name="connsiteX4" fmla="*/ 305011 w 471699"/>
                  <a:gd name="connsiteY4" fmla="*/ 0 h 1181101"/>
                  <a:gd name="connsiteX5" fmla="*/ 211 w 471699"/>
                  <a:gd name="connsiteY5" fmla="*/ 595313 h 1181101"/>
                  <a:gd name="connsiteX6" fmla="*/ 4973 w 471699"/>
                  <a:gd name="connsiteY6" fmla="*/ 1181101 h 1181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1699" h="1181101">
                    <a:moveTo>
                      <a:pt x="4973" y="1181101"/>
                    </a:moveTo>
                    <a:lnTo>
                      <a:pt x="305011" y="928688"/>
                    </a:lnTo>
                    <a:lnTo>
                      <a:pt x="471699" y="442913"/>
                    </a:lnTo>
                    <a:lnTo>
                      <a:pt x="457411" y="242888"/>
                    </a:lnTo>
                    <a:lnTo>
                      <a:pt x="305011" y="0"/>
                    </a:lnTo>
                    <a:lnTo>
                      <a:pt x="211" y="595313"/>
                    </a:lnTo>
                    <a:cubicBezTo>
                      <a:pt x="-1377" y="793750"/>
                      <a:pt x="6561" y="987426"/>
                      <a:pt x="4973" y="1181101"/>
                    </a:cubicBezTo>
                    <a:close/>
                  </a:path>
                </a:pathLst>
              </a:custGeom>
              <a:solidFill>
                <a:srgbClr val="01B3C5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4114800" y="1361652"/>
                <a:ext cx="2092325" cy="1011525"/>
              </a:xfrm>
              <a:custGeom>
                <a:avLst/>
                <a:gdLst>
                  <a:gd name="connsiteX0" fmla="*/ 0 w 2092325"/>
                  <a:gd name="connsiteY0" fmla="*/ 644525 h 895350"/>
                  <a:gd name="connsiteX1" fmla="*/ 336550 w 2092325"/>
                  <a:gd name="connsiteY1" fmla="*/ 0 h 895350"/>
                  <a:gd name="connsiteX2" fmla="*/ 1298575 w 2092325"/>
                  <a:gd name="connsiteY2" fmla="*/ 69850 h 895350"/>
                  <a:gd name="connsiteX3" fmla="*/ 2092325 w 2092325"/>
                  <a:gd name="connsiteY3" fmla="*/ 301625 h 895350"/>
                  <a:gd name="connsiteX4" fmla="*/ 1784350 w 2092325"/>
                  <a:gd name="connsiteY4" fmla="*/ 895350 h 895350"/>
                  <a:gd name="connsiteX5" fmla="*/ 0 w 2092325"/>
                  <a:gd name="connsiteY5" fmla="*/ 644525 h 895350"/>
                  <a:gd name="connsiteX0" fmla="*/ 0 w 2092325"/>
                  <a:gd name="connsiteY0" fmla="*/ 673975 h 924800"/>
                  <a:gd name="connsiteX1" fmla="*/ 336550 w 2092325"/>
                  <a:gd name="connsiteY1" fmla="*/ 29450 h 924800"/>
                  <a:gd name="connsiteX2" fmla="*/ 1298575 w 2092325"/>
                  <a:gd name="connsiteY2" fmla="*/ 99300 h 924800"/>
                  <a:gd name="connsiteX3" fmla="*/ 2092325 w 2092325"/>
                  <a:gd name="connsiteY3" fmla="*/ 331075 h 924800"/>
                  <a:gd name="connsiteX4" fmla="*/ 1784350 w 2092325"/>
                  <a:gd name="connsiteY4" fmla="*/ 924800 h 924800"/>
                  <a:gd name="connsiteX5" fmla="*/ 0 w 2092325"/>
                  <a:gd name="connsiteY5" fmla="*/ 673975 h 924800"/>
                  <a:gd name="connsiteX0" fmla="*/ 0 w 2092325"/>
                  <a:gd name="connsiteY0" fmla="*/ 673975 h 924800"/>
                  <a:gd name="connsiteX1" fmla="*/ 336550 w 2092325"/>
                  <a:gd name="connsiteY1" fmla="*/ 29450 h 924800"/>
                  <a:gd name="connsiteX2" fmla="*/ 1298575 w 2092325"/>
                  <a:gd name="connsiteY2" fmla="*/ 99300 h 924800"/>
                  <a:gd name="connsiteX3" fmla="*/ 2092325 w 2092325"/>
                  <a:gd name="connsiteY3" fmla="*/ 331075 h 924800"/>
                  <a:gd name="connsiteX4" fmla="*/ 1784350 w 2092325"/>
                  <a:gd name="connsiteY4" fmla="*/ 924800 h 924800"/>
                  <a:gd name="connsiteX5" fmla="*/ 0 w 2092325"/>
                  <a:gd name="connsiteY5" fmla="*/ 673975 h 924800"/>
                  <a:gd name="connsiteX0" fmla="*/ 0 w 2092325"/>
                  <a:gd name="connsiteY0" fmla="*/ 686326 h 937151"/>
                  <a:gd name="connsiteX1" fmla="*/ 336550 w 2092325"/>
                  <a:gd name="connsiteY1" fmla="*/ 41801 h 937151"/>
                  <a:gd name="connsiteX2" fmla="*/ 1298575 w 2092325"/>
                  <a:gd name="connsiteY2" fmla="*/ 111651 h 937151"/>
                  <a:gd name="connsiteX3" fmla="*/ 2092325 w 2092325"/>
                  <a:gd name="connsiteY3" fmla="*/ 343426 h 937151"/>
                  <a:gd name="connsiteX4" fmla="*/ 1784350 w 2092325"/>
                  <a:gd name="connsiteY4" fmla="*/ 937151 h 937151"/>
                  <a:gd name="connsiteX5" fmla="*/ 0 w 2092325"/>
                  <a:gd name="connsiteY5" fmla="*/ 686326 h 937151"/>
                  <a:gd name="connsiteX0" fmla="*/ 0 w 2092325"/>
                  <a:gd name="connsiteY0" fmla="*/ 692984 h 943809"/>
                  <a:gd name="connsiteX1" fmla="*/ 336550 w 2092325"/>
                  <a:gd name="connsiteY1" fmla="*/ 48459 h 943809"/>
                  <a:gd name="connsiteX2" fmla="*/ 1254125 w 2092325"/>
                  <a:gd name="connsiteY2" fmla="*/ 92909 h 943809"/>
                  <a:gd name="connsiteX3" fmla="*/ 2092325 w 2092325"/>
                  <a:gd name="connsiteY3" fmla="*/ 350084 h 943809"/>
                  <a:gd name="connsiteX4" fmla="*/ 1784350 w 2092325"/>
                  <a:gd name="connsiteY4" fmla="*/ 943809 h 943809"/>
                  <a:gd name="connsiteX5" fmla="*/ 0 w 2092325"/>
                  <a:gd name="connsiteY5" fmla="*/ 692984 h 943809"/>
                  <a:gd name="connsiteX0" fmla="*/ 0 w 2092325"/>
                  <a:gd name="connsiteY0" fmla="*/ 708447 h 959272"/>
                  <a:gd name="connsiteX1" fmla="*/ 336550 w 2092325"/>
                  <a:gd name="connsiteY1" fmla="*/ 63922 h 959272"/>
                  <a:gd name="connsiteX2" fmla="*/ 1254125 w 2092325"/>
                  <a:gd name="connsiteY2" fmla="*/ 108372 h 959272"/>
                  <a:gd name="connsiteX3" fmla="*/ 2092325 w 2092325"/>
                  <a:gd name="connsiteY3" fmla="*/ 365547 h 959272"/>
                  <a:gd name="connsiteX4" fmla="*/ 1784350 w 2092325"/>
                  <a:gd name="connsiteY4" fmla="*/ 959272 h 959272"/>
                  <a:gd name="connsiteX5" fmla="*/ 0 w 2092325"/>
                  <a:gd name="connsiteY5" fmla="*/ 708447 h 959272"/>
                  <a:gd name="connsiteX0" fmla="*/ 0 w 2092325"/>
                  <a:gd name="connsiteY0" fmla="*/ 708447 h 959272"/>
                  <a:gd name="connsiteX1" fmla="*/ 336550 w 2092325"/>
                  <a:gd name="connsiteY1" fmla="*/ 63922 h 959272"/>
                  <a:gd name="connsiteX2" fmla="*/ 1254125 w 2092325"/>
                  <a:gd name="connsiteY2" fmla="*/ 108372 h 959272"/>
                  <a:gd name="connsiteX3" fmla="*/ 2092325 w 2092325"/>
                  <a:gd name="connsiteY3" fmla="*/ 365547 h 959272"/>
                  <a:gd name="connsiteX4" fmla="*/ 1784350 w 2092325"/>
                  <a:gd name="connsiteY4" fmla="*/ 959272 h 959272"/>
                  <a:gd name="connsiteX5" fmla="*/ 0 w 2092325"/>
                  <a:gd name="connsiteY5" fmla="*/ 708447 h 959272"/>
                  <a:gd name="connsiteX0" fmla="*/ 0 w 2092325"/>
                  <a:gd name="connsiteY0" fmla="*/ 708447 h 959272"/>
                  <a:gd name="connsiteX1" fmla="*/ 336550 w 2092325"/>
                  <a:gd name="connsiteY1" fmla="*/ 63922 h 959272"/>
                  <a:gd name="connsiteX2" fmla="*/ 1254125 w 2092325"/>
                  <a:gd name="connsiteY2" fmla="*/ 108372 h 959272"/>
                  <a:gd name="connsiteX3" fmla="*/ 2092325 w 2092325"/>
                  <a:gd name="connsiteY3" fmla="*/ 365547 h 959272"/>
                  <a:gd name="connsiteX4" fmla="*/ 1803400 w 2092325"/>
                  <a:gd name="connsiteY4" fmla="*/ 959272 h 959272"/>
                  <a:gd name="connsiteX5" fmla="*/ 0 w 2092325"/>
                  <a:gd name="connsiteY5" fmla="*/ 708447 h 959272"/>
                  <a:gd name="connsiteX0" fmla="*/ 0 w 2092325"/>
                  <a:gd name="connsiteY0" fmla="*/ 708447 h 1011525"/>
                  <a:gd name="connsiteX1" fmla="*/ 336550 w 2092325"/>
                  <a:gd name="connsiteY1" fmla="*/ 63922 h 1011525"/>
                  <a:gd name="connsiteX2" fmla="*/ 1254125 w 2092325"/>
                  <a:gd name="connsiteY2" fmla="*/ 108372 h 1011525"/>
                  <a:gd name="connsiteX3" fmla="*/ 2092325 w 2092325"/>
                  <a:gd name="connsiteY3" fmla="*/ 365547 h 1011525"/>
                  <a:gd name="connsiteX4" fmla="*/ 1803400 w 2092325"/>
                  <a:gd name="connsiteY4" fmla="*/ 959272 h 1011525"/>
                  <a:gd name="connsiteX5" fmla="*/ 0 w 2092325"/>
                  <a:gd name="connsiteY5" fmla="*/ 708447 h 101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2325" h="1011525">
                    <a:moveTo>
                      <a:pt x="0" y="708447"/>
                    </a:moveTo>
                    <a:lnTo>
                      <a:pt x="336550" y="63922"/>
                    </a:lnTo>
                    <a:cubicBezTo>
                      <a:pt x="781579" y="-66782"/>
                      <a:pt x="989542" y="31114"/>
                      <a:pt x="1254125" y="108372"/>
                    </a:cubicBezTo>
                    <a:cubicBezTo>
                      <a:pt x="1518708" y="185630"/>
                      <a:pt x="1754717" y="402589"/>
                      <a:pt x="2092325" y="365547"/>
                    </a:cubicBezTo>
                    <a:lnTo>
                      <a:pt x="1803400" y="959272"/>
                    </a:lnTo>
                    <a:cubicBezTo>
                      <a:pt x="1678517" y="1142364"/>
                      <a:pt x="601133" y="792055"/>
                      <a:pt x="0" y="708447"/>
                    </a:cubicBezTo>
                    <a:close/>
                  </a:path>
                </a:pathLst>
              </a:custGeom>
              <a:solidFill>
                <a:srgbClr val="01B3C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4117657" y="1991410"/>
                <a:ext cx="1798320" cy="911809"/>
              </a:xfrm>
              <a:custGeom>
                <a:avLst/>
                <a:gdLst>
                  <a:gd name="connsiteX0" fmla="*/ 7620 w 1798320"/>
                  <a:gd name="connsiteY0" fmla="*/ 617220 h 830580"/>
                  <a:gd name="connsiteX1" fmla="*/ 0 w 1798320"/>
                  <a:gd name="connsiteY1" fmla="*/ 0 h 830580"/>
                  <a:gd name="connsiteX2" fmla="*/ 982980 w 1798320"/>
                  <a:gd name="connsiteY2" fmla="*/ 15240 h 830580"/>
                  <a:gd name="connsiteX3" fmla="*/ 1798320 w 1798320"/>
                  <a:gd name="connsiteY3" fmla="*/ 251460 h 830580"/>
                  <a:gd name="connsiteX4" fmla="*/ 1790700 w 1798320"/>
                  <a:gd name="connsiteY4" fmla="*/ 830580 h 830580"/>
                  <a:gd name="connsiteX5" fmla="*/ 906780 w 1798320"/>
                  <a:gd name="connsiteY5" fmla="*/ 548640 h 830580"/>
                  <a:gd name="connsiteX6" fmla="*/ 7620 w 1798320"/>
                  <a:gd name="connsiteY6" fmla="*/ 617220 h 830580"/>
                  <a:gd name="connsiteX0" fmla="*/ 7620 w 1798320"/>
                  <a:gd name="connsiteY0" fmla="*/ 673660 h 887020"/>
                  <a:gd name="connsiteX1" fmla="*/ 0 w 1798320"/>
                  <a:gd name="connsiteY1" fmla="*/ 56440 h 887020"/>
                  <a:gd name="connsiteX2" fmla="*/ 982980 w 1798320"/>
                  <a:gd name="connsiteY2" fmla="*/ 71680 h 887020"/>
                  <a:gd name="connsiteX3" fmla="*/ 1798320 w 1798320"/>
                  <a:gd name="connsiteY3" fmla="*/ 307900 h 887020"/>
                  <a:gd name="connsiteX4" fmla="*/ 1790700 w 1798320"/>
                  <a:gd name="connsiteY4" fmla="*/ 887020 h 887020"/>
                  <a:gd name="connsiteX5" fmla="*/ 906780 w 1798320"/>
                  <a:gd name="connsiteY5" fmla="*/ 605080 h 887020"/>
                  <a:gd name="connsiteX6" fmla="*/ 7620 w 1798320"/>
                  <a:gd name="connsiteY6" fmla="*/ 673660 h 887020"/>
                  <a:gd name="connsiteX0" fmla="*/ 7620 w 1798320"/>
                  <a:gd name="connsiteY0" fmla="*/ 695675 h 909035"/>
                  <a:gd name="connsiteX1" fmla="*/ 0 w 1798320"/>
                  <a:gd name="connsiteY1" fmla="*/ 78455 h 909035"/>
                  <a:gd name="connsiteX2" fmla="*/ 982980 w 1798320"/>
                  <a:gd name="connsiteY2" fmla="*/ 93695 h 909035"/>
                  <a:gd name="connsiteX3" fmla="*/ 1798320 w 1798320"/>
                  <a:gd name="connsiteY3" fmla="*/ 329915 h 909035"/>
                  <a:gd name="connsiteX4" fmla="*/ 1790700 w 1798320"/>
                  <a:gd name="connsiteY4" fmla="*/ 909035 h 909035"/>
                  <a:gd name="connsiteX5" fmla="*/ 906780 w 1798320"/>
                  <a:gd name="connsiteY5" fmla="*/ 627095 h 909035"/>
                  <a:gd name="connsiteX6" fmla="*/ 7620 w 1798320"/>
                  <a:gd name="connsiteY6" fmla="*/ 695675 h 909035"/>
                  <a:gd name="connsiteX0" fmla="*/ 7620 w 1798320"/>
                  <a:gd name="connsiteY0" fmla="*/ 695675 h 909035"/>
                  <a:gd name="connsiteX1" fmla="*/ 0 w 1798320"/>
                  <a:gd name="connsiteY1" fmla="*/ 78455 h 909035"/>
                  <a:gd name="connsiteX2" fmla="*/ 982980 w 1798320"/>
                  <a:gd name="connsiteY2" fmla="*/ 93695 h 909035"/>
                  <a:gd name="connsiteX3" fmla="*/ 1798320 w 1798320"/>
                  <a:gd name="connsiteY3" fmla="*/ 329915 h 909035"/>
                  <a:gd name="connsiteX4" fmla="*/ 1790700 w 1798320"/>
                  <a:gd name="connsiteY4" fmla="*/ 909035 h 909035"/>
                  <a:gd name="connsiteX5" fmla="*/ 906780 w 1798320"/>
                  <a:gd name="connsiteY5" fmla="*/ 627095 h 909035"/>
                  <a:gd name="connsiteX6" fmla="*/ 7620 w 1798320"/>
                  <a:gd name="connsiteY6" fmla="*/ 695675 h 909035"/>
                  <a:gd name="connsiteX0" fmla="*/ 7620 w 1798320"/>
                  <a:gd name="connsiteY0" fmla="*/ 678137 h 891497"/>
                  <a:gd name="connsiteX1" fmla="*/ 0 w 1798320"/>
                  <a:gd name="connsiteY1" fmla="*/ 60917 h 891497"/>
                  <a:gd name="connsiteX2" fmla="*/ 982980 w 1798320"/>
                  <a:gd name="connsiteY2" fmla="*/ 76157 h 891497"/>
                  <a:gd name="connsiteX3" fmla="*/ 1798320 w 1798320"/>
                  <a:gd name="connsiteY3" fmla="*/ 312377 h 891497"/>
                  <a:gd name="connsiteX4" fmla="*/ 1790700 w 1798320"/>
                  <a:gd name="connsiteY4" fmla="*/ 891497 h 891497"/>
                  <a:gd name="connsiteX5" fmla="*/ 906780 w 1798320"/>
                  <a:gd name="connsiteY5" fmla="*/ 609557 h 891497"/>
                  <a:gd name="connsiteX6" fmla="*/ 7620 w 1798320"/>
                  <a:gd name="connsiteY6" fmla="*/ 678137 h 891497"/>
                  <a:gd name="connsiteX0" fmla="*/ 7620 w 1798320"/>
                  <a:gd name="connsiteY0" fmla="*/ 698449 h 911809"/>
                  <a:gd name="connsiteX1" fmla="*/ 0 w 1798320"/>
                  <a:gd name="connsiteY1" fmla="*/ 81229 h 911809"/>
                  <a:gd name="connsiteX2" fmla="*/ 982980 w 1798320"/>
                  <a:gd name="connsiteY2" fmla="*/ 96469 h 911809"/>
                  <a:gd name="connsiteX3" fmla="*/ 1798320 w 1798320"/>
                  <a:gd name="connsiteY3" fmla="*/ 332689 h 911809"/>
                  <a:gd name="connsiteX4" fmla="*/ 1790700 w 1798320"/>
                  <a:gd name="connsiteY4" fmla="*/ 911809 h 911809"/>
                  <a:gd name="connsiteX5" fmla="*/ 906780 w 1798320"/>
                  <a:gd name="connsiteY5" fmla="*/ 629869 h 911809"/>
                  <a:gd name="connsiteX6" fmla="*/ 7620 w 1798320"/>
                  <a:gd name="connsiteY6" fmla="*/ 698449 h 911809"/>
                  <a:gd name="connsiteX0" fmla="*/ 7620 w 1798320"/>
                  <a:gd name="connsiteY0" fmla="*/ 698449 h 911809"/>
                  <a:gd name="connsiteX1" fmla="*/ 0 w 1798320"/>
                  <a:gd name="connsiteY1" fmla="*/ 81229 h 911809"/>
                  <a:gd name="connsiteX2" fmla="*/ 982980 w 1798320"/>
                  <a:gd name="connsiteY2" fmla="*/ 96469 h 911809"/>
                  <a:gd name="connsiteX3" fmla="*/ 1798320 w 1798320"/>
                  <a:gd name="connsiteY3" fmla="*/ 332689 h 911809"/>
                  <a:gd name="connsiteX4" fmla="*/ 1790700 w 1798320"/>
                  <a:gd name="connsiteY4" fmla="*/ 911809 h 911809"/>
                  <a:gd name="connsiteX5" fmla="*/ 906780 w 1798320"/>
                  <a:gd name="connsiteY5" fmla="*/ 629869 h 911809"/>
                  <a:gd name="connsiteX6" fmla="*/ 7620 w 1798320"/>
                  <a:gd name="connsiteY6" fmla="*/ 698449 h 911809"/>
                  <a:gd name="connsiteX0" fmla="*/ 7620 w 1798320"/>
                  <a:gd name="connsiteY0" fmla="*/ 698449 h 911809"/>
                  <a:gd name="connsiteX1" fmla="*/ 0 w 1798320"/>
                  <a:gd name="connsiteY1" fmla="*/ 81229 h 911809"/>
                  <a:gd name="connsiteX2" fmla="*/ 982980 w 1798320"/>
                  <a:gd name="connsiteY2" fmla="*/ 96469 h 911809"/>
                  <a:gd name="connsiteX3" fmla="*/ 1798320 w 1798320"/>
                  <a:gd name="connsiteY3" fmla="*/ 332689 h 911809"/>
                  <a:gd name="connsiteX4" fmla="*/ 1790700 w 1798320"/>
                  <a:gd name="connsiteY4" fmla="*/ 911809 h 911809"/>
                  <a:gd name="connsiteX5" fmla="*/ 906780 w 1798320"/>
                  <a:gd name="connsiteY5" fmla="*/ 629869 h 911809"/>
                  <a:gd name="connsiteX6" fmla="*/ 7620 w 1798320"/>
                  <a:gd name="connsiteY6" fmla="*/ 698449 h 911809"/>
                  <a:gd name="connsiteX0" fmla="*/ 7620 w 1798320"/>
                  <a:gd name="connsiteY0" fmla="*/ 698449 h 911809"/>
                  <a:gd name="connsiteX1" fmla="*/ 0 w 1798320"/>
                  <a:gd name="connsiteY1" fmla="*/ 81229 h 911809"/>
                  <a:gd name="connsiteX2" fmla="*/ 982980 w 1798320"/>
                  <a:gd name="connsiteY2" fmla="*/ 96469 h 911809"/>
                  <a:gd name="connsiteX3" fmla="*/ 1798320 w 1798320"/>
                  <a:gd name="connsiteY3" fmla="*/ 332689 h 911809"/>
                  <a:gd name="connsiteX4" fmla="*/ 1790700 w 1798320"/>
                  <a:gd name="connsiteY4" fmla="*/ 911809 h 911809"/>
                  <a:gd name="connsiteX5" fmla="*/ 906780 w 1798320"/>
                  <a:gd name="connsiteY5" fmla="*/ 629869 h 911809"/>
                  <a:gd name="connsiteX6" fmla="*/ 7620 w 1798320"/>
                  <a:gd name="connsiteY6" fmla="*/ 698449 h 911809"/>
                  <a:gd name="connsiteX0" fmla="*/ 7620 w 1798320"/>
                  <a:gd name="connsiteY0" fmla="*/ 698449 h 911809"/>
                  <a:gd name="connsiteX1" fmla="*/ 0 w 1798320"/>
                  <a:gd name="connsiteY1" fmla="*/ 81229 h 911809"/>
                  <a:gd name="connsiteX2" fmla="*/ 982980 w 1798320"/>
                  <a:gd name="connsiteY2" fmla="*/ 96469 h 911809"/>
                  <a:gd name="connsiteX3" fmla="*/ 1798320 w 1798320"/>
                  <a:gd name="connsiteY3" fmla="*/ 332689 h 911809"/>
                  <a:gd name="connsiteX4" fmla="*/ 1790700 w 1798320"/>
                  <a:gd name="connsiteY4" fmla="*/ 911809 h 911809"/>
                  <a:gd name="connsiteX5" fmla="*/ 906780 w 1798320"/>
                  <a:gd name="connsiteY5" fmla="*/ 629869 h 911809"/>
                  <a:gd name="connsiteX6" fmla="*/ 7620 w 1798320"/>
                  <a:gd name="connsiteY6" fmla="*/ 698449 h 911809"/>
                  <a:gd name="connsiteX0" fmla="*/ 7620 w 1798320"/>
                  <a:gd name="connsiteY0" fmla="*/ 698449 h 911809"/>
                  <a:gd name="connsiteX1" fmla="*/ 0 w 1798320"/>
                  <a:gd name="connsiteY1" fmla="*/ 81229 h 911809"/>
                  <a:gd name="connsiteX2" fmla="*/ 982980 w 1798320"/>
                  <a:gd name="connsiteY2" fmla="*/ 96469 h 911809"/>
                  <a:gd name="connsiteX3" fmla="*/ 1798320 w 1798320"/>
                  <a:gd name="connsiteY3" fmla="*/ 332689 h 911809"/>
                  <a:gd name="connsiteX4" fmla="*/ 1790700 w 1798320"/>
                  <a:gd name="connsiteY4" fmla="*/ 911809 h 911809"/>
                  <a:gd name="connsiteX5" fmla="*/ 906780 w 1798320"/>
                  <a:gd name="connsiteY5" fmla="*/ 629869 h 911809"/>
                  <a:gd name="connsiteX6" fmla="*/ 7620 w 1798320"/>
                  <a:gd name="connsiteY6" fmla="*/ 698449 h 911809"/>
                  <a:gd name="connsiteX0" fmla="*/ 7620 w 1798320"/>
                  <a:gd name="connsiteY0" fmla="*/ 698449 h 917520"/>
                  <a:gd name="connsiteX1" fmla="*/ 0 w 1798320"/>
                  <a:gd name="connsiteY1" fmla="*/ 81229 h 917520"/>
                  <a:gd name="connsiteX2" fmla="*/ 982980 w 1798320"/>
                  <a:gd name="connsiteY2" fmla="*/ 96469 h 917520"/>
                  <a:gd name="connsiteX3" fmla="*/ 1798320 w 1798320"/>
                  <a:gd name="connsiteY3" fmla="*/ 332689 h 917520"/>
                  <a:gd name="connsiteX4" fmla="*/ 1790700 w 1798320"/>
                  <a:gd name="connsiteY4" fmla="*/ 911809 h 917520"/>
                  <a:gd name="connsiteX5" fmla="*/ 906780 w 1798320"/>
                  <a:gd name="connsiteY5" fmla="*/ 629869 h 917520"/>
                  <a:gd name="connsiteX6" fmla="*/ 7620 w 1798320"/>
                  <a:gd name="connsiteY6" fmla="*/ 698449 h 917520"/>
                  <a:gd name="connsiteX0" fmla="*/ 7620 w 1798320"/>
                  <a:gd name="connsiteY0" fmla="*/ 698449 h 911809"/>
                  <a:gd name="connsiteX1" fmla="*/ 0 w 1798320"/>
                  <a:gd name="connsiteY1" fmla="*/ 81229 h 911809"/>
                  <a:gd name="connsiteX2" fmla="*/ 982980 w 1798320"/>
                  <a:gd name="connsiteY2" fmla="*/ 96469 h 911809"/>
                  <a:gd name="connsiteX3" fmla="*/ 1798320 w 1798320"/>
                  <a:gd name="connsiteY3" fmla="*/ 332689 h 911809"/>
                  <a:gd name="connsiteX4" fmla="*/ 1790700 w 1798320"/>
                  <a:gd name="connsiteY4" fmla="*/ 911809 h 911809"/>
                  <a:gd name="connsiteX5" fmla="*/ 906780 w 1798320"/>
                  <a:gd name="connsiteY5" fmla="*/ 629869 h 911809"/>
                  <a:gd name="connsiteX6" fmla="*/ 7620 w 1798320"/>
                  <a:gd name="connsiteY6" fmla="*/ 698449 h 911809"/>
                  <a:gd name="connsiteX0" fmla="*/ 7620 w 1798320"/>
                  <a:gd name="connsiteY0" fmla="*/ 698449 h 911809"/>
                  <a:gd name="connsiteX1" fmla="*/ 0 w 1798320"/>
                  <a:gd name="connsiteY1" fmla="*/ 81229 h 911809"/>
                  <a:gd name="connsiteX2" fmla="*/ 982980 w 1798320"/>
                  <a:gd name="connsiteY2" fmla="*/ 96469 h 911809"/>
                  <a:gd name="connsiteX3" fmla="*/ 1798320 w 1798320"/>
                  <a:gd name="connsiteY3" fmla="*/ 332689 h 911809"/>
                  <a:gd name="connsiteX4" fmla="*/ 1790700 w 1798320"/>
                  <a:gd name="connsiteY4" fmla="*/ 911809 h 911809"/>
                  <a:gd name="connsiteX5" fmla="*/ 906780 w 1798320"/>
                  <a:gd name="connsiteY5" fmla="*/ 629869 h 911809"/>
                  <a:gd name="connsiteX6" fmla="*/ 7620 w 1798320"/>
                  <a:gd name="connsiteY6" fmla="*/ 698449 h 911809"/>
                  <a:gd name="connsiteX0" fmla="*/ 7620 w 1798320"/>
                  <a:gd name="connsiteY0" fmla="*/ 698449 h 911809"/>
                  <a:gd name="connsiteX1" fmla="*/ 0 w 1798320"/>
                  <a:gd name="connsiteY1" fmla="*/ 81229 h 911809"/>
                  <a:gd name="connsiteX2" fmla="*/ 982980 w 1798320"/>
                  <a:gd name="connsiteY2" fmla="*/ 96469 h 911809"/>
                  <a:gd name="connsiteX3" fmla="*/ 1798320 w 1798320"/>
                  <a:gd name="connsiteY3" fmla="*/ 332689 h 911809"/>
                  <a:gd name="connsiteX4" fmla="*/ 1790700 w 1798320"/>
                  <a:gd name="connsiteY4" fmla="*/ 911809 h 911809"/>
                  <a:gd name="connsiteX5" fmla="*/ 906780 w 1798320"/>
                  <a:gd name="connsiteY5" fmla="*/ 629869 h 911809"/>
                  <a:gd name="connsiteX6" fmla="*/ 7620 w 1798320"/>
                  <a:gd name="connsiteY6" fmla="*/ 698449 h 911809"/>
                  <a:gd name="connsiteX0" fmla="*/ 7620 w 1798320"/>
                  <a:gd name="connsiteY0" fmla="*/ 698449 h 911809"/>
                  <a:gd name="connsiteX1" fmla="*/ 0 w 1798320"/>
                  <a:gd name="connsiteY1" fmla="*/ 81229 h 911809"/>
                  <a:gd name="connsiteX2" fmla="*/ 982980 w 1798320"/>
                  <a:gd name="connsiteY2" fmla="*/ 96469 h 911809"/>
                  <a:gd name="connsiteX3" fmla="*/ 1798320 w 1798320"/>
                  <a:gd name="connsiteY3" fmla="*/ 332689 h 911809"/>
                  <a:gd name="connsiteX4" fmla="*/ 1790700 w 1798320"/>
                  <a:gd name="connsiteY4" fmla="*/ 911809 h 911809"/>
                  <a:gd name="connsiteX5" fmla="*/ 906780 w 1798320"/>
                  <a:gd name="connsiteY5" fmla="*/ 629869 h 911809"/>
                  <a:gd name="connsiteX6" fmla="*/ 7620 w 1798320"/>
                  <a:gd name="connsiteY6" fmla="*/ 698449 h 911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8320" h="911809">
                    <a:moveTo>
                      <a:pt x="7620" y="698449"/>
                    </a:moveTo>
                    <a:lnTo>
                      <a:pt x="0" y="81229"/>
                    </a:lnTo>
                    <a:cubicBezTo>
                      <a:pt x="391160" y="-66726"/>
                      <a:pt x="711200" y="17729"/>
                      <a:pt x="982980" y="96469"/>
                    </a:cubicBezTo>
                    <a:cubicBezTo>
                      <a:pt x="1254760" y="175209"/>
                      <a:pt x="1455102" y="339675"/>
                      <a:pt x="1798320" y="332689"/>
                    </a:cubicBezTo>
                    <a:lnTo>
                      <a:pt x="1790700" y="911809"/>
                    </a:lnTo>
                    <a:cubicBezTo>
                      <a:pt x="1346835" y="894664"/>
                      <a:pt x="1152525" y="686384"/>
                      <a:pt x="906780" y="629869"/>
                    </a:cubicBezTo>
                    <a:cubicBezTo>
                      <a:pt x="661035" y="573354"/>
                      <a:pt x="407352" y="572402"/>
                      <a:pt x="7620" y="698449"/>
                    </a:cubicBezTo>
                    <a:close/>
                  </a:path>
                </a:pathLst>
              </a:custGeom>
              <a:solidFill>
                <a:srgbClr val="0194A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5990251" y="1447483"/>
              <a:ext cx="2066925" cy="1475515"/>
              <a:chOff x="6029325" y="1447483"/>
              <a:chExt cx="2066925" cy="1475515"/>
            </a:xfrm>
            <a:effectLst>
              <a:outerShdw blurRad="101600" dist="63500" dir="5400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93" name="任意多边形 92"/>
              <p:cNvSpPr/>
              <p:nvPr/>
            </p:nvSpPr>
            <p:spPr>
              <a:xfrm>
                <a:off x="6029325" y="1447483"/>
                <a:ext cx="1900238" cy="976630"/>
              </a:xfrm>
              <a:custGeom>
                <a:avLst/>
                <a:gdLst>
                  <a:gd name="connsiteX0" fmla="*/ 0 w 1900238"/>
                  <a:gd name="connsiteY0" fmla="*/ 819150 h 914400"/>
                  <a:gd name="connsiteX1" fmla="*/ 304800 w 1900238"/>
                  <a:gd name="connsiteY1" fmla="*/ 209550 h 914400"/>
                  <a:gd name="connsiteX2" fmla="*/ 1038225 w 1900238"/>
                  <a:gd name="connsiteY2" fmla="*/ 0 h 914400"/>
                  <a:gd name="connsiteX3" fmla="*/ 1900238 w 1900238"/>
                  <a:gd name="connsiteY3" fmla="*/ 33337 h 914400"/>
                  <a:gd name="connsiteX4" fmla="*/ 1695450 w 1900238"/>
                  <a:gd name="connsiteY4" fmla="*/ 466725 h 914400"/>
                  <a:gd name="connsiteX5" fmla="*/ 842963 w 1900238"/>
                  <a:gd name="connsiteY5" fmla="*/ 842962 h 914400"/>
                  <a:gd name="connsiteX6" fmla="*/ 142875 w 1900238"/>
                  <a:gd name="connsiteY6" fmla="*/ 914400 h 914400"/>
                  <a:gd name="connsiteX7" fmla="*/ 0 w 1900238"/>
                  <a:gd name="connsiteY7" fmla="*/ 819150 h 914400"/>
                  <a:gd name="connsiteX0" fmla="*/ 0 w 1900238"/>
                  <a:gd name="connsiteY0" fmla="*/ 842962 h 938212"/>
                  <a:gd name="connsiteX1" fmla="*/ 304800 w 1900238"/>
                  <a:gd name="connsiteY1" fmla="*/ 233362 h 938212"/>
                  <a:gd name="connsiteX2" fmla="*/ 1038225 w 1900238"/>
                  <a:gd name="connsiteY2" fmla="*/ 23812 h 938212"/>
                  <a:gd name="connsiteX3" fmla="*/ 1900238 w 1900238"/>
                  <a:gd name="connsiteY3" fmla="*/ 57149 h 938212"/>
                  <a:gd name="connsiteX4" fmla="*/ 1695450 w 1900238"/>
                  <a:gd name="connsiteY4" fmla="*/ 490537 h 938212"/>
                  <a:gd name="connsiteX5" fmla="*/ 842963 w 1900238"/>
                  <a:gd name="connsiteY5" fmla="*/ 866774 h 938212"/>
                  <a:gd name="connsiteX6" fmla="*/ 142875 w 1900238"/>
                  <a:gd name="connsiteY6" fmla="*/ 938212 h 938212"/>
                  <a:gd name="connsiteX7" fmla="*/ 0 w 1900238"/>
                  <a:gd name="connsiteY7" fmla="*/ 842962 h 938212"/>
                  <a:gd name="connsiteX0" fmla="*/ 0 w 1900238"/>
                  <a:gd name="connsiteY0" fmla="*/ 865144 h 960394"/>
                  <a:gd name="connsiteX1" fmla="*/ 304800 w 1900238"/>
                  <a:gd name="connsiteY1" fmla="*/ 255544 h 960394"/>
                  <a:gd name="connsiteX2" fmla="*/ 1038225 w 1900238"/>
                  <a:gd name="connsiteY2" fmla="*/ 45994 h 960394"/>
                  <a:gd name="connsiteX3" fmla="*/ 1900238 w 1900238"/>
                  <a:gd name="connsiteY3" fmla="*/ 79331 h 960394"/>
                  <a:gd name="connsiteX4" fmla="*/ 1695450 w 1900238"/>
                  <a:gd name="connsiteY4" fmla="*/ 512719 h 960394"/>
                  <a:gd name="connsiteX5" fmla="*/ 842963 w 1900238"/>
                  <a:gd name="connsiteY5" fmla="*/ 888956 h 960394"/>
                  <a:gd name="connsiteX6" fmla="*/ 142875 w 1900238"/>
                  <a:gd name="connsiteY6" fmla="*/ 960394 h 960394"/>
                  <a:gd name="connsiteX7" fmla="*/ 0 w 1900238"/>
                  <a:gd name="connsiteY7" fmla="*/ 865144 h 960394"/>
                  <a:gd name="connsiteX0" fmla="*/ 0 w 1900238"/>
                  <a:gd name="connsiteY0" fmla="*/ 865144 h 960394"/>
                  <a:gd name="connsiteX1" fmla="*/ 304800 w 1900238"/>
                  <a:gd name="connsiteY1" fmla="*/ 255544 h 960394"/>
                  <a:gd name="connsiteX2" fmla="*/ 1038225 w 1900238"/>
                  <a:gd name="connsiteY2" fmla="*/ 45994 h 960394"/>
                  <a:gd name="connsiteX3" fmla="*/ 1900238 w 1900238"/>
                  <a:gd name="connsiteY3" fmla="*/ 79331 h 960394"/>
                  <a:gd name="connsiteX4" fmla="*/ 1695450 w 1900238"/>
                  <a:gd name="connsiteY4" fmla="*/ 512719 h 960394"/>
                  <a:gd name="connsiteX5" fmla="*/ 842963 w 1900238"/>
                  <a:gd name="connsiteY5" fmla="*/ 888956 h 960394"/>
                  <a:gd name="connsiteX6" fmla="*/ 142875 w 1900238"/>
                  <a:gd name="connsiteY6" fmla="*/ 960394 h 960394"/>
                  <a:gd name="connsiteX7" fmla="*/ 0 w 1900238"/>
                  <a:gd name="connsiteY7" fmla="*/ 865144 h 960394"/>
                  <a:gd name="connsiteX0" fmla="*/ 0 w 1900238"/>
                  <a:gd name="connsiteY0" fmla="*/ 875490 h 970740"/>
                  <a:gd name="connsiteX1" fmla="*/ 304800 w 1900238"/>
                  <a:gd name="connsiteY1" fmla="*/ 265890 h 970740"/>
                  <a:gd name="connsiteX2" fmla="*/ 1038225 w 1900238"/>
                  <a:gd name="connsiteY2" fmla="*/ 56340 h 970740"/>
                  <a:gd name="connsiteX3" fmla="*/ 1900238 w 1900238"/>
                  <a:gd name="connsiteY3" fmla="*/ 89677 h 970740"/>
                  <a:gd name="connsiteX4" fmla="*/ 1695450 w 1900238"/>
                  <a:gd name="connsiteY4" fmla="*/ 523065 h 970740"/>
                  <a:gd name="connsiteX5" fmla="*/ 842963 w 1900238"/>
                  <a:gd name="connsiteY5" fmla="*/ 899302 h 970740"/>
                  <a:gd name="connsiteX6" fmla="*/ 142875 w 1900238"/>
                  <a:gd name="connsiteY6" fmla="*/ 970740 h 970740"/>
                  <a:gd name="connsiteX7" fmla="*/ 0 w 1900238"/>
                  <a:gd name="connsiteY7" fmla="*/ 875490 h 970740"/>
                  <a:gd name="connsiteX0" fmla="*/ 0 w 1900238"/>
                  <a:gd name="connsiteY0" fmla="*/ 875490 h 970740"/>
                  <a:gd name="connsiteX1" fmla="*/ 304800 w 1900238"/>
                  <a:gd name="connsiteY1" fmla="*/ 265890 h 970740"/>
                  <a:gd name="connsiteX2" fmla="*/ 1038225 w 1900238"/>
                  <a:gd name="connsiteY2" fmla="*/ 56340 h 970740"/>
                  <a:gd name="connsiteX3" fmla="*/ 1900238 w 1900238"/>
                  <a:gd name="connsiteY3" fmla="*/ 89677 h 970740"/>
                  <a:gd name="connsiteX4" fmla="*/ 1695450 w 1900238"/>
                  <a:gd name="connsiteY4" fmla="*/ 523065 h 970740"/>
                  <a:gd name="connsiteX5" fmla="*/ 842963 w 1900238"/>
                  <a:gd name="connsiteY5" fmla="*/ 899302 h 970740"/>
                  <a:gd name="connsiteX6" fmla="*/ 142875 w 1900238"/>
                  <a:gd name="connsiteY6" fmla="*/ 970740 h 970740"/>
                  <a:gd name="connsiteX7" fmla="*/ 0 w 1900238"/>
                  <a:gd name="connsiteY7" fmla="*/ 875490 h 970740"/>
                  <a:gd name="connsiteX0" fmla="*/ 0 w 1900238"/>
                  <a:gd name="connsiteY0" fmla="*/ 875490 h 970740"/>
                  <a:gd name="connsiteX1" fmla="*/ 304800 w 1900238"/>
                  <a:gd name="connsiteY1" fmla="*/ 265890 h 970740"/>
                  <a:gd name="connsiteX2" fmla="*/ 1038225 w 1900238"/>
                  <a:gd name="connsiteY2" fmla="*/ 56340 h 970740"/>
                  <a:gd name="connsiteX3" fmla="*/ 1900238 w 1900238"/>
                  <a:gd name="connsiteY3" fmla="*/ 89677 h 970740"/>
                  <a:gd name="connsiteX4" fmla="*/ 1695450 w 1900238"/>
                  <a:gd name="connsiteY4" fmla="*/ 523065 h 970740"/>
                  <a:gd name="connsiteX5" fmla="*/ 842963 w 1900238"/>
                  <a:gd name="connsiteY5" fmla="*/ 899302 h 970740"/>
                  <a:gd name="connsiteX6" fmla="*/ 142875 w 1900238"/>
                  <a:gd name="connsiteY6" fmla="*/ 970740 h 970740"/>
                  <a:gd name="connsiteX7" fmla="*/ 0 w 1900238"/>
                  <a:gd name="connsiteY7" fmla="*/ 875490 h 970740"/>
                  <a:gd name="connsiteX0" fmla="*/ 0 w 1900238"/>
                  <a:gd name="connsiteY0" fmla="*/ 860525 h 955775"/>
                  <a:gd name="connsiteX1" fmla="*/ 304800 w 1900238"/>
                  <a:gd name="connsiteY1" fmla="*/ 250925 h 955775"/>
                  <a:gd name="connsiteX2" fmla="*/ 1038225 w 1900238"/>
                  <a:gd name="connsiteY2" fmla="*/ 41375 h 955775"/>
                  <a:gd name="connsiteX3" fmla="*/ 1900238 w 1900238"/>
                  <a:gd name="connsiteY3" fmla="*/ 74712 h 955775"/>
                  <a:gd name="connsiteX4" fmla="*/ 1695450 w 1900238"/>
                  <a:gd name="connsiteY4" fmla="*/ 508100 h 955775"/>
                  <a:gd name="connsiteX5" fmla="*/ 842963 w 1900238"/>
                  <a:gd name="connsiteY5" fmla="*/ 884337 h 955775"/>
                  <a:gd name="connsiteX6" fmla="*/ 142875 w 1900238"/>
                  <a:gd name="connsiteY6" fmla="*/ 955775 h 955775"/>
                  <a:gd name="connsiteX7" fmla="*/ 0 w 1900238"/>
                  <a:gd name="connsiteY7" fmla="*/ 860525 h 955775"/>
                  <a:gd name="connsiteX0" fmla="*/ 0 w 1900238"/>
                  <a:gd name="connsiteY0" fmla="*/ 881380 h 976630"/>
                  <a:gd name="connsiteX1" fmla="*/ 304800 w 1900238"/>
                  <a:gd name="connsiteY1" fmla="*/ 271780 h 976630"/>
                  <a:gd name="connsiteX2" fmla="*/ 1038225 w 1900238"/>
                  <a:gd name="connsiteY2" fmla="*/ 62230 h 976630"/>
                  <a:gd name="connsiteX3" fmla="*/ 1900238 w 1900238"/>
                  <a:gd name="connsiteY3" fmla="*/ 95567 h 976630"/>
                  <a:gd name="connsiteX4" fmla="*/ 1695450 w 1900238"/>
                  <a:gd name="connsiteY4" fmla="*/ 528955 h 976630"/>
                  <a:gd name="connsiteX5" fmla="*/ 842963 w 1900238"/>
                  <a:gd name="connsiteY5" fmla="*/ 905192 h 976630"/>
                  <a:gd name="connsiteX6" fmla="*/ 142875 w 1900238"/>
                  <a:gd name="connsiteY6" fmla="*/ 976630 h 976630"/>
                  <a:gd name="connsiteX7" fmla="*/ 0 w 1900238"/>
                  <a:gd name="connsiteY7" fmla="*/ 881380 h 97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0238" h="976630">
                    <a:moveTo>
                      <a:pt x="0" y="881380"/>
                    </a:moveTo>
                    <a:lnTo>
                      <a:pt x="304800" y="271780"/>
                    </a:lnTo>
                    <a:cubicBezTo>
                      <a:pt x="463550" y="311469"/>
                      <a:pt x="810418" y="105887"/>
                      <a:pt x="1038225" y="62230"/>
                    </a:cubicBezTo>
                    <a:cubicBezTo>
                      <a:pt x="1266032" y="18573"/>
                      <a:pt x="1657352" y="-67944"/>
                      <a:pt x="1900238" y="95567"/>
                    </a:cubicBezTo>
                    <a:lnTo>
                      <a:pt x="1695450" y="528955"/>
                    </a:lnTo>
                    <a:lnTo>
                      <a:pt x="842963" y="905192"/>
                    </a:lnTo>
                    <a:lnTo>
                      <a:pt x="142875" y="976630"/>
                    </a:lnTo>
                    <a:lnTo>
                      <a:pt x="0" y="881380"/>
                    </a:lnTo>
                    <a:close/>
                  </a:path>
                </a:pathLst>
              </a:custGeom>
              <a:solidFill>
                <a:srgbClr val="F1747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任意多边形 93"/>
              <p:cNvSpPr/>
              <p:nvPr/>
            </p:nvSpPr>
            <p:spPr>
              <a:xfrm>
                <a:off x="7710487" y="1547813"/>
                <a:ext cx="385763" cy="995362"/>
              </a:xfrm>
              <a:custGeom>
                <a:avLst/>
                <a:gdLst>
                  <a:gd name="connsiteX0" fmla="*/ 28575 w 385763"/>
                  <a:gd name="connsiteY0" fmla="*/ 995362 h 995362"/>
                  <a:gd name="connsiteX1" fmla="*/ 361950 w 385763"/>
                  <a:gd name="connsiteY1" fmla="*/ 742950 h 995362"/>
                  <a:gd name="connsiteX2" fmla="*/ 385763 w 385763"/>
                  <a:gd name="connsiteY2" fmla="*/ 195262 h 995362"/>
                  <a:gd name="connsiteX3" fmla="*/ 314325 w 385763"/>
                  <a:gd name="connsiteY3" fmla="*/ 161925 h 995362"/>
                  <a:gd name="connsiteX4" fmla="*/ 223838 w 385763"/>
                  <a:gd name="connsiteY4" fmla="*/ 0 h 995362"/>
                  <a:gd name="connsiteX5" fmla="*/ 0 w 385763"/>
                  <a:gd name="connsiteY5" fmla="*/ 433387 h 995362"/>
                  <a:gd name="connsiteX6" fmla="*/ 28575 w 385763"/>
                  <a:gd name="connsiteY6" fmla="*/ 995362 h 995362"/>
                  <a:gd name="connsiteX0" fmla="*/ 28575 w 385763"/>
                  <a:gd name="connsiteY0" fmla="*/ 995362 h 995362"/>
                  <a:gd name="connsiteX1" fmla="*/ 361950 w 385763"/>
                  <a:gd name="connsiteY1" fmla="*/ 742950 h 995362"/>
                  <a:gd name="connsiteX2" fmla="*/ 385763 w 385763"/>
                  <a:gd name="connsiteY2" fmla="*/ 195262 h 995362"/>
                  <a:gd name="connsiteX3" fmla="*/ 314325 w 385763"/>
                  <a:gd name="connsiteY3" fmla="*/ 161925 h 995362"/>
                  <a:gd name="connsiteX4" fmla="*/ 219076 w 385763"/>
                  <a:gd name="connsiteY4" fmla="*/ 0 h 995362"/>
                  <a:gd name="connsiteX5" fmla="*/ 0 w 385763"/>
                  <a:gd name="connsiteY5" fmla="*/ 433387 h 995362"/>
                  <a:gd name="connsiteX6" fmla="*/ 28575 w 385763"/>
                  <a:gd name="connsiteY6" fmla="*/ 995362 h 99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763" h="995362">
                    <a:moveTo>
                      <a:pt x="28575" y="995362"/>
                    </a:moveTo>
                    <a:lnTo>
                      <a:pt x="361950" y="742950"/>
                    </a:lnTo>
                    <a:lnTo>
                      <a:pt x="385763" y="195262"/>
                    </a:lnTo>
                    <a:lnTo>
                      <a:pt x="314325" y="161925"/>
                    </a:lnTo>
                    <a:lnTo>
                      <a:pt x="219076" y="0"/>
                    </a:lnTo>
                    <a:lnTo>
                      <a:pt x="0" y="433387"/>
                    </a:lnTo>
                    <a:lnTo>
                      <a:pt x="28575" y="995362"/>
                    </a:lnTo>
                    <a:close/>
                  </a:path>
                </a:pathLst>
              </a:custGeom>
              <a:solidFill>
                <a:srgbClr val="F17475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任意多边形 94"/>
              <p:cNvSpPr/>
              <p:nvPr/>
            </p:nvSpPr>
            <p:spPr>
              <a:xfrm>
                <a:off x="6034088" y="1947223"/>
                <a:ext cx="1709737" cy="975775"/>
              </a:xfrm>
              <a:custGeom>
                <a:avLst/>
                <a:gdLst>
                  <a:gd name="connsiteX0" fmla="*/ 19050 w 1709737"/>
                  <a:gd name="connsiteY0" fmla="*/ 952500 h 952500"/>
                  <a:gd name="connsiteX1" fmla="*/ 0 w 1709737"/>
                  <a:gd name="connsiteY1" fmla="*/ 352425 h 952500"/>
                  <a:gd name="connsiteX2" fmla="*/ 795337 w 1709737"/>
                  <a:gd name="connsiteY2" fmla="*/ 123825 h 952500"/>
                  <a:gd name="connsiteX3" fmla="*/ 1690687 w 1709737"/>
                  <a:gd name="connsiteY3" fmla="*/ 0 h 952500"/>
                  <a:gd name="connsiteX4" fmla="*/ 1709737 w 1709737"/>
                  <a:gd name="connsiteY4" fmla="*/ 571500 h 952500"/>
                  <a:gd name="connsiteX5" fmla="*/ 876300 w 1709737"/>
                  <a:gd name="connsiteY5" fmla="*/ 695325 h 952500"/>
                  <a:gd name="connsiteX6" fmla="*/ 19050 w 1709737"/>
                  <a:gd name="connsiteY6" fmla="*/ 952500 h 952500"/>
                  <a:gd name="connsiteX0" fmla="*/ 19050 w 1709737"/>
                  <a:gd name="connsiteY0" fmla="*/ 952500 h 952500"/>
                  <a:gd name="connsiteX1" fmla="*/ 0 w 1709737"/>
                  <a:gd name="connsiteY1" fmla="*/ 352425 h 952500"/>
                  <a:gd name="connsiteX2" fmla="*/ 795337 w 1709737"/>
                  <a:gd name="connsiteY2" fmla="*/ 123825 h 952500"/>
                  <a:gd name="connsiteX3" fmla="*/ 1690687 w 1709737"/>
                  <a:gd name="connsiteY3" fmla="*/ 0 h 952500"/>
                  <a:gd name="connsiteX4" fmla="*/ 1709737 w 1709737"/>
                  <a:gd name="connsiteY4" fmla="*/ 571500 h 952500"/>
                  <a:gd name="connsiteX5" fmla="*/ 876300 w 1709737"/>
                  <a:gd name="connsiteY5" fmla="*/ 695325 h 952500"/>
                  <a:gd name="connsiteX6" fmla="*/ 19050 w 1709737"/>
                  <a:gd name="connsiteY6" fmla="*/ 952500 h 952500"/>
                  <a:gd name="connsiteX0" fmla="*/ 19050 w 1709737"/>
                  <a:gd name="connsiteY0" fmla="*/ 968269 h 968269"/>
                  <a:gd name="connsiteX1" fmla="*/ 0 w 1709737"/>
                  <a:gd name="connsiteY1" fmla="*/ 368194 h 968269"/>
                  <a:gd name="connsiteX2" fmla="*/ 795337 w 1709737"/>
                  <a:gd name="connsiteY2" fmla="*/ 139594 h 968269"/>
                  <a:gd name="connsiteX3" fmla="*/ 1690687 w 1709737"/>
                  <a:gd name="connsiteY3" fmla="*/ 15769 h 968269"/>
                  <a:gd name="connsiteX4" fmla="*/ 1709737 w 1709737"/>
                  <a:gd name="connsiteY4" fmla="*/ 587269 h 968269"/>
                  <a:gd name="connsiteX5" fmla="*/ 876300 w 1709737"/>
                  <a:gd name="connsiteY5" fmla="*/ 711094 h 968269"/>
                  <a:gd name="connsiteX6" fmla="*/ 19050 w 1709737"/>
                  <a:gd name="connsiteY6" fmla="*/ 968269 h 968269"/>
                  <a:gd name="connsiteX0" fmla="*/ 19050 w 1709737"/>
                  <a:gd name="connsiteY0" fmla="*/ 968269 h 968269"/>
                  <a:gd name="connsiteX1" fmla="*/ 0 w 1709737"/>
                  <a:gd name="connsiteY1" fmla="*/ 368194 h 968269"/>
                  <a:gd name="connsiteX2" fmla="*/ 795337 w 1709737"/>
                  <a:gd name="connsiteY2" fmla="*/ 139594 h 968269"/>
                  <a:gd name="connsiteX3" fmla="*/ 1690687 w 1709737"/>
                  <a:gd name="connsiteY3" fmla="*/ 15769 h 968269"/>
                  <a:gd name="connsiteX4" fmla="*/ 1709737 w 1709737"/>
                  <a:gd name="connsiteY4" fmla="*/ 587269 h 968269"/>
                  <a:gd name="connsiteX5" fmla="*/ 876300 w 1709737"/>
                  <a:gd name="connsiteY5" fmla="*/ 711094 h 968269"/>
                  <a:gd name="connsiteX6" fmla="*/ 19050 w 1709737"/>
                  <a:gd name="connsiteY6" fmla="*/ 968269 h 968269"/>
                  <a:gd name="connsiteX0" fmla="*/ 19050 w 1709737"/>
                  <a:gd name="connsiteY0" fmla="*/ 972189 h 972189"/>
                  <a:gd name="connsiteX1" fmla="*/ 0 w 1709737"/>
                  <a:gd name="connsiteY1" fmla="*/ 372114 h 972189"/>
                  <a:gd name="connsiteX2" fmla="*/ 795337 w 1709737"/>
                  <a:gd name="connsiteY2" fmla="*/ 143514 h 972189"/>
                  <a:gd name="connsiteX3" fmla="*/ 1690687 w 1709737"/>
                  <a:gd name="connsiteY3" fmla="*/ 19689 h 972189"/>
                  <a:gd name="connsiteX4" fmla="*/ 1709737 w 1709737"/>
                  <a:gd name="connsiteY4" fmla="*/ 591189 h 972189"/>
                  <a:gd name="connsiteX5" fmla="*/ 876300 w 1709737"/>
                  <a:gd name="connsiteY5" fmla="*/ 715014 h 972189"/>
                  <a:gd name="connsiteX6" fmla="*/ 19050 w 1709737"/>
                  <a:gd name="connsiteY6" fmla="*/ 972189 h 972189"/>
                  <a:gd name="connsiteX0" fmla="*/ 19050 w 1709737"/>
                  <a:gd name="connsiteY0" fmla="*/ 972189 h 972189"/>
                  <a:gd name="connsiteX1" fmla="*/ 0 w 1709737"/>
                  <a:gd name="connsiteY1" fmla="*/ 372114 h 972189"/>
                  <a:gd name="connsiteX2" fmla="*/ 795337 w 1709737"/>
                  <a:gd name="connsiteY2" fmla="*/ 143514 h 972189"/>
                  <a:gd name="connsiteX3" fmla="*/ 1690687 w 1709737"/>
                  <a:gd name="connsiteY3" fmla="*/ 19689 h 972189"/>
                  <a:gd name="connsiteX4" fmla="*/ 1709737 w 1709737"/>
                  <a:gd name="connsiteY4" fmla="*/ 591189 h 972189"/>
                  <a:gd name="connsiteX5" fmla="*/ 876300 w 1709737"/>
                  <a:gd name="connsiteY5" fmla="*/ 715014 h 972189"/>
                  <a:gd name="connsiteX6" fmla="*/ 19050 w 1709737"/>
                  <a:gd name="connsiteY6" fmla="*/ 972189 h 972189"/>
                  <a:gd name="connsiteX0" fmla="*/ 19050 w 1709737"/>
                  <a:gd name="connsiteY0" fmla="*/ 972189 h 980590"/>
                  <a:gd name="connsiteX1" fmla="*/ 0 w 1709737"/>
                  <a:gd name="connsiteY1" fmla="*/ 372114 h 980590"/>
                  <a:gd name="connsiteX2" fmla="*/ 795337 w 1709737"/>
                  <a:gd name="connsiteY2" fmla="*/ 143514 h 980590"/>
                  <a:gd name="connsiteX3" fmla="*/ 1690687 w 1709737"/>
                  <a:gd name="connsiteY3" fmla="*/ 19689 h 980590"/>
                  <a:gd name="connsiteX4" fmla="*/ 1709737 w 1709737"/>
                  <a:gd name="connsiteY4" fmla="*/ 591189 h 980590"/>
                  <a:gd name="connsiteX5" fmla="*/ 876300 w 1709737"/>
                  <a:gd name="connsiteY5" fmla="*/ 715014 h 980590"/>
                  <a:gd name="connsiteX6" fmla="*/ 19050 w 1709737"/>
                  <a:gd name="connsiteY6" fmla="*/ 972189 h 980590"/>
                  <a:gd name="connsiteX0" fmla="*/ 19050 w 1709737"/>
                  <a:gd name="connsiteY0" fmla="*/ 972189 h 975511"/>
                  <a:gd name="connsiteX1" fmla="*/ 0 w 1709737"/>
                  <a:gd name="connsiteY1" fmla="*/ 372114 h 975511"/>
                  <a:gd name="connsiteX2" fmla="*/ 795337 w 1709737"/>
                  <a:gd name="connsiteY2" fmla="*/ 143514 h 975511"/>
                  <a:gd name="connsiteX3" fmla="*/ 1690687 w 1709737"/>
                  <a:gd name="connsiteY3" fmla="*/ 19689 h 975511"/>
                  <a:gd name="connsiteX4" fmla="*/ 1709737 w 1709737"/>
                  <a:gd name="connsiteY4" fmla="*/ 591189 h 975511"/>
                  <a:gd name="connsiteX5" fmla="*/ 876300 w 1709737"/>
                  <a:gd name="connsiteY5" fmla="*/ 715014 h 975511"/>
                  <a:gd name="connsiteX6" fmla="*/ 19050 w 1709737"/>
                  <a:gd name="connsiteY6" fmla="*/ 972189 h 975511"/>
                  <a:gd name="connsiteX0" fmla="*/ 19050 w 1709737"/>
                  <a:gd name="connsiteY0" fmla="*/ 972189 h 975775"/>
                  <a:gd name="connsiteX1" fmla="*/ 0 w 1709737"/>
                  <a:gd name="connsiteY1" fmla="*/ 372114 h 975775"/>
                  <a:gd name="connsiteX2" fmla="*/ 795337 w 1709737"/>
                  <a:gd name="connsiteY2" fmla="*/ 143514 h 975775"/>
                  <a:gd name="connsiteX3" fmla="*/ 1690687 w 1709737"/>
                  <a:gd name="connsiteY3" fmla="*/ 19689 h 975775"/>
                  <a:gd name="connsiteX4" fmla="*/ 1709737 w 1709737"/>
                  <a:gd name="connsiteY4" fmla="*/ 591189 h 975775"/>
                  <a:gd name="connsiteX5" fmla="*/ 876300 w 1709737"/>
                  <a:gd name="connsiteY5" fmla="*/ 715014 h 975775"/>
                  <a:gd name="connsiteX6" fmla="*/ 19050 w 1709737"/>
                  <a:gd name="connsiteY6" fmla="*/ 972189 h 975775"/>
                  <a:gd name="connsiteX0" fmla="*/ 19050 w 1709737"/>
                  <a:gd name="connsiteY0" fmla="*/ 972189 h 975775"/>
                  <a:gd name="connsiteX1" fmla="*/ 0 w 1709737"/>
                  <a:gd name="connsiteY1" fmla="*/ 372114 h 975775"/>
                  <a:gd name="connsiteX2" fmla="*/ 795337 w 1709737"/>
                  <a:gd name="connsiteY2" fmla="*/ 143514 h 975775"/>
                  <a:gd name="connsiteX3" fmla="*/ 1690687 w 1709737"/>
                  <a:gd name="connsiteY3" fmla="*/ 19689 h 975775"/>
                  <a:gd name="connsiteX4" fmla="*/ 1709737 w 1709737"/>
                  <a:gd name="connsiteY4" fmla="*/ 591189 h 975775"/>
                  <a:gd name="connsiteX5" fmla="*/ 876300 w 1709737"/>
                  <a:gd name="connsiteY5" fmla="*/ 715014 h 975775"/>
                  <a:gd name="connsiteX6" fmla="*/ 19050 w 1709737"/>
                  <a:gd name="connsiteY6" fmla="*/ 972189 h 97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9737" h="975775">
                    <a:moveTo>
                      <a:pt x="19050" y="972189"/>
                    </a:moveTo>
                    <a:lnTo>
                      <a:pt x="0" y="372114"/>
                    </a:lnTo>
                    <a:cubicBezTo>
                      <a:pt x="272256" y="424502"/>
                      <a:pt x="592137" y="227652"/>
                      <a:pt x="795337" y="143514"/>
                    </a:cubicBezTo>
                    <a:cubicBezTo>
                      <a:pt x="998537" y="59376"/>
                      <a:pt x="1301749" y="-43811"/>
                      <a:pt x="1690687" y="19689"/>
                    </a:cubicBezTo>
                    <a:lnTo>
                      <a:pt x="1709737" y="591189"/>
                    </a:lnTo>
                    <a:cubicBezTo>
                      <a:pt x="1426368" y="578488"/>
                      <a:pt x="1143793" y="632464"/>
                      <a:pt x="876300" y="715014"/>
                    </a:cubicBezTo>
                    <a:cubicBezTo>
                      <a:pt x="608807" y="797564"/>
                      <a:pt x="460375" y="1005527"/>
                      <a:pt x="19050" y="972189"/>
                    </a:cubicBezTo>
                    <a:close/>
                  </a:path>
                </a:pathLst>
              </a:custGeom>
              <a:solidFill>
                <a:srgbClr val="EC464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7796826" y="1250950"/>
              <a:ext cx="2616200" cy="1485900"/>
              <a:chOff x="7835900" y="1250950"/>
              <a:chExt cx="2616200" cy="1485900"/>
            </a:xfrm>
            <a:effectLst>
              <a:outerShdw blurRad="101600" dist="63500" dir="5400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97" name="任意多边形 96"/>
              <p:cNvSpPr/>
              <p:nvPr/>
            </p:nvSpPr>
            <p:spPr>
              <a:xfrm>
                <a:off x="7835900" y="1751331"/>
                <a:ext cx="1631950" cy="896886"/>
              </a:xfrm>
              <a:custGeom>
                <a:avLst/>
                <a:gdLst>
                  <a:gd name="connsiteX0" fmla="*/ 19050 w 1631950"/>
                  <a:gd name="connsiteY0" fmla="*/ 717550 h 717550"/>
                  <a:gd name="connsiteX1" fmla="*/ 0 w 1631950"/>
                  <a:gd name="connsiteY1" fmla="*/ 146050 h 717550"/>
                  <a:gd name="connsiteX2" fmla="*/ 1593850 w 1631950"/>
                  <a:gd name="connsiteY2" fmla="*/ 0 h 717550"/>
                  <a:gd name="connsiteX3" fmla="*/ 1631950 w 1631950"/>
                  <a:gd name="connsiteY3" fmla="*/ 590550 h 717550"/>
                  <a:gd name="connsiteX4" fmla="*/ 19050 w 1631950"/>
                  <a:gd name="connsiteY4" fmla="*/ 717550 h 717550"/>
                  <a:gd name="connsiteX0" fmla="*/ 19050 w 1631950"/>
                  <a:gd name="connsiteY0" fmla="*/ 717550 h 801167"/>
                  <a:gd name="connsiteX1" fmla="*/ 0 w 1631950"/>
                  <a:gd name="connsiteY1" fmla="*/ 146050 h 801167"/>
                  <a:gd name="connsiteX2" fmla="*/ 1593850 w 1631950"/>
                  <a:gd name="connsiteY2" fmla="*/ 0 h 801167"/>
                  <a:gd name="connsiteX3" fmla="*/ 1631950 w 1631950"/>
                  <a:gd name="connsiteY3" fmla="*/ 590550 h 801167"/>
                  <a:gd name="connsiteX4" fmla="*/ 19050 w 1631950"/>
                  <a:gd name="connsiteY4" fmla="*/ 717550 h 801167"/>
                  <a:gd name="connsiteX0" fmla="*/ 19050 w 1631950"/>
                  <a:gd name="connsiteY0" fmla="*/ 717550 h 813066"/>
                  <a:gd name="connsiteX1" fmla="*/ 0 w 1631950"/>
                  <a:gd name="connsiteY1" fmla="*/ 146050 h 813066"/>
                  <a:gd name="connsiteX2" fmla="*/ 1593850 w 1631950"/>
                  <a:gd name="connsiteY2" fmla="*/ 0 h 813066"/>
                  <a:gd name="connsiteX3" fmla="*/ 1631950 w 1631950"/>
                  <a:gd name="connsiteY3" fmla="*/ 590550 h 813066"/>
                  <a:gd name="connsiteX4" fmla="*/ 19050 w 1631950"/>
                  <a:gd name="connsiteY4" fmla="*/ 717550 h 813066"/>
                  <a:gd name="connsiteX0" fmla="*/ 19050 w 1631950"/>
                  <a:gd name="connsiteY0" fmla="*/ 717550 h 813066"/>
                  <a:gd name="connsiteX1" fmla="*/ 0 w 1631950"/>
                  <a:gd name="connsiteY1" fmla="*/ 146050 h 813066"/>
                  <a:gd name="connsiteX2" fmla="*/ 1593850 w 1631950"/>
                  <a:gd name="connsiteY2" fmla="*/ 0 h 813066"/>
                  <a:gd name="connsiteX3" fmla="*/ 1631950 w 1631950"/>
                  <a:gd name="connsiteY3" fmla="*/ 590550 h 813066"/>
                  <a:gd name="connsiteX4" fmla="*/ 19050 w 1631950"/>
                  <a:gd name="connsiteY4" fmla="*/ 717550 h 813066"/>
                  <a:gd name="connsiteX0" fmla="*/ 19050 w 1631950"/>
                  <a:gd name="connsiteY0" fmla="*/ 717550 h 813066"/>
                  <a:gd name="connsiteX1" fmla="*/ 0 w 1631950"/>
                  <a:gd name="connsiteY1" fmla="*/ 146050 h 813066"/>
                  <a:gd name="connsiteX2" fmla="*/ 1593850 w 1631950"/>
                  <a:gd name="connsiteY2" fmla="*/ 0 h 813066"/>
                  <a:gd name="connsiteX3" fmla="*/ 1631950 w 1631950"/>
                  <a:gd name="connsiteY3" fmla="*/ 590550 h 813066"/>
                  <a:gd name="connsiteX4" fmla="*/ 19050 w 1631950"/>
                  <a:gd name="connsiteY4" fmla="*/ 717550 h 813066"/>
                  <a:gd name="connsiteX0" fmla="*/ 19050 w 1631950"/>
                  <a:gd name="connsiteY0" fmla="*/ 717550 h 813066"/>
                  <a:gd name="connsiteX1" fmla="*/ 0 w 1631950"/>
                  <a:gd name="connsiteY1" fmla="*/ 146050 h 813066"/>
                  <a:gd name="connsiteX2" fmla="*/ 1593850 w 1631950"/>
                  <a:gd name="connsiteY2" fmla="*/ 0 h 813066"/>
                  <a:gd name="connsiteX3" fmla="*/ 1631950 w 1631950"/>
                  <a:gd name="connsiteY3" fmla="*/ 590550 h 813066"/>
                  <a:gd name="connsiteX4" fmla="*/ 19050 w 1631950"/>
                  <a:gd name="connsiteY4" fmla="*/ 717550 h 813066"/>
                  <a:gd name="connsiteX0" fmla="*/ 19050 w 1631950"/>
                  <a:gd name="connsiteY0" fmla="*/ 793750 h 889266"/>
                  <a:gd name="connsiteX1" fmla="*/ 0 w 1631950"/>
                  <a:gd name="connsiteY1" fmla="*/ 222250 h 889266"/>
                  <a:gd name="connsiteX2" fmla="*/ 1578610 w 1631950"/>
                  <a:gd name="connsiteY2" fmla="*/ 0 h 889266"/>
                  <a:gd name="connsiteX3" fmla="*/ 1631950 w 1631950"/>
                  <a:gd name="connsiteY3" fmla="*/ 666750 h 889266"/>
                  <a:gd name="connsiteX4" fmla="*/ 19050 w 1631950"/>
                  <a:gd name="connsiteY4" fmla="*/ 793750 h 889266"/>
                  <a:gd name="connsiteX0" fmla="*/ 19050 w 1631950"/>
                  <a:gd name="connsiteY0" fmla="*/ 793750 h 889266"/>
                  <a:gd name="connsiteX1" fmla="*/ 0 w 1631950"/>
                  <a:gd name="connsiteY1" fmla="*/ 222250 h 889266"/>
                  <a:gd name="connsiteX2" fmla="*/ 1578610 w 1631950"/>
                  <a:gd name="connsiteY2" fmla="*/ 0 h 889266"/>
                  <a:gd name="connsiteX3" fmla="*/ 1631950 w 1631950"/>
                  <a:gd name="connsiteY3" fmla="*/ 666750 h 889266"/>
                  <a:gd name="connsiteX4" fmla="*/ 19050 w 1631950"/>
                  <a:gd name="connsiteY4" fmla="*/ 793750 h 889266"/>
                  <a:gd name="connsiteX0" fmla="*/ 19050 w 1631950"/>
                  <a:gd name="connsiteY0" fmla="*/ 801370 h 896886"/>
                  <a:gd name="connsiteX1" fmla="*/ 0 w 1631950"/>
                  <a:gd name="connsiteY1" fmla="*/ 229870 h 896886"/>
                  <a:gd name="connsiteX2" fmla="*/ 1593850 w 1631950"/>
                  <a:gd name="connsiteY2" fmla="*/ 0 h 896886"/>
                  <a:gd name="connsiteX3" fmla="*/ 1631950 w 1631950"/>
                  <a:gd name="connsiteY3" fmla="*/ 674370 h 896886"/>
                  <a:gd name="connsiteX4" fmla="*/ 19050 w 1631950"/>
                  <a:gd name="connsiteY4" fmla="*/ 801370 h 89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1950" h="896886">
                    <a:moveTo>
                      <a:pt x="19050" y="801370"/>
                    </a:moveTo>
                    <a:lnTo>
                      <a:pt x="0" y="229870"/>
                    </a:lnTo>
                    <a:cubicBezTo>
                      <a:pt x="519853" y="298027"/>
                      <a:pt x="1081617" y="105833"/>
                      <a:pt x="1593850" y="0"/>
                    </a:cubicBezTo>
                    <a:lnTo>
                      <a:pt x="1631950" y="674370"/>
                    </a:lnTo>
                    <a:cubicBezTo>
                      <a:pt x="1087967" y="786553"/>
                      <a:pt x="340783" y="1032087"/>
                      <a:pt x="19050" y="801370"/>
                    </a:cubicBezTo>
                    <a:close/>
                  </a:path>
                </a:pathLst>
              </a:custGeom>
              <a:solidFill>
                <a:srgbClr val="985CB0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任意多边形 97"/>
              <p:cNvSpPr/>
              <p:nvPr/>
            </p:nvSpPr>
            <p:spPr>
              <a:xfrm>
                <a:off x="7835900" y="1250950"/>
                <a:ext cx="2552700" cy="901700"/>
              </a:xfrm>
              <a:custGeom>
                <a:avLst/>
                <a:gdLst>
                  <a:gd name="connsiteX0" fmla="*/ 0 w 2552700"/>
                  <a:gd name="connsiteY0" fmla="*/ 742950 h 901700"/>
                  <a:gd name="connsiteX1" fmla="*/ 203200 w 2552700"/>
                  <a:gd name="connsiteY1" fmla="*/ 304800 h 901700"/>
                  <a:gd name="connsiteX2" fmla="*/ 1085850 w 2552700"/>
                  <a:gd name="connsiteY2" fmla="*/ 254000 h 901700"/>
                  <a:gd name="connsiteX3" fmla="*/ 1079500 w 2552700"/>
                  <a:gd name="connsiteY3" fmla="*/ 0 h 901700"/>
                  <a:gd name="connsiteX4" fmla="*/ 2552700 w 2552700"/>
                  <a:gd name="connsiteY4" fmla="*/ 203200 h 901700"/>
                  <a:gd name="connsiteX5" fmla="*/ 1606550 w 2552700"/>
                  <a:gd name="connsiteY5" fmla="*/ 901700 h 901700"/>
                  <a:gd name="connsiteX6" fmla="*/ 1593850 w 2552700"/>
                  <a:gd name="connsiteY6" fmla="*/ 584200 h 901700"/>
                  <a:gd name="connsiteX7" fmla="*/ 0 w 2552700"/>
                  <a:gd name="connsiteY7" fmla="*/ 742950 h 901700"/>
                  <a:gd name="connsiteX0" fmla="*/ 0 w 2552700"/>
                  <a:gd name="connsiteY0" fmla="*/ 742950 h 901700"/>
                  <a:gd name="connsiteX1" fmla="*/ 203200 w 2552700"/>
                  <a:gd name="connsiteY1" fmla="*/ 304800 h 901700"/>
                  <a:gd name="connsiteX2" fmla="*/ 1085850 w 2552700"/>
                  <a:gd name="connsiteY2" fmla="*/ 254000 h 901700"/>
                  <a:gd name="connsiteX3" fmla="*/ 1079500 w 2552700"/>
                  <a:gd name="connsiteY3" fmla="*/ 0 h 901700"/>
                  <a:gd name="connsiteX4" fmla="*/ 2552700 w 2552700"/>
                  <a:gd name="connsiteY4" fmla="*/ 203200 h 901700"/>
                  <a:gd name="connsiteX5" fmla="*/ 1606550 w 2552700"/>
                  <a:gd name="connsiteY5" fmla="*/ 901700 h 901700"/>
                  <a:gd name="connsiteX6" fmla="*/ 1593850 w 2552700"/>
                  <a:gd name="connsiteY6" fmla="*/ 584200 h 901700"/>
                  <a:gd name="connsiteX7" fmla="*/ 0 w 2552700"/>
                  <a:gd name="connsiteY7" fmla="*/ 742950 h 901700"/>
                  <a:gd name="connsiteX0" fmla="*/ 0 w 2552700"/>
                  <a:gd name="connsiteY0" fmla="*/ 742950 h 901700"/>
                  <a:gd name="connsiteX1" fmla="*/ 203200 w 2552700"/>
                  <a:gd name="connsiteY1" fmla="*/ 304800 h 901700"/>
                  <a:gd name="connsiteX2" fmla="*/ 1085850 w 2552700"/>
                  <a:gd name="connsiteY2" fmla="*/ 254000 h 901700"/>
                  <a:gd name="connsiteX3" fmla="*/ 1079500 w 2552700"/>
                  <a:gd name="connsiteY3" fmla="*/ 0 h 901700"/>
                  <a:gd name="connsiteX4" fmla="*/ 2552700 w 2552700"/>
                  <a:gd name="connsiteY4" fmla="*/ 203200 h 901700"/>
                  <a:gd name="connsiteX5" fmla="*/ 1606550 w 2552700"/>
                  <a:gd name="connsiteY5" fmla="*/ 901700 h 901700"/>
                  <a:gd name="connsiteX6" fmla="*/ 1593850 w 2552700"/>
                  <a:gd name="connsiteY6" fmla="*/ 584200 h 901700"/>
                  <a:gd name="connsiteX7" fmla="*/ 0 w 2552700"/>
                  <a:gd name="connsiteY7" fmla="*/ 742950 h 901700"/>
                  <a:gd name="connsiteX0" fmla="*/ 0 w 2552700"/>
                  <a:gd name="connsiteY0" fmla="*/ 742950 h 901700"/>
                  <a:gd name="connsiteX1" fmla="*/ 203200 w 2552700"/>
                  <a:gd name="connsiteY1" fmla="*/ 304800 h 901700"/>
                  <a:gd name="connsiteX2" fmla="*/ 1085850 w 2552700"/>
                  <a:gd name="connsiteY2" fmla="*/ 254000 h 901700"/>
                  <a:gd name="connsiteX3" fmla="*/ 1079500 w 2552700"/>
                  <a:gd name="connsiteY3" fmla="*/ 0 h 901700"/>
                  <a:gd name="connsiteX4" fmla="*/ 2552700 w 2552700"/>
                  <a:gd name="connsiteY4" fmla="*/ 203200 h 901700"/>
                  <a:gd name="connsiteX5" fmla="*/ 1606550 w 2552700"/>
                  <a:gd name="connsiteY5" fmla="*/ 901700 h 901700"/>
                  <a:gd name="connsiteX6" fmla="*/ 1593850 w 2552700"/>
                  <a:gd name="connsiteY6" fmla="*/ 584200 h 901700"/>
                  <a:gd name="connsiteX7" fmla="*/ 0 w 2552700"/>
                  <a:gd name="connsiteY7" fmla="*/ 742950 h 901700"/>
                  <a:gd name="connsiteX0" fmla="*/ 0 w 2552700"/>
                  <a:gd name="connsiteY0" fmla="*/ 742950 h 901700"/>
                  <a:gd name="connsiteX1" fmla="*/ 203200 w 2552700"/>
                  <a:gd name="connsiteY1" fmla="*/ 304800 h 901700"/>
                  <a:gd name="connsiteX2" fmla="*/ 1085850 w 2552700"/>
                  <a:gd name="connsiteY2" fmla="*/ 254000 h 901700"/>
                  <a:gd name="connsiteX3" fmla="*/ 1079500 w 2552700"/>
                  <a:gd name="connsiteY3" fmla="*/ 0 h 901700"/>
                  <a:gd name="connsiteX4" fmla="*/ 2552700 w 2552700"/>
                  <a:gd name="connsiteY4" fmla="*/ 203200 h 901700"/>
                  <a:gd name="connsiteX5" fmla="*/ 1606550 w 2552700"/>
                  <a:gd name="connsiteY5" fmla="*/ 901700 h 901700"/>
                  <a:gd name="connsiteX6" fmla="*/ 1593850 w 2552700"/>
                  <a:gd name="connsiteY6" fmla="*/ 584200 h 901700"/>
                  <a:gd name="connsiteX7" fmla="*/ 0 w 2552700"/>
                  <a:gd name="connsiteY7" fmla="*/ 742950 h 90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00" h="901700">
                    <a:moveTo>
                      <a:pt x="0" y="742950"/>
                    </a:moveTo>
                    <a:lnTo>
                      <a:pt x="203200" y="304800"/>
                    </a:lnTo>
                    <a:cubicBezTo>
                      <a:pt x="554567" y="370417"/>
                      <a:pt x="797983" y="296333"/>
                      <a:pt x="1085850" y="254000"/>
                    </a:cubicBezTo>
                    <a:lnTo>
                      <a:pt x="1079500" y="0"/>
                    </a:lnTo>
                    <a:lnTo>
                      <a:pt x="2552700" y="203200"/>
                    </a:lnTo>
                    <a:lnTo>
                      <a:pt x="1606550" y="901700"/>
                    </a:lnTo>
                    <a:lnTo>
                      <a:pt x="1593850" y="584200"/>
                    </a:lnTo>
                    <a:cubicBezTo>
                      <a:pt x="1075267" y="687917"/>
                      <a:pt x="594783" y="937683"/>
                      <a:pt x="0" y="742950"/>
                    </a:cubicBezTo>
                    <a:close/>
                  </a:path>
                </a:pathLst>
              </a:custGeom>
              <a:solidFill>
                <a:srgbClr val="9253A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任意多边形 98"/>
              <p:cNvSpPr/>
              <p:nvPr/>
            </p:nvSpPr>
            <p:spPr>
              <a:xfrm>
                <a:off x="9442450" y="1454150"/>
                <a:ext cx="1009650" cy="1282700"/>
              </a:xfrm>
              <a:custGeom>
                <a:avLst/>
                <a:gdLst>
                  <a:gd name="connsiteX0" fmla="*/ 31750 w 1009650"/>
                  <a:gd name="connsiteY0" fmla="*/ 1282700 h 1282700"/>
                  <a:gd name="connsiteX1" fmla="*/ 0 w 1009650"/>
                  <a:gd name="connsiteY1" fmla="*/ 698500 h 1282700"/>
                  <a:gd name="connsiteX2" fmla="*/ 939800 w 1009650"/>
                  <a:gd name="connsiteY2" fmla="*/ 0 h 1282700"/>
                  <a:gd name="connsiteX3" fmla="*/ 1009650 w 1009650"/>
                  <a:gd name="connsiteY3" fmla="*/ 615950 h 1282700"/>
                  <a:gd name="connsiteX4" fmla="*/ 31750 w 1009650"/>
                  <a:gd name="connsiteY4" fmla="*/ 1282700 h 1282700"/>
                  <a:gd name="connsiteX0" fmla="*/ 46990 w 1024890"/>
                  <a:gd name="connsiteY0" fmla="*/ 1282700 h 1282700"/>
                  <a:gd name="connsiteX1" fmla="*/ 0 w 1024890"/>
                  <a:gd name="connsiteY1" fmla="*/ 706120 h 1282700"/>
                  <a:gd name="connsiteX2" fmla="*/ 955040 w 1024890"/>
                  <a:gd name="connsiteY2" fmla="*/ 0 h 1282700"/>
                  <a:gd name="connsiteX3" fmla="*/ 1024890 w 1024890"/>
                  <a:gd name="connsiteY3" fmla="*/ 615950 h 1282700"/>
                  <a:gd name="connsiteX4" fmla="*/ 46990 w 1024890"/>
                  <a:gd name="connsiteY4" fmla="*/ 1282700 h 1282700"/>
                  <a:gd name="connsiteX0" fmla="*/ 31750 w 1009650"/>
                  <a:gd name="connsiteY0" fmla="*/ 1282700 h 1282700"/>
                  <a:gd name="connsiteX1" fmla="*/ 0 w 1009650"/>
                  <a:gd name="connsiteY1" fmla="*/ 713740 h 1282700"/>
                  <a:gd name="connsiteX2" fmla="*/ 939800 w 1009650"/>
                  <a:gd name="connsiteY2" fmla="*/ 0 h 1282700"/>
                  <a:gd name="connsiteX3" fmla="*/ 1009650 w 1009650"/>
                  <a:gd name="connsiteY3" fmla="*/ 615950 h 1282700"/>
                  <a:gd name="connsiteX4" fmla="*/ 31750 w 1009650"/>
                  <a:gd name="connsiteY4" fmla="*/ 1282700 h 1282700"/>
                  <a:gd name="connsiteX0" fmla="*/ 31750 w 1009650"/>
                  <a:gd name="connsiteY0" fmla="*/ 1282700 h 1282700"/>
                  <a:gd name="connsiteX1" fmla="*/ 0 w 1009650"/>
                  <a:gd name="connsiteY1" fmla="*/ 698500 h 1282700"/>
                  <a:gd name="connsiteX2" fmla="*/ 939800 w 1009650"/>
                  <a:gd name="connsiteY2" fmla="*/ 0 h 1282700"/>
                  <a:gd name="connsiteX3" fmla="*/ 1009650 w 1009650"/>
                  <a:gd name="connsiteY3" fmla="*/ 615950 h 1282700"/>
                  <a:gd name="connsiteX4" fmla="*/ 31750 w 1009650"/>
                  <a:gd name="connsiteY4" fmla="*/ 1282700 h 128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9650" h="1282700">
                    <a:moveTo>
                      <a:pt x="31750" y="1282700"/>
                    </a:moveTo>
                    <a:lnTo>
                      <a:pt x="0" y="698500"/>
                    </a:lnTo>
                    <a:lnTo>
                      <a:pt x="939800" y="0"/>
                    </a:lnTo>
                    <a:lnTo>
                      <a:pt x="1009650" y="615950"/>
                    </a:lnTo>
                    <a:lnTo>
                      <a:pt x="31750" y="1282700"/>
                    </a:lnTo>
                    <a:close/>
                  </a:path>
                </a:pathLst>
              </a:custGeom>
              <a:solidFill>
                <a:srgbClr val="985CB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0" name="椭圆 99"/>
            <p:cNvSpPr/>
            <p:nvPr/>
          </p:nvSpPr>
          <p:spPr>
            <a:xfrm>
              <a:off x="2711053" y="3753427"/>
              <a:ext cx="748145" cy="748145"/>
            </a:xfrm>
            <a:prstGeom prst="ellipse">
              <a:avLst/>
            </a:prstGeom>
            <a:solidFill>
              <a:srgbClr val="FFBF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4645687" y="3753427"/>
              <a:ext cx="748145" cy="748145"/>
            </a:xfrm>
            <a:prstGeom prst="ellipse">
              <a:avLst/>
            </a:prstGeom>
            <a:solidFill>
              <a:srgbClr val="01B3C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6580320" y="3753427"/>
              <a:ext cx="748145" cy="748145"/>
            </a:xfrm>
            <a:prstGeom prst="ellipse">
              <a:avLst/>
            </a:prstGeom>
            <a:solidFill>
              <a:srgbClr val="F1747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8514953" y="3753427"/>
              <a:ext cx="748145" cy="748145"/>
            </a:xfrm>
            <a:prstGeom prst="ellipse">
              <a:avLst/>
            </a:prstGeom>
            <a:solidFill>
              <a:srgbClr val="985CB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2123728" y="4657666"/>
              <a:ext cx="1922797" cy="888214"/>
              <a:chOff x="7581180" y="745571"/>
              <a:chExt cx="1922797" cy="888214"/>
            </a:xfrm>
          </p:grpSpPr>
          <p:sp>
            <p:nvSpPr>
              <p:cNvPr id="105" name="文本框 25"/>
              <p:cNvSpPr txBox="1"/>
              <p:nvPr/>
            </p:nvSpPr>
            <p:spPr bwMode="auto">
              <a:xfrm flipH="1">
                <a:off x="7634814" y="1117040"/>
                <a:ext cx="1815529" cy="516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</a:t>
                </a:r>
                <a:r>
                  <a:rPr lang="zh-CN" altLang="en-US" sz="1200" dirty="0" smtClean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字内</a:t>
                </a: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容文字内容文字内容</a:t>
                </a:r>
              </a:p>
            </p:txBody>
          </p:sp>
          <p:sp>
            <p:nvSpPr>
              <p:cNvPr id="106" name="文本框 26"/>
              <p:cNvSpPr txBox="1"/>
              <p:nvPr/>
            </p:nvSpPr>
            <p:spPr bwMode="auto">
              <a:xfrm flipH="1">
                <a:off x="7581180" y="745571"/>
                <a:ext cx="1922797" cy="4008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BF53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4058361" y="4657666"/>
              <a:ext cx="1922797" cy="888214"/>
              <a:chOff x="7581180" y="745571"/>
              <a:chExt cx="1922797" cy="888214"/>
            </a:xfrm>
          </p:grpSpPr>
          <p:sp>
            <p:nvSpPr>
              <p:cNvPr id="108" name="文本框 29"/>
              <p:cNvSpPr txBox="1"/>
              <p:nvPr/>
            </p:nvSpPr>
            <p:spPr bwMode="auto">
              <a:xfrm flipH="1">
                <a:off x="7634814" y="1117040"/>
                <a:ext cx="1815529" cy="516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文字内容文字内容文字内容文字内容文字内容</a:t>
                </a:r>
              </a:p>
            </p:txBody>
          </p:sp>
          <p:sp>
            <p:nvSpPr>
              <p:cNvPr id="109" name="文本框 30"/>
              <p:cNvSpPr txBox="1"/>
              <p:nvPr/>
            </p:nvSpPr>
            <p:spPr bwMode="auto">
              <a:xfrm flipH="1">
                <a:off x="7581180" y="745571"/>
                <a:ext cx="1922797" cy="4008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1B3C5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5992994" y="4657666"/>
              <a:ext cx="1922797" cy="888214"/>
              <a:chOff x="7581180" y="745571"/>
              <a:chExt cx="1922797" cy="888214"/>
            </a:xfrm>
          </p:grpSpPr>
          <p:sp>
            <p:nvSpPr>
              <p:cNvPr id="111" name="文本框 32"/>
              <p:cNvSpPr txBox="1"/>
              <p:nvPr/>
            </p:nvSpPr>
            <p:spPr bwMode="auto">
              <a:xfrm flipH="1">
                <a:off x="7634814" y="1117040"/>
                <a:ext cx="1815529" cy="516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文字内容文字内容文字内容文字内容文字内容</a:t>
                </a:r>
              </a:p>
            </p:txBody>
          </p:sp>
          <p:sp>
            <p:nvSpPr>
              <p:cNvPr id="112" name="文本框 33"/>
              <p:cNvSpPr txBox="1"/>
              <p:nvPr/>
            </p:nvSpPr>
            <p:spPr bwMode="auto">
              <a:xfrm flipH="1">
                <a:off x="7581180" y="745571"/>
                <a:ext cx="1922797" cy="4008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17475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7927627" y="4657666"/>
              <a:ext cx="1922797" cy="888214"/>
              <a:chOff x="7581180" y="745571"/>
              <a:chExt cx="1922797" cy="888214"/>
            </a:xfrm>
          </p:grpSpPr>
          <p:sp>
            <p:nvSpPr>
              <p:cNvPr id="114" name="文本框 38"/>
              <p:cNvSpPr txBox="1"/>
              <p:nvPr/>
            </p:nvSpPr>
            <p:spPr bwMode="auto">
              <a:xfrm flipH="1">
                <a:off x="7634814" y="1117040"/>
                <a:ext cx="1815529" cy="516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文字内容文字内容文字内容文字内容文字内容</a:t>
                </a:r>
              </a:p>
            </p:txBody>
          </p:sp>
          <p:sp>
            <p:nvSpPr>
              <p:cNvPr id="115" name="文本框 39"/>
              <p:cNvSpPr txBox="1"/>
              <p:nvPr/>
            </p:nvSpPr>
            <p:spPr bwMode="auto">
              <a:xfrm flipH="1">
                <a:off x="7581180" y="745571"/>
                <a:ext cx="1922797" cy="4008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85CB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在此添加标题</a:t>
                </a:r>
              </a:p>
            </p:txBody>
          </p:sp>
        </p:grpSp>
        <p:sp>
          <p:nvSpPr>
            <p:cNvPr id="116" name="椭圆 115"/>
            <p:cNvSpPr/>
            <p:nvPr/>
          </p:nvSpPr>
          <p:spPr>
            <a:xfrm>
              <a:off x="2989217" y="1749766"/>
              <a:ext cx="394915" cy="39491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BF53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A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BF5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822302" y="1545526"/>
              <a:ext cx="394915" cy="39491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1B3C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B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1B3C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6767648" y="1564032"/>
              <a:ext cx="394915" cy="39491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1747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C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1747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8470107" y="1564032"/>
              <a:ext cx="394915" cy="39491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85CB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D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85CB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3001200" y="3027575"/>
              <a:ext cx="167850" cy="167850"/>
            </a:xfrm>
            <a:prstGeom prst="ellipse">
              <a:avLst/>
            </a:prstGeom>
            <a:solidFill>
              <a:srgbClr val="FFBF5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6870467" y="2932325"/>
              <a:ext cx="167850" cy="167850"/>
            </a:xfrm>
            <a:prstGeom prst="ellipse">
              <a:avLst/>
            </a:prstGeom>
            <a:solidFill>
              <a:srgbClr val="F1747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4935833" y="2846600"/>
              <a:ext cx="167850" cy="167850"/>
            </a:xfrm>
            <a:prstGeom prst="ellipse">
              <a:avLst/>
            </a:prstGeom>
            <a:solidFill>
              <a:srgbClr val="01B3C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8805100" y="2779925"/>
              <a:ext cx="167850" cy="167850"/>
            </a:xfrm>
            <a:prstGeom prst="ellipse">
              <a:avLst/>
            </a:prstGeom>
            <a:solidFill>
              <a:srgbClr val="985CB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3088300" y="3148719"/>
              <a:ext cx="0" cy="450386"/>
            </a:xfrm>
            <a:prstGeom prst="line">
              <a:avLst/>
            </a:prstGeom>
            <a:noFill/>
            <a:ln w="15875" cap="flat" cmpd="sng" algn="ctr">
              <a:solidFill>
                <a:srgbClr val="FFBF53">
                  <a:shade val="95000"/>
                  <a:satMod val="105000"/>
                </a:srgbClr>
              </a:solidFill>
              <a:prstDash val="sysDot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>
            <a:xfrm>
              <a:off x="5019758" y="2946574"/>
              <a:ext cx="0" cy="659412"/>
            </a:xfrm>
            <a:prstGeom prst="line">
              <a:avLst/>
            </a:prstGeom>
            <a:noFill/>
            <a:ln w="15875" cap="flat" cmpd="sng" algn="ctr">
              <a:solidFill>
                <a:srgbClr val="01B3C5"/>
              </a:solidFill>
              <a:prstDash val="sysDot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>
            <a:xfrm>
              <a:off x="6954392" y="3002740"/>
              <a:ext cx="0" cy="599465"/>
            </a:xfrm>
            <a:prstGeom prst="line">
              <a:avLst/>
            </a:prstGeom>
            <a:noFill/>
            <a:ln w="15875" cap="flat" cmpd="sng" algn="ctr">
              <a:solidFill>
                <a:srgbClr val="F17475"/>
              </a:solidFill>
              <a:prstDash val="sysDot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>
            <a:xfrm>
              <a:off x="8889025" y="2882646"/>
              <a:ext cx="0" cy="725353"/>
            </a:xfrm>
            <a:prstGeom prst="line">
              <a:avLst/>
            </a:prstGeom>
            <a:noFill/>
            <a:ln w="15875" cap="flat" cmpd="sng" algn="ctr">
              <a:solidFill>
                <a:srgbClr val="985CB0"/>
              </a:solidFill>
              <a:prstDash val="sysDot"/>
            </a:ln>
            <a:effectLst/>
          </p:spPr>
        </p:cxnSp>
        <p:grpSp>
          <p:nvGrpSpPr>
            <p:cNvPr id="128" name="组合 127"/>
            <p:cNvGrpSpPr/>
            <p:nvPr/>
          </p:nvGrpSpPr>
          <p:grpSpPr>
            <a:xfrm>
              <a:off x="2923420" y="3954316"/>
              <a:ext cx="323412" cy="320968"/>
              <a:chOff x="7078908" y="5461438"/>
              <a:chExt cx="430461" cy="427208"/>
            </a:xfrm>
            <a:solidFill>
              <a:srgbClr val="FFFFFF"/>
            </a:solidFill>
          </p:grpSpPr>
          <p:sp>
            <p:nvSpPr>
              <p:cNvPr id="129" name="Freeform 236"/>
              <p:cNvSpPr>
                <a:spLocks/>
              </p:cNvSpPr>
              <p:nvPr/>
            </p:nvSpPr>
            <p:spPr bwMode="auto">
              <a:xfrm>
                <a:off x="7078908" y="5461438"/>
                <a:ext cx="418534" cy="417450"/>
              </a:xfrm>
              <a:custGeom>
                <a:avLst/>
                <a:gdLst>
                  <a:gd name="T0" fmla="*/ 84 w 163"/>
                  <a:gd name="T1" fmla="*/ 129 h 163"/>
                  <a:gd name="T2" fmla="*/ 46 w 163"/>
                  <a:gd name="T3" fmla="*/ 50 h 163"/>
                  <a:gd name="T4" fmla="*/ 81 w 163"/>
                  <a:gd name="T5" fmla="*/ 34 h 163"/>
                  <a:gd name="T6" fmla="*/ 127 w 163"/>
                  <a:gd name="T7" fmla="*/ 89 h 163"/>
                  <a:gd name="T8" fmla="*/ 147 w 163"/>
                  <a:gd name="T9" fmla="*/ 94 h 163"/>
                  <a:gd name="T10" fmla="*/ 162 w 163"/>
                  <a:gd name="T11" fmla="*/ 86 h 163"/>
                  <a:gd name="T12" fmla="*/ 162 w 163"/>
                  <a:gd name="T13" fmla="*/ 70 h 163"/>
                  <a:gd name="T14" fmla="*/ 144 w 163"/>
                  <a:gd name="T15" fmla="*/ 59 h 163"/>
                  <a:gd name="T16" fmla="*/ 154 w 163"/>
                  <a:gd name="T17" fmla="*/ 45 h 163"/>
                  <a:gd name="T18" fmla="*/ 145 w 163"/>
                  <a:gd name="T19" fmla="*/ 32 h 163"/>
                  <a:gd name="T20" fmla="*/ 125 w 163"/>
                  <a:gd name="T21" fmla="*/ 30 h 163"/>
                  <a:gd name="T22" fmla="*/ 126 w 163"/>
                  <a:gd name="T23" fmla="*/ 13 h 163"/>
                  <a:gd name="T24" fmla="*/ 112 w 163"/>
                  <a:gd name="T25" fmla="*/ 6 h 163"/>
                  <a:gd name="T26" fmla="*/ 93 w 163"/>
                  <a:gd name="T27" fmla="*/ 15 h 163"/>
                  <a:gd name="T28" fmla="*/ 86 w 163"/>
                  <a:gd name="T29" fmla="*/ 0 h 163"/>
                  <a:gd name="T30" fmla="*/ 70 w 163"/>
                  <a:gd name="T31" fmla="*/ 1 h 163"/>
                  <a:gd name="T32" fmla="*/ 58 w 163"/>
                  <a:gd name="T33" fmla="*/ 18 h 163"/>
                  <a:gd name="T34" fmla="*/ 44 w 163"/>
                  <a:gd name="T35" fmla="*/ 9 h 163"/>
                  <a:gd name="T36" fmla="*/ 31 w 163"/>
                  <a:gd name="T37" fmla="*/ 17 h 163"/>
                  <a:gd name="T38" fmla="*/ 31 w 163"/>
                  <a:gd name="T39" fmla="*/ 36 h 163"/>
                  <a:gd name="T40" fmla="*/ 15 w 163"/>
                  <a:gd name="T41" fmla="*/ 33 h 163"/>
                  <a:gd name="T42" fmla="*/ 8 w 163"/>
                  <a:gd name="T43" fmla="*/ 47 h 163"/>
                  <a:gd name="T44" fmla="*/ 18 w 163"/>
                  <a:gd name="T45" fmla="*/ 59 h 163"/>
                  <a:gd name="T46" fmla="*/ 0 w 163"/>
                  <a:gd name="T47" fmla="*/ 73 h 163"/>
                  <a:gd name="T48" fmla="*/ 0 w 163"/>
                  <a:gd name="T49" fmla="*/ 88 h 163"/>
                  <a:gd name="T50" fmla="*/ 15 w 163"/>
                  <a:gd name="T51" fmla="*/ 94 h 163"/>
                  <a:gd name="T52" fmla="*/ 6 w 163"/>
                  <a:gd name="T53" fmla="*/ 114 h 163"/>
                  <a:gd name="T54" fmla="*/ 15 w 163"/>
                  <a:gd name="T55" fmla="*/ 128 h 163"/>
                  <a:gd name="T56" fmla="*/ 30 w 163"/>
                  <a:gd name="T57" fmla="*/ 125 h 163"/>
                  <a:gd name="T58" fmla="*/ 33 w 163"/>
                  <a:gd name="T59" fmla="*/ 148 h 163"/>
                  <a:gd name="T60" fmla="*/ 47 w 163"/>
                  <a:gd name="T61" fmla="*/ 155 h 163"/>
                  <a:gd name="T62" fmla="*/ 59 w 163"/>
                  <a:gd name="T63" fmla="*/ 145 h 163"/>
                  <a:gd name="T64" fmla="*/ 72 w 163"/>
                  <a:gd name="T65" fmla="*/ 163 h 163"/>
                  <a:gd name="T66" fmla="*/ 88 w 163"/>
                  <a:gd name="T67" fmla="*/ 162 h 163"/>
                  <a:gd name="T68" fmla="*/ 94 w 163"/>
                  <a:gd name="T69" fmla="*/ 148 h 163"/>
                  <a:gd name="T70" fmla="*/ 89 w 163"/>
                  <a:gd name="T71" fmla="*/ 12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3" h="163">
                    <a:moveTo>
                      <a:pt x="89" y="128"/>
                    </a:moveTo>
                    <a:cubicBezTo>
                      <a:pt x="88" y="128"/>
                      <a:pt x="86" y="129"/>
                      <a:pt x="84" y="129"/>
                    </a:cubicBezTo>
                    <a:cubicBezTo>
                      <a:pt x="58" y="130"/>
                      <a:pt x="36" y="110"/>
                      <a:pt x="35" y="84"/>
                    </a:cubicBezTo>
                    <a:cubicBezTo>
                      <a:pt x="34" y="71"/>
                      <a:pt x="38" y="59"/>
                      <a:pt x="46" y="50"/>
                    </a:cubicBezTo>
                    <a:cubicBezTo>
                      <a:pt x="55" y="40"/>
                      <a:pt x="66" y="35"/>
                      <a:pt x="79" y="34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106" y="34"/>
                      <a:pt x="127" y="54"/>
                      <a:pt x="128" y="79"/>
                    </a:cubicBezTo>
                    <a:cubicBezTo>
                      <a:pt x="128" y="82"/>
                      <a:pt x="128" y="85"/>
                      <a:pt x="127" y="89"/>
                    </a:cubicBezTo>
                    <a:cubicBezTo>
                      <a:pt x="144" y="105"/>
                      <a:pt x="144" y="105"/>
                      <a:pt x="144" y="105"/>
                    </a:cubicBezTo>
                    <a:cubicBezTo>
                      <a:pt x="145" y="101"/>
                      <a:pt x="146" y="97"/>
                      <a:pt x="147" y="94"/>
                    </a:cubicBezTo>
                    <a:cubicBezTo>
                      <a:pt x="163" y="90"/>
                      <a:pt x="163" y="90"/>
                      <a:pt x="163" y="90"/>
                    </a:cubicBezTo>
                    <a:cubicBezTo>
                      <a:pt x="162" y="86"/>
                      <a:pt x="162" y="86"/>
                      <a:pt x="162" y="86"/>
                    </a:cubicBezTo>
                    <a:cubicBezTo>
                      <a:pt x="162" y="75"/>
                      <a:pt x="162" y="75"/>
                      <a:pt x="162" y="75"/>
                    </a:cubicBezTo>
                    <a:cubicBezTo>
                      <a:pt x="162" y="70"/>
                      <a:pt x="162" y="70"/>
                      <a:pt x="162" y="70"/>
                    </a:cubicBezTo>
                    <a:cubicBezTo>
                      <a:pt x="147" y="69"/>
                      <a:pt x="147" y="69"/>
                      <a:pt x="147" y="69"/>
                    </a:cubicBezTo>
                    <a:cubicBezTo>
                      <a:pt x="146" y="66"/>
                      <a:pt x="145" y="62"/>
                      <a:pt x="144" y="59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48" y="35"/>
                      <a:pt x="148" y="35"/>
                      <a:pt x="148" y="35"/>
                    </a:cubicBezTo>
                    <a:cubicBezTo>
                      <a:pt x="145" y="32"/>
                      <a:pt x="145" y="32"/>
                      <a:pt x="145" y="3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0" y="35"/>
                      <a:pt x="127" y="32"/>
                      <a:pt x="125" y="30"/>
                    </a:cubicBezTo>
                    <a:cubicBezTo>
                      <a:pt x="130" y="15"/>
                      <a:pt x="130" y="15"/>
                      <a:pt x="130" y="15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0" y="17"/>
                      <a:pt x="97" y="16"/>
                      <a:pt x="93" y="15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5" y="16"/>
                      <a:pt x="62" y="17"/>
                      <a:pt x="58" y="18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5" y="32"/>
                      <a:pt x="33" y="34"/>
                      <a:pt x="31" y="36"/>
                    </a:cubicBezTo>
                    <a:cubicBezTo>
                      <a:pt x="31" y="37"/>
                      <a:pt x="30" y="37"/>
                      <a:pt x="30" y="38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7" y="63"/>
                      <a:pt x="16" y="66"/>
                      <a:pt x="15" y="69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15" y="94"/>
                      <a:pt x="15" y="94"/>
                      <a:pt x="15" y="94"/>
                    </a:cubicBezTo>
                    <a:cubicBezTo>
                      <a:pt x="16" y="97"/>
                      <a:pt x="17" y="101"/>
                      <a:pt x="18" y="104"/>
                    </a:cubicBezTo>
                    <a:cubicBezTo>
                      <a:pt x="6" y="114"/>
                      <a:pt x="6" y="114"/>
                      <a:pt x="6" y="114"/>
                    </a:cubicBezTo>
                    <a:cubicBezTo>
                      <a:pt x="9" y="118"/>
                      <a:pt x="9" y="118"/>
                      <a:pt x="9" y="118"/>
                    </a:cubicBezTo>
                    <a:cubicBezTo>
                      <a:pt x="15" y="128"/>
                      <a:pt x="15" y="128"/>
                      <a:pt x="15" y="128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33" y="128"/>
                      <a:pt x="35" y="130"/>
                      <a:pt x="38" y="133"/>
                    </a:cubicBezTo>
                    <a:cubicBezTo>
                      <a:pt x="33" y="148"/>
                      <a:pt x="33" y="148"/>
                      <a:pt x="33" y="148"/>
                    </a:cubicBezTo>
                    <a:cubicBezTo>
                      <a:pt x="37" y="150"/>
                      <a:pt x="37" y="150"/>
                      <a:pt x="37" y="150"/>
                    </a:cubicBezTo>
                    <a:cubicBezTo>
                      <a:pt x="47" y="155"/>
                      <a:pt x="47" y="155"/>
                      <a:pt x="47" y="155"/>
                    </a:cubicBezTo>
                    <a:cubicBezTo>
                      <a:pt x="51" y="157"/>
                      <a:pt x="51" y="157"/>
                      <a:pt x="51" y="157"/>
                    </a:cubicBezTo>
                    <a:cubicBezTo>
                      <a:pt x="59" y="145"/>
                      <a:pt x="59" y="145"/>
                      <a:pt x="59" y="145"/>
                    </a:cubicBezTo>
                    <a:cubicBezTo>
                      <a:pt x="62" y="146"/>
                      <a:pt x="66" y="147"/>
                      <a:pt x="69" y="148"/>
                    </a:cubicBezTo>
                    <a:cubicBezTo>
                      <a:pt x="72" y="163"/>
                      <a:pt x="72" y="163"/>
                      <a:pt x="72" y="163"/>
                    </a:cubicBezTo>
                    <a:cubicBezTo>
                      <a:pt x="77" y="163"/>
                      <a:pt x="77" y="163"/>
                      <a:pt x="77" y="163"/>
                    </a:cubicBezTo>
                    <a:cubicBezTo>
                      <a:pt x="88" y="162"/>
                      <a:pt x="88" y="162"/>
                      <a:pt x="88" y="162"/>
                    </a:cubicBezTo>
                    <a:cubicBezTo>
                      <a:pt x="92" y="162"/>
                      <a:pt x="92" y="162"/>
                      <a:pt x="92" y="162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8" y="147"/>
                      <a:pt x="102" y="146"/>
                      <a:pt x="105" y="144"/>
                    </a:cubicBezTo>
                    <a:lnTo>
                      <a:pt x="89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0" name="Freeform 237"/>
              <p:cNvSpPr>
                <a:spLocks/>
              </p:cNvSpPr>
              <p:nvPr/>
            </p:nvSpPr>
            <p:spPr bwMode="auto">
              <a:xfrm>
                <a:off x="7197095" y="5576372"/>
                <a:ext cx="312274" cy="312274"/>
              </a:xfrm>
              <a:custGeom>
                <a:avLst/>
                <a:gdLst>
                  <a:gd name="T0" fmla="*/ 122 w 122"/>
                  <a:gd name="T1" fmla="*/ 101 h 122"/>
                  <a:gd name="T2" fmla="*/ 119 w 122"/>
                  <a:gd name="T3" fmla="*/ 94 h 122"/>
                  <a:gd name="T4" fmla="*/ 67 w 122"/>
                  <a:gd name="T5" fmla="*/ 43 h 122"/>
                  <a:gd name="T6" fmla="*/ 58 w 122"/>
                  <a:gd name="T7" fmla="*/ 12 h 122"/>
                  <a:gd name="T8" fmla="*/ 23 w 122"/>
                  <a:gd name="T9" fmla="*/ 5 h 122"/>
                  <a:gd name="T10" fmla="*/ 41 w 122"/>
                  <a:gd name="T11" fmla="*/ 23 h 122"/>
                  <a:gd name="T12" fmla="*/ 41 w 122"/>
                  <a:gd name="T13" fmla="*/ 29 h 122"/>
                  <a:gd name="T14" fmla="*/ 29 w 122"/>
                  <a:gd name="T15" fmla="*/ 41 h 122"/>
                  <a:gd name="T16" fmla="*/ 23 w 122"/>
                  <a:gd name="T17" fmla="*/ 41 h 122"/>
                  <a:gd name="T18" fmla="*/ 5 w 122"/>
                  <a:gd name="T19" fmla="*/ 23 h 122"/>
                  <a:gd name="T20" fmla="*/ 12 w 122"/>
                  <a:gd name="T21" fmla="*/ 58 h 122"/>
                  <a:gd name="T22" fmla="*/ 43 w 122"/>
                  <a:gd name="T23" fmla="*/ 67 h 122"/>
                  <a:gd name="T24" fmla="*/ 94 w 122"/>
                  <a:gd name="T25" fmla="*/ 119 h 122"/>
                  <a:gd name="T26" fmla="*/ 101 w 122"/>
                  <a:gd name="T27" fmla="*/ 122 h 122"/>
                  <a:gd name="T28" fmla="*/ 122 w 122"/>
                  <a:gd name="T29" fmla="*/ 10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2" h="122">
                    <a:moveTo>
                      <a:pt x="122" y="101"/>
                    </a:moveTo>
                    <a:cubicBezTo>
                      <a:pt x="122" y="99"/>
                      <a:pt x="121" y="95"/>
                      <a:pt x="119" y="94"/>
                    </a:cubicBezTo>
                    <a:cubicBezTo>
                      <a:pt x="102" y="77"/>
                      <a:pt x="84" y="60"/>
                      <a:pt x="67" y="43"/>
                    </a:cubicBezTo>
                    <a:cubicBezTo>
                      <a:pt x="69" y="32"/>
                      <a:pt x="66" y="21"/>
                      <a:pt x="58" y="12"/>
                    </a:cubicBezTo>
                    <a:cubicBezTo>
                      <a:pt x="49" y="3"/>
                      <a:pt x="35" y="0"/>
                      <a:pt x="23" y="5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5"/>
                      <a:pt x="42" y="27"/>
                      <a:pt x="41" y="29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7" y="43"/>
                      <a:pt x="25" y="43"/>
                      <a:pt x="23" y="41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0" y="35"/>
                      <a:pt x="3" y="49"/>
                      <a:pt x="12" y="58"/>
                    </a:cubicBezTo>
                    <a:cubicBezTo>
                      <a:pt x="20" y="66"/>
                      <a:pt x="32" y="69"/>
                      <a:pt x="43" y="67"/>
                    </a:cubicBezTo>
                    <a:cubicBezTo>
                      <a:pt x="60" y="84"/>
                      <a:pt x="77" y="102"/>
                      <a:pt x="94" y="119"/>
                    </a:cubicBezTo>
                    <a:cubicBezTo>
                      <a:pt x="95" y="121"/>
                      <a:pt x="98" y="122"/>
                      <a:pt x="101" y="122"/>
                    </a:cubicBezTo>
                    <a:cubicBezTo>
                      <a:pt x="111" y="120"/>
                      <a:pt x="120" y="112"/>
                      <a:pt x="122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31" name="组合 130"/>
            <p:cNvGrpSpPr/>
            <p:nvPr/>
          </p:nvGrpSpPr>
          <p:grpSpPr>
            <a:xfrm>
              <a:off x="4837687" y="3905845"/>
              <a:ext cx="364144" cy="417910"/>
              <a:chOff x="2733098" y="4187405"/>
              <a:chExt cx="484675" cy="556238"/>
            </a:xfrm>
            <a:solidFill>
              <a:srgbClr val="FFFFFF"/>
            </a:solidFill>
          </p:grpSpPr>
          <p:sp>
            <p:nvSpPr>
              <p:cNvPr id="132" name="Oval 302"/>
              <p:cNvSpPr>
                <a:spLocks noChangeArrowheads="1"/>
              </p:cNvSpPr>
              <p:nvPr/>
            </p:nvSpPr>
            <p:spPr bwMode="auto">
              <a:xfrm>
                <a:off x="2849117" y="4187405"/>
                <a:ext cx="84574" cy="1073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3" name="Freeform 303"/>
              <p:cNvSpPr>
                <a:spLocks noEditPoints="1"/>
              </p:cNvSpPr>
              <p:nvPr/>
            </p:nvSpPr>
            <p:spPr bwMode="auto">
              <a:xfrm>
                <a:off x="2733098" y="4304508"/>
                <a:ext cx="310105" cy="439135"/>
              </a:xfrm>
              <a:custGeom>
                <a:avLst/>
                <a:gdLst>
                  <a:gd name="T0" fmla="*/ 121 w 121"/>
                  <a:gd name="T1" fmla="*/ 26 h 171"/>
                  <a:gd name="T2" fmla="*/ 120 w 121"/>
                  <a:gd name="T3" fmla="*/ 26 h 171"/>
                  <a:gd name="T4" fmla="*/ 114 w 121"/>
                  <a:gd name="T5" fmla="*/ 21 h 171"/>
                  <a:gd name="T6" fmla="*/ 90 w 121"/>
                  <a:gd name="T7" fmla="*/ 3 h 171"/>
                  <a:gd name="T8" fmla="*/ 84 w 121"/>
                  <a:gd name="T9" fmla="*/ 1 h 171"/>
                  <a:gd name="T10" fmla="*/ 76 w 121"/>
                  <a:gd name="T11" fmla="*/ 1 h 171"/>
                  <a:gd name="T12" fmla="*/ 74 w 121"/>
                  <a:gd name="T13" fmla="*/ 11 h 171"/>
                  <a:gd name="T14" fmla="*/ 67 w 121"/>
                  <a:gd name="T15" fmla="*/ 42 h 171"/>
                  <a:gd name="T16" fmla="*/ 67 w 121"/>
                  <a:gd name="T17" fmla="*/ 7 h 171"/>
                  <a:gd name="T18" fmla="*/ 58 w 121"/>
                  <a:gd name="T19" fmla="*/ 0 h 171"/>
                  <a:gd name="T20" fmla="*/ 58 w 121"/>
                  <a:gd name="T21" fmla="*/ 9 h 171"/>
                  <a:gd name="T22" fmla="*/ 45 w 121"/>
                  <a:gd name="T23" fmla="*/ 18 h 171"/>
                  <a:gd name="T24" fmla="*/ 40 w 121"/>
                  <a:gd name="T25" fmla="*/ 7 h 171"/>
                  <a:gd name="T26" fmla="*/ 47 w 121"/>
                  <a:gd name="T27" fmla="*/ 0 h 171"/>
                  <a:gd name="T28" fmla="*/ 38 w 121"/>
                  <a:gd name="T29" fmla="*/ 1 h 171"/>
                  <a:gd name="T30" fmla="*/ 3 w 121"/>
                  <a:gd name="T31" fmla="*/ 35 h 171"/>
                  <a:gd name="T32" fmla="*/ 3 w 121"/>
                  <a:gd name="T33" fmla="*/ 36 h 171"/>
                  <a:gd name="T34" fmla="*/ 1 w 121"/>
                  <a:gd name="T35" fmla="*/ 48 h 171"/>
                  <a:gd name="T36" fmla="*/ 2 w 121"/>
                  <a:gd name="T37" fmla="*/ 48 h 171"/>
                  <a:gd name="T38" fmla="*/ 2 w 121"/>
                  <a:gd name="T39" fmla="*/ 50 h 171"/>
                  <a:gd name="T40" fmla="*/ 6 w 121"/>
                  <a:gd name="T41" fmla="*/ 57 h 171"/>
                  <a:gd name="T42" fmla="*/ 20 w 121"/>
                  <a:gd name="T43" fmla="*/ 85 h 171"/>
                  <a:gd name="T44" fmla="*/ 33 w 121"/>
                  <a:gd name="T45" fmla="*/ 90 h 171"/>
                  <a:gd name="T46" fmla="*/ 35 w 121"/>
                  <a:gd name="T47" fmla="*/ 90 h 171"/>
                  <a:gd name="T48" fmla="*/ 60 w 121"/>
                  <a:gd name="T49" fmla="*/ 171 h 171"/>
                  <a:gd name="T50" fmla="*/ 56 w 121"/>
                  <a:gd name="T51" fmla="*/ 110 h 171"/>
                  <a:gd name="T52" fmla="*/ 89 w 121"/>
                  <a:gd name="T53" fmla="*/ 33 h 171"/>
                  <a:gd name="T54" fmla="*/ 93 w 121"/>
                  <a:gd name="T55" fmla="*/ 31 h 171"/>
                  <a:gd name="T56" fmla="*/ 75 w 121"/>
                  <a:gd name="T57" fmla="*/ 45 h 171"/>
                  <a:gd name="T58" fmla="*/ 89 w 121"/>
                  <a:gd name="T59" fmla="*/ 33 h 171"/>
                  <a:gd name="T60" fmla="*/ 30 w 121"/>
                  <a:gd name="T61" fmla="*/ 55 h 171"/>
                  <a:gd name="T62" fmla="*/ 24 w 121"/>
                  <a:gd name="T63" fmla="*/ 44 h 171"/>
                  <a:gd name="T64" fmla="*/ 33 w 121"/>
                  <a:gd name="T65" fmla="*/ 6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1" h="171">
                    <a:moveTo>
                      <a:pt x="120" y="42"/>
                    </a:moveTo>
                    <a:cubicBezTo>
                      <a:pt x="120" y="35"/>
                      <a:pt x="121" y="24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4" y="21"/>
                      <a:pt x="114" y="21"/>
                      <a:pt x="114" y="21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88" y="2"/>
                      <a:pt x="86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1" y="1"/>
                      <a:pt x="78" y="1"/>
                      <a:pt x="76" y="0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1"/>
                      <a:pt x="42" y="1"/>
                      <a:pt x="39" y="1"/>
                    </a:cubicBezTo>
                    <a:cubicBezTo>
                      <a:pt x="39" y="1"/>
                      <a:pt x="39" y="1"/>
                      <a:pt x="38" y="1"/>
                    </a:cubicBezTo>
                    <a:cubicBezTo>
                      <a:pt x="36" y="2"/>
                      <a:pt x="33" y="3"/>
                      <a:pt x="31" y="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60"/>
                      <a:pt x="2" y="42"/>
                      <a:pt x="1" y="48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1" y="66"/>
                      <a:pt x="11" y="66"/>
                      <a:pt x="11" y="66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4" y="82"/>
                      <a:pt x="29" y="80"/>
                      <a:pt x="33" y="78"/>
                    </a:cubicBezTo>
                    <a:cubicBezTo>
                      <a:pt x="33" y="82"/>
                      <a:pt x="33" y="86"/>
                      <a:pt x="33" y="90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33" y="90"/>
                      <a:pt x="34" y="90"/>
                      <a:pt x="35" y="90"/>
                    </a:cubicBezTo>
                    <a:cubicBezTo>
                      <a:pt x="37" y="171"/>
                      <a:pt x="37" y="171"/>
                      <a:pt x="37" y="171"/>
                    </a:cubicBezTo>
                    <a:cubicBezTo>
                      <a:pt x="60" y="171"/>
                      <a:pt x="60" y="171"/>
                      <a:pt x="60" y="171"/>
                    </a:cubicBezTo>
                    <a:cubicBezTo>
                      <a:pt x="61" y="161"/>
                      <a:pt x="61" y="148"/>
                      <a:pt x="61" y="134"/>
                    </a:cubicBezTo>
                    <a:cubicBezTo>
                      <a:pt x="58" y="127"/>
                      <a:pt x="56" y="118"/>
                      <a:pt x="56" y="110"/>
                    </a:cubicBezTo>
                    <a:cubicBezTo>
                      <a:pt x="56" y="74"/>
                      <a:pt x="84" y="44"/>
                      <a:pt x="120" y="42"/>
                    </a:cubicBezTo>
                    <a:close/>
                    <a:moveTo>
                      <a:pt x="89" y="33"/>
                    </a:moveTo>
                    <a:cubicBezTo>
                      <a:pt x="89" y="31"/>
                      <a:pt x="89" y="29"/>
                      <a:pt x="89" y="27"/>
                    </a:cubicBezTo>
                    <a:cubicBezTo>
                      <a:pt x="93" y="31"/>
                      <a:pt x="93" y="31"/>
                      <a:pt x="93" y="31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75" y="45"/>
                      <a:pt x="75" y="45"/>
                      <a:pt x="75" y="45"/>
                    </a:cubicBezTo>
                    <a:cubicBezTo>
                      <a:pt x="74" y="42"/>
                      <a:pt x="74" y="42"/>
                      <a:pt x="74" y="42"/>
                    </a:cubicBezTo>
                    <a:lnTo>
                      <a:pt x="89" y="33"/>
                    </a:lnTo>
                    <a:close/>
                    <a:moveTo>
                      <a:pt x="33" y="60"/>
                    </a:moveTo>
                    <a:cubicBezTo>
                      <a:pt x="30" y="55"/>
                      <a:pt x="30" y="55"/>
                      <a:pt x="30" y="5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4" y="44"/>
                      <a:pt x="24" y="44"/>
                      <a:pt x="24" y="4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41"/>
                      <a:pt x="33" y="50"/>
                      <a:pt x="3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4" name="Freeform 304"/>
              <p:cNvSpPr>
                <a:spLocks/>
              </p:cNvSpPr>
              <p:nvPr/>
            </p:nvSpPr>
            <p:spPr bwMode="auto">
              <a:xfrm>
                <a:off x="2897909" y="4668827"/>
                <a:ext cx="60720" cy="74816"/>
              </a:xfrm>
              <a:custGeom>
                <a:avLst/>
                <a:gdLst>
                  <a:gd name="T0" fmla="*/ 0 w 24"/>
                  <a:gd name="T1" fmla="*/ 0 h 29"/>
                  <a:gd name="T2" fmla="*/ 1 w 24"/>
                  <a:gd name="T3" fmla="*/ 29 h 29"/>
                  <a:gd name="T4" fmla="*/ 24 w 24"/>
                  <a:gd name="T5" fmla="*/ 29 h 29"/>
                  <a:gd name="T6" fmla="*/ 24 w 24"/>
                  <a:gd name="T7" fmla="*/ 26 h 29"/>
                  <a:gd name="T8" fmla="*/ 0 w 24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9">
                    <a:moveTo>
                      <a:pt x="0" y="0"/>
                    </a:moveTo>
                    <a:cubicBezTo>
                      <a:pt x="1" y="29"/>
                      <a:pt x="1" y="29"/>
                      <a:pt x="1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8"/>
                      <a:pt x="24" y="27"/>
                      <a:pt x="24" y="26"/>
                    </a:cubicBezTo>
                    <a:cubicBezTo>
                      <a:pt x="14" y="19"/>
                      <a:pt x="6" y="1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5" name="Freeform 305"/>
              <p:cNvSpPr>
                <a:spLocks/>
              </p:cNvSpPr>
              <p:nvPr/>
            </p:nvSpPr>
            <p:spPr bwMode="auto">
              <a:xfrm>
                <a:off x="3035614" y="4422694"/>
                <a:ext cx="54214" cy="41203"/>
              </a:xfrm>
              <a:custGeom>
                <a:avLst/>
                <a:gdLst>
                  <a:gd name="T0" fmla="*/ 43 w 50"/>
                  <a:gd name="T1" fmla="*/ 0 h 38"/>
                  <a:gd name="T2" fmla="*/ 36 w 50"/>
                  <a:gd name="T3" fmla="*/ 0 h 38"/>
                  <a:gd name="T4" fmla="*/ 14 w 50"/>
                  <a:gd name="T5" fmla="*/ 0 h 38"/>
                  <a:gd name="T6" fmla="*/ 7 w 50"/>
                  <a:gd name="T7" fmla="*/ 0 h 38"/>
                  <a:gd name="T8" fmla="*/ 0 w 50"/>
                  <a:gd name="T9" fmla="*/ 38 h 38"/>
                  <a:gd name="T10" fmla="*/ 14 w 50"/>
                  <a:gd name="T11" fmla="*/ 38 h 38"/>
                  <a:gd name="T12" fmla="*/ 36 w 50"/>
                  <a:gd name="T13" fmla="*/ 38 h 38"/>
                  <a:gd name="T14" fmla="*/ 50 w 50"/>
                  <a:gd name="T15" fmla="*/ 38 h 38"/>
                  <a:gd name="T16" fmla="*/ 43 w 50"/>
                  <a:gd name="T1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8">
                    <a:moveTo>
                      <a:pt x="43" y="0"/>
                    </a:moveTo>
                    <a:lnTo>
                      <a:pt x="36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0" y="38"/>
                    </a:lnTo>
                    <a:lnTo>
                      <a:pt x="14" y="38"/>
                    </a:lnTo>
                    <a:lnTo>
                      <a:pt x="36" y="38"/>
                    </a:lnTo>
                    <a:lnTo>
                      <a:pt x="50" y="38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6" name="Freeform 306"/>
              <p:cNvSpPr>
                <a:spLocks/>
              </p:cNvSpPr>
              <p:nvPr/>
            </p:nvSpPr>
            <p:spPr bwMode="auto">
              <a:xfrm>
                <a:off x="2964051" y="4430285"/>
                <a:ext cx="61805" cy="59636"/>
              </a:xfrm>
              <a:custGeom>
                <a:avLst/>
                <a:gdLst>
                  <a:gd name="T0" fmla="*/ 33 w 57"/>
                  <a:gd name="T1" fmla="*/ 0 h 55"/>
                  <a:gd name="T2" fmla="*/ 26 w 57"/>
                  <a:gd name="T3" fmla="*/ 5 h 55"/>
                  <a:gd name="T4" fmla="*/ 7 w 57"/>
                  <a:gd name="T5" fmla="*/ 14 h 55"/>
                  <a:gd name="T6" fmla="*/ 0 w 57"/>
                  <a:gd name="T7" fmla="*/ 19 h 55"/>
                  <a:gd name="T8" fmla="*/ 14 w 57"/>
                  <a:gd name="T9" fmla="*/ 55 h 55"/>
                  <a:gd name="T10" fmla="*/ 28 w 57"/>
                  <a:gd name="T11" fmla="*/ 47 h 55"/>
                  <a:gd name="T12" fmla="*/ 45 w 57"/>
                  <a:gd name="T13" fmla="*/ 38 h 55"/>
                  <a:gd name="T14" fmla="*/ 57 w 57"/>
                  <a:gd name="T15" fmla="*/ 31 h 55"/>
                  <a:gd name="T16" fmla="*/ 33 w 57"/>
                  <a:gd name="T1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55">
                    <a:moveTo>
                      <a:pt x="33" y="0"/>
                    </a:moveTo>
                    <a:lnTo>
                      <a:pt x="26" y="5"/>
                    </a:lnTo>
                    <a:lnTo>
                      <a:pt x="7" y="14"/>
                    </a:lnTo>
                    <a:lnTo>
                      <a:pt x="0" y="19"/>
                    </a:lnTo>
                    <a:lnTo>
                      <a:pt x="14" y="55"/>
                    </a:lnTo>
                    <a:lnTo>
                      <a:pt x="28" y="47"/>
                    </a:lnTo>
                    <a:lnTo>
                      <a:pt x="45" y="38"/>
                    </a:lnTo>
                    <a:lnTo>
                      <a:pt x="57" y="31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7" name="Freeform 307"/>
              <p:cNvSpPr>
                <a:spLocks/>
              </p:cNvSpPr>
              <p:nvPr/>
            </p:nvSpPr>
            <p:spPr bwMode="auto">
              <a:xfrm>
                <a:off x="2909837" y="4479077"/>
                <a:ext cx="61805" cy="61805"/>
              </a:xfrm>
              <a:custGeom>
                <a:avLst/>
                <a:gdLst>
                  <a:gd name="T0" fmla="*/ 19 w 57"/>
                  <a:gd name="T1" fmla="*/ 0 h 57"/>
                  <a:gd name="T2" fmla="*/ 15 w 57"/>
                  <a:gd name="T3" fmla="*/ 7 h 57"/>
                  <a:gd name="T4" fmla="*/ 5 w 57"/>
                  <a:gd name="T5" fmla="*/ 26 h 57"/>
                  <a:gd name="T6" fmla="*/ 0 w 57"/>
                  <a:gd name="T7" fmla="*/ 33 h 57"/>
                  <a:gd name="T8" fmla="*/ 31 w 57"/>
                  <a:gd name="T9" fmla="*/ 57 h 57"/>
                  <a:gd name="T10" fmla="*/ 38 w 57"/>
                  <a:gd name="T11" fmla="*/ 45 h 57"/>
                  <a:gd name="T12" fmla="*/ 50 w 57"/>
                  <a:gd name="T13" fmla="*/ 26 h 57"/>
                  <a:gd name="T14" fmla="*/ 57 w 57"/>
                  <a:gd name="T15" fmla="*/ 14 h 57"/>
                  <a:gd name="T16" fmla="*/ 19 w 57"/>
                  <a:gd name="T1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57">
                    <a:moveTo>
                      <a:pt x="19" y="0"/>
                    </a:moveTo>
                    <a:lnTo>
                      <a:pt x="15" y="7"/>
                    </a:lnTo>
                    <a:lnTo>
                      <a:pt x="5" y="26"/>
                    </a:lnTo>
                    <a:lnTo>
                      <a:pt x="0" y="33"/>
                    </a:lnTo>
                    <a:lnTo>
                      <a:pt x="31" y="57"/>
                    </a:lnTo>
                    <a:lnTo>
                      <a:pt x="38" y="45"/>
                    </a:lnTo>
                    <a:lnTo>
                      <a:pt x="50" y="26"/>
                    </a:lnTo>
                    <a:lnTo>
                      <a:pt x="57" y="14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8" name="Freeform 308"/>
              <p:cNvSpPr>
                <a:spLocks/>
              </p:cNvSpPr>
              <p:nvPr/>
            </p:nvSpPr>
            <p:spPr bwMode="auto">
              <a:xfrm>
                <a:off x="2897909" y="4550640"/>
                <a:ext cx="40119" cy="52046"/>
              </a:xfrm>
              <a:custGeom>
                <a:avLst/>
                <a:gdLst>
                  <a:gd name="T0" fmla="*/ 0 w 37"/>
                  <a:gd name="T1" fmla="*/ 5 h 48"/>
                  <a:gd name="T2" fmla="*/ 0 w 37"/>
                  <a:gd name="T3" fmla="*/ 14 h 48"/>
                  <a:gd name="T4" fmla="*/ 0 w 37"/>
                  <a:gd name="T5" fmla="*/ 33 h 48"/>
                  <a:gd name="T6" fmla="*/ 0 w 37"/>
                  <a:gd name="T7" fmla="*/ 43 h 48"/>
                  <a:gd name="T8" fmla="*/ 37 w 37"/>
                  <a:gd name="T9" fmla="*/ 48 h 48"/>
                  <a:gd name="T10" fmla="*/ 37 w 37"/>
                  <a:gd name="T11" fmla="*/ 33 h 48"/>
                  <a:gd name="T12" fmla="*/ 37 w 37"/>
                  <a:gd name="T13" fmla="*/ 14 h 48"/>
                  <a:gd name="T14" fmla="*/ 37 w 37"/>
                  <a:gd name="T15" fmla="*/ 0 h 48"/>
                  <a:gd name="T16" fmla="*/ 0 w 37"/>
                  <a:gd name="T17" fmla="*/ 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48">
                    <a:moveTo>
                      <a:pt x="0" y="5"/>
                    </a:moveTo>
                    <a:lnTo>
                      <a:pt x="0" y="14"/>
                    </a:lnTo>
                    <a:lnTo>
                      <a:pt x="0" y="33"/>
                    </a:lnTo>
                    <a:lnTo>
                      <a:pt x="0" y="43"/>
                    </a:lnTo>
                    <a:lnTo>
                      <a:pt x="37" y="48"/>
                    </a:lnTo>
                    <a:lnTo>
                      <a:pt x="37" y="33"/>
                    </a:lnTo>
                    <a:lnTo>
                      <a:pt x="37" y="14"/>
                    </a:lnTo>
                    <a:lnTo>
                      <a:pt x="37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9" name="Freeform 309"/>
              <p:cNvSpPr>
                <a:spLocks/>
              </p:cNvSpPr>
              <p:nvPr/>
            </p:nvSpPr>
            <p:spPr bwMode="auto">
              <a:xfrm>
                <a:off x="2905500" y="4612444"/>
                <a:ext cx="58551" cy="61805"/>
              </a:xfrm>
              <a:custGeom>
                <a:avLst/>
                <a:gdLst>
                  <a:gd name="T0" fmla="*/ 0 w 54"/>
                  <a:gd name="T1" fmla="*/ 26 h 57"/>
                  <a:gd name="T2" fmla="*/ 4 w 54"/>
                  <a:gd name="T3" fmla="*/ 33 h 57"/>
                  <a:gd name="T4" fmla="*/ 14 w 54"/>
                  <a:gd name="T5" fmla="*/ 50 h 57"/>
                  <a:gd name="T6" fmla="*/ 19 w 54"/>
                  <a:gd name="T7" fmla="*/ 57 h 57"/>
                  <a:gd name="T8" fmla="*/ 54 w 54"/>
                  <a:gd name="T9" fmla="*/ 43 h 57"/>
                  <a:gd name="T10" fmla="*/ 47 w 54"/>
                  <a:gd name="T11" fmla="*/ 31 h 57"/>
                  <a:gd name="T12" fmla="*/ 37 w 54"/>
                  <a:gd name="T13" fmla="*/ 14 h 57"/>
                  <a:gd name="T14" fmla="*/ 30 w 54"/>
                  <a:gd name="T15" fmla="*/ 0 h 57"/>
                  <a:gd name="T16" fmla="*/ 0 w 54"/>
                  <a:gd name="T17" fmla="*/ 2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7">
                    <a:moveTo>
                      <a:pt x="0" y="26"/>
                    </a:moveTo>
                    <a:lnTo>
                      <a:pt x="4" y="33"/>
                    </a:lnTo>
                    <a:lnTo>
                      <a:pt x="14" y="50"/>
                    </a:lnTo>
                    <a:lnTo>
                      <a:pt x="19" y="57"/>
                    </a:lnTo>
                    <a:lnTo>
                      <a:pt x="54" y="43"/>
                    </a:lnTo>
                    <a:lnTo>
                      <a:pt x="47" y="31"/>
                    </a:lnTo>
                    <a:lnTo>
                      <a:pt x="37" y="14"/>
                    </a:lnTo>
                    <a:lnTo>
                      <a:pt x="30" y="0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0" name="Freeform 310"/>
              <p:cNvSpPr>
                <a:spLocks/>
              </p:cNvSpPr>
              <p:nvPr/>
            </p:nvSpPr>
            <p:spPr bwMode="auto">
              <a:xfrm>
                <a:off x="2954292" y="4668827"/>
                <a:ext cx="60720" cy="58551"/>
              </a:xfrm>
              <a:custGeom>
                <a:avLst/>
                <a:gdLst>
                  <a:gd name="T0" fmla="*/ 0 w 56"/>
                  <a:gd name="T1" fmla="*/ 35 h 54"/>
                  <a:gd name="T2" fmla="*/ 7 w 56"/>
                  <a:gd name="T3" fmla="*/ 40 h 54"/>
                  <a:gd name="T4" fmla="*/ 26 w 56"/>
                  <a:gd name="T5" fmla="*/ 50 h 54"/>
                  <a:gd name="T6" fmla="*/ 30 w 56"/>
                  <a:gd name="T7" fmla="*/ 54 h 54"/>
                  <a:gd name="T8" fmla="*/ 56 w 56"/>
                  <a:gd name="T9" fmla="*/ 24 h 54"/>
                  <a:gd name="T10" fmla="*/ 45 w 56"/>
                  <a:gd name="T11" fmla="*/ 17 h 54"/>
                  <a:gd name="T12" fmla="*/ 26 w 56"/>
                  <a:gd name="T13" fmla="*/ 7 h 54"/>
                  <a:gd name="T14" fmla="*/ 14 w 56"/>
                  <a:gd name="T15" fmla="*/ 0 h 54"/>
                  <a:gd name="T16" fmla="*/ 0 w 56"/>
                  <a:gd name="T17" fmla="*/ 3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4">
                    <a:moveTo>
                      <a:pt x="0" y="35"/>
                    </a:moveTo>
                    <a:lnTo>
                      <a:pt x="7" y="40"/>
                    </a:lnTo>
                    <a:lnTo>
                      <a:pt x="26" y="50"/>
                    </a:lnTo>
                    <a:lnTo>
                      <a:pt x="30" y="54"/>
                    </a:lnTo>
                    <a:lnTo>
                      <a:pt x="56" y="24"/>
                    </a:lnTo>
                    <a:lnTo>
                      <a:pt x="45" y="17"/>
                    </a:lnTo>
                    <a:lnTo>
                      <a:pt x="26" y="7"/>
                    </a:lnTo>
                    <a:lnTo>
                      <a:pt x="14" y="0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1" name="Freeform 311"/>
              <p:cNvSpPr>
                <a:spLocks/>
              </p:cNvSpPr>
              <p:nvPr/>
            </p:nvSpPr>
            <p:spPr bwMode="auto">
              <a:xfrm>
                <a:off x="3022602" y="4699187"/>
                <a:ext cx="54214" cy="44456"/>
              </a:xfrm>
              <a:custGeom>
                <a:avLst/>
                <a:gdLst>
                  <a:gd name="T0" fmla="*/ 8 w 50"/>
                  <a:gd name="T1" fmla="*/ 41 h 41"/>
                  <a:gd name="T2" fmla="*/ 15 w 50"/>
                  <a:gd name="T3" fmla="*/ 41 h 41"/>
                  <a:gd name="T4" fmla="*/ 36 w 50"/>
                  <a:gd name="T5" fmla="*/ 41 h 41"/>
                  <a:gd name="T6" fmla="*/ 43 w 50"/>
                  <a:gd name="T7" fmla="*/ 41 h 41"/>
                  <a:gd name="T8" fmla="*/ 50 w 50"/>
                  <a:gd name="T9" fmla="*/ 0 h 41"/>
                  <a:gd name="T10" fmla="*/ 36 w 50"/>
                  <a:gd name="T11" fmla="*/ 0 h 41"/>
                  <a:gd name="T12" fmla="*/ 15 w 50"/>
                  <a:gd name="T13" fmla="*/ 0 h 41"/>
                  <a:gd name="T14" fmla="*/ 0 w 50"/>
                  <a:gd name="T15" fmla="*/ 0 h 41"/>
                  <a:gd name="T16" fmla="*/ 8 w 50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41">
                    <a:moveTo>
                      <a:pt x="8" y="41"/>
                    </a:moveTo>
                    <a:lnTo>
                      <a:pt x="15" y="41"/>
                    </a:lnTo>
                    <a:lnTo>
                      <a:pt x="36" y="41"/>
                    </a:lnTo>
                    <a:lnTo>
                      <a:pt x="43" y="41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2" name="Freeform 312"/>
              <p:cNvSpPr>
                <a:spLocks/>
              </p:cNvSpPr>
              <p:nvPr/>
            </p:nvSpPr>
            <p:spPr bwMode="auto">
              <a:xfrm>
                <a:off x="3087659" y="4674248"/>
                <a:ext cx="60720" cy="58551"/>
              </a:xfrm>
              <a:custGeom>
                <a:avLst/>
                <a:gdLst>
                  <a:gd name="T0" fmla="*/ 26 w 56"/>
                  <a:gd name="T1" fmla="*/ 54 h 54"/>
                  <a:gd name="T2" fmla="*/ 30 w 56"/>
                  <a:gd name="T3" fmla="*/ 52 h 54"/>
                  <a:gd name="T4" fmla="*/ 49 w 56"/>
                  <a:gd name="T5" fmla="*/ 40 h 54"/>
                  <a:gd name="T6" fmla="*/ 56 w 56"/>
                  <a:gd name="T7" fmla="*/ 38 h 54"/>
                  <a:gd name="T8" fmla="*/ 42 w 56"/>
                  <a:gd name="T9" fmla="*/ 0 h 54"/>
                  <a:gd name="T10" fmla="*/ 30 w 56"/>
                  <a:gd name="T11" fmla="*/ 7 h 54"/>
                  <a:gd name="T12" fmla="*/ 11 w 56"/>
                  <a:gd name="T13" fmla="*/ 19 h 54"/>
                  <a:gd name="T14" fmla="*/ 0 w 56"/>
                  <a:gd name="T15" fmla="*/ 26 h 54"/>
                  <a:gd name="T16" fmla="*/ 26 w 56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4">
                    <a:moveTo>
                      <a:pt x="26" y="54"/>
                    </a:moveTo>
                    <a:lnTo>
                      <a:pt x="30" y="52"/>
                    </a:lnTo>
                    <a:lnTo>
                      <a:pt x="49" y="40"/>
                    </a:lnTo>
                    <a:lnTo>
                      <a:pt x="56" y="38"/>
                    </a:lnTo>
                    <a:lnTo>
                      <a:pt x="42" y="0"/>
                    </a:lnTo>
                    <a:lnTo>
                      <a:pt x="30" y="7"/>
                    </a:lnTo>
                    <a:lnTo>
                      <a:pt x="11" y="19"/>
                    </a:lnTo>
                    <a:lnTo>
                      <a:pt x="0" y="26"/>
                    </a:lnTo>
                    <a:lnTo>
                      <a:pt x="2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3" name="Freeform 313"/>
              <p:cNvSpPr>
                <a:spLocks/>
              </p:cNvSpPr>
              <p:nvPr/>
            </p:nvSpPr>
            <p:spPr bwMode="auto">
              <a:xfrm>
                <a:off x="3144042" y="4625456"/>
                <a:ext cx="58551" cy="58551"/>
              </a:xfrm>
              <a:custGeom>
                <a:avLst/>
                <a:gdLst>
                  <a:gd name="T0" fmla="*/ 35 w 54"/>
                  <a:gd name="T1" fmla="*/ 54 h 54"/>
                  <a:gd name="T2" fmla="*/ 40 w 54"/>
                  <a:gd name="T3" fmla="*/ 47 h 54"/>
                  <a:gd name="T4" fmla="*/ 49 w 54"/>
                  <a:gd name="T5" fmla="*/ 31 h 54"/>
                  <a:gd name="T6" fmla="*/ 54 w 54"/>
                  <a:gd name="T7" fmla="*/ 23 h 54"/>
                  <a:gd name="T8" fmla="*/ 23 w 54"/>
                  <a:gd name="T9" fmla="*/ 0 h 54"/>
                  <a:gd name="T10" fmla="*/ 16 w 54"/>
                  <a:gd name="T11" fmla="*/ 12 h 54"/>
                  <a:gd name="T12" fmla="*/ 7 w 54"/>
                  <a:gd name="T13" fmla="*/ 28 h 54"/>
                  <a:gd name="T14" fmla="*/ 0 w 54"/>
                  <a:gd name="T15" fmla="*/ 40 h 54"/>
                  <a:gd name="T16" fmla="*/ 35 w 54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4">
                    <a:moveTo>
                      <a:pt x="35" y="54"/>
                    </a:moveTo>
                    <a:lnTo>
                      <a:pt x="40" y="47"/>
                    </a:lnTo>
                    <a:lnTo>
                      <a:pt x="49" y="31"/>
                    </a:lnTo>
                    <a:lnTo>
                      <a:pt x="54" y="23"/>
                    </a:lnTo>
                    <a:lnTo>
                      <a:pt x="23" y="0"/>
                    </a:lnTo>
                    <a:lnTo>
                      <a:pt x="16" y="12"/>
                    </a:lnTo>
                    <a:lnTo>
                      <a:pt x="7" y="28"/>
                    </a:lnTo>
                    <a:lnTo>
                      <a:pt x="0" y="40"/>
                    </a:lnTo>
                    <a:lnTo>
                      <a:pt x="3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4" name="Freeform 314"/>
              <p:cNvSpPr>
                <a:spLocks/>
              </p:cNvSpPr>
              <p:nvPr/>
            </p:nvSpPr>
            <p:spPr bwMode="auto">
              <a:xfrm>
                <a:off x="3174402" y="4563651"/>
                <a:ext cx="43371" cy="50962"/>
              </a:xfrm>
              <a:custGeom>
                <a:avLst/>
                <a:gdLst>
                  <a:gd name="T0" fmla="*/ 40 w 40"/>
                  <a:gd name="T1" fmla="*/ 43 h 47"/>
                  <a:gd name="T2" fmla="*/ 40 w 40"/>
                  <a:gd name="T3" fmla="*/ 33 h 47"/>
                  <a:gd name="T4" fmla="*/ 40 w 40"/>
                  <a:gd name="T5" fmla="*/ 14 h 47"/>
                  <a:gd name="T6" fmla="*/ 40 w 40"/>
                  <a:gd name="T7" fmla="*/ 5 h 47"/>
                  <a:gd name="T8" fmla="*/ 0 w 40"/>
                  <a:gd name="T9" fmla="*/ 0 h 47"/>
                  <a:gd name="T10" fmla="*/ 0 w 40"/>
                  <a:gd name="T11" fmla="*/ 14 h 47"/>
                  <a:gd name="T12" fmla="*/ 0 w 40"/>
                  <a:gd name="T13" fmla="*/ 33 h 47"/>
                  <a:gd name="T14" fmla="*/ 0 w 40"/>
                  <a:gd name="T15" fmla="*/ 47 h 47"/>
                  <a:gd name="T16" fmla="*/ 40 w 40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47">
                    <a:moveTo>
                      <a:pt x="40" y="43"/>
                    </a:moveTo>
                    <a:lnTo>
                      <a:pt x="40" y="33"/>
                    </a:lnTo>
                    <a:lnTo>
                      <a:pt x="40" y="14"/>
                    </a:lnTo>
                    <a:lnTo>
                      <a:pt x="40" y="5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0" y="33"/>
                    </a:lnTo>
                    <a:lnTo>
                      <a:pt x="0" y="47"/>
                    </a:lnTo>
                    <a:lnTo>
                      <a:pt x="4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5" name="Freeform 315"/>
              <p:cNvSpPr>
                <a:spLocks/>
              </p:cNvSpPr>
              <p:nvPr/>
            </p:nvSpPr>
            <p:spPr bwMode="auto">
              <a:xfrm>
                <a:off x="3148379" y="4492088"/>
                <a:ext cx="59636" cy="58551"/>
              </a:xfrm>
              <a:custGeom>
                <a:avLst/>
                <a:gdLst>
                  <a:gd name="T0" fmla="*/ 55 w 55"/>
                  <a:gd name="T1" fmla="*/ 31 h 54"/>
                  <a:gd name="T2" fmla="*/ 52 w 55"/>
                  <a:gd name="T3" fmla="*/ 24 h 54"/>
                  <a:gd name="T4" fmla="*/ 40 w 55"/>
                  <a:gd name="T5" fmla="*/ 7 h 54"/>
                  <a:gd name="T6" fmla="*/ 38 w 55"/>
                  <a:gd name="T7" fmla="*/ 0 h 54"/>
                  <a:gd name="T8" fmla="*/ 0 w 55"/>
                  <a:gd name="T9" fmla="*/ 14 h 54"/>
                  <a:gd name="T10" fmla="*/ 7 w 55"/>
                  <a:gd name="T11" fmla="*/ 26 h 54"/>
                  <a:gd name="T12" fmla="*/ 17 w 55"/>
                  <a:gd name="T13" fmla="*/ 42 h 54"/>
                  <a:gd name="T14" fmla="*/ 24 w 55"/>
                  <a:gd name="T15" fmla="*/ 54 h 54"/>
                  <a:gd name="T16" fmla="*/ 55 w 55"/>
                  <a:gd name="T17" fmla="*/ 3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4">
                    <a:moveTo>
                      <a:pt x="55" y="31"/>
                    </a:moveTo>
                    <a:lnTo>
                      <a:pt x="52" y="24"/>
                    </a:lnTo>
                    <a:lnTo>
                      <a:pt x="40" y="7"/>
                    </a:lnTo>
                    <a:lnTo>
                      <a:pt x="38" y="0"/>
                    </a:lnTo>
                    <a:lnTo>
                      <a:pt x="0" y="14"/>
                    </a:lnTo>
                    <a:lnTo>
                      <a:pt x="7" y="26"/>
                    </a:lnTo>
                    <a:lnTo>
                      <a:pt x="17" y="42"/>
                    </a:lnTo>
                    <a:lnTo>
                      <a:pt x="24" y="54"/>
                    </a:lnTo>
                    <a:lnTo>
                      <a:pt x="5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6" name="Freeform 316"/>
              <p:cNvSpPr>
                <a:spLocks/>
              </p:cNvSpPr>
              <p:nvPr/>
            </p:nvSpPr>
            <p:spPr bwMode="auto">
              <a:xfrm>
                <a:off x="3097418" y="4437874"/>
                <a:ext cx="61805" cy="59636"/>
              </a:xfrm>
              <a:custGeom>
                <a:avLst/>
                <a:gdLst>
                  <a:gd name="T0" fmla="*/ 57 w 57"/>
                  <a:gd name="T1" fmla="*/ 17 h 55"/>
                  <a:gd name="T2" fmla="*/ 50 w 57"/>
                  <a:gd name="T3" fmla="*/ 14 h 55"/>
                  <a:gd name="T4" fmla="*/ 33 w 57"/>
                  <a:gd name="T5" fmla="*/ 3 h 55"/>
                  <a:gd name="T6" fmla="*/ 26 w 57"/>
                  <a:gd name="T7" fmla="*/ 0 h 55"/>
                  <a:gd name="T8" fmla="*/ 0 w 57"/>
                  <a:gd name="T9" fmla="*/ 31 h 55"/>
                  <a:gd name="T10" fmla="*/ 14 w 57"/>
                  <a:gd name="T11" fmla="*/ 38 h 55"/>
                  <a:gd name="T12" fmla="*/ 31 w 57"/>
                  <a:gd name="T13" fmla="*/ 48 h 55"/>
                  <a:gd name="T14" fmla="*/ 43 w 57"/>
                  <a:gd name="T15" fmla="*/ 55 h 55"/>
                  <a:gd name="T16" fmla="*/ 57 w 57"/>
                  <a:gd name="T17" fmla="*/ 1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55">
                    <a:moveTo>
                      <a:pt x="57" y="17"/>
                    </a:moveTo>
                    <a:lnTo>
                      <a:pt x="50" y="14"/>
                    </a:lnTo>
                    <a:lnTo>
                      <a:pt x="33" y="3"/>
                    </a:lnTo>
                    <a:lnTo>
                      <a:pt x="26" y="0"/>
                    </a:lnTo>
                    <a:lnTo>
                      <a:pt x="0" y="31"/>
                    </a:lnTo>
                    <a:lnTo>
                      <a:pt x="14" y="38"/>
                    </a:lnTo>
                    <a:lnTo>
                      <a:pt x="31" y="48"/>
                    </a:lnTo>
                    <a:lnTo>
                      <a:pt x="43" y="55"/>
                    </a:lnTo>
                    <a:lnTo>
                      <a:pt x="5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7" name="Freeform 317"/>
              <p:cNvSpPr>
                <a:spLocks noEditPoints="1"/>
              </p:cNvSpPr>
              <p:nvPr/>
            </p:nvSpPr>
            <p:spPr bwMode="auto">
              <a:xfrm>
                <a:off x="2926101" y="4448717"/>
                <a:ext cx="263481" cy="266734"/>
              </a:xfrm>
              <a:custGeom>
                <a:avLst/>
                <a:gdLst>
                  <a:gd name="T0" fmla="*/ 51 w 103"/>
                  <a:gd name="T1" fmla="*/ 104 h 104"/>
                  <a:gd name="T2" fmla="*/ 0 w 103"/>
                  <a:gd name="T3" fmla="*/ 52 h 104"/>
                  <a:gd name="T4" fmla="*/ 51 w 103"/>
                  <a:gd name="T5" fmla="*/ 0 h 104"/>
                  <a:gd name="T6" fmla="*/ 103 w 103"/>
                  <a:gd name="T7" fmla="*/ 52 h 104"/>
                  <a:gd name="T8" fmla="*/ 51 w 103"/>
                  <a:gd name="T9" fmla="*/ 104 h 104"/>
                  <a:gd name="T10" fmla="*/ 51 w 103"/>
                  <a:gd name="T11" fmla="*/ 16 h 104"/>
                  <a:gd name="T12" fmla="*/ 15 w 103"/>
                  <a:gd name="T13" fmla="*/ 52 h 104"/>
                  <a:gd name="T14" fmla="*/ 51 w 103"/>
                  <a:gd name="T15" fmla="*/ 89 h 104"/>
                  <a:gd name="T16" fmla="*/ 87 w 103"/>
                  <a:gd name="T17" fmla="*/ 52 h 104"/>
                  <a:gd name="T18" fmla="*/ 51 w 103"/>
                  <a:gd name="T19" fmla="*/ 1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104">
                    <a:moveTo>
                      <a:pt x="51" y="104"/>
                    </a:moveTo>
                    <a:cubicBezTo>
                      <a:pt x="23" y="104"/>
                      <a:pt x="0" y="81"/>
                      <a:pt x="0" y="52"/>
                    </a:cubicBezTo>
                    <a:cubicBezTo>
                      <a:pt x="0" y="24"/>
                      <a:pt x="23" y="0"/>
                      <a:pt x="51" y="0"/>
                    </a:cubicBezTo>
                    <a:cubicBezTo>
                      <a:pt x="80" y="0"/>
                      <a:pt x="103" y="24"/>
                      <a:pt x="103" y="52"/>
                    </a:cubicBezTo>
                    <a:cubicBezTo>
                      <a:pt x="103" y="81"/>
                      <a:pt x="80" y="104"/>
                      <a:pt x="51" y="104"/>
                    </a:cubicBezTo>
                    <a:close/>
                    <a:moveTo>
                      <a:pt x="51" y="16"/>
                    </a:moveTo>
                    <a:cubicBezTo>
                      <a:pt x="31" y="16"/>
                      <a:pt x="15" y="32"/>
                      <a:pt x="15" y="52"/>
                    </a:cubicBezTo>
                    <a:cubicBezTo>
                      <a:pt x="15" y="73"/>
                      <a:pt x="31" y="89"/>
                      <a:pt x="51" y="89"/>
                    </a:cubicBezTo>
                    <a:cubicBezTo>
                      <a:pt x="71" y="89"/>
                      <a:pt x="87" y="73"/>
                      <a:pt x="87" y="52"/>
                    </a:cubicBezTo>
                    <a:cubicBezTo>
                      <a:pt x="87" y="32"/>
                      <a:pt x="71" y="16"/>
                      <a:pt x="5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8" name="Oval 318"/>
              <p:cNvSpPr>
                <a:spLocks noChangeArrowheads="1"/>
              </p:cNvSpPr>
              <p:nvPr/>
            </p:nvSpPr>
            <p:spPr bwMode="auto">
              <a:xfrm>
                <a:off x="2999832" y="4525702"/>
                <a:ext cx="112766" cy="1127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49" name="组合 148"/>
            <p:cNvGrpSpPr/>
            <p:nvPr/>
          </p:nvGrpSpPr>
          <p:grpSpPr>
            <a:xfrm>
              <a:off x="6739735" y="3968572"/>
              <a:ext cx="429315" cy="292455"/>
              <a:chOff x="4895160" y="4287159"/>
              <a:chExt cx="571418" cy="389258"/>
            </a:xfrm>
            <a:solidFill>
              <a:srgbClr val="FFFFFF"/>
            </a:solidFill>
          </p:grpSpPr>
          <p:sp>
            <p:nvSpPr>
              <p:cNvPr id="150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1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2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3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4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6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7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8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>
              <a:off x="8703288" y="3937616"/>
              <a:ext cx="371476" cy="354368"/>
              <a:chOff x="8145843" y="5425657"/>
              <a:chExt cx="494435" cy="471664"/>
            </a:xfrm>
            <a:solidFill>
              <a:srgbClr val="FFFFFF"/>
            </a:solidFill>
          </p:grpSpPr>
          <p:sp>
            <p:nvSpPr>
              <p:cNvPr id="160" name="Freeform 850"/>
              <p:cNvSpPr>
                <a:spLocks/>
              </p:cNvSpPr>
              <p:nvPr/>
            </p:nvSpPr>
            <p:spPr bwMode="auto">
              <a:xfrm>
                <a:off x="8294391" y="5425657"/>
                <a:ext cx="89996" cy="101923"/>
              </a:xfrm>
              <a:custGeom>
                <a:avLst/>
                <a:gdLst>
                  <a:gd name="T0" fmla="*/ 9 w 35"/>
                  <a:gd name="T1" fmla="*/ 35 h 40"/>
                  <a:gd name="T2" fmla="*/ 5 w 35"/>
                  <a:gd name="T3" fmla="*/ 13 h 40"/>
                  <a:gd name="T4" fmla="*/ 27 w 35"/>
                  <a:gd name="T5" fmla="*/ 4 h 40"/>
                  <a:gd name="T6" fmla="*/ 30 w 35"/>
                  <a:gd name="T7" fmla="*/ 27 h 40"/>
                  <a:gd name="T8" fmla="*/ 9 w 35"/>
                  <a:gd name="T9" fmla="*/ 3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0">
                    <a:moveTo>
                      <a:pt x="9" y="35"/>
                    </a:moveTo>
                    <a:cubicBezTo>
                      <a:pt x="2" y="31"/>
                      <a:pt x="0" y="21"/>
                      <a:pt x="5" y="13"/>
                    </a:cubicBezTo>
                    <a:cubicBezTo>
                      <a:pt x="10" y="4"/>
                      <a:pt x="20" y="0"/>
                      <a:pt x="27" y="4"/>
                    </a:cubicBezTo>
                    <a:cubicBezTo>
                      <a:pt x="34" y="8"/>
                      <a:pt x="35" y="19"/>
                      <a:pt x="30" y="27"/>
                    </a:cubicBezTo>
                    <a:cubicBezTo>
                      <a:pt x="25" y="36"/>
                      <a:pt x="16" y="40"/>
                      <a:pt x="9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1" name="Freeform 851"/>
              <p:cNvSpPr>
                <a:spLocks/>
              </p:cNvSpPr>
              <p:nvPr/>
            </p:nvSpPr>
            <p:spPr bwMode="auto">
              <a:xfrm>
                <a:off x="8145843" y="5499388"/>
                <a:ext cx="489012" cy="397933"/>
              </a:xfrm>
              <a:custGeom>
                <a:avLst/>
                <a:gdLst>
                  <a:gd name="T0" fmla="*/ 3 w 191"/>
                  <a:gd name="T1" fmla="*/ 12 h 155"/>
                  <a:gd name="T2" fmla="*/ 4 w 191"/>
                  <a:gd name="T3" fmla="*/ 12 h 155"/>
                  <a:gd name="T4" fmla="*/ 10 w 191"/>
                  <a:gd name="T5" fmla="*/ 10 h 155"/>
                  <a:gd name="T6" fmla="*/ 35 w 191"/>
                  <a:gd name="T7" fmla="*/ 1 h 155"/>
                  <a:gd name="T8" fmla="*/ 58 w 191"/>
                  <a:gd name="T9" fmla="*/ 6 h 155"/>
                  <a:gd name="T10" fmla="*/ 52 w 191"/>
                  <a:gd name="T11" fmla="*/ 9 h 155"/>
                  <a:gd name="T12" fmla="*/ 50 w 191"/>
                  <a:gd name="T13" fmla="*/ 19 h 155"/>
                  <a:gd name="T14" fmla="*/ 60 w 191"/>
                  <a:gd name="T15" fmla="*/ 14 h 155"/>
                  <a:gd name="T16" fmla="*/ 64 w 191"/>
                  <a:gd name="T17" fmla="*/ 7 h 155"/>
                  <a:gd name="T18" fmla="*/ 65 w 191"/>
                  <a:gd name="T19" fmla="*/ 15 h 155"/>
                  <a:gd name="T20" fmla="*/ 53 w 191"/>
                  <a:gd name="T21" fmla="*/ 41 h 155"/>
                  <a:gd name="T22" fmla="*/ 65 w 191"/>
                  <a:gd name="T23" fmla="*/ 20 h 155"/>
                  <a:gd name="T24" fmla="*/ 70 w 191"/>
                  <a:gd name="T25" fmla="*/ 19 h 155"/>
                  <a:gd name="T26" fmla="*/ 75 w 191"/>
                  <a:gd name="T27" fmla="*/ 50 h 155"/>
                  <a:gd name="T28" fmla="*/ 95 w 191"/>
                  <a:gd name="T29" fmla="*/ 63 h 155"/>
                  <a:gd name="T30" fmla="*/ 130 w 191"/>
                  <a:gd name="T31" fmla="*/ 35 h 155"/>
                  <a:gd name="T32" fmla="*/ 191 w 191"/>
                  <a:gd name="T33" fmla="*/ 79 h 155"/>
                  <a:gd name="T34" fmla="*/ 183 w 191"/>
                  <a:gd name="T35" fmla="*/ 81 h 155"/>
                  <a:gd name="T36" fmla="*/ 92 w 191"/>
                  <a:gd name="T37" fmla="*/ 81 h 155"/>
                  <a:gd name="T38" fmla="*/ 77 w 191"/>
                  <a:gd name="T39" fmla="*/ 79 h 155"/>
                  <a:gd name="T40" fmla="*/ 71 w 191"/>
                  <a:gd name="T41" fmla="*/ 71 h 155"/>
                  <a:gd name="T42" fmla="*/ 61 w 191"/>
                  <a:gd name="T43" fmla="*/ 63 h 155"/>
                  <a:gd name="T44" fmla="*/ 61 w 191"/>
                  <a:gd name="T45" fmla="*/ 63 h 155"/>
                  <a:gd name="T46" fmla="*/ 61 w 191"/>
                  <a:gd name="T47" fmla="*/ 63 h 155"/>
                  <a:gd name="T48" fmla="*/ 57 w 191"/>
                  <a:gd name="T49" fmla="*/ 57 h 155"/>
                  <a:gd name="T50" fmla="*/ 57 w 191"/>
                  <a:gd name="T51" fmla="*/ 55 h 155"/>
                  <a:gd name="T52" fmla="*/ 56 w 191"/>
                  <a:gd name="T53" fmla="*/ 50 h 155"/>
                  <a:gd name="T54" fmla="*/ 60 w 191"/>
                  <a:gd name="T55" fmla="*/ 94 h 155"/>
                  <a:gd name="T56" fmla="*/ 46 w 191"/>
                  <a:gd name="T57" fmla="*/ 155 h 155"/>
                  <a:gd name="T58" fmla="*/ 41 w 191"/>
                  <a:gd name="T59" fmla="*/ 105 h 155"/>
                  <a:gd name="T60" fmla="*/ 40 w 191"/>
                  <a:gd name="T61" fmla="*/ 104 h 155"/>
                  <a:gd name="T62" fmla="*/ 32 w 191"/>
                  <a:gd name="T63" fmla="*/ 87 h 155"/>
                  <a:gd name="T64" fmla="*/ 5 w 191"/>
                  <a:gd name="T65" fmla="*/ 152 h 155"/>
                  <a:gd name="T66" fmla="*/ 2 w 191"/>
                  <a:gd name="T67" fmla="*/ 66 h 155"/>
                  <a:gd name="T68" fmla="*/ 15 w 191"/>
                  <a:gd name="T69" fmla="*/ 40 h 155"/>
                  <a:gd name="T70" fmla="*/ 1 w 191"/>
                  <a:gd name="T71" fmla="*/ 29 h 155"/>
                  <a:gd name="T72" fmla="*/ 0 w 191"/>
                  <a:gd name="T73" fmla="*/ 28 h 155"/>
                  <a:gd name="T74" fmla="*/ 3 w 191"/>
                  <a:gd name="T75" fmla="*/ 1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1" h="155">
                    <a:moveTo>
                      <a:pt x="3" y="12"/>
                    </a:move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7" y="0"/>
                      <a:pt x="44" y="0"/>
                      <a:pt x="46" y="1"/>
                    </a:cubicBezTo>
                    <a:cubicBezTo>
                      <a:pt x="51" y="2"/>
                      <a:pt x="54" y="4"/>
                      <a:pt x="58" y="6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5" y="15"/>
                      <a:pt x="65" y="15"/>
                      <a:pt x="65" y="15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9" y="19"/>
                      <a:pt x="69" y="19"/>
                      <a:pt x="70" y="19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82" y="55"/>
                      <a:pt x="82" y="55"/>
                      <a:pt x="82" y="55"/>
                    </a:cubicBezTo>
                    <a:cubicBezTo>
                      <a:pt x="95" y="63"/>
                      <a:pt x="95" y="63"/>
                      <a:pt x="95" y="63"/>
                    </a:cubicBezTo>
                    <a:cubicBezTo>
                      <a:pt x="95" y="64"/>
                      <a:pt x="95" y="64"/>
                      <a:pt x="95" y="64"/>
                    </a:cubicBezTo>
                    <a:cubicBezTo>
                      <a:pt x="130" y="35"/>
                      <a:pt x="130" y="35"/>
                      <a:pt x="130" y="35"/>
                    </a:cubicBezTo>
                    <a:cubicBezTo>
                      <a:pt x="132" y="33"/>
                      <a:pt x="136" y="33"/>
                      <a:pt x="138" y="35"/>
                    </a:cubicBezTo>
                    <a:cubicBezTo>
                      <a:pt x="191" y="79"/>
                      <a:pt x="191" y="79"/>
                      <a:pt x="191" y="79"/>
                    </a:cubicBezTo>
                    <a:cubicBezTo>
                      <a:pt x="190" y="80"/>
                      <a:pt x="189" y="81"/>
                      <a:pt x="187" y="81"/>
                    </a:cubicBezTo>
                    <a:cubicBezTo>
                      <a:pt x="183" y="81"/>
                      <a:pt x="183" y="81"/>
                      <a:pt x="183" y="81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92" y="81"/>
                      <a:pt x="92" y="81"/>
                      <a:pt x="92" y="81"/>
                    </a:cubicBezTo>
                    <a:cubicBezTo>
                      <a:pt x="80" y="81"/>
                      <a:pt x="80" y="81"/>
                      <a:pt x="80" y="81"/>
                    </a:cubicBezTo>
                    <a:cubicBezTo>
                      <a:pt x="79" y="81"/>
                      <a:pt x="78" y="80"/>
                      <a:pt x="77" y="79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65" y="66"/>
                      <a:pt x="65" y="66"/>
                      <a:pt x="65" y="66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53" y="50"/>
                      <a:pt x="59" y="59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55"/>
                      <a:pt x="57" y="55"/>
                      <a:pt x="57" y="55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4" y="56"/>
                      <a:pt x="51" y="63"/>
                      <a:pt x="49" y="71"/>
                    </a:cubicBezTo>
                    <a:cubicBezTo>
                      <a:pt x="51" y="76"/>
                      <a:pt x="55" y="85"/>
                      <a:pt x="60" y="94"/>
                    </a:cubicBezTo>
                    <a:cubicBezTo>
                      <a:pt x="65" y="120"/>
                      <a:pt x="64" y="137"/>
                      <a:pt x="65" y="154"/>
                    </a:cubicBezTo>
                    <a:cubicBezTo>
                      <a:pt x="46" y="155"/>
                      <a:pt x="46" y="155"/>
                      <a:pt x="46" y="155"/>
                    </a:cubicBezTo>
                    <a:cubicBezTo>
                      <a:pt x="41" y="111"/>
                      <a:pt x="41" y="111"/>
                      <a:pt x="41" y="111"/>
                    </a:cubicBezTo>
                    <a:cubicBezTo>
                      <a:pt x="41" y="105"/>
                      <a:pt x="41" y="105"/>
                      <a:pt x="41" y="105"/>
                    </a:cubicBezTo>
                    <a:cubicBezTo>
                      <a:pt x="41" y="105"/>
                      <a:pt x="41" y="105"/>
                      <a:pt x="41" y="105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35" y="94"/>
                      <a:pt x="35" y="94"/>
                      <a:pt x="35" y="94"/>
                    </a:cubicBezTo>
                    <a:cubicBezTo>
                      <a:pt x="32" y="87"/>
                      <a:pt x="32" y="87"/>
                      <a:pt x="32" y="87"/>
                    </a:cubicBezTo>
                    <a:cubicBezTo>
                      <a:pt x="31" y="106"/>
                      <a:pt x="28" y="136"/>
                      <a:pt x="25" y="154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8" y="124"/>
                      <a:pt x="10" y="98"/>
                      <a:pt x="11" y="70"/>
                    </a:cubicBezTo>
                    <a:cubicBezTo>
                      <a:pt x="8" y="69"/>
                      <a:pt x="5" y="67"/>
                      <a:pt x="2" y="66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6" y="57"/>
                      <a:pt x="11" y="49"/>
                      <a:pt x="15" y="4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3" y="8"/>
                      <a:pt x="3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" name="Freeform 852"/>
              <p:cNvSpPr>
                <a:spLocks noEditPoints="1"/>
              </p:cNvSpPr>
              <p:nvPr/>
            </p:nvSpPr>
            <p:spPr bwMode="auto">
              <a:xfrm>
                <a:off x="8337762" y="5711908"/>
                <a:ext cx="302516" cy="176739"/>
              </a:xfrm>
              <a:custGeom>
                <a:avLst/>
                <a:gdLst>
                  <a:gd name="T0" fmla="*/ 63 w 118"/>
                  <a:gd name="T1" fmla="*/ 46 h 69"/>
                  <a:gd name="T2" fmla="*/ 118 w 118"/>
                  <a:gd name="T3" fmla="*/ 0 h 69"/>
                  <a:gd name="T4" fmla="*/ 118 w 118"/>
                  <a:gd name="T5" fmla="*/ 63 h 69"/>
                  <a:gd name="T6" fmla="*/ 112 w 118"/>
                  <a:gd name="T7" fmla="*/ 69 h 69"/>
                  <a:gd name="T8" fmla="*/ 5 w 118"/>
                  <a:gd name="T9" fmla="*/ 69 h 69"/>
                  <a:gd name="T10" fmla="*/ 0 w 118"/>
                  <a:gd name="T11" fmla="*/ 63 h 69"/>
                  <a:gd name="T12" fmla="*/ 0 w 118"/>
                  <a:gd name="T13" fmla="*/ 0 h 69"/>
                  <a:gd name="T14" fmla="*/ 55 w 118"/>
                  <a:gd name="T15" fmla="*/ 46 h 69"/>
                  <a:gd name="T16" fmla="*/ 63 w 118"/>
                  <a:gd name="T17" fmla="*/ 46 h 69"/>
                  <a:gd name="T18" fmla="*/ 84 w 118"/>
                  <a:gd name="T19" fmla="*/ 39 h 69"/>
                  <a:gd name="T20" fmla="*/ 110 w 118"/>
                  <a:gd name="T21" fmla="*/ 64 h 69"/>
                  <a:gd name="T22" fmla="*/ 111 w 118"/>
                  <a:gd name="T23" fmla="*/ 64 h 69"/>
                  <a:gd name="T24" fmla="*/ 113 w 118"/>
                  <a:gd name="T25" fmla="*/ 64 h 69"/>
                  <a:gd name="T26" fmla="*/ 113 w 118"/>
                  <a:gd name="T27" fmla="*/ 61 h 69"/>
                  <a:gd name="T28" fmla="*/ 87 w 118"/>
                  <a:gd name="T29" fmla="*/ 36 h 69"/>
                  <a:gd name="T30" fmla="*/ 84 w 118"/>
                  <a:gd name="T31" fmla="*/ 37 h 69"/>
                  <a:gd name="T32" fmla="*/ 84 w 118"/>
                  <a:gd name="T33" fmla="*/ 39 h 69"/>
                  <a:gd name="T34" fmla="*/ 34 w 118"/>
                  <a:gd name="T35" fmla="*/ 37 h 69"/>
                  <a:gd name="T36" fmla="*/ 31 w 118"/>
                  <a:gd name="T37" fmla="*/ 36 h 69"/>
                  <a:gd name="T38" fmla="*/ 5 w 118"/>
                  <a:gd name="T39" fmla="*/ 61 h 69"/>
                  <a:gd name="T40" fmla="*/ 5 w 118"/>
                  <a:gd name="T41" fmla="*/ 64 h 69"/>
                  <a:gd name="T42" fmla="*/ 6 w 118"/>
                  <a:gd name="T43" fmla="*/ 64 h 69"/>
                  <a:gd name="T44" fmla="*/ 8 w 118"/>
                  <a:gd name="T45" fmla="*/ 64 h 69"/>
                  <a:gd name="T46" fmla="*/ 34 w 118"/>
                  <a:gd name="T47" fmla="*/ 39 h 69"/>
                  <a:gd name="T48" fmla="*/ 34 w 118"/>
                  <a:gd name="T49" fmla="*/ 3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9">
                    <a:moveTo>
                      <a:pt x="63" y="46"/>
                    </a:move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63"/>
                      <a:pt x="118" y="63"/>
                      <a:pt x="118" y="63"/>
                    </a:cubicBezTo>
                    <a:cubicBezTo>
                      <a:pt x="118" y="66"/>
                      <a:pt x="116" y="69"/>
                      <a:pt x="112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2" y="69"/>
                      <a:pt x="0" y="66"/>
                      <a:pt x="0" y="6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7" y="47"/>
                      <a:pt x="61" y="47"/>
                      <a:pt x="63" y="46"/>
                    </a:cubicBezTo>
                    <a:close/>
                    <a:moveTo>
                      <a:pt x="84" y="39"/>
                    </a:move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1" y="64"/>
                      <a:pt x="111" y="64"/>
                    </a:cubicBezTo>
                    <a:cubicBezTo>
                      <a:pt x="112" y="64"/>
                      <a:pt x="112" y="64"/>
                      <a:pt x="113" y="64"/>
                    </a:cubicBezTo>
                    <a:cubicBezTo>
                      <a:pt x="113" y="63"/>
                      <a:pt x="113" y="62"/>
                      <a:pt x="113" y="61"/>
                    </a:cubicBezTo>
                    <a:cubicBezTo>
                      <a:pt x="87" y="36"/>
                      <a:pt x="87" y="36"/>
                      <a:pt x="87" y="36"/>
                    </a:cubicBezTo>
                    <a:cubicBezTo>
                      <a:pt x="86" y="36"/>
                      <a:pt x="85" y="36"/>
                      <a:pt x="84" y="37"/>
                    </a:cubicBezTo>
                    <a:cubicBezTo>
                      <a:pt x="84" y="37"/>
                      <a:pt x="84" y="38"/>
                      <a:pt x="84" y="39"/>
                    </a:cubicBezTo>
                    <a:close/>
                    <a:moveTo>
                      <a:pt x="34" y="37"/>
                    </a:moveTo>
                    <a:cubicBezTo>
                      <a:pt x="33" y="36"/>
                      <a:pt x="32" y="36"/>
                      <a:pt x="31" y="36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4" y="62"/>
                      <a:pt x="4" y="63"/>
                      <a:pt x="5" y="64"/>
                    </a:cubicBezTo>
                    <a:cubicBezTo>
                      <a:pt x="5" y="64"/>
                      <a:pt x="6" y="64"/>
                      <a:pt x="6" y="64"/>
                    </a:cubicBezTo>
                    <a:cubicBezTo>
                      <a:pt x="7" y="64"/>
                      <a:pt x="7" y="64"/>
                      <a:pt x="8" y="64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38"/>
                      <a:pt x="34" y="37"/>
                      <a:pt x="3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" name="Freeform 853"/>
              <p:cNvSpPr>
                <a:spLocks/>
              </p:cNvSpPr>
              <p:nvPr/>
            </p:nvSpPr>
            <p:spPr bwMode="auto">
              <a:xfrm>
                <a:off x="8414746" y="5709740"/>
                <a:ext cx="169148" cy="43371"/>
              </a:xfrm>
              <a:custGeom>
                <a:avLst/>
                <a:gdLst>
                  <a:gd name="T0" fmla="*/ 4 w 66"/>
                  <a:gd name="T1" fmla="*/ 1 h 17"/>
                  <a:gd name="T2" fmla="*/ 63 w 66"/>
                  <a:gd name="T3" fmla="*/ 11 h 17"/>
                  <a:gd name="T4" fmla="*/ 66 w 66"/>
                  <a:gd name="T5" fmla="*/ 15 h 17"/>
                  <a:gd name="T6" fmla="*/ 62 w 66"/>
                  <a:gd name="T7" fmla="*/ 17 h 17"/>
                  <a:gd name="T8" fmla="*/ 62 w 66"/>
                  <a:gd name="T9" fmla="*/ 17 h 17"/>
                  <a:gd name="T10" fmla="*/ 2 w 66"/>
                  <a:gd name="T11" fmla="*/ 7 h 17"/>
                  <a:gd name="T12" fmla="*/ 0 w 66"/>
                  <a:gd name="T13" fmla="*/ 3 h 17"/>
                  <a:gd name="T14" fmla="*/ 4 w 66"/>
                  <a:gd name="T15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17">
                    <a:moveTo>
                      <a:pt x="4" y="1"/>
                    </a:moveTo>
                    <a:cubicBezTo>
                      <a:pt x="63" y="11"/>
                      <a:pt x="63" y="11"/>
                      <a:pt x="63" y="11"/>
                    </a:cubicBezTo>
                    <a:cubicBezTo>
                      <a:pt x="65" y="11"/>
                      <a:pt x="66" y="13"/>
                      <a:pt x="66" y="15"/>
                    </a:cubicBezTo>
                    <a:cubicBezTo>
                      <a:pt x="65" y="16"/>
                      <a:pt x="64" y="17"/>
                      <a:pt x="62" y="17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2"/>
                      <a:pt x="2" y="0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4" name="Freeform 854"/>
              <p:cNvSpPr>
                <a:spLocks/>
              </p:cNvSpPr>
              <p:nvPr/>
            </p:nvSpPr>
            <p:spPr bwMode="auto">
              <a:xfrm>
                <a:off x="8407156" y="5743352"/>
                <a:ext cx="135536" cy="35782"/>
              </a:xfrm>
              <a:custGeom>
                <a:avLst/>
                <a:gdLst>
                  <a:gd name="T0" fmla="*/ 1 w 53"/>
                  <a:gd name="T1" fmla="*/ 3 h 14"/>
                  <a:gd name="T2" fmla="*/ 4 w 53"/>
                  <a:gd name="T3" fmla="*/ 0 h 14"/>
                  <a:gd name="T4" fmla="*/ 50 w 53"/>
                  <a:gd name="T5" fmla="*/ 8 h 14"/>
                  <a:gd name="T6" fmla="*/ 53 w 53"/>
                  <a:gd name="T7" fmla="*/ 12 h 14"/>
                  <a:gd name="T8" fmla="*/ 50 w 53"/>
                  <a:gd name="T9" fmla="*/ 14 h 14"/>
                  <a:gd name="T10" fmla="*/ 49 w 53"/>
                  <a:gd name="T11" fmla="*/ 14 h 14"/>
                  <a:gd name="T12" fmla="*/ 3 w 53"/>
                  <a:gd name="T13" fmla="*/ 7 h 14"/>
                  <a:gd name="T14" fmla="*/ 1 w 53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14">
                    <a:moveTo>
                      <a:pt x="1" y="3"/>
                    </a:moveTo>
                    <a:cubicBezTo>
                      <a:pt x="1" y="1"/>
                      <a:pt x="2" y="0"/>
                      <a:pt x="4" y="0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3" y="10"/>
                      <a:pt x="53" y="12"/>
                    </a:cubicBezTo>
                    <a:cubicBezTo>
                      <a:pt x="53" y="13"/>
                      <a:pt x="51" y="14"/>
                      <a:pt x="50" y="14"/>
                    </a:cubicBezTo>
                    <a:cubicBezTo>
                      <a:pt x="50" y="14"/>
                      <a:pt x="49" y="14"/>
                      <a:pt x="49" y="14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6"/>
                      <a:pt x="0" y="5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5" name="Freeform 855"/>
              <p:cNvSpPr>
                <a:spLocks/>
              </p:cNvSpPr>
              <p:nvPr/>
            </p:nvSpPr>
            <p:spPr bwMode="auto">
              <a:xfrm>
                <a:off x="8450527" y="5784555"/>
                <a:ext cx="61805" cy="22770"/>
              </a:xfrm>
              <a:custGeom>
                <a:avLst/>
                <a:gdLst>
                  <a:gd name="T0" fmla="*/ 21 w 24"/>
                  <a:gd name="T1" fmla="*/ 3 h 9"/>
                  <a:gd name="T2" fmla="*/ 24 w 24"/>
                  <a:gd name="T3" fmla="*/ 6 h 9"/>
                  <a:gd name="T4" fmla="*/ 21 w 24"/>
                  <a:gd name="T5" fmla="*/ 9 h 9"/>
                  <a:gd name="T6" fmla="*/ 20 w 24"/>
                  <a:gd name="T7" fmla="*/ 9 h 9"/>
                  <a:gd name="T8" fmla="*/ 3 w 24"/>
                  <a:gd name="T9" fmla="*/ 6 h 9"/>
                  <a:gd name="T10" fmla="*/ 0 w 24"/>
                  <a:gd name="T11" fmla="*/ 3 h 9"/>
                  <a:gd name="T12" fmla="*/ 4 w 24"/>
                  <a:gd name="T13" fmla="*/ 0 h 9"/>
                  <a:gd name="T14" fmla="*/ 21 w 24"/>
                  <a:gd name="T1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9">
                    <a:moveTo>
                      <a:pt x="21" y="3"/>
                    </a:moveTo>
                    <a:cubicBezTo>
                      <a:pt x="23" y="3"/>
                      <a:pt x="24" y="5"/>
                      <a:pt x="24" y="6"/>
                    </a:cubicBezTo>
                    <a:cubicBezTo>
                      <a:pt x="24" y="8"/>
                      <a:pt x="22" y="9"/>
                      <a:pt x="21" y="9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lnTo>
                      <a:pt x="21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898479279"/>
      </p:ext>
    </p:extLst>
  </p:cSld>
  <p:clrMapOvr>
    <a:masterClrMapping/>
  </p:clrMapOvr>
</p:sld>
</file>

<file path=ppt/theme/theme1.xml><?xml version="1.0" encoding="utf-8"?>
<a:theme xmlns:a="http://schemas.openxmlformats.org/drawingml/2006/main" name="www.home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22950</TotalTime>
  <Words>595</Words>
  <Application>Microsoft Office PowerPoint</Application>
  <PresentationFormat>全屏显示(4:3)</PresentationFormat>
  <Paragraphs>143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www.homeppt.com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Qingri-1</cp:lastModifiedBy>
  <cp:revision>1342</cp:revision>
  <dcterms:created xsi:type="dcterms:W3CDTF">2009-02-11T05:37:22Z</dcterms:created>
  <dcterms:modified xsi:type="dcterms:W3CDTF">2017-06-21T09:11:33Z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