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handoutMasterIdLst>
    <p:handoutMasterId r:id="rId5"/>
  </p:handoutMasterIdLst>
  <p:sldIdLst>
    <p:sldId id="461" r:id="rId2"/>
    <p:sldId id="462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1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2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3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4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562" algn="l" defTabSz="91422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2672" algn="l" defTabSz="91422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199785" algn="l" defTabSz="91422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6898" algn="l" defTabSz="91422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109" d="100"/>
          <a:sy n="109" d="100"/>
        </p:scale>
        <p:origin x="19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2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5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36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49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2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2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85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98" algn="l" defTabSz="9142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4" y="792943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4" y="801569"/>
            <a:ext cx="9180511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17" algn="l"/>
              </a:tabLst>
            </a:pPr>
            <a:endParaRPr lang="zh-CN" altLang="en-US" sz="14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6350" y="-14288"/>
            <a:ext cx="9178237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6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9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3314579" y="332656"/>
            <a:ext cx="5821560" cy="369326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341">
              <a:defRPr/>
            </a:pPr>
            <a:r>
              <a:rPr lang="en-US" altLang="zh-CN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5" y="6347070"/>
            <a:ext cx="5356225" cy="312184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4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1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91434" tIns="45717" rIns="91434" bIns="45717"/>
          <a:lstStyle/>
          <a:p>
            <a:endParaRPr lang="zh-CN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6350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6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4" y="792943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9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3419873" y="332656"/>
            <a:ext cx="5716266" cy="369326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341">
              <a:defRPr/>
            </a:pPr>
            <a:r>
              <a:rPr lang="en-US" altLang="zh-CN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5" y="6347070"/>
            <a:ext cx="5356225" cy="312184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4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1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91434" tIns="45717" rIns="91434" bIns="45717"/>
          <a:lstStyle/>
          <a:p>
            <a:endParaRPr lang="zh-CN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2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17250" y="836713"/>
            <a:ext cx="9180511" cy="5372360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17" algn="l"/>
              </a:tabLst>
            </a:pPr>
            <a:endParaRPr lang="zh-CN" altLang="en-US" sz="14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6350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3347865" y="332656"/>
            <a:ext cx="5788273" cy="369326"/>
          </a:xfrm>
          <a:prstGeom prst="rect">
            <a:avLst/>
          </a:prstGeom>
          <a:noFill/>
        </p:spPr>
        <p:txBody>
          <a:bodyPr wrap="square" lIns="91434" tIns="45717" rIns="91434" bIns="4571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341">
              <a:defRPr/>
            </a:pPr>
            <a:r>
              <a:rPr lang="en-US" altLang="zh-CN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『HOMEPPT』—</a:t>
            </a:r>
            <a:r>
              <a:rPr lang="zh-CN" altLang="en-US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7938" y="6042026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3314578" y="6345219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3347865" y="6347070"/>
            <a:ext cx="5356225" cy="312184"/>
          </a:xfrm>
          <a:prstGeom prst="rect">
            <a:avLst/>
          </a:prstGeom>
          <a:noFill/>
        </p:spPr>
        <p:txBody>
          <a:bodyPr lIns="91434" tIns="45717" rIns="91434" bIns="45717">
            <a:spAutoFit/>
          </a:bodyPr>
          <a:lstStyle/>
          <a:p>
            <a:pPr>
              <a:defRPr/>
            </a:pPr>
            <a:r>
              <a:rPr lang="en-US" altLang="zh-CN" sz="14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4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2786051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91434" tIns="45717" rIns="91434" bIns="45717"/>
          <a:lstStyle/>
          <a:p>
            <a:endParaRPr lang="zh-CN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6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2020/7/27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7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4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1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68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78" indent="-34287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73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7" indent="-22858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8" indent="-22858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9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1"/>
          <p:cNvGrpSpPr>
            <a:grpSpLocks/>
          </p:cNvGrpSpPr>
          <p:nvPr/>
        </p:nvGrpSpPr>
        <p:grpSpPr bwMode="auto">
          <a:xfrm>
            <a:off x="857507" y="1921607"/>
            <a:ext cx="7807297" cy="692982"/>
            <a:chOff x="1122569" y="1795466"/>
            <a:chExt cx="9837326" cy="872329"/>
          </a:xfrm>
        </p:grpSpPr>
        <p:sp>
          <p:nvSpPr>
            <p:cNvPr id="66" name="AutoShape 2"/>
            <p:cNvSpPr>
              <a:spLocks/>
            </p:cNvSpPr>
            <p:nvPr/>
          </p:nvSpPr>
          <p:spPr bwMode="auto">
            <a:xfrm>
              <a:off x="4740330" y="1855736"/>
              <a:ext cx="293676" cy="723240"/>
            </a:xfrm>
            <a:custGeom>
              <a:avLst/>
              <a:gdLst>
                <a:gd name="T0" fmla="*/ 8584982 w 21600"/>
                <a:gd name="T1" fmla="*/ 6018194 h 21600"/>
                <a:gd name="T2" fmla="*/ 7815766 w 21600"/>
                <a:gd name="T3" fmla="*/ 10766874 h 21600"/>
                <a:gd name="T4" fmla="*/ 6021998 w 21600"/>
                <a:gd name="T5" fmla="*/ 12667717 h 21600"/>
                <a:gd name="T6" fmla="*/ 4228253 w 21600"/>
                <a:gd name="T7" fmla="*/ 10766874 h 21600"/>
                <a:gd name="T8" fmla="*/ 3587513 w 21600"/>
                <a:gd name="T9" fmla="*/ 6018194 h 21600"/>
                <a:gd name="T10" fmla="*/ 4228253 w 21600"/>
                <a:gd name="T11" fmla="*/ 1900843 h 21600"/>
                <a:gd name="T12" fmla="*/ 6021998 w 21600"/>
                <a:gd name="T13" fmla="*/ 0 h 21600"/>
                <a:gd name="T14" fmla="*/ 7815766 w 21600"/>
                <a:gd name="T15" fmla="*/ 1900843 h 21600"/>
                <a:gd name="T16" fmla="*/ 8584982 w 21600"/>
                <a:gd name="T17" fmla="*/ 6018194 h 21600"/>
                <a:gd name="T18" fmla="*/ 12172495 w 21600"/>
                <a:gd name="T19" fmla="*/ 42439564 h 21600"/>
                <a:gd name="T20" fmla="*/ 11019491 w 21600"/>
                <a:gd name="T21" fmla="*/ 45290799 h 21600"/>
                <a:gd name="T22" fmla="*/ 9865916 w 21600"/>
                <a:gd name="T23" fmla="*/ 42439564 h 21600"/>
                <a:gd name="T24" fmla="*/ 9865916 w 21600"/>
                <a:gd name="T25" fmla="*/ 21852810 h 21600"/>
                <a:gd name="T26" fmla="*/ 9353652 w 21600"/>
                <a:gd name="T27" fmla="*/ 21852810 h 21600"/>
                <a:gd name="T28" fmla="*/ 9353652 w 21600"/>
                <a:gd name="T29" fmla="*/ 70945353 h 21600"/>
                <a:gd name="T30" fmla="*/ 7815766 w 21600"/>
                <a:gd name="T31" fmla="*/ 74112253 h 21600"/>
                <a:gd name="T32" fmla="*/ 6406333 w 21600"/>
                <a:gd name="T33" fmla="*/ 70945353 h 21600"/>
                <a:gd name="T34" fmla="*/ 6406333 w 21600"/>
                <a:gd name="T35" fmla="*/ 42123899 h 21600"/>
                <a:gd name="T36" fmla="*/ 5766162 w 21600"/>
                <a:gd name="T37" fmla="*/ 42123899 h 21600"/>
                <a:gd name="T38" fmla="*/ 5766162 w 21600"/>
                <a:gd name="T39" fmla="*/ 70945353 h 21600"/>
                <a:gd name="T40" fmla="*/ 4228253 w 21600"/>
                <a:gd name="T41" fmla="*/ 74112253 h 21600"/>
                <a:gd name="T42" fmla="*/ 2818843 w 21600"/>
                <a:gd name="T43" fmla="*/ 70945353 h 21600"/>
                <a:gd name="T44" fmla="*/ 2818843 w 21600"/>
                <a:gd name="T45" fmla="*/ 21852810 h 21600"/>
                <a:gd name="T46" fmla="*/ 2306579 w 21600"/>
                <a:gd name="T47" fmla="*/ 21852810 h 21600"/>
                <a:gd name="T48" fmla="*/ 2306579 w 21600"/>
                <a:gd name="T49" fmla="*/ 42439564 h 21600"/>
                <a:gd name="T50" fmla="*/ 1153005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075249 w 21600"/>
                <a:gd name="T57" fmla="*/ 13302444 h 21600"/>
                <a:gd name="T58" fmla="*/ 9097246 w 21600"/>
                <a:gd name="T59" fmla="*/ 13302444 h 21600"/>
                <a:gd name="T60" fmla="*/ 12172495 w 21600"/>
                <a:gd name="T61" fmla="*/ 19001575 h 21600"/>
                <a:gd name="T62" fmla="*/ 12172495 w 21600"/>
                <a:gd name="T63" fmla="*/ 42439564 h 21600"/>
                <a:gd name="T64" fmla="*/ 1217249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AutoShape 3"/>
            <p:cNvSpPr>
              <a:spLocks/>
            </p:cNvSpPr>
            <p:nvPr/>
          </p:nvSpPr>
          <p:spPr bwMode="auto">
            <a:xfrm>
              <a:off x="2867158" y="1855736"/>
              <a:ext cx="295263" cy="723240"/>
            </a:xfrm>
            <a:custGeom>
              <a:avLst/>
              <a:gdLst>
                <a:gd name="T0" fmla="*/ 8675632 w 21600"/>
                <a:gd name="T1" fmla="*/ 6018194 h 21600"/>
                <a:gd name="T2" fmla="*/ 7910132 w 21600"/>
                <a:gd name="T3" fmla="*/ 10766874 h 21600"/>
                <a:gd name="T4" fmla="*/ 6123980 w 21600"/>
                <a:gd name="T5" fmla="*/ 12667717 h 21600"/>
                <a:gd name="T6" fmla="*/ 4337828 w 21600"/>
                <a:gd name="T7" fmla="*/ 10766874 h 21600"/>
                <a:gd name="T8" fmla="*/ 3572327 w 21600"/>
                <a:gd name="T9" fmla="*/ 6018194 h 21600"/>
                <a:gd name="T10" fmla="*/ 4337828 w 21600"/>
                <a:gd name="T11" fmla="*/ 1900843 h 21600"/>
                <a:gd name="T12" fmla="*/ 6123980 w 21600"/>
                <a:gd name="T13" fmla="*/ 0 h 21600"/>
                <a:gd name="T14" fmla="*/ 7910132 w 21600"/>
                <a:gd name="T15" fmla="*/ 1900843 h 21600"/>
                <a:gd name="T16" fmla="*/ 8675632 w 21600"/>
                <a:gd name="T17" fmla="*/ 6018194 h 21600"/>
                <a:gd name="T18" fmla="*/ 12247959 w 21600"/>
                <a:gd name="T19" fmla="*/ 42439564 h 21600"/>
                <a:gd name="T20" fmla="*/ 11099721 w 21600"/>
                <a:gd name="T21" fmla="*/ 45290799 h 21600"/>
                <a:gd name="T22" fmla="*/ 9951458 w 21600"/>
                <a:gd name="T23" fmla="*/ 42439564 h 21600"/>
                <a:gd name="T24" fmla="*/ 9951458 w 21600"/>
                <a:gd name="T25" fmla="*/ 21852810 h 21600"/>
                <a:gd name="T26" fmla="*/ 9313545 w 21600"/>
                <a:gd name="T27" fmla="*/ 21852810 h 21600"/>
                <a:gd name="T28" fmla="*/ 9313545 w 21600"/>
                <a:gd name="T29" fmla="*/ 70945353 h 21600"/>
                <a:gd name="T30" fmla="*/ 7910132 w 21600"/>
                <a:gd name="T31" fmla="*/ 74112253 h 21600"/>
                <a:gd name="T32" fmla="*/ 6506718 w 21600"/>
                <a:gd name="T33" fmla="*/ 70945353 h 21600"/>
                <a:gd name="T34" fmla="*/ 6506718 w 21600"/>
                <a:gd name="T35" fmla="*/ 42123899 h 21600"/>
                <a:gd name="T36" fmla="*/ 5741241 w 21600"/>
                <a:gd name="T37" fmla="*/ 42123899 h 21600"/>
                <a:gd name="T38" fmla="*/ 5741241 w 21600"/>
                <a:gd name="T39" fmla="*/ 70945353 h 21600"/>
                <a:gd name="T40" fmla="*/ 4337828 w 21600"/>
                <a:gd name="T41" fmla="*/ 74112253 h 21600"/>
                <a:gd name="T42" fmla="*/ 2934414 w 21600"/>
                <a:gd name="T43" fmla="*/ 70945353 h 21600"/>
                <a:gd name="T44" fmla="*/ 2934414 w 21600"/>
                <a:gd name="T45" fmla="*/ 21852810 h 21600"/>
                <a:gd name="T46" fmla="*/ 2424065 w 21600"/>
                <a:gd name="T47" fmla="*/ 21852810 h 21600"/>
                <a:gd name="T48" fmla="*/ 2424065 w 21600"/>
                <a:gd name="T49" fmla="*/ 42439564 h 21600"/>
                <a:gd name="T50" fmla="*/ 1148239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89565 w 21600"/>
                <a:gd name="T57" fmla="*/ 13302444 h 21600"/>
                <a:gd name="T58" fmla="*/ 9058394 w 21600"/>
                <a:gd name="T59" fmla="*/ 13302444 h 21600"/>
                <a:gd name="T60" fmla="*/ 12247959 w 21600"/>
                <a:gd name="T61" fmla="*/ 19001575 h 21600"/>
                <a:gd name="T62" fmla="*/ 12247959 w 21600"/>
                <a:gd name="T63" fmla="*/ 42439564 h 21600"/>
                <a:gd name="T64" fmla="*/ 1224795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AutoShape 4"/>
            <p:cNvSpPr>
              <a:spLocks/>
            </p:cNvSpPr>
            <p:nvPr/>
          </p:nvSpPr>
          <p:spPr bwMode="auto">
            <a:xfrm>
              <a:off x="2247509" y="1855438"/>
              <a:ext cx="292594" cy="724215"/>
            </a:xfrm>
            <a:custGeom>
              <a:avLst/>
              <a:gdLst>
                <a:gd name="T0" fmla="*/ 1565555491 w 21600"/>
                <a:gd name="T1" fmla="*/ 2147483647 h 21600"/>
                <a:gd name="T2" fmla="*/ 1425279476 w 21600"/>
                <a:gd name="T3" fmla="*/ 2147483647 h 21600"/>
                <a:gd name="T4" fmla="*/ 1098172507 w 21600"/>
                <a:gd name="T5" fmla="*/ 2147483647 h 21600"/>
                <a:gd name="T6" fmla="*/ 771061419 w 21600"/>
                <a:gd name="T7" fmla="*/ 2147483647 h 21600"/>
                <a:gd name="T8" fmla="*/ 630890304 w 21600"/>
                <a:gd name="T9" fmla="*/ 2147483647 h 21600"/>
                <a:gd name="T10" fmla="*/ 771061419 w 21600"/>
                <a:gd name="T11" fmla="*/ 2136848157 h 21600"/>
                <a:gd name="T12" fmla="*/ 1098172507 w 21600"/>
                <a:gd name="T13" fmla="*/ 0 h 21600"/>
                <a:gd name="T14" fmla="*/ 1425279476 w 21600"/>
                <a:gd name="T15" fmla="*/ 2136848157 h 21600"/>
                <a:gd name="T16" fmla="*/ 1565555491 w 21600"/>
                <a:gd name="T17" fmla="*/ 2147483647 h 21600"/>
                <a:gd name="T18" fmla="*/ 2147483647 w 21600"/>
                <a:gd name="T19" fmla="*/ 2147483647 h 21600"/>
                <a:gd name="T20" fmla="*/ 2009509724 w 21600"/>
                <a:gd name="T21" fmla="*/ 2147483647 h 21600"/>
                <a:gd name="T22" fmla="*/ 1799146851 w 21600"/>
                <a:gd name="T23" fmla="*/ 2147483647 h 21600"/>
                <a:gd name="T24" fmla="*/ 1799146851 w 21600"/>
                <a:gd name="T25" fmla="*/ 2147483647 h 21600"/>
                <a:gd name="T26" fmla="*/ 1705730940 w 21600"/>
                <a:gd name="T27" fmla="*/ 2147483647 h 21600"/>
                <a:gd name="T28" fmla="*/ 1705730940 w 21600"/>
                <a:gd name="T29" fmla="*/ 2147483647 h 21600"/>
                <a:gd name="T30" fmla="*/ 1425279476 w 21600"/>
                <a:gd name="T31" fmla="*/ 2147483647 h 21600"/>
                <a:gd name="T32" fmla="*/ 1168260665 w 21600"/>
                <a:gd name="T33" fmla="*/ 2147483647 h 21600"/>
                <a:gd name="T34" fmla="*/ 1168260665 w 21600"/>
                <a:gd name="T35" fmla="*/ 2147483647 h 21600"/>
                <a:gd name="T36" fmla="*/ 1051512667 w 21600"/>
                <a:gd name="T37" fmla="*/ 2147483647 h 21600"/>
                <a:gd name="T38" fmla="*/ 1051512667 w 21600"/>
                <a:gd name="T39" fmla="*/ 2147483647 h 21600"/>
                <a:gd name="T40" fmla="*/ 771061419 w 21600"/>
                <a:gd name="T41" fmla="*/ 2147483647 h 21600"/>
                <a:gd name="T42" fmla="*/ 514042608 w 21600"/>
                <a:gd name="T43" fmla="*/ 2147483647 h 21600"/>
                <a:gd name="T44" fmla="*/ 514042608 w 21600"/>
                <a:gd name="T45" fmla="*/ 2147483647 h 21600"/>
                <a:gd name="T46" fmla="*/ 420626805 w 21600"/>
                <a:gd name="T47" fmla="*/ 2147483647 h 21600"/>
                <a:gd name="T48" fmla="*/ 420626805 w 21600"/>
                <a:gd name="T49" fmla="*/ 2147483647 h 21600"/>
                <a:gd name="T50" fmla="*/ 21026344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560802580 w 21600"/>
                <a:gd name="T57" fmla="*/ 2147483647 h 21600"/>
                <a:gd name="T58" fmla="*/ 1658970535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69" name="AutoShape 5"/>
            <p:cNvSpPr>
              <a:spLocks/>
            </p:cNvSpPr>
            <p:nvPr/>
          </p:nvSpPr>
          <p:spPr bwMode="auto">
            <a:xfrm>
              <a:off x="5365779" y="1855736"/>
              <a:ext cx="295263" cy="723240"/>
            </a:xfrm>
            <a:custGeom>
              <a:avLst/>
              <a:gdLst>
                <a:gd name="T0" fmla="*/ 8691604 w 21600"/>
                <a:gd name="T1" fmla="*/ 6018194 h 21600"/>
                <a:gd name="T2" fmla="*/ 7912825 w 21600"/>
                <a:gd name="T3" fmla="*/ 10766874 h 21600"/>
                <a:gd name="T4" fmla="*/ 6096775 w 21600"/>
                <a:gd name="T5" fmla="*/ 12667717 h 21600"/>
                <a:gd name="T6" fmla="*/ 4280748 w 21600"/>
                <a:gd name="T7" fmla="*/ 10766874 h 21600"/>
                <a:gd name="T8" fmla="*/ 3502543 w 21600"/>
                <a:gd name="T9" fmla="*/ 6018194 h 21600"/>
                <a:gd name="T10" fmla="*/ 4280748 w 21600"/>
                <a:gd name="T11" fmla="*/ 1900843 h 21600"/>
                <a:gd name="T12" fmla="*/ 6096775 w 21600"/>
                <a:gd name="T13" fmla="*/ 0 h 21600"/>
                <a:gd name="T14" fmla="*/ 7912825 w 21600"/>
                <a:gd name="T15" fmla="*/ 1900843 h 21600"/>
                <a:gd name="T16" fmla="*/ 8691604 w 21600"/>
                <a:gd name="T17" fmla="*/ 6018194 h 21600"/>
                <a:gd name="T18" fmla="*/ 12323657 w 21600"/>
                <a:gd name="T19" fmla="*/ 42439564 h 21600"/>
                <a:gd name="T20" fmla="*/ 11156326 w 21600"/>
                <a:gd name="T21" fmla="*/ 45290799 h 21600"/>
                <a:gd name="T22" fmla="*/ 9988445 w 21600"/>
                <a:gd name="T23" fmla="*/ 42439564 h 21600"/>
                <a:gd name="T24" fmla="*/ 9988445 w 21600"/>
                <a:gd name="T25" fmla="*/ 21852810 h 21600"/>
                <a:gd name="T26" fmla="*/ 9469809 w 21600"/>
                <a:gd name="T27" fmla="*/ 21852810 h 21600"/>
                <a:gd name="T28" fmla="*/ 9469809 w 21600"/>
                <a:gd name="T29" fmla="*/ 70945353 h 21600"/>
                <a:gd name="T30" fmla="*/ 7912825 w 21600"/>
                <a:gd name="T31" fmla="*/ 74112253 h 21600"/>
                <a:gd name="T32" fmla="*/ 6485901 w 21600"/>
                <a:gd name="T33" fmla="*/ 70945353 h 21600"/>
                <a:gd name="T34" fmla="*/ 6485901 w 21600"/>
                <a:gd name="T35" fmla="*/ 42123899 h 21600"/>
                <a:gd name="T36" fmla="*/ 5707672 w 21600"/>
                <a:gd name="T37" fmla="*/ 42123899 h 21600"/>
                <a:gd name="T38" fmla="*/ 5707672 w 21600"/>
                <a:gd name="T39" fmla="*/ 70945353 h 21600"/>
                <a:gd name="T40" fmla="*/ 4280748 w 21600"/>
                <a:gd name="T41" fmla="*/ 74112253 h 21600"/>
                <a:gd name="T42" fmla="*/ 2853848 w 21600"/>
                <a:gd name="T43" fmla="*/ 70945353 h 21600"/>
                <a:gd name="T44" fmla="*/ 2853848 w 21600"/>
                <a:gd name="T45" fmla="*/ 21852810 h 21600"/>
                <a:gd name="T46" fmla="*/ 2335212 w 21600"/>
                <a:gd name="T47" fmla="*/ 21852810 h 21600"/>
                <a:gd name="T48" fmla="*/ 2335212 w 21600"/>
                <a:gd name="T49" fmla="*/ 42439564 h 21600"/>
                <a:gd name="T50" fmla="*/ 1167331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13441 w 21600"/>
                <a:gd name="T57" fmla="*/ 13302444 h 21600"/>
                <a:gd name="T58" fmla="*/ 9210216 w 21600"/>
                <a:gd name="T59" fmla="*/ 13302444 h 21600"/>
                <a:gd name="T60" fmla="*/ 12323657 w 21600"/>
                <a:gd name="T61" fmla="*/ 19001575 h 21600"/>
                <a:gd name="T62" fmla="*/ 12323657 w 21600"/>
                <a:gd name="T63" fmla="*/ 42439564 h 21600"/>
                <a:gd name="T64" fmla="*/ 1232365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004" y="12277"/>
                    <a:pt x="10004" y="12277"/>
                    <a:pt x="10004" y="12277"/>
                  </a:cubicBezTo>
                  <a:cubicBezTo>
                    <a:pt x="10004" y="20677"/>
                    <a:pt x="10004" y="20677"/>
                    <a:pt x="10004" y="20677"/>
                  </a:cubicBezTo>
                  <a:cubicBezTo>
                    <a:pt x="10004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AutoShape 6"/>
            <p:cNvSpPr>
              <a:spLocks/>
            </p:cNvSpPr>
            <p:nvPr/>
          </p:nvSpPr>
          <p:spPr bwMode="auto">
            <a:xfrm>
              <a:off x="3491020" y="1855736"/>
              <a:ext cx="296850" cy="723240"/>
            </a:xfrm>
            <a:custGeom>
              <a:avLst/>
              <a:gdLst>
                <a:gd name="T0" fmla="*/ 8891169 w 21600"/>
                <a:gd name="T1" fmla="*/ 6018194 h 21600"/>
                <a:gd name="T2" fmla="*/ 8106648 w 21600"/>
                <a:gd name="T3" fmla="*/ 10766874 h 21600"/>
                <a:gd name="T4" fmla="*/ 6276122 w 21600"/>
                <a:gd name="T5" fmla="*/ 12667717 h 21600"/>
                <a:gd name="T6" fmla="*/ 4445597 w 21600"/>
                <a:gd name="T7" fmla="*/ 10766874 h 21600"/>
                <a:gd name="T8" fmla="*/ 3661075 w 21600"/>
                <a:gd name="T9" fmla="*/ 6018194 h 21600"/>
                <a:gd name="T10" fmla="*/ 4445597 w 21600"/>
                <a:gd name="T11" fmla="*/ 1900843 h 21600"/>
                <a:gd name="T12" fmla="*/ 6276122 w 21600"/>
                <a:gd name="T13" fmla="*/ 0 h 21600"/>
                <a:gd name="T14" fmla="*/ 8106648 w 21600"/>
                <a:gd name="T15" fmla="*/ 1900843 h 21600"/>
                <a:gd name="T16" fmla="*/ 8891169 w 21600"/>
                <a:gd name="T17" fmla="*/ 6018194 h 21600"/>
                <a:gd name="T18" fmla="*/ 12552245 w 21600"/>
                <a:gd name="T19" fmla="*/ 42439564 h 21600"/>
                <a:gd name="T20" fmla="*/ 11375463 w 21600"/>
                <a:gd name="T21" fmla="*/ 45290799 h 21600"/>
                <a:gd name="T22" fmla="*/ 10198705 w 21600"/>
                <a:gd name="T23" fmla="*/ 42439564 h 21600"/>
                <a:gd name="T24" fmla="*/ 10198705 w 21600"/>
                <a:gd name="T25" fmla="*/ 21852810 h 21600"/>
                <a:gd name="T26" fmla="*/ 9544937 w 21600"/>
                <a:gd name="T27" fmla="*/ 21852810 h 21600"/>
                <a:gd name="T28" fmla="*/ 9544937 w 21600"/>
                <a:gd name="T29" fmla="*/ 70945353 h 21600"/>
                <a:gd name="T30" fmla="*/ 8106648 w 21600"/>
                <a:gd name="T31" fmla="*/ 74112253 h 21600"/>
                <a:gd name="T32" fmla="*/ 6668383 w 21600"/>
                <a:gd name="T33" fmla="*/ 70945353 h 21600"/>
                <a:gd name="T34" fmla="*/ 6668383 w 21600"/>
                <a:gd name="T35" fmla="*/ 42123899 h 21600"/>
                <a:gd name="T36" fmla="*/ 5883862 w 21600"/>
                <a:gd name="T37" fmla="*/ 42123899 h 21600"/>
                <a:gd name="T38" fmla="*/ 5883862 w 21600"/>
                <a:gd name="T39" fmla="*/ 70945353 h 21600"/>
                <a:gd name="T40" fmla="*/ 4445597 w 21600"/>
                <a:gd name="T41" fmla="*/ 74112253 h 21600"/>
                <a:gd name="T42" fmla="*/ 3007308 w 21600"/>
                <a:gd name="T43" fmla="*/ 70945353 h 21600"/>
                <a:gd name="T44" fmla="*/ 3007308 w 21600"/>
                <a:gd name="T45" fmla="*/ 21852810 h 21600"/>
                <a:gd name="T46" fmla="*/ 2353540 w 21600"/>
                <a:gd name="T47" fmla="*/ 21852810 h 21600"/>
                <a:gd name="T48" fmla="*/ 2353540 w 21600"/>
                <a:gd name="T49" fmla="*/ 42439564 h 21600"/>
                <a:gd name="T50" fmla="*/ 1176782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68815 w 21600"/>
                <a:gd name="T57" fmla="*/ 13302444 h 21600"/>
                <a:gd name="T58" fmla="*/ 9283430 w 21600"/>
                <a:gd name="T59" fmla="*/ 13302444 h 21600"/>
                <a:gd name="T60" fmla="*/ 12552245 w 21600"/>
                <a:gd name="T61" fmla="*/ 19001575 h 21600"/>
                <a:gd name="T62" fmla="*/ 12552245 w 21600"/>
                <a:gd name="T63" fmla="*/ 42439564 h 21600"/>
                <a:gd name="T64" fmla="*/ 1255224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AutoShape 7"/>
            <p:cNvSpPr>
              <a:spLocks/>
            </p:cNvSpPr>
            <p:nvPr/>
          </p:nvSpPr>
          <p:spPr bwMode="auto">
            <a:xfrm>
              <a:off x="4114881" y="1855736"/>
              <a:ext cx="295263" cy="723240"/>
            </a:xfrm>
            <a:custGeom>
              <a:avLst/>
              <a:gdLst>
                <a:gd name="T0" fmla="*/ 8691604 w 21600"/>
                <a:gd name="T1" fmla="*/ 6018194 h 21600"/>
                <a:gd name="T2" fmla="*/ 7912825 w 21600"/>
                <a:gd name="T3" fmla="*/ 10766874 h 21600"/>
                <a:gd name="T4" fmla="*/ 6096775 w 21600"/>
                <a:gd name="T5" fmla="*/ 12667717 h 21600"/>
                <a:gd name="T6" fmla="*/ 4280748 w 21600"/>
                <a:gd name="T7" fmla="*/ 10766874 h 21600"/>
                <a:gd name="T8" fmla="*/ 3632053 w 21600"/>
                <a:gd name="T9" fmla="*/ 6018194 h 21600"/>
                <a:gd name="T10" fmla="*/ 4280748 w 21600"/>
                <a:gd name="T11" fmla="*/ 1900843 h 21600"/>
                <a:gd name="T12" fmla="*/ 6096775 w 21600"/>
                <a:gd name="T13" fmla="*/ 0 h 21600"/>
                <a:gd name="T14" fmla="*/ 7912825 w 21600"/>
                <a:gd name="T15" fmla="*/ 1900843 h 21600"/>
                <a:gd name="T16" fmla="*/ 8691604 w 21600"/>
                <a:gd name="T17" fmla="*/ 6018194 h 21600"/>
                <a:gd name="T18" fmla="*/ 12323657 w 21600"/>
                <a:gd name="T19" fmla="*/ 42439564 h 21600"/>
                <a:gd name="T20" fmla="*/ 11156326 w 21600"/>
                <a:gd name="T21" fmla="*/ 45290799 h 21600"/>
                <a:gd name="T22" fmla="*/ 9988445 w 21600"/>
                <a:gd name="T23" fmla="*/ 42439564 h 21600"/>
                <a:gd name="T24" fmla="*/ 9988445 w 21600"/>
                <a:gd name="T25" fmla="*/ 21852810 h 21600"/>
                <a:gd name="T26" fmla="*/ 9469809 w 21600"/>
                <a:gd name="T27" fmla="*/ 21852810 h 21600"/>
                <a:gd name="T28" fmla="*/ 9469809 w 21600"/>
                <a:gd name="T29" fmla="*/ 70945353 h 21600"/>
                <a:gd name="T30" fmla="*/ 8042908 w 21600"/>
                <a:gd name="T31" fmla="*/ 74112253 h 21600"/>
                <a:gd name="T32" fmla="*/ 6485901 w 21600"/>
                <a:gd name="T33" fmla="*/ 70945353 h 21600"/>
                <a:gd name="T34" fmla="*/ 6485901 w 21600"/>
                <a:gd name="T35" fmla="*/ 42123899 h 21600"/>
                <a:gd name="T36" fmla="*/ 5837755 w 21600"/>
                <a:gd name="T37" fmla="*/ 42123899 h 21600"/>
                <a:gd name="T38" fmla="*/ 5837755 w 21600"/>
                <a:gd name="T39" fmla="*/ 70945353 h 21600"/>
                <a:gd name="T40" fmla="*/ 4280748 w 21600"/>
                <a:gd name="T41" fmla="*/ 74112253 h 21600"/>
                <a:gd name="T42" fmla="*/ 2853848 w 21600"/>
                <a:gd name="T43" fmla="*/ 70945353 h 21600"/>
                <a:gd name="T44" fmla="*/ 2853848 w 21600"/>
                <a:gd name="T45" fmla="*/ 21852810 h 21600"/>
                <a:gd name="T46" fmla="*/ 2335212 w 21600"/>
                <a:gd name="T47" fmla="*/ 21852810 h 21600"/>
                <a:gd name="T48" fmla="*/ 2335212 w 21600"/>
                <a:gd name="T49" fmla="*/ 42439564 h 21600"/>
                <a:gd name="T50" fmla="*/ 1167331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13441 w 21600"/>
                <a:gd name="T57" fmla="*/ 13302444 h 21600"/>
                <a:gd name="T58" fmla="*/ 9210216 w 21600"/>
                <a:gd name="T59" fmla="*/ 13302444 h 21600"/>
                <a:gd name="T60" fmla="*/ 12323657 w 21600"/>
                <a:gd name="T61" fmla="*/ 19001575 h 21600"/>
                <a:gd name="T62" fmla="*/ 12323657 w 21600"/>
                <a:gd name="T63" fmla="*/ 42439564 h 21600"/>
                <a:gd name="T64" fmla="*/ 1232365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AutoShape 8"/>
            <p:cNvSpPr>
              <a:spLocks/>
            </p:cNvSpPr>
            <p:nvPr/>
          </p:nvSpPr>
          <p:spPr bwMode="auto">
            <a:xfrm>
              <a:off x="5056230" y="1855736"/>
              <a:ext cx="298438" cy="723240"/>
            </a:xfrm>
            <a:custGeom>
              <a:avLst/>
              <a:gdLst>
                <a:gd name="T0" fmla="*/ 8760416 w 21600"/>
                <a:gd name="T1" fmla="*/ 6018194 h 21600"/>
                <a:gd name="T2" fmla="*/ 8106648 w 21600"/>
                <a:gd name="T3" fmla="*/ 10766874 h 21600"/>
                <a:gd name="T4" fmla="*/ 6276122 w 21600"/>
                <a:gd name="T5" fmla="*/ 12667717 h 21600"/>
                <a:gd name="T6" fmla="*/ 4445597 w 21600"/>
                <a:gd name="T7" fmla="*/ 10766874 h 21600"/>
                <a:gd name="T8" fmla="*/ 3661075 w 21600"/>
                <a:gd name="T9" fmla="*/ 6018194 h 21600"/>
                <a:gd name="T10" fmla="*/ 4445597 w 21600"/>
                <a:gd name="T11" fmla="*/ 1900843 h 21600"/>
                <a:gd name="T12" fmla="*/ 6276122 w 21600"/>
                <a:gd name="T13" fmla="*/ 0 h 21600"/>
                <a:gd name="T14" fmla="*/ 8106648 w 21600"/>
                <a:gd name="T15" fmla="*/ 1900843 h 21600"/>
                <a:gd name="T16" fmla="*/ 8760416 w 21600"/>
                <a:gd name="T17" fmla="*/ 6018194 h 21600"/>
                <a:gd name="T18" fmla="*/ 12552245 w 21600"/>
                <a:gd name="T19" fmla="*/ 42439564 h 21600"/>
                <a:gd name="T20" fmla="*/ 11375463 w 21600"/>
                <a:gd name="T21" fmla="*/ 45290799 h 21600"/>
                <a:gd name="T22" fmla="*/ 10067951 w 21600"/>
                <a:gd name="T23" fmla="*/ 42439564 h 21600"/>
                <a:gd name="T24" fmla="*/ 10067951 w 21600"/>
                <a:gd name="T25" fmla="*/ 21852810 h 21600"/>
                <a:gd name="T26" fmla="*/ 9544937 w 21600"/>
                <a:gd name="T27" fmla="*/ 21852810 h 21600"/>
                <a:gd name="T28" fmla="*/ 9544937 w 21600"/>
                <a:gd name="T29" fmla="*/ 70945353 h 21600"/>
                <a:gd name="T30" fmla="*/ 8106648 w 21600"/>
                <a:gd name="T31" fmla="*/ 74112253 h 21600"/>
                <a:gd name="T32" fmla="*/ 6668383 w 21600"/>
                <a:gd name="T33" fmla="*/ 70945353 h 21600"/>
                <a:gd name="T34" fmla="*/ 6668383 w 21600"/>
                <a:gd name="T35" fmla="*/ 42123899 h 21600"/>
                <a:gd name="T36" fmla="*/ 5883862 w 21600"/>
                <a:gd name="T37" fmla="*/ 42123899 h 21600"/>
                <a:gd name="T38" fmla="*/ 5883862 w 21600"/>
                <a:gd name="T39" fmla="*/ 70945353 h 21600"/>
                <a:gd name="T40" fmla="*/ 4445597 w 21600"/>
                <a:gd name="T41" fmla="*/ 74112253 h 21600"/>
                <a:gd name="T42" fmla="*/ 3007308 w 21600"/>
                <a:gd name="T43" fmla="*/ 70945353 h 21600"/>
                <a:gd name="T44" fmla="*/ 3007308 w 21600"/>
                <a:gd name="T45" fmla="*/ 21852810 h 21600"/>
                <a:gd name="T46" fmla="*/ 2353540 w 21600"/>
                <a:gd name="T47" fmla="*/ 21852810 h 21600"/>
                <a:gd name="T48" fmla="*/ 2353540 w 21600"/>
                <a:gd name="T49" fmla="*/ 42439564 h 21600"/>
                <a:gd name="T50" fmla="*/ 1176782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68815 w 21600"/>
                <a:gd name="T57" fmla="*/ 13302444 h 21600"/>
                <a:gd name="T58" fmla="*/ 9283430 w 21600"/>
                <a:gd name="T59" fmla="*/ 13302444 h 21600"/>
                <a:gd name="T60" fmla="*/ 12552245 w 21600"/>
                <a:gd name="T61" fmla="*/ 19001575 h 21600"/>
                <a:gd name="T62" fmla="*/ 12552245 w 21600"/>
                <a:gd name="T63" fmla="*/ 42439564 h 21600"/>
                <a:gd name="T64" fmla="*/ 1255224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AutoShape 9"/>
            <p:cNvSpPr>
              <a:spLocks/>
            </p:cNvSpPr>
            <p:nvPr/>
          </p:nvSpPr>
          <p:spPr bwMode="auto">
            <a:xfrm>
              <a:off x="3184645" y="1855736"/>
              <a:ext cx="292088" cy="723240"/>
            </a:xfrm>
            <a:custGeom>
              <a:avLst/>
              <a:gdLst>
                <a:gd name="T0" fmla="*/ 8531889 w 21600"/>
                <a:gd name="T1" fmla="*/ 6018194 h 21600"/>
                <a:gd name="T2" fmla="*/ 7767422 w 21600"/>
                <a:gd name="T3" fmla="*/ 10766874 h 21600"/>
                <a:gd name="T4" fmla="*/ 5984771 w 21600"/>
                <a:gd name="T5" fmla="*/ 12667717 h 21600"/>
                <a:gd name="T6" fmla="*/ 4329794 w 21600"/>
                <a:gd name="T7" fmla="*/ 10766874 h 21600"/>
                <a:gd name="T8" fmla="*/ 3565327 w 21600"/>
                <a:gd name="T9" fmla="*/ 6018194 h 21600"/>
                <a:gd name="T10" fmla="*/ 4202095 w 21600"/>
                <a:gd name="T11" fmla="*/ 1900843 h 21600"/>
                <a:gd name="T12" fmla="*/ 5984771 w 21600"/>
                <a:gd name="T13" fmla="*/ 0 h 21600"/>
                <a:gd name="T14" fmla="*/ 7767422 w 21600"/>
                <a:gd name="T15" fmla="*/ 1900843 h 21600"/>
                <a:gd name="T16" fmla="*/ 8531889 w 21600"/>
                <a:gd name="T17" fmla="*/ 6018194 h 21600"/>
                <a:gd name="T18" fmla="*/ 12097217 w 21600"/>
                <a:gd name="T19" fmla="*/ 42439564 h 21600"/>
                <a:gd name="T20" fmla="*/ 10951333 w 21600"/>
                <a:gd name="T21" fmla="*/ 45290799 h 21600"/>
                <a:gd name="T22" fmla="*/ 9804904 w 21600"/>
                <a:gd name="T23" fmla="*/ 42439564 h 21600"/>
                <a:gd name="T24" fmla="*/ 9804904 w 21600"/>
                <a:gd name="T25" fmla="*/ 21852810 h 21600"/>
                <a:gd name="T26" fmla="*/ 9295812 w 21600"/>
                <a:gd name="T27" fmla="*/ 21852810 h 21600"/>
                <a:gd name="T28" fmla="*/ 9295812 w 21600"/>
                <a:gd name="T29" fmla="*/ 70945353 h 21600"/>
                <a:gd name="T30" fmla="*/ 7895122 w 21600"/>
                <a:gd name="T31" fmla="*/ 74112253 h 21600"/>
                <a:gd name="T32" fmla="*/ 6494407 w 21600"/>
                <a:gd name="T33" fmla="*/ 70945353 h 21600"/>
                <a:gd name="T34" fmla="*/ 6494407 w 21600"/>
                <a:gd name="T35" fmla="*/ 42123899 h 21600"/>
                <a:gd name="T36" fmla="*/ 5730485 w 21600"/>
                <a:gd name="T37" fmla="*/ 42123899 h 21600"/>
                <a:gd name="T38" fmla="*/ 5730485 w 21600"/>
                <a:gd name="T39" fmla="*/ 70945353 h 21600"/>
                <a:gd name="T40" fmla="*/ 4329794 w 21600"/>
                <a:gd name="T41" fmla="*/ 74112253 h 21600"/>
                <a:gd name="T42" fmla="*/ 2801405 w 21600"/>
                <a:gd name="T43" fmla="*/ 70945353 h 21600"/>
                <a:gd name="T44" fmla="*/ 2801405 w 21600"/>
                <a:gd name="T45" fmla="*/ 21852810 h 21600"/>
                <a:gd name="T46" fmla="*/ 2292312 w 21600"/>
                <a:gd name="T47" fmla="*/ 21852810 h 21600"/>
                <a:gd name="T48" fmla="*/ 2292312 w 21600"/>
                <a:gd name="T49" fmla="*/ 42439564 h 21600"/>
                <a:gd name="T50" fmla="*/ 114588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83366 w 21600"/>
                <a:gd name="T57" fmla="*/ 13302444 h 21600"/>
                <a:gd name="T58" fmla="*/ 9040982 w 21600"/>
                <a:gd name="T59" fmla="*/ 13302444 h 21600"/>
                <a:gd name="T60" fmla="*/ 12097217 w 21600"/>
                <a:gd name="T61" fmla="*/ 19001575 h 21600"/>
                <a:gd name="T62" fmla="*/ 12097217 w 21600"/>
                <a:gd name="T63" fmla="*/ 42439564 h 21600"/>
                <a:gd name="T64" fmla="*/ 1209721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AutoShape 10"/>
            <p:cNvSpPr>
              <a:spLocks/>
            </p:cNvSpPr>
            <p:nvPr/>
          </p:nvSpPr>
          <p:spPr bwMode="auto">
            <a:xfrm>
              <a:off x="2562821" y="1855438"/>
              <a:ext cx="297137" cy="724215"/>
            </a:xfrm>
            <a:custGeom>
              <a:avLst/>
              <a:gdLst>
                <a:gd name="T0" fmla="*/ 1647698904 w 21600"/>
                <a:gd name="T1" fmla="*/ 2147483647 h 21600"/>
                <a:gd name="T2" fmla="*/ 1500142043 w 21600"/>
                <a:gd name="T3" fmla="*/ 2147483647 h 21600"/>
                <a:gd name="T4" fmla="*/ 1180441235 w 21600"/>
                <a:gd name="T5" fmla="*/ 2147483647 h 21600"/>
                <a:gd name="T6" fmla="*/ 836144756 w 21600"/>
                <a:gd name="T7" fmla="*/ 2147483647 h 21600"/>
                <a:gd name="T8" fmla="*/ 688591858 w 21600"/>
                <a:gd name="T9" fmla="*/ 2147483647 h 21600"/>
                <a:gd name="T10" fmla="*/ 836144756 w 21600"/>
                <a:gd name="T11" fmla="*/ 2136848157 h 21600"/>
                <a:gd name="T12" fmla="*/ 1180441235 w 21600"/>
                <a:gd name="T13" fmla="*/ 0 h 21600"/>
                <a:gd name="T14" fmla="*/ 1500142043 w 21600"/>
                <a:gd name="T15" fmla="*/ 2136848157 h 21600"/>
                <a:gd name="T16" fmla="*/ 1647698904 w 21600"/>
                <a:gd name="T17" fmla="*/ 2147483647 h 21600"/>
                <a:gd name="T18" fmla="*/ 2147483647 w 21600"/>
                <a:gd name="T19" fmla="*/ 2147483647 h 21600"/>
                <a:gd name="T20" fmla="*/ 2139548501 w 21600"/>
                <a:gd name="T21" fmla="*/ 2147483647 h 21600"/>
                <a:gd name="T22" fmla="*/ 1893623042 w 21600"/>
                <a:gd name="T23" fmla="*/ 2147483647 h 21600"/>
                <a:gd name="T24" fmla="*/ 1893623042 w 21600"/>
                <a:gd name="T25" fmla="*/ 2147483647 h 21600"/>
                <a:gd name="T26" fmla="*/ 1795252242 w 21600"/>
                <a:gd name="T27" fmla="*/ 2147483647 h 21600"/>
                <a:gd name="T28" fmla="*/ 1795252242 w 21600"/>
                <a:gd name="T29" fmla="*/ 2147483647 h 21600"/>
                <a:gd name="T30" fmla="*/ 1524737054 w 21600"/>
                <a:gd name="T31" fmla="*/ 2147483647 h 21600"/>
                <a:gd name="T32" fmla="*/ 1254217465 w 21600"/>
                <a:gd name="T33" fmla="*/ 2147483647 h 21600"/>
                <a:gd name="T34" fmla="*/ 1254217465 w 21600"/>
                <a:gd name="T35" fmla="*/ 2147483647 h 21600"/>
                <a:gd name="T36" fmla="*/ 1106664126 w 21600"/>
                <a:gd name="T37" fmla="*/ 2147483647 h 21600"/>
                <a:gd name="T38" fmla="*/ 1106664126 w 21600"/>
                <a:gd name="T39" fmla="*/ 2147483647 h 21600"/>
                <a:gd name="T40" fmla="*/ 836144756 w 21600"/>
                <a:gd name="T41" fmla="*/ 2147483647 h 21600"/>
                <a:gd name="T42" fmla="*/ 565630009 w 21600"/>
                <a:gd name="T43" fmla="*/ 2147483647 h 21600"/>
                <a:gd name="T44" fmla="*/ 565630009 w 21600"/>
                <a:gd name="T45" fmla="*/ 2147483647 h 21600"/>
                <a:gd name="T46" fmla="*/ 442667389 w 21600"/>
                <a:gd name="T47" fmla="*/ 2147483647 h 21600"/>
                <a:gd name="T48" fmla="*/ 442667389 w 21600"/>
                <a:gd name="T49" fmla="*/ 2147483647 h 21600"/>
                <a:gd name="T50" fmla="*/ 22133369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614810787 w 21600"/>
                <a:gd name="T57" fmla="*/ 2147483647 h 21600"/>
                <a:gd name="T58" fmla="*/ 1746070144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11"/>
            <p:cNvSpPr>
              <a:spLocks/>
            </p:cNvSpPr>
            <p:nvPr/>
          </p:nvSpPr>
          <p:spPr bwMode="auto">
            <a:xfrm>
              <a:off x="5680091" y="1855736"/>
              <a:ext cx="296851" cy="723240"/>
            </a:xfrm>
            <a:custGeom>
              <a:avLst/>
              <a:gdLst>
                <a:gd name="T0" fmla="*/ 8707111 w 21600"/>
                <a:gd name="T1" fmla="*/ 6018194 h 21600"/>
                <a:gd name="T2" fmla="*/ 7927360 w 21600"/>
                <a:gd name="T3" fmla="*/ 10766874 h 21600"/>
                <a:gd name="T4" fmla="*/ 6237936 w 21600"/>
                <a:gd name="T5" fmla="*/ 12667717 h 21600"/>
                <a:gd name="T6" fmla="*/ 4418541 w 21600"/>
                <a:gd name="T7" fmla="*/ 10766874 h 21600"/>
                <a:gd name="T8" fmla="*/ 3638790 w 21600"/>
                <a:gd name="T9" fmla="*/ 6018194 h 21600"/>
                <a:gd name="T10" fmla="*/ 4418541 w 21600"/>
                <a:gd name="T11" fmla="*/ 1900843 h 21600"/>
                <a:gd name="T12" fmla="*/ 6237936 w 21600"/>
                <a:gd name="T13" fmla="*/ 0 h 21600"/>
                <a:gd name="T14" fmla="*/ 7927360 w 21600"/>
                <a:gd name="T15" fmla="*/ 1900843 h 21600"/>
                <a:gd name="T16" fmla="*/ 8707111 w 21600"/>
                <a:gd name="T17" fmla="*/ 6018194 h 21600"/>
                <a:gd name="T18" fmla="*/ 12475848 w 21600"/>
                <a:gd name="T19" fmla="*/ 42439564 h 21600"/>
                <a:gd name="T20" fmla="*/ 11176287 w 21600"/>
                <a:gd name="T21" fmla="*/ 45290799 h 21600"/>
                <a:gd name="T22" fmla="*/ 10006672 w 21600"/>
                <a:gd name="T23" fmla="*/ 42439564 h 21600"/>
                <a:gd name="T24" fmla="*/ 10006672 w 21600"/>
                <a:gd name="T25" fmla="*/ 21852810 h 21600"/>
                <a:gd name="T26" fmla="*/ 9486838 w 21600"/>
                <a:gd name="T27" fmla="*/ 21852810 h 21600"/>
                <a:gd name="T28" fmla="*/ 9486838 w 21600"/>
                <a:gd name="T29" fmla="*/ 70945353 h 21600"/>
                <a:gd name="T30" fmla="*/ 8057307 w 21600"/>
                <a:gd name="T31" fmla="*/ 74112253 h 21600"/>
                <a:gd name="T32" fmla="*/ 6627799 w 21600"/>
                <a:gd name="T33" fmla="*/ 70945353 h 21600"/>
                <a:gd name="T34" fmla="*/ 6627799 w 21600"/>
                <a:gd name="T35" fmla="*/ 42123899 h 21600"/>
                <a:gd name="T36" fmla="*/ 5848048 w 21600"/>
                <a:gd name="T37" fmla="*/ 42123899 h 21600"/>
                <a:gd name="T38" fmla="*/ 5848048 w 21600"/>
                <a:gd name="T39" fmla="*/ 70945353 h 21600"/>
                <a:gd name="T40" fmla="*/ 4418541 w 21600"/>
                <a:gd name="T41" fmla="*/ 74112253 h 21600"/>
                <a:gd name="T42" fmla="*/ 2989009 w 21600"/>
                <a:gd name="T43" fmla="*/ 70945353 h 21600"/>
                <a:gd name="T44" fmla="*/ 2989009 w 21600"/>
                <a:gd name="T45" fmla="*/ 21852810 h 21600"/>
                <a:gd name="T46" fmla="*/ 2339229 w 21600"/>
                <a:gd name="T47" fmla="*/ 21852810 h 21600"/>
                <a:gd name="T48" fmla="*/ 2339229 w 21600"/>
                <a:gd name="T49" fmla="*/ 42439564 h 21600"/>
                <a:gd name="T50" fmla="*/ 116961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8926 w 21600"/>
                <a:gd name="T57" fmla="*/ 13302444 h 21600"/>
                <a:gd name="T58" fmla="*/ 9226921 w 21600"/>
                <a:gd name="T59" fmla="*/ 13302444 h 21600"/>
                <a:gd name="T60" fmla="*/ 12475848 w 21600"/>
                <a:gd name="T61" fmla="*/ 19001575 h 21600"/>
                <a:gd name="T62" fmla="*/ 12475848 w 21600"/>
                <a:gd name="T63" fmla="*/ 42439564 h 21600"/>
                <a:gd name="T64" fmla="*/ 12475848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350" y="13200"/>
                  </a:cubicBezTo>
                  <a:cubicBezTo>
                    <a:pt x="18000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AutoShape 12"/>
            <p:cNvSpPr>
              <a:spLocks/>
            </p:cNvSpPr>
            <p:nvPr/>
          </p:nvSpPr>
          <p:spPr bwMode="auto">
            <a:xfrm>
              <a:off x="3808507" y="1855736"/>
              <a:ext cx="295263" cy="723240"/>
            </a:xfrm>
            <a:custGeom>
              <a:avLst/>
              <a:gdLst>
                <a:gd name="T0" fmla="*/ 8691644 w 21600"/>
                <a:gd name="T1" fmla="*/ 6018194 h 21600"/>
                <a:gd name="T2" fmla="*/ 7912841 w 21600"/>
                <a:gd name="T3" fmla="*/ 10766874 h 21600"/>
                <a:gd name="T4" fmla="*/ 6096811 w 21600"/>
                <a:gd name="T5" fmla="*/ 12667717 h 21600"/>
                <a:gd name="T6" fmla="*/ 4280781 w 21600"/>
                <a:gd name="T7" fmla="*/ 10766874 h 21600"/>
                <a:gd name="T8" fmla="*/ 3632060 w 21600"/>
                <a:gd name="T9" fmla="*/ 6018194 h 21600"/>
                <a:gd name="T10" fmla="*/ 4280781 w 21600"/>
                <a:gd name="T11" fmla="*/ 1900843 h 21600"/>
                <a:gd name="T12" fmla="*/ 6096811 w 21600"/>
                <a:gd name="T13" fmla="*/ 0 h 21600"/>
                <a:gd name="T14" fmla="*/ 7912841 w 21600"/>
                <a:gd name="T15" fmla="*/ 1900843 h 21600"/>
                <a:gd name="T16" fmla="*/ 8691644 w 21600"/>
                <a:gd name="T17" fmla="*/ 6018194 h 21600"/>
                <a:gd name="T18" fmla="*/ 12323705 w 21600"/>
                <a:gd name="T19" fmla="*/ 42439564 h 21600"/>
                <a:gd name="T20" fmla="*/ 11156371 w 21600"/>
                <a:gd name="T21" fmla="*/ 45290799 h 21600"/>
                <a:gd name="T22" fmla="*/ 9988488 w 21600"/>
                <a:gd name="T23" fmla="*/ 42439564 h 21600"/>
                <a:gd name="T24" fmla="*/ 9988488 w 21600"/>
                <a:gd name="T25" fmla="*/ 21852810 h 21600"/>
                <a:gd name="T26" fmla="*/ 9469851 w 21600"/>
                <a:gd name="T27" fmla="*/ 21852810 h 21600"/>
                <a:gd name="T28" fmla="*/ 9469851 w 21600"/>
                <a:gd name="T29" fmla="*/ 70945353 h 21600"/>
                <a:gd name="T30" fmla="*/ 8042924 w 21600"/>
                <a:gd name="T31" fmla="*/ 74112253 h 21600"/>
                <a:gd name="T32" fmla="*/ 6485914 w 21600"/>
                <a:gd name="T33" fmla="*/ 70945353 h 21600"/>
                <a:gd name="T34" fmla="*/ 6485914 w 21600"/>
                <a:gd name="T35" fmla="*/ 42123899 h 21600"/>
                <a:gd name="T36" fmla="*/ 5837791 w 21600"/>
                <a:gd name="T37" fmla="*/ 42123899 h 21600"/>
                <a:gd name="T38" fmla="*/ 5837791 w 21600"/>
                <a:gd name="T39" fmla="*/ 70945353 h 21600"/>
                <a:gd name="T40" fmla="*/ 4280781 w 21600"/>
                <a:gd name="T41" fmla="*/ 74112253 h 21600"/>
                <a:gd name="T42" fmla="*/ 2853854 w 21600"/>
                <a:gd name="T43" fmla="*/ 70945353 h 21600"/>
                <a:gd name="T44" fmla="*/ 2853854 w 21600"/>
                <a:gd name="T45" fmla="*/ 21852810 h 21600"/>
                <a:gd name="T46" fmla="*/ 2335217 w 21600"/>
                <a:gd name="T47" fmla="*/ 21852810 h 21600"/>
                <a:gd name="T48" fmla="*/ 2335217 w 21600"/>
                <a:gd name="T49" fmla="*/ 42439564 h 21600"/>
                <a:gd name="T50" fmla="*/ 116733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2957 w 21600"/>
                <a:gd name="T57" fmla="*/ 13302444 h 21600"/>
                <a:gd name="T58" fmla="*/ 9210258 w 21600"/>
                <a:gd name="T59" fmla="*/ 13302444 h 21600"/>
                <a:gd name="T60" fmla="*/ 12323705 w 21600"/>
                <a:gd name="T61" fmla="*/ 19001575 h 21600"/>
                <a:gd name="T62" fmla="*/ 12323705 w 21600"/>
                <a:gd name="T63" fmla="*/ 42439564 h 21600"/>
                <a:gd name="T64" fmla="*/ 1232370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AutoShape 13"/>
            <p:cNvSpPr>
              <a:spLocks/>
            </p:cNvSpPr>
            <p:nvPr/>
          </p:nvSpPr>
          <p:spPr bwMode="auto">
            <a:xfrm>
              <a:off x="4432368" y="1855736"/>
              <a:ext cx="295263" cy="723240"/>
            </a:xfrm>
            <a:custGeom>
              <a:avLst/>
              <a:gdLst>
                <a:gd name="T0" fmla="*/ 8548045 w 21600"/>
                <a:gd name="T1" fmla="*/ 6018194 h 21600"/>
                <a:gd name="T2" fmla="*/ 7910132 w 21600"/>
                <a:gd name="T3" fmla="*/ 10766874 h 21600"/>
                <a:gd name="T4" fmla="*/ 6123980 w 21600"/>
                <a:gd name="T5" fmla="*/ 12667717 h 21600"/>
                <a:gd name="T6" fmla="*/ 4337828 w 21600"/>
                <a:gd name="T7" fmla="*/ 10766874 h 21600"/>
                <a:gd name="T8" fmla="*/ 3572327 w 21600"/>
                <a:gd name="T9" fmla="*/ 6018194 h 21600"/>
                <a:gd name="T10" fmla="*/ 4337828 w 21600"/>
                <a:gd name="T11" fmla="*/ 1900843 h 21600"/>
                <a:gd name="T12" fmla="*/ 6123980 w 21600"/>
                <a:gd name="T13" fmla="*/ 0 h 21600"/>
                <a:gd name="T14" fmla="*/ 7910132 w 21600"/>
                <a:gd name="T15" fmla="*/ 1900843 h 21600"/>
                <a:gd name="T16" fmla="*/ 8548045 w 21600"/>
                <a:gd name="T17" fmla="*/ 6018194 h 21600"/>
                <a:gd name="T18" fmla="*/ 12247959 w 21600"/>
                <a:gd name="T19" fmla="*/ 42439564 h 21600"/>
                <a:gd name="T20" fmla="*/ 11099721 w 21600"/>
                <a:gd name="T21" fmla="*/ 45290799 h 21600"/>
                <a:gd name="T22" fmla="*/ 9951458 w 21600"/>
                <a:gd name="T23" fmla="*/ 42439564 h 21600"/>
                <a:gd name="T24" fmla="*/ 9951458 w 21600"/>
                <a:gd name="T25" fmla="*/ 21852810 h 21600"/>
                <a:gd name="T26" fmla="*/ 9313545 w 21600"/>
                <a:gd name="T27" fmla="*/ 21852810 h 21600"/>
                <a:gd name="T28" fmla="*/ 9313545 w 21600"/>
                <a:gd name="T29" fmla="*/ 70945353 h 21600"/>
                <a:gd name="T30" fmla="*/ 7910132 w 21600"/>
                <a:gd name="T31" fmla="*/ 74112253 h 21600"/>
                <a:gd name="T32" fmla="*/ 6506718 w 21600"/>
                <a:gd name="T33" fmla="*/ 70945353 h 21600"/>
                <a:gd name="T34" fmla="*/ 6506718 w 21600"/>
                <a:gd name="T35" fmla="*/ 42123899 h 21600"/>
                <a:gd name="T36" fmla="*/ 5741241 w 21600"/>
                <a:gd name="T37" fmla="*/ 42123899 h 21600"/>
                <a:gd name="T38" fmla="*/ 5741241 w 21600"/>
                <a:gd name="T39" fmla="*/ 70945353 h 21600"/>
                <a:gd name="T40" fmla="*/ 4337828 w 21600"/>
                <a:gd name="T41" fmla="*/ 74112253 h 21600"/>
                <a:gd name="T42" fmla="*/ 2934414 w 21600"/>
                <a:gd name="T43" fmla="*/ 70945353 h 21600"/>
                <a:gd name="T44" fmla="*/ 2934414 w 21600"/>
                <a:gd name="T45" fmla="*/ 21852810 h 21600"/>
                <a:gd name="T46" fmla="*/ 2296501 w 21600"/>
                <a:gd name="T47" fmla="*/ 21852810 h 21600"/>
                <a:gd name="T48" fmla="*/ 2296501 w 21600"/>
                <a:gd name="T49" fmla="*/ 42439564 h 21600"/>
                <a:gd name="T50" fmla="*/ 1148239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89565 w 21600"/>
                <a:gd name="T57" fmla="*/ 13302444 h 21600"/>
                <a:gd name="T58" fmla="*/ 9058394 w 21600"/>
                <a:gd name="T59" fmla="*/ 13302444 h 21600"/>
                <a:gd name="T60" fmla="*/ 12247959 w 21600"/>
                <a:gd name="T61" fmla="*/ 19001575 h 21600"/>
                <a:gd name="T62" fmla="*/ 12247959 w 21600"/>
                <a:gd name="T63" fmla="*/ 42439564 h 21600"/>
                <a:gd name="T64" fmla="*/ 1224795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AutoShape 14"/>
            <p:cNvSpPr>
              <a:spLocks/>
            </p:cNvSpPr>
            <p:nvPr/>
          </p:nvSpPr>
          <p:spPr bwMode="auto">
            <a:xfrm>
              <a:off x="6016627" y="1855736"/>
              <a:ext cx="295263" cy="723240"/>
            </a:xfrm>
            <a:custGeom>
              <a:avLst/>
              <a:gdLst>
                <a:gd name="T0" fmla="*/ 8638223 w 21600"/>
                <a:gd name="T1" fmla="*/ 6018194 h 21600"/>
                <a:gd name="T2" fmla="*/ 7864221 w 21600"/>
                <a:gd name="T3" fmla="*/ 10766874 h 21600"/>
                <a:gd name="T4" fmla="*/ 6059329 w 21600"/>
                <a:gd name="T5" fmla="*/ 12667717 h 21600"/>
                <a:gd name="T6" fmla="*/ 4254460 w 21600"/>
                <a:gd name="T7" fmla="*/ 10766874 h 21600"/>
                <a:gd name="T8" fmla="*/ 3609737 w 21600"/>
                <a:gd name="T9" fmla="*/ 6018194 h 21600"/>
                <a:gd name="T10" fmla="*/ 4254460 w 21600"/>
                <a:gd name="T11" fmla="*/ 1900843 h 21600"/>
                <a:gd name="T12" fmla="*/ 6059329 w 21600"/>
                <a:gd name="T13" fmla="*/ 0 h 21600"/>
                <a:gd name="T14" fmla="*/ 7864221 w 21600"/>
                <a:gd name="T15" fmla="*/ 1900843 h 21600"/>
                <a:gd name="T16" fmla="*/ 8638223 w 21600"/>
                <a:gd name="T17" fmla="*/ 6018194 h 21600"/>
                <a:gd name="T18" fmla="*/ 12247959 w 21600"/>
                <a:gd name="T19" fmla="*/ 42439564 h 21600"/>
                <a:gd name="T20" fmla="*/ 11087814 w 21600"/>
                <a:gd name="T21" fmla="*/ 45290799 h 21600"/>
                <a:gd name="T22" fmla="*/ 9927074 w 21600"/>
                <a:gd name="T23" fmla="*/ 42439564 h 21600"/>
                <a:gd name="T24" fmla="*/ 9927074 w 21600"/>
                <a:gd name="T25" fmla="*/ 21852810 h 21600"/>
                <a:gd name="T26" fmla="*/ 9411653 w 21600"/>
                <a:gd name="T27" fmla="*/ 21852810 h 21600"/>
                <a:gd name="T28" fmla="*/ 9411653 w 21600"/>
                <a:gd name="T29" fmla="*/ 70945353 h 21600"/>
                <a:gd name="T30" fmla="*/ 7993499 w 21600"/>
                <a:gd name="T31" fmla="*/ 74112253 h 21600"/>
                <a:gd name="T32" fmla="*/ 6446068 w 21600"/>
                <a:gd name="T33" fmla="*/ 70945353 h 21600"/>
                <a:gd name="T34" fmla="*/ 6446068 w 21600"/>
                <a:gd name="T35" fmla="*/ 42123899 h 21600"/>
                <a:gd name="T36" fmla="*/ 5801916 w 21600"/>
                <a:gd name="T37" fmla="*/ 42123899 h 21600"/>
                <a:gd name="T38" fmla="*/ 5801916 w 21600"/>
                <a:gd name="T39" fmla="*/ 70945353 h 21600"/>
                <a:gd name="T40" fmla="*/ 4254460 w 21600"/>
                <a:gd name="T41" fmla="*/ 74112253 h 21600"/>
                <a:gd name="T42" fmla="*/ 2836307 w 21600"/>
                <a:gd name="T43" fmla="*/ 70945353 h 21600"/>
                <a:gd name="T44" fmla="*/ 2836307 w 21600"/>
                <a:gd name="T45" fmla="*/ 21852810 h 21600"/>
                <a:gd name="T46" fmla="*/ 2320885 w 21600"/>
                <a:gd name="T47" fmla="*/ 21852810 h 21600"/>
                <a:gd name="T48" fmla="*/ 2320885 w 21600"/>
                <a:gd name="T49" fmla="*/ 42439564 h 21600"/>
                <a:gd name="T50" fmla="*/ 1160145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094315 w 21600"/>
                <a:gd name="T57" fmla="*/ 13302444 h 21600"/>
                <a:gd name="T58" fmla="*/ 9153644 w 21600"/>
                <a:gd name="T59" fmla="*/ 13302444 h 21600"/>
                <a:gd name="T60" fmla="*/ 12247959 w 21600"/>
                <a:gd name="T61" fmla="*/ 19001575 h 21600"/>
                <a:gd name="T62" fmla="*/ 12247959 w 21600"/>
                <a:gd name="T63" fmla="*/ 42439564 h 21600"/>
                <a:gd name="T64" fmla="*/ 1224795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AutoShape 15"/>
            <p:cNvSpPr>
              <a:spLocks/>
            </p:cNvSpPr>
            <p:nvPr/>
          </p:nvSpPr>
          <p:spPr bwMode="auto">
            <a:xfrm>
              <a:off x="6642075" y="1855736"/>
              <a:ext cx="293676" cy="723240"/>
            </a:xfrm>
            <a:custGeom>
              <a:avLst/>
              <a:gdLst>
                <a:gd name="T0" fmla="*/ 8531889 w 21600"/>
                <a:gd name="T1" fmla="*/ 6018194 h 21600"/>
                <a:gd name="T2" fmla="*/ 7767422 w 21600"/>
                <a:gd name="T3" fmla="*/ 10766874 h 21600"/>
                <a:gd name="T4" fmla="*/ 5984771 w 21600"/>
                <a:gd name="T5" fmla="*/ 12667717 h 21600"/>
                <a:gd name="T6" fmla="*/ 4202095 w 21600"/>
                <a:gd name="T7" fmla="*/ 10766874 h 21600"/>
                <a:gd name="T8" fmla="*/ 3438196 w 21600"/>
                <a:gd name="T9" fmla="*/ 6018194 h 21600"/>
                <a:gd name="T10" fmla="*/ 4202095 w 21600"/>
                <a:gd name="T11" fmla="*/ 1900843 h 21600"/>
                <a:gd name="T12" fmla="*/ 5984771 w 21600"/>
                <a:gd name="T13" fmla="*/ 0 h 21600"/>
                <a:gd name="T14" fmla="*/ 7767422 w 21600"/>
                <a:gd name="T15" fmla="*/ 1900843 h 21600"/>
                <a:gd name="T16" fmla="*/ 8531889 w 21600"/>
                <a:gd name="T17" fmla="*/ 6018194 h 21600"/>
                <a:gd name="T18" fmla="*/ 12097217 w 21600"/>
                <a:gd name="T19" fmla="*/ 42439564 h 21600"/>
                <a:gd name="T20" fmla="*/ 10951333 w 21600"/>
                <a:gd name="T21" fmla="*/ 45290799 h 21600"/>
                <a:gd name="T22" fmla="*/ 9804904 w 21600"/>
                <a:gd name="T23" fmla="*/ 42439564 h 21600"/>
                <a:gd name="T24" fmla="*/ 9804904 w 21600"/>
                <a:gd name="T25" fmla="*/ 21852810 h 21600"/>
                <a:gd name="T26" fmla="*/ 9295812 w 21600"/>
                <a:gd name="T27" fmla="*/ 21852810 h 21600"/>
                <a:gd name="T28" fmla="*/ 9295812 w 21600"/>
                <a:gd name="T29" fmla="*/ 70945353 h 21600"/>
                <a:gd name="T30" fmla="*/ 7767422 w 21600"/>
                <a:gd name="T31" fmla="*/ 74112253 h 21600"/>
                <a:gd name="T32" fmla="*/ 6366732 w 21600"/>
                <a:gd name="T33" fmla="*/ 70945353 h 21600"/>
                <a:gd name="T34" fmla="*/ 6366732 w 21600"/>
                <a:gd name="T35" fmla="*/ 42123899 h 21600"/>
                <a:gd name="T36" fmla="*/ 5730485 w 21600"/>
                <a:gd name="T37" fmla="*/ 42123899 h 21600"/>
                <a:gd name="T38" fmla="*/ 5730485 w 21600"/>
                <a:gd name="T39" fmla="*/ 70945353 h 21600"/>
                <a:gd name="T40" fmla="*/ 4202095 w 21600"/>
                <a:gd name="T41" fmla="*/ 74112253 h 21600"/>
                <a:gd name="T42" fmla="*/ 2801405 w 21600"/>
                <a:gd name="T43" fmla="*/ 70945353 h 21600"/>
                <a:gd name="T44" fmla="*/ 2801405 w 21600"/>
                <a:gd name="T45" fmla="*/ 21852810 h 21600"/>
                <a:gd name="T46" fmla="*/ 2292312 w 21600"/>
                <a:gd name="T47" fmla="*/ 21852810 h 21600"/>
                <a:gd name="T48" fmla="*/ 2292312 w 21600"/>
                <a:gd name="T49" fmla="*/ 42439564 h 21600"/>
                <a:gd name="T50" fmla="*/ 114588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056235 w 21600"/>
                <a:gd name="T57" fmla="*/ 13302444 h 21600"/>
                <a:gd name="T58" fmla="*/ 9040982 w 21600"/>
                <a:gd name="T59" fmla="*/ 13302444 h 21600"/>
                <a:gd name="T60" fmla="*/ 12097217 w 21600"/>
                <a:gd name="T61" fmla="*/ 19001575 h 21600"/>
                <a:gd name="T62" fmla="*/ 12097217 w 21600"/>
                <a:gd name="T63" fmla="*/ 42439564 h 21600"/>
                <a:gd name="T64" fmla="*/ 1209721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AutoShape 16"/>
            <p:cNvSpPr>
              <a:spLocks/>
            </p:cNvSpPr>
            <p:nvPr/>
          </p:nvSpPr>
          <p:spPr bwMode="auto">
            <a:xfrm>
              <a:off x="6332526" y="1855736"/>
              <a:ext cx="296850" cy="723240"/>
            </a:xfrm>
            <a:custGeom>
              <a:avLst/>
              <a:gdLst>
                <a:gd name="T0" fmla="*/ 8707070 w 21600"/>
                <a:gd name="T1" fmla="*/ 6018194 h 21600"/>
                <a:gd name="T2" fmla="*/ 8057291 w 21600"/>
                <a:gd name="T3" fmla="*/ 10766874 h 21600"/>
                <a:gd name="T4" fmla="*/ 6237900 w 21600"/>
                <a:gd name="T5" fmla="*/ 12667717 h 21600"/>
                <a:gd name="T6" fmla="*/ 4418508 w 21600"/>
                <a:gd name="T7" fmla="*/ 10766874 h 21600"/>
                <a:gd name="T8" fmla="*/ 3638783 w 21600"/>
                <a:gd name="T9" fmla="*/ 6018194 h 21600"/>
                <a:gd name="T10" fmla="*/ 4418508 w 21600"/>
                <a:gd name="T11" fmla="*/ 1900843 h 21600"/>
                <a:gd name="T12" fmla="*/ 6237900 w 21600"/>
                <a:gd name="T13" fmla="*/ 0 h 21600"/>
                <a:gd name="T14" fmla="*/ 8057291 w 21600"/>
                <a:gd name="T15" fmla="*/ 1900843 h 21600"/>
                <a:gd name="T16" fmla="*/ 8707070 w 21600"/>
                <a:gd name="T17" fmla="*/ 6018194 h 21600"/>
                <a:gd name="T18" fmla="*/ 12475799 w 21600"/>
                <a:gd name="T19" fmla="*/ 42439564 h 21600"/>
                <a:gd name="T20" fmla="*/ 11306187 w 21600"/>
                <a:gd name="T21" fmla="*/ 45290799 h 21600"/>
                <a:gd name="T22" fmla="*/ 10136599 w 21600"/>
                <a:gd name="T23" fmla="*/ 42439564 h 21600"/>
                <a:gd name="T24" fmla="*/ 10136599 w 21600"/>
                <a:gd name="T25" fmla="*/ 21852810 h 21600"/>
                <a:gd name="T26" fmla="*/ 9486796 w 21600"/>
                <a:gd name="T27" fmla="*/ 21852810 h 21600"/>
                <a:gd name="T28" fmla="*/ 9486796 w 21600"/>
                <a:gd name="T29" fmla="*/ 70945353 h 21600"/>
                <a:gd name="T30" fmla="*/ 8057291 w 21600"/>
                <a:gd name="T31" fmla="*/ 74112253 h 21600"/>
                <a:gd name="T32" fmla="*/ 6627762 w 21600"/>
                <a:gd name="T33" fmla="*/ 70945353 h 21600"/>
                <a:gd name="T34" fmla="*/ 6627762 w 21600"/>
                <a:gd name="T35" fmla="*/ 42123899 h 21600"/>
                <a:gd name="T36" fmla="*/ 5848037 w 21600"/>
                <a:gd name="T37" fmla="*/ 42123899 h 21600"/>
                <a:gd name="T38" fmla="*/ 5848037 w 21600"/>
                <a:gd name="T39" fmla="*/ 70945353 h 21600"/>
                <a:gd name="T40" fmla="*/ 4418508 w 21600"/>
                <a:gd name="T41" fmla="*/ 74112253 h 21600"/>
                <a:gd name="T42" fmla="*/ 2989004 w 21600"/>
                <a:gd name="T43" fmla="*/ 70945353 h 21600"/>
                <a:gd name="T44" fmla="*/ 2989004 w 21600"/>
                <a:gd name="T45" fmla="*/ 21852810 h 21600"/>
                <a:gd name="T46" fmla="*/ 2339224 w 21600"/>
                <a:gd name="T47" fmla="*/ 21852810 h 21600"/>
                <a:gd name="T48" fmla="*/ 2339224 w 21600"/>
                <a:gd name="T49" fmla="*/ 42439564 h 21600"/>
                <a:gd name="T50" fmla="*/ 1169612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8896 w 21600"/>
                <a:gd name="T57" fmla="*/ 13302444 h 21600"/>
                <a:gd name="T58" fmla="*/ 9226903 w 21600"/>
                <a:gd name="T59" fmla="*/ 13302444 h 21600"/>
                <a:gd name="T60" fmla="*/ 12475799 w 21600"/>
                <a:gd name="T61" fmla="*/ 19001575 h 21600"/>
                <a:gd name="T62" fmla="*/ 12475799 w 21600"/>
                <a:gd name="T63" fmla="*/ 42439564 h 21600"/>
                <a:gd name="T64" fmla="*/ 1247579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AutoShape 17"/>
            <p:cNvSpPr>
              <a:spLocks/>
            </p:cNvSpPr>
            <p:nvPr/>
          </p:nvSpPr>
          <p:spPr bwMode="auto">
            <a:xfrm>
              <a:off x="6957975" y="1855736"/>
              <a:ext cx="296850" cy="723240"/>
            </a:xfrm>
            <a:custGeom>
              <a:avLst/>
              <a:gdLst>
                <a:gd name="T0" fmla="*/ 8707111 w 21600"/>
                <a:gd name="T1" fmla="*/ 6018194 h 21600"/>
                <a:gd name="T2" fmla="*/ 7927360 w 21600"/>
                <a:gd name="T3" fmla="*/ 10766874 h 21600"/>
                <a:gd name="T4" fmla="*/ 6237936 w 21600"/>
                <a:gd name="T5" fmla="*/ 12667717 h 21600"/>
                <a:gd name="T6" fmla="*/ 4418541 w 21600"/>
                <a:gd name="T7" fmla="*/ 10766874 h 21600"/>
                <a:gd name="T8" fmla="*/ 3638790 w 21600"/>
                <a:gd name="T9" fmla="*/ 6018194 h 21600"/>
                <a:gd name="T10" fmla="*/ 4418541 w 21600"/>
                <a:gd name="T11" fmla="*/ 1900843 h 21600"/>
                <a:gd name="T12" fmla="*/ 6237936 w 21600"/>
                <a:gd name="T13" fmla="*/ 0 h 21600"/>
                <a:gd name="T14" fmla="*/ 7927360 w 21600"/>
                <a:gd name="T15" fmla="*/ 1900843 h 21600"/>
                <a:gd name="T16" fmla="*/ 8707111 w 21600"/>
                <a:gd name="T17" fmla="*/ 6018194 h 21600"/>
                <a:gd name="T18" fmla="*/ 12475848 w 21600"/>
                <a:gd name="T19" fmla="*/ 42439564 h 21600"/>
                <a:gd name="T20" fmla="*/ 11306233 w 21600"/>
                <a:gd name="T21" fmla="*/ 45290799 h 21600"/>
                <a:gd name="T22" fmla="*/ 10006672 w 21600"/>
                <a:gd name="T23" fmla="*/ 42439564 h 21600"/>
                <a:gd name="T24" fmla="*/ 10006672 w 21600"/>
                <a:gd name="T25" fmla="*/ 21852810 h 21600"/>
                <a:gd name="T26" fmla="*/ 9486838 w 21600"/>
                <a:gd name="T27" fmla="*/ 21852810 h 21600"/>
                <a:gd name="T28" fmla="*/ 9486838 w 21600"/>
                <a:gd name="T29" fmla="*/ 70945353 h 21600"/>
                <a:gd name="T30" fmla="*/ 8057307 w 21600"/>
                <a:gd name="T31" fmla="*/ 74112253 h 21600"/>
                <a:gd name="T32" fmla="*/ 6627799 w 21600"/>
                <a:gd name="T33" fmla="*/ 70945353 h 21600"/>
                <a:gd name="T34" fmla="*/ 6627799 w 21600"/>
                <a:gd name="T35" fmla="*/ 42123899 h 21600"/>
                <a:gd name="T36" fmla="*/ 5848048 w 21600"/>
                <a:gd name="T37" fmla="*/ 42123899 h 21600"/>
                <a:gd name="T38" fmla="*/ 5848048 w 21600"/>
                <a:gd name="T39" fmla="*/ 70945353 h 21600"/>
                <a:gd name="T40" fmla="*/ 4418541 w 21600"/>
                <a:gd name="T41" fmla="*/ 74112253 h 21600"/>
                <a:gd name="T42" fmla="*/ 2989009 w 21600"/>
                <a:gd name="T43" fmla="*/ 70945353 h 21600"/>
                <a:gd name="T44" fmla="*/ 2989009 w 21600"/>
                <a:gd name="T45" fmla="*/ 21852810 h 21600"/>
                <a:gd name="T46" fmla="*/ 2339229 w 21600"/>
                <a:gd name="T47" fmla="*/ 21852810 h 21600"/>
                <a:gd name="T48" fmla="*/ 2339229 w 21600"/>
                <a:gd name="T49" fmla="*/ 42439564 h 21600"/>
                <a:gd name="T50" fmla="*/ 116961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8926 w 21600"/>
                <a:gd name="T57" fmla="*/ 13302444 h 21600"/>
                <a:gd name="T58" fmla="*/ 9226921 w 21600"/>
                <a:gd name="T59" fmla="*/ 13302444 h 21600"/>
                <a:gd name="T60" fmla="*/ 12475848 w 21600"/>
                <a:gd name="T61" fmla="*/ 19001575 h 21600"/>
                <a:gd name="T62" fmla="*/ 12475848 w 21600"/>
                <a:gd name="T63" fmla="*/ 42439564 h 21600"/>
                <a:gd name="T64" fmla="*/ 12475848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AutoShape 53"/>
            <p:cNvSpPr>
              <a:spLocks/>
            </p:cNvSpPr>
            <p:nvPr/>
          </p:nvSpPr>
          <p:spPr bwMode="auto">
            <a:xfrm>
              <a:off x="1122569" y="1795466"/>
              <a:ext cx="872329" cy="872329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2147483647 w 19679"/>
                <a:gd name="T9" fmla="*/ 2147483647 h 19679"/>
                <a:gd name="T10" fmla="*/ 2147483647 w 19679"/>
                <a:gd name="T11" fmla="*/ 2147483647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79"/>
                <a:gd name="T19" fmla="*/ 0 h 19679"/>
                <a:gd name="T20" fmla="*/ 19679 w 19679"/>
                <a:gd name="T21" fmla="*/ 19679 h 196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315B2F"/>
            </a:solidFill>
            <a:ln w="50800">
              <a:noFill/>
              <a:bevel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83" name="Rectangle 59"/>
            <p:cNvSpPr>
              <a:spLocks/>
            </p:cNvSpPr>
            <p:nvPr/>
          </p:nvSpPr>
          <p:spPr bwMode="auto">
            <a:xfrm>
              <a:off x="1284561" y="2060183"/>
              <a:ext cx="651190" cy="363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75"/>
                </a:spcBef>
              </a:pPr>
              <a:r>
                <a:rPr lang="en-US" altLang="zh-CN" sz="1600" b="1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  <a:sym typeface="Arial" pitchFamily="34" charset="0"/>
                </a:rPr>
                <a:t>40%</a:t>
              </a:r>
            </a:p>
          </p:txBody>
        </p:sp>
        <p:sp>
          <p:nvSpPr>
            <p:cNvPr id="84" name="TextBox 13"/>
            <p:cNvSpPr txBox="1">
              <a:spLocks noChangeArrowheads="1"/>
            </p:cNvSpPr>
            <p:nvPr/>
          </p:nvSpPr>
          <p:spPr bwMode="auto">
            <a:xfrm>
              <a:off x="7815384" y="1869972"/>
              <a:ext cx="2235766" cy="25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64976">
                <a:spcBef>
                  <a:spcPct val="20000"/>
                </a:spcBef>
              </a:pPr>
              <a:r>
                <a:rPr lang="zh-CN" altLang="en-US" sz="1300" b="1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单击编辑标题</a:t>
              </a:r>
              <a:endParaRPr lang="en-US" sz="1300" b="1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5" name="TextBox 13"/>
            <p:cNvSpPr txBox="1">
              <a:spLocks noChangeArrowheads="1"/>
            </p:cNvSpPr>
            <p:nvPr/>
          </p:nvSpPr>
          <p:spPr bwMode="auto">
            <a:xfrm>
              <a:off x="7820056" y="2197273"/>
              <a:ext cx="3139839" cy="39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64976">
                <a:spcBef>
                  <a:spcPct val="20000"/>
                </a:spcBef>
              </a:pPr>
              <a:r>
                <a:rPr lang="zh-CN" altLang="en-US" sz="1000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000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86" name="组合 62"/>
          <p:cNvGrpSpPr>
            <a:grpSpLocks/>
          </p:cNvGrpSpPr>
          <p:nvPr/>
        </p:nvGrpSpPr>
        <p:grpSpPr bwMode="auto">
          <a:xfrm>
            <a:off x="857506" y="3029119"/>
            <a:ext cx="7803518" cy="692982"/>
            <a:chOff x="1122569" y="3191192"/>
            <a:chExt cx="9832654" cy="872329"/>
          </a:xfrm>
        </p:grpSpPr>
        <p:sp>
          <p:nvSpPr>
            <p:cNvPr id="87" name="AutoShape 18"/>
            <p:cNvSpPr>
              <a:spLocks/>
            </p:cNvSpPr>
            <p:nvPr/>
          </p:nvSpPr>
          <p:spPr bwMode="auto">
            <a:xfrm>
              <a:off x="4740363" y="3253049"/>
              <a:ext cx="293678" cy="723240"/>
            </a:xfrm>
            <a:custGeom>
              <a:avLst/>
              <a:gdLst>
                <a:gd name="T0" fmla="*/ 8584982 w 21600"/>
                <a:gd name="T1" fmla="*/ 6003098 h 21600"/>
                <a:gd name="T2" fmla="*/ 7815766 w 21600"/>
                <a:gd name="T3" fmla="*/ 10739855 h 21600"/>
                <a:gd name="T4" fmla="*/ 6021998 w 21600"/>
                <a:gd name="T5" fmla="*/ 12635973 h 21600"/>
                <a:gd name="T6" fmla="*/ 4228253 w 21600"/>
                <a:gd name="T7" fmla="*/ 10739855 h 21600"/>
                <a:gd name="T8" fmla="*/ 3587513 w 21600"/>
                <a:gd name="T9" fmla="*/ 6003098 h 21600"/>
                <a:gd name="T10" fmla="*/ 4228253 w 21600"/>
                <a:gd name="T11" fmla="*/ 1896060 h 21600"/>
                <a:gd name="T12" fmla="*/ 6021998 w 21600"/>
                <a:gd name="T13" fmla="*/ 0 h 21600"/>
                <a:gd name="T14" fmla="*/ 7815766 w 21600"/>
                <a:gd name="T15" fmla="*/ 1896060 h 21600"/>
                <a:gd name="T16" fmla="*/ 8584982 w 21600"/>
                <a:gd name="T17" fmla="*/ 6003098 h 21600"/>
                <a:gd name="T18" fmla="*/ 12172495 w 21600"/>
                <a:gd name="T19" fmla="*/ 42333153 h 21600"/>
                <a:gd name="T20" fmla="*/ 11019491 w 21600"/>
                <a:gd name="T21" fmla="*/ 45177301 h 21600"/>
                <a:gd name="T22" fmla="*/ 9865916 w 21600"/>
                <a:gd name="T23" fmla="*/ 42333153 h 21600"/>
                <a:gd name="T24" fmla="*/ 9865916 w 21600"/>
                <a:gd name="T25" fmla="*/ 21798021 h 21600"/>
                <a:gd name="T26" fmla="*/ 9353652 w 21600"/>
                <a:gd name="T27" fmla="*/ 21798021 h 21600"/>
                <a:gd name="T28" fmla="*/ 9353652 w 21600"/>
                <a:gd name="T29" fmla="*/ 70767442 h 21600"/>
                <a:gd name="T30" fmla="*/ 7815766 w 21600"/>
                <a:gd name="T31" fmla="*/ 73926450 h 21600"/>
                <a:gd name="T32" fmla="*/ 6406333 w 21600"/>
                <a:gd name="T33" fmla="*/ 70767442 h 21600"/>
                <a:gd name="T34" fmla="*/ 6406333 w 21600"/>
                <a:gd name="T35" fmla="*/ 42018293 h 21600"/>
                <a:gd name="T36" fmla="*/ 5766162 w 21600"/>
                <a:gd name="T37" fmla="*/ 42018293 h 21600"/>
                <a:gd name="T38" fmla="*/ 5766162 w 21600"/>
                <a:gd name="T39" fmla="*/ 70767442 h 21600"/>
                <a:gd name="T40" fmla="*/ 4228253 w 21600"/>
                <a:gd name="T41" fmla="*/ 73926450 h 21600"/>
                <a:gd name="T42" fmla="*/ 2818843 w 21600"/>
                <a:gd name="T43" fmla="*/ 70767442 h 21600"/>
                <a:gd name="T44" fmla="*/ 2818843 w 21600"/>
                <a:gd name="T45" fmla="*/ 21798021 h 21600"/>
                <a:gd name="T46" fmla="*/ 2306579 w 21600"/>
                <a:gd name="T47" fmla="*/ 21798021 h 21600"/>
                <a:gd name="T48" fmla="*/ 2306579 w 21600"/>
                <a:gd name="T49" fmla="*/ 42333153 h 21600"/>
                <a:gd name="T50" fmla="*/ 115300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75249 w 21600"/>
                <a:gd name="T57" fmla="*/ 13269086 h 21600"/>
                <a:gd name="T58" fmla="*/ 9097246 w 21600"/>
                <a:gd name="T59" fmla="*/ 13269086 h 21600"/>
                <a:gd name="T60" fmla="*/ 12172495 w 21600"/>
                <a:gd name="T61" fmla="*/ 18953931 h 21600"/>
                <a:gd name="T62" fmla="*/ 12172495 w 21600"/>
                <a:gd name="T63" fmla="*/ 42333153 h 21600"/>
                <a:gd name="T64" fmla="*/ 1217249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AutoShape 19"/>
            <p:cNvSpPr>
              <a:spLocks/>
            </p:cNvSpPr>
            <p:nvPr/>
          </p:nvSpPr>
          <p:spPr bwMode="auto">
            <a:xfrm>
              <a:off x="2867174" y="3253049"/>
              <a:ext cx="293678" cy="723240"/>
            </a:xfrm>
            <a:custGeom>
              <a:avLst/>
              <a:gdLst>
                <a:gd name="T0" fmla="*/ 8675632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675632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424065 w 21600"/>
                <a:gd name="T47" fmla="*/ 21798021 h 21600"/>
                <a:gd name="T48" fmla="*/ 2424065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AutoShape 20"/>
            <p:cNvSpPr>
              <a:spLocks/>
            </p:cNvSpPr>
            <p:nvPr/>
          </p:nvSpPr>
          <p:spPr bwMode="auto">
            <a:xfrm>
              <a:off x="2247509" y="3252982"/>
              <a:ext cx="292594" cy="723306"/>
            </a:xfrm>
            <a:custGeom>
              <a:avLst/>
              <a:gdLst>
                <a:gd name="T0" fmla="*/ 1565555491 w 21600"/>
                <a:gd name="T1" fmla="*/ 2147483647 h 21600"/>
                <a:gd name="T2" fmla="*/ 1425279476 w 21600"/>
                <a:gd name="T3" fmla="*/ 2147483647 h 21600"/>
                <a:gd name="T4" fmla="*/ 1098172507 w 21600"/>
                <a:gd name="T5" fmla="*/ 2147483647 h 21600"/>
                <a:gd name="T6" fmla="*/ 771061419 w 21600"/>
                <a:gd name="T7" fmla="*/ 2147483647 h 21600"/>
                <a:gd name="T8" fmla="*/ 630890304 w 21600"/>
                <a:gd name="T9" fmla="*/ 2147483647 h 21600"/>
                <a:gd name="T10" fmla="*/ 771061419 w 21600"/>
                <a:gd name="T11" fmla="*/ 2126124000 h 21600"/>
                <a:gd name="T12" fmla="*/ 1098172507 w 21600"/>
                <a:gd name="T13" fmla="*/ 0 h 21600"/>
                <a:gd name="T14" fmla="*/ 1425279476 w 21600"/>
                <a:gd name="T15" fmla="*/ 2126124000 h 21600"/>
                <a:gd name="T16" fmla="*/ 1565555491 w 21600"/>
                <a:gd name="T17" fmla="*/ 2147483647 h 21600"/>
                <a:gd name="T18" fmla="*/ 2147483647 w 21600"/>
                <a:gd name="T19" fmla="*/ 2147483647 h 21600"/>
                <a:gd name="T20" fmla="*/ 2009509724 w 21600"/>
                <a:gd name="T21" fmla="*/ 2147483647 h 21600"/>
                <a:gd name="T22" fmla="*/ 1799146851 w 21600"/>
                <a:gd name="T23" fmla="*/ 2147483647 h 21600"/>
                <a:gd name="T24" fmla="*/ 1799146851 w 21600"/>
                <a:gd name="T25" fmla="*/ 2147483647 h 21600"/>
                <a:gd name="T26" fmla="*/ 1705730940 w 21600"/>
                <a:gd name="T27" fmla="*/ 2147483647 h 21600"/>
                <a:gd name="T28" fmla="*/ 1705730940 w 21600"/>
                <a:gd name="T29" fmla="*/ 2147483647 h 21600"/>
                <a:gd name="T30" fmla="*/ 1425279476 w 21600"/>
                <a:gd name="T31" fmla="*/ 2147483647 h 21600"/>
                <a:gd name="T32" fmla="*/ 1168260665 w 21600"/>
                <a:gd name="T33" fmla="*/ 2147483647 h 21600"/>
                <a:gd name="T34" fmla="*/ 1168260665 w 21600"/>
                <a:gd name="T35" fmla="*/ 2147483647 h 21600"/>
                <a:gd name="T36" fmla="*/ 1051512667 w 21600"/>
                <a:gd name="T37" fmla="*/ 2147483647 h 21600"/>
                <a:gd name="T38" fmla="*/ 1051512667 w 21600"/>
                <a:gd name="T39" fmla="*/ 2147483647 h 21600"/>
                <a:gd name="T40" fmla="*/ 771061419 w 21600"/>
                <a:gd name="T41" fmla="*/ 2147483647 h 21600"/>
                <a:gd name="T42" fmla="*/ 514042608 w 21600"/>
                <a:gd name="T43" fmla="*/ 2147483647 h 21600"/>
                <a:gd name="T44" fmla="*/ 514042608 w 21600"/>
                <a:gd name="T45" fmla="*/ 2147483647 h 21600"/>
                <a:gd name="T46" fmla="*/ 420626805 w 21600"/>
                <a:gd name="T47" fmla="*/ 2147483647 h 21600"/>
                <a:gd name="T48" fmla="*/ 420626805 w 21600"/>
                <a:gd name="T49" fmla="*/ 2147483647 h 21600"/>
                <a:gd name="T50" fmla="*/ 21026344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560802580 w 21600"/>
                <a:gd name="T57" fmla="*/ 2147483647 h 21600"/>
                <a:gd name="T58" fmla="*/ 1658970535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90" name="AutoShape 21"/>
            <p:cNvSpPr>
              <a:spLocks/>
            </p:cNvSpPr>
            <p:nvPr/>
          </p:nvSpPr>
          <p:spPr bwMode="auto">
            <a:xfrm>
              <a:off x="5365817" y="3253049"/>
              <a:ext cx="295265" cy="723240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50254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7912825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707672 w 21600"/>
                <a:gd name="T37" fmla="*/ 42018293 h 21600"/>
                <a:gd name="T38" fmla="*/ 5707672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004" y="12277"/>
                    <a:pt x="10004" y="12277"/>
                    <a:pt x="10004" y="12277"/>
                  </a:cubicBezTo>
                  <a:cubicBezTo>
                    <a:pt x="10004" y="20677"/>
                    <a:pt x="10004" y="20677"/>
                    <a:pt x="10004" y="20677"/>
                  </a:cubicBezTo>
                  <a:cubicBezTo>
                    <a:pt x="10004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AutoShape 22"/>
            <p:cNvSpPr>
              <a:spLocks/>
            </p:cNvSpPr>
            <p:nvPr/>
          </p:nvSpPr>
          <p:spPr bwMode="auto">
            <a:xfrm>
              <a:off x="3491042" y="3253049"/>
              <a:ext cx="296852" cy="723240"/>
            </a:xfrm>
            <a:custGeom>
              <a:avLst/>
              <a:gdLst>
                <a:gd name="T0" fmla="*/ 8891169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891169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198705 w 21600"/>
                <a:gd name="T23" fmla="*/ 42333153 h 21600"/>
                <a:gd name="T24" fmla="*/ 10198705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AutoShape 23"/>
            <p:cNvSpPr>
              <a:spLocks/>
            </p:cNvSpPr>
            <p:nvPr/>
          </p:nvSpPr>
          <p:spPr bwMode="auto">
            <a:xfrm>
              <a:off x="4114908" y="3253049"/>
              <a:ext cx="295265" cy="723240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63205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8042908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837755 w 21600"/>
                <a:gd name="T37" fmla="*/ 42018293 h 21600"/>
                <a:gd name="T38" fmla="*/ 5837755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AutoShape 24"/>
            <p:cNvSpPr>
              <a:spLocks/>
            </p:cNvSpPr>
            <p:nvPr/>
          </p:nvSpPr>
          <p:spPr bwMode="auto">
            <a:xfrm>
              <a:off x="5056266" y="3253049"/>
              <a:ext cx="298440" cy="723240"/>
            </a:xfrm>
            <a:custGeom>
              <a:avLst/>
              <a:gdLst>
                <a:gd name="T0" fmla="*/ 8760416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760416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067951 w 21600"/>
                <a:gd name="T23" fmla="*/ 42333153 h 21600"/>
                <a:gd name="T24" fmla="*/ 10067951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AutoShape 25"/>
            <p:cNvSpPr>
              <a:spLocks/>
            </p:cNvSpPr>
            <p:nvPr/>
          </p:nvSpPr>
          <p:spPr bwMode="auto">
            <a:xfrm>
              <a:off x="3184664" y="3253049"/>
              <a:ext cx="292090" cy="723240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329794 w 21600"/>
                <a:gd name="T7" fmla="*/ 10739855 h 21600"/>
                <a:gd name="T8" fmla="*/ 3565327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895122 w 21600"/>
                <a:gd name="T31" fmla="*/ 73926450 h 21600"/>
                <a:gd name="T32" fmla="*/ 6494407 w 21600"/>
                <a:gd name="T33" fmla="*/ 70767442 h 21600"/>
                <a:gd name="T34" fmla="*/ 6494407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329794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3366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AutoShape 26"/>
            <p:cNvSpPr>
              <a:spLocks/>
            </p:cNvSpPr>
            <p:nvPr/>
          </p:nvSpPr>
          <p:spPr bwMode="auto">
            <a:xfrm>
              <a:off x="2562821" y="3252982"/>
              <a:ext cx="297137" cy="723306"/>
            </a:xfrm>
            <a:custGeom>
              <a:avLst/>
              <a:gdLst>
                <a:gd name="T0" fmla="*/ 1647698904 w 21600"/>
                <a:gd name="T1" fmla="*/ 2147483647 h 21600"/>
                <a:gd name="T2" fmla="*/ 1500142043 w 21600"/>
                <a:gd name="T3" fmla="*/ 2147483647 h 21600"/>
                <a:gd name="T4" fmla="*/ 1180441235 w 21600"/>
                <a:gd name="T5" fmla="*/ 2147483647 h 21600"/>
                <a:gd name="T6" fmla="*/ 836144756 w 21600"/>
                <a:gd name="T7" fmla="*/ 2147483647 h 21600"/>
                <a:gd name="T8" fmla="*/ 688591858 w 21600"/>
                <a:gd name="T9" fmla="*/ 2147483647 h 21600"/>
                <a:gd name="T10" fmla="*/ 836144756 w 21600"/>
                <a:gd name="T11" fmla="*/ 2126124000 h 21600"/>
                <a:gd name="T12" fmla="*/ 1180441235 w 21600"/>
                <a:gd name="T13" fmla="*/ 0 h 21600"/>
                <a:gd name="T14" fmla="*/ 1500142043 w 21600"/>
                <a:gd name="T15" fmla="*/ 2126124000 h 21600"/>
                <a:gd name="T16" fmla="*/ 1647698904 w 21600"/>
                <a:gd name="T17" fmla="*/ 2147483647 h 21600"/>
                <a:gd name="T18" fmla="*/ 2147483647 w 21600"/>
                <a:gd name="T19" fmla="*/ 2147483647 h 21600"/>
                <a:gd name="T20" fmla="*/ 2139548501 w 21600"/>
                <a:gd name="T21" fmla="*/ 2147483647 h 21600"/>
                <a:gd name="T22" fmla="*/ 1893623042 w 21600"/>
                <a:gd name="T23" fmla="*/ 2147483647 h 21600"/>
                <a:gd name="T24" fmla="*/ 1893623042 w 21600"/>
                <a:gd name="T25" fmla="*/ 2147483647 h 21600"/>
                <a:gd name="T26" fmla="*/ 1795252242 w 21600"/>
                <a:gd name="T27" fmla="*/ 2147483647 h 21600"/>
                <a:gd name="T28" fmla="*/ 1795252242 w 21600"/>
                <a:gd name="T29" fmla="*/ 2147483647 h 21600"/>
                <a:gd name="T30" fmla="*/ 1524737054 w 21600"/>
                <a:gd name="T31" fmla="*/ 2147483647 h 21600"/>
                <a:gd name="T32" fmla="*/ 1254217465 w 21600"/>
                <a:gd name="T33" fmla="*/ 2147483647 h 21600"/>
                <a:gd name="T34" fmla="*/ 1254217465 w 21600"/>
                <a:gd name="T35" fmla="*/ 2147483647 h 21600"/>
                <a:gd name="T36" fmla="*/ 1106664126 w 21600"/>
                <a:gd name="T37" fmla="*/ 2147483647 h 21600"/>
                <a:gd name="T38" fmla="*/ 1106664126 w 21600"/>
                <a:gd name="T39" fmla="*/ 2147483647 h 21600"/>
                <a:gd name="T40" fmla="*/ 836144756 w 21600"/>
                <a:gd name="T41" fmla="*/ 2147483647 h 21600"/>
                <a:gd name="T42" fmla="*/ 565630009 w 21600"/>
                <a:gd name="T43" fmla="*/ 2147483647 h 21600"/>
                <a:gd name="T44" fmla="*/ 565630009 w 21600"/>
                <a:gd name="T45" fmla="*/ 2147483647 h 21600"/>
                <a:gd name="T46" fmla="*/ 442667389 w 21600"/>
                <a:gd name="T47" fmla="*/ 2147483647 h 21600"/>
                <a:gd name="T48" fmla="*/ 442667389 w 21600"/>
                <a:gd name="T49" fmla="*/ 2147483647 h 21600"/>
                <a:gd name="T50" fmla="*/ 22133369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614810787 w 21600"/>
                <a:gd name="T57" fmla="*/ 2147483647 h 21600"/>
                <a:gd name="T58" fmla="*/ 1746070144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96" name="AutoShape 27"/>
            <p:cNvSpPr>
              <a:spLocks/>
            </p:cNvSpPr>
            <p:nvPr/>
          </p:nvSpPr>
          <p:spPr bwMode="auto">
            <a:xfrm>
              <a:off x="5680132" y="3253049"/>
              <a:ext cx="296853" cy="723240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176287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350" y="13200"/>
                  </a:cubicBezTo>
                  <a:cubicBezTo>
                    <a:pt x="18000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AutoShape 28"/>
            <p:cNvSpPr>
              <a:spLocks/>
            </p:cNvSpPr>
            <p:nvPr/>
          </p:nvSpPr>
          <p:spPr bwMode="auto">
            <a:xfrm>
              <a:off x="3808531" y="3253049"/>
              <a:ext cx="295265" cy="723240"/>
            </a:xfrm>
            <a:custGeom>
              <a:avLst/>
              <a:gdLst>
                <a:gd name="T0" fmla="*/ 8691644 w 21600"/>
                <a:gd name="T1" fmla="*/ 6003098 h 21600"/>
                <a:gd name="T2" fmla="*/ 7912841 w 21600"/>
                <a:gd name="T3" fmla="*/ 10739855 h 21600"/>
                <a:gd name="T4" fmla="*/ 6096811 w 21600"/>
                <a:gd name="T5" fmla="*/ 12635973 h 21600"/>
                <a:gd name="T6" fmla="*/ 4280781 w 21600"/>
                <a:gd name="T7" fmla="*/ 10739855 h 21600"/>
                <a:gd name="T8" fmla="*/ 3632060 w 21600"/>
                <a:gd name="T9" fmla="*/ 6003098 h 21600"/>
                <a:gd name="T10" fmla="*/ 4280781 w 21600"/>
                <a:gd name="T11" fmla="*/ 1896060 h 21600"/>
                <a:gd name="T12" fmla="*/ 6096811 w 21600"/>
                <a:gd name="T13" fmla="*/ 0 h 21600"/>
                <a:gd name="T14" fmla="*/ 7912841 w 21600"/>
                <a:gd name="T15" fmla="*/ 1896060 h 21600"/>
                <a:gd name="T16" fmla="*/ 8691644 w 21600"/>
                <a:gd name="T17" fmla="*/ 6003098 h 21600"/>
                <a:gd name="T18" fmla="*/ 12323705 w 21600"/>
                <a:gd name="T19" fmla="*/ 42333153 h 21600"/>
                <a:gd name="T20" fmla="*/ 11156371 w 21600"/>
                <a:gd name="T21" fmla="*/ 45177301 h 21600"/>
                <a:gd name="T22" fmla="*/ 9988488 w 21600"/>
                <a:gd name="T23" fmla="*/ 42333153 h 21600"/>
                <a:gd name="T24" fmla="*/ 9988488 w 21600"/>
                <a:gd name="T25" fmla="*/ 21798021 h 21600"/>
                <a:gd name="T26" fmla="*/ 9469851 w 21600"/>
                <a:gd name="T27" fmla="*/ 21798021 h 21600"/>
                <a:gd name="T28" fmla="*/ 9469851 w 21600"/>
                <a:gd name="T29" fmla="*/ 70767442 h 21600"/>
                <a:gd name="T30" fmla="*/ 8042924 w 21600"/>
                <a:gd name="T31" fmla="*/ 73926450 h 21600"/>
                <a:gd name="T32" fmla="*/ 6485914 w 21600"/>
                <a:gd name="T33" fmla="*/ 70767442 h 21600"/>
                <a:gd name="T34" fmla="*/ 6485914 w 21600"/>
                <a:gd name="T35" fmla="*/ 42018293 h 21600"/>
                <a:gd name="T36" fmla="*/ 5837791 w 21600"/>
                <a:gd name="T37" fmla="*/ 42018293 h 21600"/>
                <a:gd name="T38" fmla="*/ 5837791 w 21600"/>
                <a:gd name="T39" fmla="*/ 70767442 h 21600"/>
                <a:gd name="T40" fmla="*/ 4280781 w 21600"/>
                <a:gd name="T41" fmla="*/ 73926450 h 21600"/>
                <a:gd name="T42" fmla="*/ 2853854 w 21600"/>
                <a:gd name="T43" fmla="*/ 70767442 h 21600"/>
                <a:gd name="T44" fmla="*/ 2853854 w 21600"/>
                <a:gd name="T45" fmla="*/ 21798021 h 21600"/>
                <a:gd name="T46" fmla="*/ 2335217 w 21600"/>
                <a:gd name="T47" fmla="*/ 21798021 h 21600"/>
                <a:gd name="T48" fmla="*/ 2335217 w 21600"/>
                <a:gd name="T49" fmla="*/ 42333153 h 21600"/>
                <a:gd name="T50" fmla="*/ 116733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2957 w 21600"/>
                <a:gd name="T57" fmla="*/ 13269086 h 21600"/>
                <a:gd name="T58" fmla="*/ 9210258 w 21600"/>
                <a:gd name="T59" fmla="*/ 13269086 h 21600"/>
                <a:gd name="T60" fmla="*/ 12323705 w 21600"/>
                <a:gd name="T61" fmla="*/ 18953931 h 21600"/>
                <a:gd name="T62" fmla="*/ 12323705 w 21600"/>
                <a:gd name="T63" fmla="*/ 42333153 h 21600"/>
                <a:gd name="T64" fmla="*/ 1232370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AutoShape 29"/>
            <p:cNvSpPr>
              <a:spLocks/>
            </p:cNvSpPr>
            <p:nvPr/>
          </p:nvSpPr>
          <p:spPr bwMode="auto">
            <a:xfrm>
              <a:off x="4432398" y="3253049"/>
              <a:ext cx="295265" cy="723240"/>
            </a:xfrm>
            <a:custGeom>
              <a:avLst/>
              <a:gdLst>
                <a:gd name="T0" fmla="*/ 8548045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548045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296501 w 21600"/>
                <a:gd name="T47" fmla="*/ 21798021 h 21600"/>
                <a:gd name="T48" fmla="*/ 2296501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AutoShape 30"/>
            <p:cNvSpPr>
              <a:spLocks/>
            </p:cNvSpPr>
            <p:nvPr/>
          </p:nvSpPr>
          <p:spPr bwMode="auto">
            <a:xfrm>
              <a:off x="6016671" y="3253049"/>
              <a:ext cx="293678" cy="723240"/>
            </a:xfrm>
            <a:custGeom>
              <a:avLst/>
              <a:gdLst>
                <a:gd name="T0" fmla="*/ 8638223 w 21600"/>
                <a:gd name="T1" fmla="*/ 6003098 h 21600"/>
                <a:gd name="T2" fmla="*/ 7864221 w 21600"/>
                <a:gd name="T3" fmla="*/ 10739855 h 21600"/>
                <a:gd name="T4" fmla="*/ 6059329 w 21600"/>
                <a:gd name="T5" fmla="*/ 12635973 h 21600"/>
                <a:gd name="T6" fmla="*/ 4254460 w 21600"/>
                <a:gd name="T7" fmla="*/ 10739855 h 21600"/>
                <a:gd name="T8" fmla="*/ 3609737 w 21600"/>
                <a:gd name="T9" fmla="*/ 6003098 h 21600"/>
                <a:gd name="T10" fmla="*/ 4254460 w 21600"/>
                <a:gd name="T11" fmla="*/ 1896060 h 21600"/>
                <a:gd name="T12" fmla="*/ 6059329 w 21600"/>
                <a:gd name="T13" fmla="*/ 0 h 21600"/>
                <a:gd name="T14" fmla="*/ 7864221 w 21600"/>
                <a:gd name="T15" fmla="*/ 1896060 h 21600"/>
                <a:gd name="T16" fmla="*/ 8638223 w 21600"/>
                <a:gd name="T17" fmla="*/ 6003098 h 21600"/>
                <a:gd name="T18" fmla="*/ 12247959 w 21600"/>
                <a:gd name="T19" fmla="*/ 42333153 h 21600"/>
                <a:gd name="T20" fmla="*/ 11087814 w 21600"/>
                <a:gd name="T21" fmla="*/ 45177301 h 21600"/>
                <a:gd name="T22" fmla="*/ 9927074 w 21600"/>
                <a:gd name="T23" fmla="*/ 42333153 h 21600"/>
                <a:gd name="T24" fmla="*/ 9927074 w 21600"/>
                <a:gd name="T25" fmla="*/ 21798021 h 21600"/>
                <a:gd name="T26" fmla="*/ 9411653 w 21600"/>
                <a:gd name="T27" fmla="*/ 21798021 h 21600"/>
                <a:gd name="T28" fmla="*/ 9411653 w 21600"/>
                <a:gd name="T29" fmla="*/ 70767442 h 21600"/>
                <a:gd name="T30" fmla="*/ 7993499 w 21600"/>
                <a:gd name="T31" fmla="*/ 73926450 h 21600"/>
                <a:gd name="T32" fmla="*/ 6446068 w 21600"/>
                <a:gd name="T33" fmla="*/ 70767442 h 21600"/>
                <a:gd name="T34" fmla="*/ 6446068 w 21600"/>
                <a:gd name="T35" fmla="*/ 42018293 h 21600"/>
                <a:gd name="T36" fmla="*/ 5801916 w 21600"/>
                <a:gd name="T37" fmla="*/ 42018293 h 21600"/>
                <a:gd name="T38" fmla="*/ 5801916 w 21600"/>
                <a:gd name="T39" fmla="*/ 70767442 h 21600"/>
                <a:gd name="T40" fmla="*/ 4254460 w 21600"/>
                <a:gd name="T41" fmla="*/ 73926450 h 21600"/>
                <a:gd name="T42" fmla="*/ 2836307 w 21600"/>
                <a:gd name="T43" fmla="*/ 70767442 h 21600"/>
                <a:gd name="T44" fmla="*/ 2836307 w 21600"/>
                <a:gd name="T45" fmla="*/ 21798021 h 21600"/>
                <a:gd name="T46" fmla="*/ 2320885 w 21600"/>
                <a:gd name="T47" fmla="*/ 21798021 h 21600"/>
                <a:gd name="T48" fmla="*/ 2320885 w 21600"/>
                <a:gd name="T49" fmla="*/ 42333153 h 21600"/>
                <a:gd name="T50" fmla="*/ 116014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94315 w 21600"/>
                <a:gd name="T57" fmla="*/ 13269086 h 21600"/>
                <a:gd name="T58" fmla="*/ 915364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AutoShape 31"/>
            <p:cNvSpPr>
              <a:spLocks/>
            </p:cNvSpPr>
            <p:nvPr/>
          </p:nvSpPr>
          <p:spPr bwMode="auto">
            <a:xfrm>
              <a:off x="6642126" y="3253049"/>
              <a:ext cx="293678" cy="723240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202095 w 21600"/>
                <a:gd name="T7" fmla="*/ 10739855 h 21600"/>
                <a:gd name="T8" fmla="*/ 3438196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767422 w 21600"/>
                <a:gd name="T31" fmla="*/ 73926450 h 21600"/>
                <a:gd name="T32" fmla="*/ 6366732 w 21600"/>
                <a:gd name="T33" fmla="*/ 70767442 h 21600"/>
                <a:gd name="T34" fmla="*/ 6366732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202095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56235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1" name="AutoShape 32"/>
            <p:cNvSpPr>
              <a:spLocks/>
            </p:cNvSpPr>
            <p:nvPr/>
          </p:nvSpPr>
          <p:spPr bwMode="auto">
            <a:xfrm>
              <a:off x="6332574" y="3253049"/>
              <a:ext cx="296852" cy="723240"/>
            </a:xfrm>
            <a:custGeom>
              <a:avLst/>
              <a:gdLst>
                <a:gd name="T0" fmla="*/ 8707070 w 21600"/>
                <a:gd name="T1" fmla="*/ 6003098 h 21600"/>
                <a:gd name="T2" fmla="*/ 8057291 w 21600"/>
                <a:gd name="T3" fmla="*/ 10739855 h 21600"/>
                <a:gd name="T4" fmla="*/ 6237900 w 21600"/>
                <a:gd name="T5" fmla="*/ 12635973 h 21600"/>
                <a:gd name="T6" fmla="*/ 4418508 w 21600"/>
                <a:gd name="T7" fmla="*/ 10739855 h 21600"/>
                <a:gd name="T8" fmla="*/ 3638783 w 21600"/>
                <a:gd name="T9" fmla="*/ 6003098 h 21600"/>
                <a:gd name="T10" fmla="*/ 4418508 w 21600"/>
                <a:gd name="T11" fmla="*/ 1896060 h 21600"/>
                <a:gd name="T12" fmla="*/ 6237900 w 21600"/>
                <a:gd name="T13" fmla="*/ 0 h 21600"/>
                <a:gd name="T14" fmla="*/ 8057291 w 21600"/>
                <a:gd name="T15" fmla="*/ 1896060 h 21600"/>
                <a:gd name="T16" fmla="*/ 8707070 w 21600"/>
                <a:gd name="T17" fmla="*/ 6003098 h 21600"/>
                <a:gd name="T18" fmla="*/ 12475799 w 21600"/>
                <a:gd name="T19" fmla="*/ 42333153 h 21600"/>
                <a:gd name="T20" fmla="*/ 11306187 w 21600"/>
                <a:gd name="T21" fmla="*/ 45177301 h 21600"/>
                <a:gd name="T22" fmla="*/ 10136599 w 21600"/>
                <a:gd name="T23" fmla="*/ 42333153 h 21600"/>
                <a:gd name="T24" fmla="*/ 10136599 w 21600"/>
                <a:gd name="T25" fmla="*/ 21798021 h 21600"/>
                <a:gd name="T26" fmla="*/ 9486796 w 21600"/>
                <a:gd name="T27" fmla="*/ 21798021 h 21600"/>
                <a:gd name="T28" fmla="*/ 9486796 w 21600"/>
                <a:gd name="T29" fmla="*/ 70767442 h 21600"/>
                <a:gd name="T30" fmla="*/ 8057291 w 21600"/>
                <a:gd name="T31" fmla="*/ 73926450 h 21600"/>
                <a:gd name="T32" fmla="*/ 6627762 w 21600"/>
                <a:gd name="T33" fmla="*/ 70767442 h 21600"/>
                <a:gd name="T34" fmla="*/ 6627762 w 21600"/>
                <a:gd name="T35" fmla="*/ 42018293 h 21600"/>
                <a:gd name="T36" fmla="*/ 5848037 w 21600"/>
                <a:gd name="T37" fmla="*/ 42018293 h 21600"/>
                <a:gd name="T38" fmla="*/ 5848037 w 21600"/>
                <a:gd name="T39" fmla="*/ 70767442 h 21600"/>
                <a:gd name="T40" fmla="*/ 4418508 w 21600"/>
                <a:gd name="T41" fmla="*/ 73926450 h 21600"/>
                <a:gd name="T42" fmla="*/ 2989004 w 21600"/>
                <a:gd name="T43" fmla="*/ 70767442 h 21600"/>
                <a:gd name="T44" fmla="*/ 2989004 w 21600"/>
                <a:gd name="T45" fmla="*/ 21798021 h 21600"/>
                <a:gd name="T46" fmla="*/ 2339224 w 21600"/>
                <a:gd name="T47" fmla="*/ 21798021 h 21600"/>
                <a:gd name="T48" fmla="*/ 2339224 w 21600"/>
                <a:gd name="T49" fmla="*/ 42333153 h 21600"/>
                <a:gd name="T50" fmla="*/ 116961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896 w 21600"/>
                <a:gd name="T57" fmla="*/ 13269086 h 21600"/>
                <a:gd name="T58" fmla="*/ 9226903 w 21600"/>
                <a:gd name="T59" fmla="*/ 13269086 h 21600"/>
                <a:gd name="T60" fmla="*/ 12475799 w 21600"/>
                <a:gd name="T61" fmla="*/ 18953931 h 21600"/>
                <a:gd name="T62" fmla="*/ 12475799 w 21600"/>
                <a:gd name="T63" fmla="*/ 42333153 h 21600"/>
                <a:gd name="T64" fmla="*/ 1247579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AutoShape 33"/>
            <p:cNvSpPr>
              <a:spLocks/>
            </p:cNvSpPr>
            <p:nvPr/>
          </p:nvSpPr>
          <p:spPr bwMode="auto">
            <a:xfrm>
              <a:off x="6958028" y="3253049"/>
              <a:ext cx="296852" cy="723240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306233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AutoShape 54"/>
            <p:cNvSpPr>
              <a:spLocks/>
            </p:cNvSpPr>
            <p:nvPr/>
          </p:nvSpPr>
          <p:spPr bwMode="auto">
            <a:xfrm>
              <a:off x="1122569" y="3191192"/>
              <a:ext cx="872329" cy="872329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2147483647 w 19679"/>
                <a:gd name="T9" fmla="*/ 2147483647 h 19679"/>
                <a:gd name="T10" fmla="*/ 2147483647 w 19679"/>
                <a:gd name="T11" fmla="*/ 2147483647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79"/>
                <a:gd name="T19" fmla="*/ 0 h 19679"/>
                <a:gd name="T20" fmla="*/ 19679 w 19679"/>
                <a:gd name="T21" fmla="*/ 19679 h 196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315B2F"/>
            </a:solidFill>
            <a:ln w="50800">
              <a:noFill/>
              <a:bevel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284561" y="3455909"/>
              <a:ext cx="651190" cy="363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ts val="675"/>
                </a:spcBef>
              </a:pPr>
              <a:r>
                <a:rPr lang="en-US" altLang="zh-CN" sz="1600" b="1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  <a:sym typeface="Arial" pitchFamily="34" charset="0"/>
                </a:rPr>
                <a:t>50%</a:t>
              </a:r>
            </a:p>
          </p:txBody>
        </p:sp>
        <p:sp>
          <p:nvSpPr>
            <p:cNvPr id="105" name="TextBox 13"/>
            <p:cNvSpPr txBox="1">
              <a:spLocks noChangeArrowheads="1"/>
            </p:cNvSpPr>
            <p:nvPr/>
          </p:nvSpPr>
          <p:spPr bwMode="auto">
            <a:xfrm>
              <a:off x="7810713" y="3252982"/>
              <a:ext cx="2235767" cy="25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64976">
                <a:spcBef>
                  <a:spcPct val="20000"/>
                </a:spcBef>
              </a:pPr>
              <a:r>
                <a:rPr lang="zh-CN" altLang="en-US" sz="1300" b="1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单击编辑标题</a:t>
              </a:r>
              <a:endParaRPr lang="en-US" sz="1300" b="1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06" name="TextBox 13"/>
            <p:cNvSpPr txBox="1">
              <a:spLocks noChangeArrowheads="1"/>
            </p:cNvSpPr>
            <p:nvPr/>
          </p:nvSpPr>
          <p:spPr bwMode="auto">
            <a:xfrm>
              <a:off x="7815384" y="3580283"/>
              <a:ext cx="3139839" cy="39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64976">
                <a:spcBef>
                  <a:spcPct val="20000"/>
                </a:spcBef>
              </a:pPr>
              <a:r>
                <a:rPr lang="zh-CN" altLang="en-US" sz="1000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000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107" name="组合 63"/>
          <p:cNvGrpSpPr>
            <a:grpSpLocks/>
          </p:cNvGrpSpPr>
          <p:nvPr/>
        </p:nvGrpSpPr>
        <p:grpSpPr bwMode="auto">
          <a:xfrm>
            <a:off x="857506" y="4108911"/>
            <a:ext cx="7799738" cy="691721"/>
            <a:chOff x="1122569" y="4550571"/>
            <a:chExt cx="9827982" cy="872329"/>
          </a:xfrm>
        </p:grpSpPr>
        <p:sp>
          <p:nvSpPr>
            <p:cNvPr id="108" name="AutoShape 34"/>
            <p:cNvSpPr>
              <a:spLocks/>
            </p:cNvSpPr>
            <p:nvPr/>
          </p:nvSpPr>
          <p:spPr bwMode="auto">
            <a:xfrm>
              <a:off x="4740396" y="4650674"/>
              <a:ext cx="293681" cy="722969"/>
            </a:xfrm>
            <a:custGeom>
              <a:avLst/>
              <a:gdLst>
                <a:gd name="T0" fmla="*/ 8584982 w 21600"/>
                <a:gd name="T1" fmla="*/ 6003098 h 21600"/>
                <a:gd name="T2" fmla="*/ 7815766 w 21600"/>
                <a:gd name="T3" fmla="*/ 10739855 h 21600"/>
                <a:gd name="T4" fmla="*/ 6021998 w 21600"/>
                <a:gd name="T5" fmla="*/ 12635973 h 21600"/>
                <a:gd name="T6" fmla="*/ 4228253 w 21600"/>
                <a:gd name="T7" fmla="*/ 10739855 h 21600"/>
                <a:gd name="T8" fmla="*/ 3587513 w 21600"/>
                <a:gd name="T9" fmla="*/ 6003098 h 21600"/>
                <a:gd name="T10" fmla="*/ 4228253 w 21600"/>
                <a:gd name="T11" fmla="*/ 1896060 h 21600"/>
                <a:gd name="T12" fmla="*/ 6021998 w 21600"/>
                <a:gd name="T13" fmla="*/ 0 h 21600"/>
                <a:gd name="T14" fmla="*/ 7815766 w 21600"/>
                <a:gd name="T15" fmla="*/ 1896060 h 21600"/>
                <a:gd name="T16" fmla="*/ 8584982 w 21600"/>
                <a:gd name="T17" fmla="*/ 6003098 h 21600"/>
                <a:gd name="T18" fmla="*/ 12172495 w 21600"/>
                <a:gd name="T19" fmla="*/ 42333153 h 21600"/>
                <a:gd name="T20" fmla="*/ 11019491 w 21600"/>
                <a:gd name="T21" fmla="*/ 45177301 h 21600"/>
                <a:gd name="T22" fmla="*/ 9865916 w 21600"/>
                <a:gd name="T23" fmla="*/ 42333153 h 21600"/>
                <a:gd name="T24" fmla="*/ 9865916 w 21600"/>
                <a:gd name="T25" fmla="*/ 21798021 h 21600"/>
                <a:gd name="T26" fmla="*/ 9353652 w 21600"/>
                <a:gd name="T27" fmla="*/ 21798021 h 21600"/>
                <a:gd name="T28" fmla="*/ 9353652 w 21600"/>
                <a:gd name="T29" fmla="*/ 70767442 h 21600"/>
                <a:gd name="T30" fmla="*/ 7815766 w 21600"/>
                <a:gd name="T31" fmla="*/ 73926450 h 21600"/>
                <a:gd name="T32" fmla="*/ 6406333 w 21600"/>
                <a:gd name="T33" fmla="*/ 70767442 h 21600"/>
                <a:gd name="T34" fmla="*/ 6406333 w 21600"/>
                <a:gd name="T35" fmla="*/ 42018293 h 21600"/>
                <a:gd name="T36" fmla="*/ 5766162 w 21600"/>
                <a:gd name="T37" fmla="*/ 42018293 h 21600"/>
                <a:gd name="T38" fmla="*/ 5766162 w 21600"/>
                <a:gd name="T39" fmla="*/ 70767442 h 21600"/>
                <a:gd name="T40" fmla="*/ 4228253 w 21600"/>
                <a:gd name="T41" fmla="*/ 73926450 h 21600"/>
                <a:gd name="T42" fmla="*/ 2818843 w 21600"/>
                <a:gd name="T43" fmla="*/ 70767442 h 21600"/>
                <a:gd name="T44" fmla="*/ 2818843 w 21600"/>
                <a:gd name="T45" fmla="*/ 21798021 h 21600"/>
                <a:gd name="T46" fmla="*/ 2306579 w 21600"/>
                <a:gd name="T47" fmla="*/ 21798021 h 21600"/>
                <a:gd name="T48" fmla="*/ 2306579 w 21600"/>
                <a:gd name="T49" fmla="*/ 42333153 h 21600"/>
                <a:gd name="T50" fmla="*/ 115300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75249 w 21600"/>
                <a:gd name="T57" fmla="*/ 13269086 h 21600"/>
                <a:gd name="T58" fmla="*/ 9097246 w 21600"/>
                <a:gd name="T59" fmla="*/ 13269086 h 21600"/>
                <a:gd name="T60" fmla="*/ 12172495 w 21600"/>
                <a:gd name="T61" fmla="*/ 18953931 h 21600"/>
                <a:gd name="T62" fmla="*/ 12172495 w 21600"/>
                <a:gd name="T63" fmla="*/ 42333153 h 21600"/>
                <a:gd name="T64" fmla="*/ 1217249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AutoShape 35"/>
            <p:cNvSpPr>
              <a:spLocks/>
            </p:cNvSpPr>
            <p:nvPr/>
          </p:nvSpPr>
          <p:spPr bwMode="auto">
            <a:xfrm>
              <a:off x="2867190" y="4650674"/>
              <a:ext cx="293681" cy="722969"/>
            </a:xfrm>
            <a:custGeom>
              <a:avLst/>
              <a:gdLst>
                <a:gd name="T0" fmla="*/ 8675632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675632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424065 w 21600"/>
                <a:gd name="T47" fmla="*/ 21798021 h 21600"/>
                <a:gd name="T48" fmla="*/ 2424065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AutoShape 36"/>
            <p:cNvSpPr>
              <a:spLocks/>
            </p:cNvSpPr>
            <p:nvPr/>
          </p:nvSpPr>
          <p:spPr bwMode="auto">
            <a:xfrm>
              <a:off x="2247509" y="4650525"/>
              <a:ext cx="292594" cy="723306"/>
            </a:xfrm>
            <a:custGeom>
              <a:avLst/>
              <a:gdLst>
                <a:gd name="T0" fmla="*/ 1565555491 w 21600"/>
                <a:gd name="T1" fmla="*/ 2147483647 h 21600"/>
                <a:gd name="T2" fmla="*/ 1425279476 w 21600"/>
                <a:gd name="T3" fmla="*/ 2147483647 h 21600"/>
                <a:gd name="T4" fmla="*/ 1098172507 w 21600"/>
                <a:gd name="T5" fmla="*/ 2147483647 h 21600"/>
                <a:gd name="T6" fmla="*/ 771061419 w 21600"/>
                <a:gd name="T7" fmla="*/ 2147483647 h 21600"/>
                <a:gd name="T8" fmla="*/ 630890304 w 21600"/>
                <a:gd name="T9" fmla="*/ 2147483647 h 21600"/>
                <a:gd name="T10" fmla="*/ 771061419 w 21600"/>
                <a:gd name="T11" fmla="*/ 2126124000 h 21600"/>
                <a:gd name="T12" fmla="*/ 1098172507 w 21600"/>
                <a:gd name="T13" fmla="*/ 0 h 21600"/>
                <a:gd name="T14" fmla="*/ 1425279476 w 21600"/>
                <a:gd name="T15" fmla="*/ 2126124000 h 21600"/>
                <a:gd name="T16" fmla="*/ 1565555491 w 21600"/>
                <a:gd name="T17" fmla="*/ 2147483647 h 21600"/>
                <a:gd name="T18" fmla="*/ 2147483647 w 21600"/>
                <a:gd name="T19" fmla="*/ 2147483647 h 21600"/>
                <a:gd name="T20" fmla="*/ 2009509724 w 21600"/>
                <a:gd name="T21" fmla="*/ 2147483647 h 21600"/>
                <a:gd name="T22" fmla="*/ 1799146851 w 21600"/>
                <a:gd name="T23" fmla="*/ 2147483647 h 21600"/>
                <a:gd name="T24" fmla="*/ 1799146851 w 21600"/>
                <a:gd name="T25" fmla="*/ 2147483647 h 21600"/>
                <a:gd name="T26" fmla="*/ 1705730940 w 21600"/>
                <a:gd name="T27" fmla="*/ 2147483647 h 21600"/>
                <a:gd name="T28" fmla="*/ 1705730940 w 21600"/>
                <a:gd name="T29" fmla="*/ 2147483647 h 21600"/>
                <a:gd name="T30" fmla="*/ 1425279476 w 21600"/>
                <a:gd name="T31" fmla="*/ 2147483647 h 21600"/>
                <a:gd name="T32" fmla="*/ 1168260665 w 21600"/>
                <a:gd name="T33" fmla="*/ 2147483647 h 21600"/>
                <a:gd name="T34" fmla="*/ 1168260665 w 21600"/>
                <a:gd name="T35" fmla="*/ 2147483647 h 21600"/>
                <a:gd name="T36" fmla="*/ 1051512667 w 21600"/>
                <a:gd name="T37" fmla="*/ 2147483647 h 21600"/>
                <a:gd name="T38" fmla="*/ 1051512667 w 21600"/>
                <a:gd name="T39" fmla="*/ 2147483647 h 21600"/>
                <a:gd name="T40" fmla="*/ 771061419 w 21600"/>
                <a:gd name="T41" fmla="*/ 2147483647 h 21600"/>
                <a:gd name="T42" fmla="*/ 514042608 w 21600"/>
                <a:gd name="T43" fmla="*/ 2147483647 h 21600"/>
                <a:gd name="T44" fmla="*/ 514042608 w 21600"/>
                <a:gd name="T45" fmla="*/ 2147483647 h 21600"/>
                <a:gd name="T46" fmla="*/ 420626805 w 21600"/>
                <a:gd name="T47" fmla="*/ 2147483647 h 21600"/>
                <a:gd name="T48" fmla="*/ 420626805 w 21600"/>
                <a:gd name="T49" fmla="*/ 2147483647 h 21600"/>
                <a:gd name="T50" fmla="*/ 21026344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560802580 w 21600"/>
                <a:gd name="T57" fmla="*/ 2147483647 h 21600"/>
                <a:gd name="T58" fmla="*/ 1658970535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111" name="AutoShape 37"/>
            <p:cNvSpPr>
              <a:spLocks/>
            </p:cNvSpPr>
            <p:nvPr/>
          </p:nvSpPr>
          <p:spPr bwMode="auto">
            <a:xfrm>
              <a:off x="5365857" y="4650674"/>
              <a:ext cx="295268" cy="722969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50254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7912825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707672 w 21600"/>
                <a:gd name="T37" fmla="*/ 42018293 h 21600"/>
                <a:gd name="T38" fmla="*/ 5707672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004" y="12277"/>
                    <a:pt x="10004" y="12277"/>
                    <a:pt x="10004" y="12277"/>
                  </a:cubicBezTo>
                  <a:cubicBezTo>
                    <a:pt x="10004" y="20677"/>
                    <a:pt x="10004" y="20677"/>
                    <a:pt x="10004" y="20677"/>
                  </a:cubicBezTo>
                  <a:cubicBezTo>
                    <a:pt x="10004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2" name="AutoShape 38"/>
            <p:cNvSpPr>
              <a:spLocks/>
            </p:cNvSpPr>
            <p:nvPr/>
          </p:nvSpPr>
          <p:spPr bwMode="auto">
            <a:xfrm>
              <a:off x="3491064" y="4650674"/>
              <a:ext cx="296855" cy="722969"/>
            </a:xfrm>
            <a:custGeom>
              <a:avLst/>
              <a:gdLst>
                <a:gd name="T0" fmla="*/ 8891169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891169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198705 w 21600"/>
                <a:gd name="T23" fmla="*/ 42333153 h 21600"/>
                <a:gd name="T24" fmla="*/ 10198705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3" name="AutoShape 39"/>
            <p:cNvSpPr>
              <a:spLocks/>
            </p:cNvSpPr>
            <p:nvPr/>
          </p:nvSpPr>
          <p:spPr bwMode="auto">
            <a:xfrm>
              <a:off x="4114936" y="4650674"/>
              <a:ext cx="295268" cy="722969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63205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8042908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837755 w 21600"/>
                <a:gd name="T37" fmla="*/ 42018293 h 21600"/>
                <a:gd name="T38" fmla="*/ 5837755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4" name="AutoShape 40"/>
            <p:cNvSpPr>
              <a:spLocks/>
            </p:cNvSpPr>
            <p:nvPr/>
          </p:nvSpPr>
          <p:spPr bwMode="auto">
            <a:xfrm>
              <a:off x="5056302" y="4650674"/>
              <a:ext cx="298443" cy="722969"/>
            </a:xfrm>
            <a:custGeom>
              <a:avLst/>
              <a:gdLst>
                <a:gd name="T0" fmla="*/ 8760416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760416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067951 w 21600"/>
                <a:gd name="T23" fmla="*/ 42333153 h 21600"/>
                <a:gd name="T24" fmla="*/ 10067951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AutoShape 41"/>
            <p:cNvSpPr>
              <a:spLocks/>
            </p:cNvSpPr>
            <p:nvPr/>
          </p:nvSpPr>
          <p:spPr bwMode="auto">
            <a:xfrm>
              <a:off x="3184683" y="4650674"/>
              <a:ext cx="292093" cy="722969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329794 w 21600"/>
                <a:gd name="T7" fmla="*/ 10739855 h 21600"/>
                <a:gd name="T8" fmla="*/ 3565327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895122 w 21600"/>
                <a:gd name="T31" fmla="*/ 73926450 h 21600"/>
                <a:gd name="T32" fmla="*/ 6494407 w 21600"/>
                <a:gd name="T33" fmla="*/ 70767442 h 21600"/>
                <a:gd name="T34" fmla="*/ 6494407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329794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3366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AutoShape 42"/>
            <p:cNvSpPr>
              <a:spLocks/>
            </p:cNvSpPr>
            <p:nvPr/>
          </p:nvSpPr>
          <p:spPr bwMode="auto">
            <a:xfrm>
              <a:off x="2562821" y="4650525"/>
              <a:ext cx="297137" cy="723306"/>
            </a:xfrm>
            <a:custGeom>
              <a:avLst/>
              <a:gdLst>
                <a:gd name="T0" fmla="*/ 1647698904 w 21600"/>
                <a:gd name="T1" fmla="*/ 2147483647 h 21600"/>
                <a:gd name="T2" fmla="*/ 1500142043 w 21600"/>
                <a:gd name="T3" fmla="*/ 2147483647 h 21600"/>
                <a:gd name="T4" fmla="*/ 1180441235 w 21600"/>
                <a:gd name="T5" fmla="*/ 2147483647 h 21600"/>
                <a:gd name="T6" fmla="*/ 836144756 w 21600"/>
                <a:gd name="T7" fmla="*/ 2147483647 h 21600"/>
                <a:gd name="T8" fmla="*/ 688591858 w 21600"/>
                <a:gd name="T9" fmla="*/ 2147483647 h 21600"/>
                <a:gd name="T10" fmla="*/ 836144756 w 21600"/>
                <a:gd name="T11" fmla="*/ 2126124000 h 21600"/>
                <a:gd name="T12" fmla="*/ 1180441235 w 21600"/>
                <a:gd name="T13" fmla="*/ 0 h 21600"/>
                <a:gd name="T14" fmla="*/ 1500142043 w 21600"/>
                <a:gd name="T15" fmla="*/ 2126124000 h 21600"/>
                <a:gd name="T16" fmla="*/ 1647698904 w 21600"/>
                <a:gd name="T17" fmla="*/ 2147483647 h 21600"/>
                <a:gd name="T18" fmla="*/ 2147483647 w 21600"/>
                <a:gd name="T19" fmla="*/ 2147483647 h 21600"/>
                <a:gd name="T20" fmla="*/ 2139548501 w 21600"/>
                <a:gd name="T21" fmla="*/ 2147483647 h 21600"/>
                <a:gd name="T22" fmla="*/ 1893623042 w 21600"/>
                <a:gd name="T23" fmla="*/ 2147483647 h 21600"/>
                <a:gd name="T24" fmla="*/ 1893623042 w 21600"/>
                <a:gd name="T25" fmla="*/ 2147483647 h 21600"/>
                <a:gd name="T26" fmla="*/ 1795252242 w 21600"/>
                <a:gd name="T27" fmla="*/ 2147483647 h 21600"/>
                <a:gd name="T28" fmla="*/ 1795252242 w 21600"/>
                <a:gd name="T29" fmla="*/ 2147483647 h 21600"/>
                <a:gd name="T30" fmla="*/ 1524737054 w 21600"/>
                <a:gd name="T31" fmla="*/ 2147483647 h 21600"/>
                <a:gd name="T32" fmla="*/ 1254217465 w 21600"/>
                <a:gd name="T33" fmla="*/ 2147483647 h 21600"/>
                <a:gd name="T34" fmla="*/ 1254217465 w 21600"/>
                <a:gd name="T35" fmla="*/ 2147483647 h 21600"/>
                <a:gd name="T36" fmla="*/ 1106664126 w 21600"/>
                <a:gd name="T37" fmla="*/ 2147483647 h 21600"/>
                <a:gd name="T38" fmla="*/ 1106664126 w 21600"/>
                <a:gd name="T39" fmla="*/ 2147483647 h 21600"/>
                <a:gd name="T40" fmla="*/ 836144756 w 21600"/>
                <a:gd name="T41" fmla="*/ 2147483647 h 21600"/>
                <a:gd name="T42" fmla="*/ 565630009 w 21600"/>
                <a:gd name="T43" fmla="*/ 2147483647 h 21600"/>
                <a:gd name="T44" fmla="*/ 565630009 w 21600"/>
                <a:gd name="T45" fmla="*/ 2147483647 h 21600"/>
                <a:gd name="T46" fmla="*/ 442667389 w 21600"/>
                <a:gd name="T47" fmla="*/ 2147483647 h 21600"/>
                <a:gd name="T48" fmla="*/ 442667389 w 21600"/>
                <a:gd name="T49" fmla="*/ 2147483647 h 21600"/>
                <a:gd name="T50" fmla="*/ 22133369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614810787 w 21600"/>
                <a:gd name="T57" fmla="*/ 2147483647 h 21600"/>
                <a:gd name="T58" fmla="*/ 1746070144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117" name="AutoShape 43"/>
            <p:cNvSpPr>
              <a:spLocks/>
            </p:cNvSpPr>
            <p:nvPr/>
          </p:nvSpPr>
          <p:spPr bwMode="auto">
            <a:xfrm>
              <a:off x="5680174" y="4650674"/>
              <a:ext cx="296856" cy="722969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176287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350" y="13200"/>
                  </a:cubicBezTo>
                  <a:cubicBezTo>
                    <a:pt x="18000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AutoShape 44"/>
            <p:cNvSpPr>
              <a:spLocks/>
            </p:cNvSpPr>
            <p:nvPr/>
          </p:nvSpPr>
          <p:spPr bwMode="auto">
            <a:xfrm>
              <a:off x="3808556" y="4650674"/>
              <a:ext cx="295268" cy="722969"/>
            </a:xfrm>
            <a:custGeom>
              <a:avLst/>
              <a:gdLst>
                <a:gd name="T0" fmla="*/ 8691644 w 21600"/>
                <a:gd name="T1" fmla="*/ 6003098 h 21600"/>
                <a:gd name="T2" fmla="*/ 7912841 w 21600"/>
                <a:gd name="T3" fmla="*/ 10739855 h 21600"/>
                <a:gd name="T4" fmla="*/ 6096811 w 21600"/>
                <a:gd name="T5" fmla="*/ 12635973 h 21600"/>
                <a:gd name="T6" fmla="*/ 4280781 w 21600"/>
                <a:gd name="T7" fmla="*/ 10739855 h 21600"/>
                <a:gd name="T8" fmla="*/ 3632060 w 21600"/>
                <a:gd name="T9" fmla="*/ 6003098 h 21600"/>
                <a:gd name="T10" fmla="*/ 4280781 w 21600"/>
                <a:gd name="T11" fmla="*/ 1896060 h 21600"/>
                <a:gd name="T12" fmla="*/ 6096811 w 21600"/>
                <a:gd name="T13" fmla="*/ 0 h 21600"/>
                <a:gd name="T14" fmla="*/ 7912841 w 21600"/>
                <a:gd name="T15" fmla="*/ 1896060 h 21600"/>
                <a:gd name="T16" fmla="*/ 8691644 w 21600"/>
                <a:gd name="T17" fmla="*/ 6003098 h 21600"/>
                <a:gd name="T18" fmla="*/ 12323705 w 21600"/>
                <a:gd name="T19" fmla="*/ 42333153 h 21600"/>
                <a:gd name="T20" fmla="*/ 11156371 w 21600"/>
                <a:gd name="T21" fmla="*/ 45177301 h 21600"/>
                <a:gd name="T22" fmla="*/ 9988488 w 21600"/>
                <a:gd name="T23" fmla="*/ 42333153 h 21600"/>
                <a:gd name="T24" fmla="*/ 9988488 w 21600"/>
                <a:gd name="T25" fmla="*/ 21798021 h 21600"/>
                <a:gd name="T26" fmla="*/ 9469851 w 21600"/>
                <a:gd name="T27" fmla="*/ 21798021 h 21600"/>
                <a:gd name="T28" fmla="*/ 9469851 w 21600"/>
                <a:gd name="T29" fmla="*/ 70767442 h 21600"/>
                <a:gd name="T30" fmla="*/ 8042924 w 21600"/>
                <a:gd name="T31" fmla="*/ 73926450 h 21600"/>
                <a:gd name="T32" fmla="*/ 6485914 w 21600"/>
                <a:gd name="T33" fmla="*/ 70767442 h 21600"/>
                <a:gd name="T34" fmla="*/ 6485914 w 21600"/>
                <a:gd name="T35" fmla="*/ 42018293 h 21600"/>
                <a:gd name="T36" fmla="*/ 5837791 w 21600"/>
                <a:gd name="T37" fmla="*/ 42018293 h 21600"/>
                <a:gd name="T38" fmla="*/ 5837791 w 21600"/>
                <a:gd name="T39" fmla="*/ 70767442 h 21600"/>
                <a:gd name="T40" fmla="*/ 4280781 w 21600"/>
                <a:gd name="T41" fmla="*/ 73926450 h 21600"/>
                <a:gd name="T42" fmla="*/ 2853854 w 21600"/>
                <a:gd name="T43" fmla="*/ 70767442 h 21600"/>
                <a:gd name="T44" fmla="*/ 2853854 w 21600"/>
                <a:gd name="T45" fmla="*/ 21798021 h 21600"/>
                <a:gd name="T46" fmla="*/ 2335217 w 21600"/>
                <a:gd name="T47" fmla="*/ 21798021 h 21600"/>
                <a:gd name="T48" fmla="*/ 2335217 w 21600"/>
                <a:gd name="T49" fmla="*/ 42333153 h 21600"/>
                <a:gd name="T50" fmla="*/ 116733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2957 w 21600"/>
                <a:gd name="T57" fmla="*/ 13269086 h 21600"/>
                <a:gd name="T58" fmla="*/ 9210258 w 21600"/>
                <a:gd name="T59" fmla="*/ 13269086 h 21600"/>
                <a:gd name="T60" fmla="*/ 12323705 w 21600"/>
                <a:gd name="T61" fmla="*/ 18953931 h 21600"/>
                <a:gd name="T62" fmla="*/ 12323705 w 21600"/>
                <a:gd name="T63" fmla="*/ 42333153 h 21600"/>
                <a:gd name="T64" fmla="*/ 1232370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AutoShape 45"/>
            <p:cNvSpPr>
              <a:spLocks/>
            </p:cNvSpPr>
            <p:nvPr/>
          </p:nvSpPr>
          <p:spPr bwMode="auto">
            <a:xfrm>
              <a:off x="4432429" y="4650674"/>
              <a:ext cx="295268" cy="722969"/>
            </a:xfrm>
            <a:custGeom>
              <a:avLst/>
              <a:gdLst>
                <a:gd name="T0" fmla="*/ 8548045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548045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296501 w 21600"/>
                <a:gd name="T47" fmla="*/ 21798021 h 21600"/>
                <a:gd name="T48" fmla="*/ 2296501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AutoShape 46"/>
            <p:cNvSpPr>
              <a:spLocks/>
            </p:cNvSpPr>
            <p:nvPr/>
          </p:nvSpPr>
          <p:spPr bwMode="auto">
            <a:xfrm>
              <a:off x="6016716" y="4650674"/>
              <a:ext cx="293681" cy="722969"/>
            </a:xfrm>
            <a:custGeom>
              <a:avLst/>
              <a:gdLst>
                <a:gd name="T0" fmla="*/ 8638223 w 21600"/>
                <a:gd name="T1" fmla="*/ 6003098 h 21600"/>
                <a:gd name="T2" fmla="*/ 7864221 w 21600"/>
                <a:gd name="T3" fmla="*/ 10739855 h 21600"/>
                <a:gd name="T4" fmla="*/ 6059329 w 21600"/>
                <a:gd name="T5" fmla="*/ 12635973 h 21600"/>
                <a:gd name="T6" fmla="*/ 4254460 w 21600"/>
                <a:gd name="T7" fmla="*/ 10739855 h 21600"/>
                <a:gd name="T8" fmla="*/ 3609737 w 21600"/>
                <a:gd name="T9" fmla="*/ 6003098 h 21600"/>
                <a:gd name="T10" fmla="*/ 4254460 w 21600"/>
                <a:gd name="T11" fmla="*/ 1896060 h 21600"/>
                <a:gd name="T12" fmla="*/ 6059329 w 21600"/>
                <a:gd name="T13" fmla="*/ 0 h 21600"/>
                <a:gd name="T14" fmla="*/ 7864221 w 21600"/>
                <a:gd name="T15" fmla="*/ 1896060 h 21600"/>
                <a:gd name="T16" fmla="*/ 8638223 w 21600"/>
                <a:gd name="T17" fmla="*/ 6003098 h 21600"/>
                <a:gd name="T18" fmla="*/ 12247959 w 21600"/>
                <a:gd name="T19" fmla="*/ 42333153 h 21600"/>
                <a:gd name="T20" fmla="*/ 11087814 w 21600"/>
                <a:gd name="T21" fmla="*/ 45177301 h 21600"/>
                <a:gd name="T22" fmla="*/ 9927074 w 21600"/>
                <a:gd name="T23" fmla="*/ 42333153 h 21600"/>
                <a:gd name="T24" fmla="*/ 9927074 w 21600"/>
                <a:gd name="T25" fmla="*/ 21798021 h 21600"/>
                <a:gd name="T26" fmla="*/ 9411653 w 21600"/>
                <a:gd name="T27" fmla="*/ 21798021 h 21600"/>
                <a:gd name="T28" fmla="*/ 9411653 w 21600"/>
                <a:gd name="T29" fmla="*/ 70767442 h 21600"/>
                <a:gd name="T30" fmla="*/ 7993499 w 21600"/>
                <a:gd name="T31" fmla="*/ 73926450 h 21600"/>
                <a:gd name="T32" fmla="*/ 6446068 w 21600"/>
                <a:gd name="T33" fmla="*/ 70767442 h 21600"/>
                <a:gd name="T34" fmla="*/ 6446068 w 21600"/>
                <a:gd name="T35" fmla="*/ 42018293 h 21600"/>
                <a:gd name="T36" fmla="*/ 5801916 w 21600"/>
                <a:gd name="T37" fmla="*/ 42018293 h 21600"/>
                <a:gd name="T38" fmla="*/ 5801916 w 21600"/>
                <a:gd name="T39" fmla="*/ 70767442 h 21600"/>
                <a:gd name="T40" fmla="*/ 4254460 w 21600"/>
                <a:gd name="T41" fmla="*/ 73926450 h 21600"/>
                <a:gd name="T42" fmla="*/ 2836307 w 21600"/>
                <a:gd name="T43" fmla="*/ 70767442 h 21600"/>
                <a:gd name="T44" fmla="*/ 2836307 w 21600"/>
                <a:gd name="T45" fmla="*/ 21798021 h 21600"/>
                <a:gd name="T46" fmla="*/ 2320885 w 21600"/>
                <a:gd name="T47" fmla="*/ 21798021 h 21600"/>
                <a:gd name="T48" fmla="*/ 2320885 w 21600"/>
                <a:gd name="T49" fmla="*/ 42333153 h 21600"/>
                <a:gd name="T50" fmla="*/ 116014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94315 w 21600"/>
                <a:gd name="T57" fmla="*/ 13269086 h 21600"/>
                <a:gd name="T58" fmla="*/ 915364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1" name="AutoShape 47"/>
            <p:cNvSpPr>
              <a:spLocks/>
            </p:cNvSpPr>
            <p:nvPr/>
          </p:nvSpPr>
          <p:spPr bwMode="auto">
            <a:xfrm>
              <a:off x="6642177" y="4650674"/>
              <a:ext cx="293681" cy="722969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202095 w 21600"/>
                <a:gd name="T7" fmla="*/ 10739855 h 21600"/>
                <a:gd name="T8" fmla="*/ 3438196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767422 w 21600"/>
                <a:gd name="T31" fmla="*/ 73926450 h 21600"/>
                <a:gd name="T32" fmla="*/ 6366732 w 21600"/>
                <a:gd name="T33" fmla="*/ 70767442 h 21600"/>
                <a:gd name="T34" fmla="*/ 6366732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202095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56235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2" name="AutoShape 48"/>
            <p:cNvSpPr>
              <a:spLocks/>
            </p:cNvSpPr>
            <p:nvPr/>
          </p:nvSpPr>
          <p:spPr bwMode="auto">
            <a:xfrm>
              <a:off x="6332622" y="4650674"/>
              <a:ext cx="296855" cy="722969"/>
            </a:xfrm>
            <a:custGeom>
              <a:avLst/>
              <a:gdLst>
                <a:gd name="T0" fmla="*/ 8707070 w 21600"/>
                <a:gd name="T1" fmla="*/ 6003098 h 21600"/>
                <a:gd name="T2" fmla="*/ 8057291 w 21600"/>
                <a:gd name="T3" fmla="*/ 10739855 h 21600"/>
                <a:gd name="T4" fmla="*/ 6237900 w 21600"/>
                <a:gd name="T5" fmla="*/ 12635973 h 21600"/>
                <a:gd name="T6" fmla="*/ 4418508 w 21600"/>
                <a:gd name="T7" fmla="*/ 10739855 h 21600"/>
                <a:gd name="T8" fmla="*/ 3638783 w 21600"/>
                <a:gd name="T9" fmla="*/ 6003098 h 21600"/>
                <a:gd name="T10" fmla="*/ 4418508 w 21600"/>
                <a:gd name="T11" fmla="*/ 1896060 h 21600"/>
                <a:gd name="T12" fmla="*/ 6237900 w 21600"/>
                <a:gd name="T13" fmla="*/ 0 h 21600"/>
                <a:gd name="T14" fmla="*/ 8057291 w 21600"/>
                <a:gd name="T15" fmla="*/ 1896060 h 21600"/>
                <a:gd name="T16" fmla="*/ 8707070 w 21600"/>
                <a:gd name="T17" fmla="*/ 6003098 h 21600"/>
                <a:gd name="T18" fmla="*/ 12475799 w 21600"/>
                <a:gd name="T19" fmla="*/ 42333153 h 21600"/>
                <a:gd name="T20" fmla="*/ 11306187 w 21600"/>
                <a:gd name="T21" fmla="*/ 45177301 h 21600"/>
                <a:gd name="T22" fmla="*/ 10136599 w 21600"/>
                <a:gd name="T23" fmla="*/ 42333153 h 21600"/>
                <a:gd name="T24" fmla="*/ 10136599 w 21600"/>
                <a:gd name="T25" fmla="*/ 21798021 h 21600"/>
                <a:gd name="T26" fmla="*/ 9486796 w 21600"/>
                <a:gd name="T27" fmla="*/ 21798021 h 21600"/>
                <a:gd name="T28" fmla="*/ 9486796 w 21600"/>
                <a:gd name="T29" fmla="*/ 70767442 h 21600"/>
                <a:gd name="T30" fmla="*/ 8057291 w 21600"/>
                <a:gd name="T31" fmla="*/ 73926450 h 21600"/>
                <a:gd name="T32" fmla="*/ 6627762 w 21600"/>
                <a:gd name="T33" fmla="*/ 70767442 h 21600"/>
                <a:gd name="T34" fmla="*/ 6627762 w 21600"/>
                <a:gd name="T35" fmla="*/ 42018293 h 21600"/>
                <a:gd name="T36" fmla="*/ 5848037 w 21600"/>
                <a:gd name="T37" fmla="*/ 42018293 h 21600"/>
                <a:gd name="T38" fmla="*/ 5848037 w 21600"/>
                <a:gd name="T39" fmla="*/ 70767442 h 21600"/>
                <a:gd name="T40" fmla="*/ 4418508 w 21600"/>
                <a:gd name="T41" fmla="*/ 73926450 h 21600"/>
                <a:gd name="T42" fmla="*/ 2989004 w 21600"/>
                <a:gd name="T43" fmla="*/ 70767442 h 21600"/>
                <a:gd name="T44" fmla="*/ 2989004 w 21600"/>
                <a:gd name="T45" fmla="*/ 21798021 h 21600"/>
                <a:gd name="T46" fmla="*/ 2339224 w 21600"/>
                <a:gd name="T47" fmla="*/ 21798021 h 21600"/>
                <a:gd name="T48" fmla="*/ 2339224 w 21600"/>
                <a:gd name="T49" fmla="*/ 42333153 h 21600"/>
                <a:gd name="T50" fmla="*/ 116961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896 w 21600"/>
                <a:gd name="T57" fmla="*/ 13269086 h 21600"/>
                <a:gd name="T58" fmla="*/ 9226903 w 21600"/>
                <a:gd name="T59" fmla="*/ 13269086 h 21600"/>
                <a:gd name="T60" fmla="*/ 12475799 w 21600"/>
                <a:gd name="T61" fmla="*/ 18953931 h 21600"/>
                <a:gd name="T62" fmla="*/ 12475799 w 21600"/>
                <a:gd name="T63" fmla="*/ 42333153 h 21600"/>
                <a:gd name="T64" fmla="*/ 1247579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AutoShape 49"/>
            <p:cNvSpPr>
              <a:spLocks/>
            </p:cNvSpPr>
            <p:nvPr/>
          </p:nvSpPr>
          <p:spPr bwMode="auto">
            <a:xfrm>
              <a:off x="6958082" y="4650674"/>
              <a:ext cx="296855" cy="722969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306233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200">
                <a:solidFill>
                  <a:srgbClr val="000000"/>
                </a:solidFill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AutoShape 55"/>
            <p:cNvSpPr>
              <a:spLocks/>
            </p:cNvSpPr>
            <p:nvPr/>
          </p:nvSpPr>
          <p:spPr bwMode="auto">
            <a:xfrm>
              <a:off x="1122569" y="4550571"/>
              <a:ext cx="872329" cy="872329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2147483647 w 19679"/>
                <a:gd name="T9" fmla="*/ 2147483647 h 19679"/>
                <a:gd name="T10" fmla="*/ 2147483647 w 19679"/>
                <a:gd name="T11" fmla="*/ 2147483647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79"/>
                <a:gd name="T19" fmla="*/ 0 h 19679"/>
                <a:gd name="T20" fmla="*/ 19679 w 19679"/>
                <a:gd name="T21" fmla="*/ 19679 h 196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315B2F"/>
            </a:solidFill>
            <a:ln w="50800">
              <a:noFill/>
              <a:bevel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en-US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  <p:sp>
          <p:nvSpPr>
            <p:cNvPr id="125" name="Rectangle 59"/>
            <p:cNvSpPr>
              <a:spLocks/>
            </p:cNvSpPr>
            <p:nvPr/>
          </p:nvSpPr>
          <p:spPr bwMode="auto">
            <a:xfrm>
              <a:off x="1284561" y="4840730"/>
              <a:ext cx="651190" cy="363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ts val="675"/>
                </a:spcBef>
              </a:pPr>
              <a:r>
                <a:rPr lang="en-US" altLang="zh-CN" sz="1600" b="1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  <a:sym typeface="Arial" pitchFamily="34" charset="0"/>
                </a:rPr>
                <a:t>60%</a:t>
              </a:r>
            </a:p>
          </p:txBody>
        </p:sp>
        <p:sp>
          <p:nvSpPr>
            <p:cNvPr id="126" name="TextBox 13"/>
            <p:cNvSpPr txBox="1">
              <a:spLocks noChangeArrowheads="1"/>
            </p:cNvSpPr>
            <p:nvPr/>
          </p:nvSpPr>
          <p:spPr bwMode="auto">
            <a:xfrm>
              <a:off x="7806040" y="4649255"/>
              <a:ext cx="2235767" cy="252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64976">
                <a:spcBef>
                  <a:spcPct val="20000"/>
                </a:spcBef>
              </a:pPr>
              <a:r>
                <a:rPr lang="zh-CN" altLang="en-US" sz="1300" b="1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单击编辑标题</a:t>
              </a:r>
              <a:endParaRPr lang="en-US" sz="1300" b="1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27" name="TextBox 13"/>
            <p:cNvSpPr txBox="1">
              <a:spLocks noChangeArrowheads="1"/>
            </p:cNvSpPr>
            <p:nvPr/>
          </p:nvSpPr>
          <p:spPr bwMode="auto">
            <a:xfrm>
              <a:off x="7810711" y="4976557"/>
              <a:ext cx="3139840" cy="400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64976">
                <a:spcBef>
                  <a:spcPct val="20000"/>
                </a:spcBef>
              </a:pPr>
              <a:r>
                <a:rPr lang="zh-CN" altLang="en-US" sz="1000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000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7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7"/>
          <p:cNvSpPr txBox="1">
            <a:spLocks noChangeArrowheads="1"/>
          </p:cNvSpPr>
          <p:nvPr/>
        </p:nvSpPr>
        <p:spPr bwMode="auto">
          <a:xfrm>
            <a:off x="3111430" y="1085796"/>
            <a:ext cx="2844946" cy="60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14" tIns="22857" rIns="45714" bIns="22857">
            <a:spAutoFit/>
          </a:bodyPr>
          <a:lstStyle/>
          <a:p>
            <a:pPr algn="ctr" defTabSz="1088092" fontAlgn="auto">
              <a:spcBef>
                <a:spcPts val="0"/>
              </a:spcBef>
              <a:spcAft>
                <a:spcPts val="0"/>
              </a:spcAft>
            </a:pPr>
            <a:r>
              <a:rPr lang="en-CA" sz="3600" spc="-150">
                <a:solidFill>
                  <a:prstClr val="white">
                    <a:lumMod val="50000"/>
                  </a:prstClr>
                </a:solidFill>
                <a:latin typeface="Calibri"/>
                <a:ea typeface="Open Sans" pitchFamily="34" charset="0"/>
                <a:cs typeface="Open Sans" pitchFamily="34" charset="0"/>
              </a:rPr>
              <a:t>Market Conduct</a:t>
            </a:r>
          </a:p>
        </p:txBody>
      </p: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09600" y="1682204"/>
            <a:ext cx="7848600" cy="38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14" tIns="22857" rIns="45714" bIns="22857" anchor="ctr">
            <a:spAutoFit/>
          </a:bodyPr>
          <a:lstStyle/>
          <a:p>
            <a:pPr algn="ctr" defTabSz="1088092" fontAlgn="auto">
              <a:spcBef>
                <a:spcPts val="0"/>
              </a:spcBef>
              <a:spcAft>
                <a:spcPts val="0"/>
              </a:spcAft>
            </a:pPr>
            <a:r>
              <a:rPr lang="en-US" sz="1100" i="1">
                <a:solidFill>
                  <a:prstClr val="white">
                    <a:lumMod val="50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</a:p>
        </p:txBody>
      </p:sp>
      <p:sp>
        <p:nvSpPr>
          <p:cNvPr id="118" name="Rounded Rectangle 3"/>
          <p:cNvSpPr/>
          <p:nvPr/>
        </p:nvSpPr>
        <p:spPr>
          <a:xfrm>
            <a:off x="4419599" y="2405449"/>
            <a:ext cx="805243" cy="778181"/>
          </a:xfrm>
          <a:prstGeom prst="roundRect">
            <a:avLst/>
          </a:prstGeom>
          <a:solidFill>
            <a:srgbClr val="0E7FB7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algn="ctr" defTabSz="91428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90%</a:t>
            </a:r>
          </a:p>
        </p:txBody>
      </p:sp>
      <p:sp>
        <p:nvSpPr>
          <p:cNvPr id="119" name="Rounded Rectangle 6"/>
          <p:cNvSpPr/>
          <p:nvPr/>
        </p:nvSpPr>
        <p:spPr>
          <a:xfrm>
            <a:off x="4419599" y="3483320"/>
            <a:ext cx="805243" cy="778181"/>
          </a:xfrm>
          <a:prstGeom prst="roundRect">
            <a:avLst/>
          </a:prstGeom>
          <a:solidFill>
            <a:srgbClr val="45C1A4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algn="ctr" defTabSz="91428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60%</a:t>
            </a:r>
          </a:p>
        </p:txBody>
      </p:sp>
      <p:sp>
        <p:nvSpPr>
          <p:cNvPr id="120" name="Rounded Rectangle 7"/>
          <p:cNvSpPr/>
          <p:nvPr/>
        </p:nvSpPr>
        <p:spPr>
          <a:xfrm>
            <a:off x="4419599" y="4567791"/>
            <a:ext cx="805243" cy="778181"/>
          </a:xfrm>
          <a:prstGeom prst="roundRect">
            <a:avLst/>
          </a:prstGeom>
          <a:solidFill>
            <a:srgbClr val="B9D51F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algn="ctr" defTabSz="91428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80%</a:t>
            </a:r>
          </a:p>
        </p:txBody>
      </p:sp>
      <p:sp>
        <p:nvSpPr>
          <p:cNvPr id="121" name="Freeform 5"/>
          <p:cNvSpPr>
            <a:spLocks noEditPoints="1"/>
          </p:cNvSpPr>
          <p:nvPr/>
        </p:nvSpPr>
        <p:spPr bwMode="auto">
          <a:xfrm>
            <a:off x="54428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Freeform 5"/>
          <p:cNvSpPr>
            <a:spLocks noEditPoints="1"/>
          </p:cNvSpPr>
          <p:nvPr/>
        </p:nvSpPr>
        <p:spPr bwMode="auto">
          <a:xfrm>
            <a:off x="57476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Freeform 5"/>
          <p:cNvSpPr>
            <a:spLocks noEditPoints="1"/>
          </p:cNvSpPr>
          <p:nvPr/>
        </p:nvSpPr>
        <p:spPr bwMode="auto">
          <a:xfrm>
            <a:off x="60524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Freeform 5"/>
          <p:cNvSpPr>
            <a:spLocks noEditPoints="1"/>
          </p:cNvSpPr>
          <p:nvPr/>
        </p:nvSpPr>
        <p:spPr bwMode="auto">
          <a:xfrm>
            <a:off x="63572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Freeform 5"/>
          <p:cNvSpPr>
            <a:spLocks noEditPoints="1"/>
          </p:cNvSpPr>
          <p:nvPr/>
        </p:nvSpPr>
        <p:spPr bwMode="auto">
          <a:xfrm>
            <a:off x="66620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Freeform 5"/>
          <p:cNvSpPr>
            <a:spLocks noEditPoints="1"/>
          </p:cNvSpPr>
          <p:nvPr/>
        </p:nvSpPr>
        <p:spPr bwMode="auto">
          <a:xfrm>
            <a:off x="69668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Freeform 5"/>
          <p:cNvSpPr>
            <a:spLocks noEditPoints="1"/>
          </p:cNvSpPr>
          <p:nvPr/>
        </p:nvSpPr>
        <p:spPr bwMode="auto">
          <a:xfrm>
            <a:off x="72716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reeform 5"/>
          <p:cNvSpPr>
            <a:spLocks noEditPoints="1"/>
          </p:cNvSpPr>
          <p:nvPr/>
        </p:nvSpPr>
        <p:spPr bwMode="auto">
          <a:xfrm>
            <a:off x="75764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Freeform 5"/>
          <p:cNvSpPr>
            <a:spLocks noEditPoints="1"/>
          </p:cNvSpPr>
          <p:nvPr/>
        </p:nvSpPr>
        <p:spPr bwMode="auto">
          <a:xfrm>
            <a:off x="78812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0E7FB7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Freeform 5"/>
          <p:cNvSpPr>
            <a:spLocks noEditPoints="1"/>
          </p:cNvSpPr>
          <p:nvPr/>
        </p:nvSpPr>
        <p:spPr bwMode="auto">
          <a:xfrm>
            <a:off x="8186026" y="2466837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Rectangle 19"/>
          <p:cNvSpPr/>
          <p:nvPr/>
        </p:nvSpPr>
        <p:spPr>
          <a:xfrm>
            <a:off x="609600" y="4362194"/>
            <a:ext cx="3276600" cy="1107984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defTabSz="91428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B9D51F"/>
                </a:solidFill>
                <a:latin typeface="Calibri"/>
                <a:ea typeface="Open Sans" pitchFamily="34" charset="0"/>
                <a:cs typeface="Open Sans" pitchFamily="34" charset="0"/>
              </a:rPr>
              <a:t>Partnership</a:t>
            </a:r>
            <a:endParaRPr lang="en-US" sz="1000">
              <a:solidFill>
                <a:srgbClr val="B9D51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Aliquam. Aliquam euismod commodo nisl.</a:t>
            </a:r>
          </a:p>
        </p:txBody>
      </p:sp>
      <p:sp>
        <p:nvSpPr>
          <p:cNvPr id="132" name="Rectangle 20"/>
          <p:cNvSpPr/>
          <p:nvPr/>
        </p:nvSpPr>
        <p:spPr>
          <a:xfrm>
            <a:off x="609600" y="3296075"/>
            <a:ext cx="3276600" cy="1107984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defTabSz="91428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45C1A4"/>
                </a:solidFill>
                <a:latin typeface="Calibri"/>
                <a:ea typeface="Open Sans" pitchFamily="34" charset="0"/>
                <a:cs typeface="Open Sans" pitchFamily="34" charset="0"/>
              </a:rPr>
              <a:t>Compositing</a:t>
            </a:r>
            <a:endParaRPr lang="en-US" sz="100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Aliquam. Aliquam euismod commodo nisl.</a:t>
            </a:r>
          </a:p>
        </p:txBody>
      </p:sp>
      <p:sp>
        <p:nvSpPr>
          <p:cNvPr id="133" name="Rectangle 21"/>
          <p:cNvSpPr/>
          <p:nvPr/>
        </p:nvSpPr>
        <p:spPr>
          <a:xfrm>
            <a:off x="609600" y="2204710"/>
            <a:ext cx="3276600" cy="95409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defTabSz="91428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E7FB7"/>
                </a:solidFill>
                <a:latin typeface="Calibri"/>
                <a:ea typeface="Open Sans" pitchFamily="34" charset="0"/>
                <a:cs typeface="Open Sans" pitchFamily="34" charset="0"/>
              </a:rPr>
              <a:t>Branding</a:t>
            </a:r>
            <a:endParaRPr lang="en-US" sz="1000">
              <a:solidFill>
                <a:srgbClr val="0E7FB7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nisl.</a:t>
            </a:r>
          </a:p>
        </p:txBody>
      </p:sp>
      <p:sp>
        <p:nvSpPr>
          <p:cNvPr id="134" name="Freeform 5"/>
          <p:cNvSpPr>
            <a:spLocks noEditPoints="1"/>
          </p:cNvSpPr>
          <p:nvPr/>
        </p:nvSpPr>
        <p:spPr bwMode="auto">
          <a:xfrm>
            <a:off x="54247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Freeform 5"/>
          <p:cNvSpPr>
            <a:spLocks noEditPoints="1"/>
          </p:cNvSpPr>
          <p:nvPr/>
        </p:nvSpPr>
        <p:spPr bwMode="auto">
          <a:xfrm>
            <a:off x="57295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Freeform 5"/>
          <p:cNvSpPr>
            <a:spLocks noEditPoints="1"/>
          </p:cNvSpPr>
          <p:nvPr/>
        </p:nvSpPr>
        <p:spPr bwMode="auto">
          <a:xfrm>
            <a:off x="60343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Freeform 5"/>
          <p:cNvSpPr>
            <a:spLocks noEditPoints="1"/>
          </p:cNvSpPr>
          <p:nvPr/>
        </p:nvSpPr>
        <p:spPr bwMode="auto">
          <a:xfrm>
            <a:off x="63391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Freeform 5"/>
          <p:cNvSpPr>
            <a:spLocks noEditPoints="1"/>
          </p:cNvSpPr>
          <p:nvPr/>
        </p:nvSpPr>
        <p:spPr bwMode="auto">
          <a:xfrm>
            <a:off x="66439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Freeform 5"/>
          <p:cNvSpPr>
            <a:spLocks noEditPoints="1"/>
          </p:cNvSpPr>
          <p:nvPr/>
        </p:nvSpPr>
        <p:spPr bwMode="auto">
          <a:xfrm>
            <a:off x="69487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Freeform 5"/>
          <p:cNvSpPr>
            <a:spLocks noEditPoints="1"/>
          </p:cNvSpPr>
          <p:nvPr/>
        </p:nvSpPr>
        <p:spPr bwMode="auto">
          <a:xfrm>
            <a:off x="72535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Freeform 5"/>
          <p:cNvSpPr>
            <a:spLocks noEditPoints="1"/>
          </p:cNvSpPr>
          <p:nvPr/>
        </p:nvSpPr>
        <p:spPr bwMode="auto">
          <a:xfrm>
            <a:off x="75583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Freeform 5"/>
          <p:cNvSpPr>
            <a:spLocks noEditPoints="1"/>
          </p:cNvSpPr>
          <p:nvPr/>
        </p:nvSpPr>
        <p:spPr bwMode="auto">
          <a:xfrm>
            <a:off x="78631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Freeform 5"/>
          <p:cNvSpPr>
            <a:spLocks noEditPoints="1"/>
          </p:cNvSpPr>
          <p:nvPr/>
        </p:nvSpPr>
        <p:spPr bwMode="auto">
          <a:xfrm>
            <a:off x="8167990" y="3534292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Freeform 5"/>
          <p:cNvSpPr>
            <a:spLocks noEditPoints="1"/>
          </p:cNvSpPr>
          <p:nvPr/>
        </p:nvSpPr>
        <p:spPr bwMode="auto">
          <a:xfrm>
            <a:off x="54247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Freeform 5"/>
          <p:cNvSpPr>
            <a:spLocks noEditPoints="1"/>
          </p:cNvSpPr>
          <p:nvPr/>
        </p:nvSpPr>
        <p:spPr bwMode="auto">
          <a:xfrm>
            <a:off x="57295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Freeform 5"/>
          <p:cNvSpPr>
            <a:spLocks noEditPoints="1"/>
          </p:cNvSpPr>
          <p:nvPr/>
        </p:nvSpPr>
        <p:spPr bwMode="auto">
          <a:xfrm>
            <a:off x="60343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Freeform 5"/>
          <p:cNvSpPr>
            <a:spLocks noEditPoints="1"/>
          </p:cNvSpPr>
          <p:nvPr/>
        </p:nvSpPr>
        <p:spPr bwMode="auto">
          <a:xfrm>
            <a:off x="63391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Freeform 5"/>
          <p:cNvSpPr>
            <a:spLocks noEditPoints="1"/>
          </p:cNvSpPr>
          <p:nvPr/>
        </p:nvSpPr>
        <p:spPr bwMode="auto">
          <a:xfrm>
            <a:off x="66439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Freeform 5"/>
          <p:cNvSpPr>
            <a:spLocks noEditPoints="1"/>
          </p:cNvSpPr>
          <p:nvPr/>
        </p:nvSpPr>
        <p:spPr bwMode="auto">
          <a:xfrm>
            <a:off x="69487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72535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Freeform 5"/>
          <p:cNvSpPr>
            <a:spLocks noEditPoints="1"/>
          </p:cNvSpPr>
          <p:nvPr/>
        </p:nvSpPr>
        <p:spPr bwMode="auto">
          <a:xfrm>
            <a:off x="75583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rgbClr val="B9D51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Freeform 5"/>
          <p:cNvSpPr>
            <a:spLocks noEditPoints="1"/>
          </p:cNvSpPr>
          <p:nvPr/>
        </p:nvSpPr>
        <p:spPr bwMode="auto">
          <a:xfrm>
            <a:off x="78631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Freeform 5"/>
          <p:cNvSpPr>
            <a:spLocks noEditPoints="1"/>
          </p:cNvSpPr>
          <p:nvPr/>
        </p:nvSpPr>
        <p:spPr bwMode="auto">
          <a:xfrm>
            <a:off x="8167990" y="4528030"/>
            <a:ext cx="272174" cy="676234"/>
          </a:xfrm>
          <a:custGeom>
            <a:avLst/>
            <a:gdLst>
              <a:gd name="T0" fmla="*/ 135 w 191"/>
              <a:gd name="T1" fmla="*/ 39 h 479"/>
              <a:gd name="T2" fmla="*/ 123 w 191"/>
              <a:gd name="T3" fmla="*/ 68 h 479"/>
              <a:gd name="T4" fmla="*/ 95 w 191"/>
              <a:gd name="T5" fmla="*/ 81 h 479"/>
              <a:gd name="T6" fmla="*/ 67 w 191"/>
              <a:gd name="T7" fmla="*/ 68 h 479"/>
              <a:gd name="T8" fmla="*/ 56 w 191"/>
              <a:gd name="T9" fmla="*/ 39 h 479"/>
              <a:gd name="T10" fmla="*/ 67 w 191"/>
              <a:gd name="T11" fmla="*/ 11 h 479"/>
              <a:gd name="T12" fmla="*/ 95 w 191"/>
              <a:gd name="T13" fmla="*/ 0 h 479"/>
              <a:gd name="T14" fmla="*/ 123 w 191"/>
              <a:gd name="T15" fmla="*/ 11 h 479"/>
              <a:gd name="T16" fmla="*/ 135 w 191"/>
              <a:gd name="T17" fmla="*/ 39 h 479"/>
              <a:gd name="T18" fmla="*/ 191 w 191"/>
              <a:gd name="T19" fmla="*/ 273 h 479"/>
              <a:gd name="T20" fmla="*/ 173 w 191"/>
              <a:gd name="T21" fmla="*/ 293 h 479"/>
              <a:gd name="T22" fmla="*/ 155 w 191"/>
              <a:gd name="T23" fmla="*/ 273 h 479"/>
              <a:gd name="T24" fmla="*/ 155 w 191"/>
              <a:gd name="T25" fmla="*/ 141 h 479"/>
              <a:gd name="T26" fmla="*/ 146 w 191"/>
              <a:gd name="T27" fmla="*/ 141 h 479"/>
              <a:gd name="T28" fmla="*/ 146 w 191"/>
              <a:gd name="T29" fmla="*/ 459 h 479"/>
              <a:gd name="T30" fmla="*/ 124 w 191"/>
              <a:gd name="T31" fmla="*/ 479 h 479"/>
              <a:gd name="T32" fmla="*/ 101 w 191"/>
              <a:gd name="T33" fmla="*/ 459 h 479"/>
              <a:gd name="T34" fmla="*/ 101 w 191"/>
              <a:gd name="T35" fmla="*/ 271 h 479"/>
              <a:gd name="T36" fmla="*/ 90 w 191"/>
              <a:gd name="T37" fmla="*/ 271 h 479"/>
              <a:gd name="T38" fmla="*/ 90 w 191"/>
              <a:gd name="T39" fmla="*/ 459 h 479"/>
              <a:gd name="T40" fmla="*/ 67 w 191"/>
              <a:gd name="T41" fmla="*/ 479 h 479"/>
              <a:gd name="T42" fmla="*/ 45 w 191"/>
              <a:gd name="T43" fmla="*/ 459 h 479"/>
              <a:gd name="T44" fmla="*/ 45 w 191"/>
              <a:gd name="T45" fmla="*/ 141 h 479"/>
              <a:gd name="T46" fmla="*/ 36 w 191"/>
              <a:gd name="T47" fmla="*/ 141 h 479"/>
              <a:gd name="T48" fmla="*/ 36 w 191"/>
              <a:gd name="T49" fmla="*/ 273 h 479"/>
              <a:gd name="T50" fmla="*/ 18 w 191"/>
              <a:gd name="T51" fmla="*/ 293 h 479"/>
              <a:gd name="T52" fmla="*/ 0 w 191"/>
              <a:gd name="T53" fmla="*/ 273 h 479"/>
              <a:gd name="T54" fmla="*/ 0 w 191"/>
              <a:gd name="T55" fmla="*/ 122 h 479"/>
              <a:gd name="T56" fmla="*/ 49 w 191"/>
              <a:gd name="T57" fmla="*/ 85 h 479"/>
              <a:gd name="T58" fmla="*/ 142 w 191"/>
              <a:gd name="T59" fmla="*/ 85 h 479"/>
              <a:gd name="T60" fmla="*/ 191 w 191"/>
              <a:gd name="T61" fmla="*/ 122 h 479"/>
              <a:gd name="T62" fmla="*/ 191 w 191"/>
              <a:gd name="T63" fmla="*/ 27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1" h="479">
                <a:moveTo>
                  <a:pt x="135" y="39"/>
                </a:moveTo>
                <a:cubicBezTo>
                  <a:pt x="135" y="50"/>
                  <a:pt x="131" y="60"/>
                  <a:pt x="123" y="68"/>
                </a:cubicBezTo>
                <a:cubicBezTo>
                  <a:pt x="115" y="77"/>
                  <a:pt x="106" y="81"/>
                  <a:pt x="95" y="81"/>
                </a:cubicBezTo>
                <a:cubicBezTo>
                  <a:pt x="84" y="81"/>
                  <a:pt x="75" y="77"/>
                  <a:pt x="67" y="68"/>
                </a:cubicBezTo>
                <a:cubicBezTo>
                  <a:pt x="59" y="60"/>
                  <a:pt x="56" y="50"/>
                  <a:pt x="56" y="39"/>
                </a:cubicBezTo>
                <a:cubicBezTo>
                  <a:pt x="56" y="28"/>
                  <a:pt x="59" y="19"/>
                  <a:pt x="67" y="11"/>
                </a:cubicBezTo>
                <a:cubicBezTo>
                  <a:pt x="75" y="4"/>
                  <a:pt x="84" y="0"/>
                  <a:pt x="95" y="0"/>
                </a:cubicBezTo>
                <a:cubicBezTo>
                  <a:pt x="106" y="0"/>
                  <a:pt x="115" y="4"/>
                  <a:pt x="123" y="11"/>
                </a:cubicBezTo>
                <a:cubicBezTo>
                  <a:pt x="131" y="19"/>
                  <a:pt x="135" y="28"/>
                  <a:pt x="135" y="39"/>
                </a:cubicBezTo>
                <a:close/>
                <a:moveTo>
                  <a:pt x="191" y="273"/>
                </a:moveTo>
                <a:cubicBezTo>
                  <a:pt x="191" y="286"/>
                  <a:pt x="185" y="293"/>
                  <a:pt x="173" y="293"/>
                </a:cubicBezTo>
                <a:cubicBezTo>
                  <a:pt x="161" y="293"/>
                  <a:pt x="155" y="286"/>
                  <a:pt x="155" y="273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46" y="459"/>
                  <a:pt x="146" y="459"/>
                  <a:pt x="146" y="459"/>
                </a:cubicBezTo>
                <a:cubicBezTo>
                  <a:pt x="146" y="472"/>
                  <a:pt x="138" y="479"/>
                  <a:pt x="124" y="479"/>
                </a:cubicBezTo>
                <a:cubicBezTo>
                  <a:pt x="109" y="479"/>
                  <a:pt x="101" y="472"/>
                  <a:pt x="101" y="459"/>
                </a:cubicBezTo>
                <a:cubicBezTo>
                  <a:pt x="101" y="271"/>
                  <a:pt x="101" y="271"/>
                  <a:pt x="101" y="271"/>
                </a:cubicBezTo>
                <a:cubicBezTo>
                  <a:pt x="90" y="271"/>
                  <a:pt x="90" y="271"/>
                  <a:pt x="90" y="271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90" y="472"/>
                  <a:pt x="82" y="479"/>
                  <a:pt x="67" y="479"/>
                </a:cubicBezTo>
                <a:cubicBezTo>
                  <a:pt x="52" y="479"/>
                  <a:pt x="45" y="472"/>
                  <a:pt x="45" y="45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273"/>
                  <a:pt x="36" y="273"/>
                  <a:pt x="36" y="273"/>
                </a:cubicBezTo>
                <a:cubicBezTo>
                  <a:pt x="36" y="286"/>
                  <a:pt x="30" y="293"/>
                  <a:pt x="18" y="293"/>
                </a:cubicBezTo>
                <a:cubicBezTo>
                  <a:pt x="6" y="293"/>
                  <a:pt x="0" y="286"/>
                  <a:pt x="0" y="27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98"/>
                  <a:pt x="16" y="85"/>
                  <a:pt x="49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75" y="85"/>
                  <a:pt x="191" y="98"/>
                  <a:pt x="191" y="122"/>
                </a:cubicBezTo>
                <a:lnTo>
                  <a:pt x="191" y="273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2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3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25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75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25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75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250"/>
                            </p:stCondLst>
                            <p:childTnLst>
                              <p:par>
                                <p:cTn id="1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500"/>
                            </p:stCondLst>
                            <p:childTnLst>
                              <p:par>
                                <p:cTn id="1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750"/>
                            </p:stCondLst>
                            <p:childTnLst>
                              <p:par>
                                <p:cTn id="1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"/>
                            </p:stCondLst>
                            <p:childTnLst>
                              <p:par>
                                <p:cTn id="1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250"/>
                            </p:stCondLst>
                            <p:childTnLst>
                              <p:par>
                                <p:cTn id="1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theme/theme1.xml><?xml version="1.0" encoding="utf-8"?>
<a:theme xmlns:a="http://schemas.openxmlformats.org/drawingml/2006/main" name="1_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23091</TotalTime>
  <Words>165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 Unicode MS</vt:lpstr>
      <vt:lpstr>Open Sans</vt:lpstr>
      <vt:lpstr>微软雅黑</vt:lpstr>
      <vt:lpstr>Arial</vt:lpstr>
      <vt:lpstr>Calibri</vt:lpstr>
      <vt:lpstr>1_第一PPT模板网：www.1ppt.com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1366</cp:revision>
  <dcterms:created xsi:type="dcterms:W3CDTF">2009-02-11T05:37:22Z</dcterms:created>
  <dcterms:modified xsi:type="dcterms:W3CDTF">2020-07-27T06:49:23Z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