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52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141"/>
    <a:srgbClr val="589FA5"/>
    <a:srgbClr val="F6CC62"/>
    <a:srgbClr val="F74C5B"/>
    <a:srgbClr val="FABB02"/>
    <a:srgbClr val="0795F0"/>
    <a:srgbClr val="453A5E"/>
    <a:srgbClr val="E35D07"/>
    <a:srgbClr val="EEF0F2"/>
    <a:srgbClr val="EC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7" autoAdjust="0"/>
    <p:restoredTop sz="94660"/>
  </p:normalViewPr>
  <p:slideViewPr>
    <p:cSldViewPr>
      <p:cViewPr varScale="1">
        <p:scale>
          <a:sx n="122" d="100"/>
          <a:sy n="122" d="100"/>
        </p:scale>
        <p:origin x="117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point-free.blogspot.com/" TargetMode="External"/><Relationship Id="rId2" Type="http://schemas.openxmlformats.org/officeDocument/2006/relationships/hyperlink" Target="https://hangeuldoc.tistory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71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c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0" y="4362450"/>
            <a:ext cx="4564380" cy="2495550"/>
          </a:xfrm>
          <a:prstGeom prst="rect">
            <a:avLst/>
          </a:prstGeom>
          <a:solidFill>
            <a:srgbClr val="6A8094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64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Personal &amp; Non-Commercial works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4564380" y="4362450"/>
            <a:ext cx="4579620" cy="2495550"/>
          </a:xfrm>
          <a:prstGeom prst="rect">
            <a:avLst/>
          </a:prstGeom>
          <a:solidFill>
            <a:srgbClr val="6A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64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Redistribution &amp; Resale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For Commercial works, You must be </a:t>
            </a:r>
            <a:br>
              <a:rPr lang="en-US" altLang="ko-KR" sz="1600" dirty="0">
                <a:solidFill>
                  <a:schemeClr val="bg1"/>
                </a:solidFill>
                <a:latin typeface="+mn-ea"/>
              </a:rPr>
            </a:b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allowed. E-mail to jaywon1116@gmail.com or Comment on the Post.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8" name="그룹 37"/>
          <p:cNvGrpSpPr/>
          <p:nvPr userDrawn="1"/>
        </p:nvGrpSpPr>
        <p:grpSpPr>
          <a:xfrm>
            <a:off x="1859280" y="3960495"/>
            <a:ext cx="845820" cy="845820"/>
            <a:chOff x="1584960" y="2659380"/>
            <a:chExt cx="891540" cy="891540"/>
          </a:xfrm>
        </p:grpSpPr>
        <p:sp>
          <p:nvSpPr>
            <p:cNvPr id="39" name="타원 38"/>
            <p:cNvSpPr/>
            <p:nvPr/>
          </p:nvSpPr>
          <p:spPr>
            <a:xfrm>
              <a:off x="1584960" y="2659380"/>
              <a:ext cx="891540" cy="891540"/>
            </a:xfrm>
            <a:prstGeom prst="ellipse">
              <a:avLst/>
            </a:prstGeom>
            <a:solidFill>
              <a:srgbClr val="6A80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845528" y="2919948"/>
              <a:ext cx="370404" cy="370404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타원 40"/>
          <p:cNvSpPr/>
          <p:nvPr userDrawn="1"/>
        </p:nvSpPr>
        <p:spPr>
          <a:xfrm>
            <a:off x="6431280" y="3960495"/>
            <a:ext cx="845820" cy="845820"/>
          </a:xfrm>
          <a:prstGeom prst="ellipse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십자형 41"/>
          <p:cNvSpPr/>
          <p:nvPr userDrawn="1"/>
        </p:nvSpPr>
        <p:spPr>
          <a:xfrm rot="2700000">
            <a:off x="6634481" y="4163697"/>
            <a:ext cx="439420" cy="439418"/>
          </a:xfrm>
          <a:prstGeom prst="plus">
            <a:avLst>
              <a:gd name="adj" fmla="val 39456"/>
            </a:avLst>
          </a:prstGeom>
          <a:solidFill>
            <a:srgbClr val="6A8094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119045" y="254839"/>
            <a:ext cx="553307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66700" indent="-266700"/>
            <a:r>
              <a:rPr lang="en-US" altLang="ko-KR" sz="5400" dirty="0">
                <a:latin typeface="Arial" panose="020B0604020202020204" pitchFamily="34" charset="0"/>
              </a:rPr>
              <a:t>How you can use</a:t>
            </a:r>
          </a:p>
        </p:txBody>
      </p:sp>
      <p:sp>
        <p:nvSpPr>
          <p:cNvPr id="44" name="직사각형 43">
            <a:hlinkClick r:id="rId2"/>
          </p:cNvPr>
          <p:cNvSpPr/>
          <p:nvPr userDrawn="1"/>
        </p:nvSpPr>
        <p:spPr>
          <a:xfrm>
            <a:off x="124339" y="1248403"/>
            <a:ext cx="2333556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hlinkClick r:id="rId3"/>
              </a:rPr>
              <a:t>https://powerpoint-free.blogspot.com/</a:t>
            </a:r>
            <a:endParaRPr lang="ko-KR" altLang="en-US" sz="1100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1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256509" y="6492875"/>
            <a:ext cx="630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sz="1200" smtClean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defRPr>
            </a:lvl1pPr>
          </a:lstStyle>
          <a:p>
            <a:pPr algn="ctr"/>
            <a:fld id="{453F7A83-B5B7-4266-8D27-EF99E7F4AEB0}" type="slidenum">
              <a:rPr lang="en-US" altLang="ko-KR" smtClean="0"/>
              <a:pPr algn="ct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36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fo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FF5F7BD-D86D-49C1-9E78-8F7E377B24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4136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32AB3B8-407E-46A7-8B41-578ABBFA6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91172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A56F8DE-5904-4FBC-B1A8-19921E0DB8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58208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17EAFDBA-46DE-4090-85AE-3DEB413CAB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5244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63AAA3-72FB-4B81-926A-6746C49352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2280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D692FD7-1EA6-40C7-9404-B5BB709A8E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4136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448D18D7-91F1-4E63-95B1-19F3D1F7951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091172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AF957841-0FB3-4B59-80C5-3DEA67D22D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58208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F2538425-D921-44FD-B8C9-0A675E048F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25244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9D01D4D1-345A-4465-841C-5DF5E226542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92280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00697502-2074-4BDD-8998-42D56FD3787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136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768840C-7B9F-4A0C-8BD4-61D7BB211F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91172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4ECCEFB-B38D-4ADB-8B32-DE47D918ECE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758208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33E7502-9CC1-404E-93E0-84CF5C7F3A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25244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C95C1AF-94B3-408B-8786-270C44CF9F8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092280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6285CFD3-9C6A-472D-9EE9-4A73C45B72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4136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739D75EF-86D3-4E4D-97CE-7C99F586F81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091172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90E19E06-3959-4860-BD51-54367B281BB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58208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1D57807E-8249-4914-9278-607DA42ECEBE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25244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CC97E5B4-BD89-44C2-9629-22BE86D85B3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92280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24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9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1626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3000">
                <a:schemeClr val="accent5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1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0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&amp;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365D61-25B7-4D09-B83D-76A28CDEDBF0}"/>
              </a:ext>
            </a:extLst>
          </p:cNvPr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6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>
            <a:extLst>
              <a:ext uri="{FF2B5EF4-FFF2-40B4-BE49-F238E27FC236}">
                <a16:creationId xmlns:a16="http://schemas.microsoft.com/office/drawing/2014/main" id="{3C46467A-A779-40FF-BA29-A1414C15C34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4F5461"/>
              </a:gs>
              <a:gs pos="46000">
                <a:srgbClr val="636875"/>
              </a:gs>
              <a:gs pos="100000">
                <a:srgbClr val="454C5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1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6CF763-E0B7-4C0C-9678-0D8B227B0E37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EC9FFA-8FDA-455B-9E79-756E631FBA33}"/>
              </a:ext>
            </a:extLst>
          </p:cNvPr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657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-206512"/>
            <a:ext cx="4333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</a:rPr>
              <a:t>JAY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7A83-B5B7-4266-8D27-EF99E7F4AE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43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67" r:id="rId4"/>
    <p:sldLayoutId id="2147483674" r:id="rId5"/>
    <p:sldLayoutId id="2147483673" r:id="rId6"/>
    <p:sldLayoutId id="2147483669" r:id="rId7"/>
    <p:sldLayoutId id="2147483672" r:id="rId8"/>
    <p:sldLayoutId id="2147483668" r:id="rId9"/>
    <p:sldLayoutId id="2147483666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BD3D228-DE74-4B36-9621-192605468680}"/>
              </a:ext>
            </a:extLst>
          </p:cNvPr>
          <p:cNvSpPr/>
          <p:nvPr/>
        </p:nvSpPr>
        <p:spPr>
          <a:xfrm>
            <a:off x="2411760" y="1268761"/>
            <a:ext cx="2035246" cy="2035244"/>
          </a:xfrm>
          <a:prstGeom prst="rect">
            <a:avLst/>
          </a:prstGeom>
          <a:solidFill>
            <a:srgbClr val="F74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47E624-5631-4173-8568-25C863BAB225}"/>
              </a:ext>
            </a:extLst>
          </p:cNvPr>
          <p:cNvSpPr/>
          <p:nvPr/>
        </p:nvSpPr>
        <p:spPr>
          <a:xfrm>
            <a:off x="4696995" y="1268761"/>
            <a:ext cx="2035246" cy="2035244"/>
          </a:xfrm>
          <a:prstGeom prst="rect">
            <a:avLst/>
          </a:prstGeom>
          <a:solidFill>
            <a:srgbClr val="F6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E47CA2-93BB-4E44-96C2-D828DFADD38A}"/>
              </a:ext>
            </a:extLst>
          </p:cNvPr>
          <p:cNvSpPr/>
          <p:nvPr/>
        </p:nvSpPr>
        <p:spPr>
          <a:xfrm>
            <a:off x="2411760" y="3553996"/>
            <a:ext cx="2035246" cy="2035244"/>
          </a:xfrm>
          <a:prstGeom prst="rect">
            <a:avLst/>
          </a:prstGeom>
          <a:solidFill>
            <a:srgbClr val="243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CB0A92-8712-4E21-816E-2639DCB8E94F}"/>
              </a:ext>
            </a:extLst>
          </p:cNvPr>
          <p:cNvSpPr/>
          <p:nvPr/>
        </p:nvSpPr>
        <p:spPr>
          <a:xfrm>
            <a:off x="4696995" y="3553996"/>
            <a:ext cx="2035246" cy="2035244"/>
          </a:xfrm>
          <a:prstGeom prst="rect">
            <a:avLst/>
          </a:prstGeom>
          <a:solidFill>
            <a:srgbClr val="58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65BF297-68D8-453C-8C2B-65AEAD81F4A9}"/>
              </a:ext>
            </a:extLst>
          </p:cNvPr>
          <p:cNvSpPr/>
          <p:nvPr/>
        </p:nvSpPr>
        <p:spPr>
          <a:xfrm>
            <a:off x="4447006" y="2087342"/>
            <a:ext cx="557042" cy="398082"/>
          </a:xfrm>
          <a:prstGeom prst="rightArrow">
            <a:avLst/>
          </a:prstGeom>
          <a:solidFill>
            <a:srgbClr val="F74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7E1A3E8-1B4D-43CC-958A-BBA74A2A574E}"/>
              </a:ext>
            </a:extLst>
          </p:cNvPr>
          <p:cNvSpPr/>
          <p:nvPr/>
        </p:nvSpPr>
        <p:spPr>
          <a:xfrm rot="5400000">
            <a:off x="5436097" y="3383484"/>
            <a:ext cx="557042" cy="398082"/>
          </a:xfrm>
          <a:prstGeom prst="rightArrow">
            <a:avLst/>
          </a:prstGeom>
          <a:solidFill>
            <a:srgbClr val="F6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232DAC2-494D-4551-AD16-B9F2FF7F377C}"/>
              </a:ext>
            </a:extLst>
          </p:cNvPr>
          <p:cNvSpPr/>
          <p:nvPr/>
        </p:nvSpPr>
        <p:spPr>
          <a:xfrm rot="10800000">
            <a:off x="4139953" y="4372577"/>
            <a:ext cx="557042" cy="398082"/>
          </a:xfrm>
          <a:prstGeom prst="rightArrow">
            <a:avLst/>
          </a:prstGeom>
          <a:solidFill>
            <a:srgbClr val="58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65FE43D-79C5-4D3A-A37A-B9D9567DDFE8}"/>
              </a:ext>
            </a:extLst>
          </p:cNvPr>
          <p:cNvSpPr/>
          <p:nvPr/>
        </p:nvSpPr>
        <p:spPr>
          <a:xfrm rot="16200000">
            <a:off x="3150862" y="3076434"/>
            <a:ext cx="557042" cy="398082"/>
          </a:xfrm>
          <a:prstGeom prst="rightArrow">
            <a:avLst/>
          </a:prstGeom>
          <a:solidFill>
            <a:srgbClr val="243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C3E3A-5A2C-48FC-9FA7-90D3A82CC5CA}"/>
              </a:ext>
            </a:extLst>
          </p:cNvPr>
          <p:cNvSpPr txBox="1"/>
          <p:nvPr/>
        </p:nvSpPr>
        <p:spPr>
          <a:xfrm>
            <a:off x="4964606" y="2492896"/>
            <a:ext cx="1500024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DCC93-2F18-42D0-B8BB-D53F21E1DCFD}"/>
              </a:ext>
            </a:extLst>
          </p:cNvPr>
          <p:cNvSpPr txBox="1"/>
          <p:nvPr/>
        </p:nvSpPr>
        <p:spPr>
          <a:xfrm>
            <a:off x="6952861" y="1889987"/>
            <a:ext cx="1939620" cy="779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10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926A5-455E-4355-94C0-C9B2ACEEA0A8}"/>
              </a:ext>
            </a:extLst>
          </p:cNvPr>
          <p:cNvSpPr txBox="1"/>
          <p:nvPr/>
        </p:nvSpPr>
        <p:spPr>
          <a:xfrm>
            <a:off x="7038341" y="4181799"/>
            <a:ext cx="1854140" cy="779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10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7DA95D-2E69-414D-87DC-D14E9C5E8ED2}"/>
              </a:ext>
            </a:extLst>
          </p:cNvPr>
          <p:cNvSpPr txBox="1"/>
          <p:nvPr/>
        </p:nvSpPr>
        <p:spPr>
          <a:xfrm>
            <a:off x="251519" y="1889987"/>
            <a:ext cx="1945552" cy="779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10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5A4C61-2B02-434E-A0AC-E8FCDC23D347}"/>
              </a:ext>
            </a:extLst>
          </p:cNvPr>
          <p:cNvSpPr txBox="1"/>
          <p:nvPr/>
        </p:nvSpPr>
        <p:spPr>
          <a:xfrm>
            <a:off x="251519" y="4181799"/>
            <a:ext cx="1945552" cy="779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10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106EEF-D4B2-4086-9046-ABA1C2BA84CB}"/>
              </a:ext>
            </a:extLst>
          </p:cNvPr>
          <p:cNvSpPr txBox="1"/>
          <p:nvPr/>
        </p:nvSpPr>
        <p:spPr>
          <a:xfrm>
            <a:off x="2679371" y="2492896"/>
            <a:ext cx="1500024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8EB3C0-16D2-41A5-BE6E-4EE9D85B50B4}"/>
              </a:ext>
            </a:extLst>
          </p:cNvPr>
          <p:cNvSpPr txBox="1"/>
          <p:nvPr/>
        </p:nvSpPr>
        <p:spPr>
          <a:xfrm>
            <a:off x="4964606" y="4826252"/>
            <a:ext cx="1500024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33583-09CC-4DFB-A31B-1D2022E28AED}"/>
              </a:ext>
            </a:extLst>
          </p:cNvPr>
          <p:cNvSpPr txBox="1"/>
          <p:nvPr/>
        </p:nvSpPr>
        <p:spPr>
          <a:xfrm>
            <a:off x="2679371" y="4826252"/>
            <a:ext cx="1500024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2" name="Freeform 177">
            <a:extLst>
              <a:ext uri="{FF2B5EF4-FFF2-40B4-BE49-F238E27FC236}">
                <a16:creationId xmlns:a16="http://schemas.microsoft.com/office/drawing/2014/main" id="{1235F985-AD6F-4524-9CFA-E26CE68B802B}"/>
              </a:ext>
            </a:extLst>
          </p:cNvPr>
          <p:cNvSpPr>
            <a:spLocks noEditPoints="1"/>
          </p:cNvSpPr>
          <p:nvPr/>
        </p:nvSpPr>
        <p:spPr bwMode="auto">
          <a:xfrm>
            <a:off x="5574825" y="4259919"/>
            <a:ext cx="270766" cy="325338"/>
          </a:xfrm>
          <a:custGeom>
            <a:avLst/>
            <a:gdLst>
              <a:gd name="T0" fmla="*/ 180 w 180"/>
              <a:gd name="T1" fmla="*/ 107 h 213"/>
              <a:gd name="T2" fmla="*/ 147 w 180"/>
              <a:gd name="T3" fmla="*/ 53 h 213"/>
              <a:gd name="T4" fmla="*/ 147 w 180"/>
              <a:gd name="T5" fmla="*/ 160 h 213"/>
              <a:gd name="T6" fmla="*/ 180 w 180"/>
              <a:gd name="T7" fmla="*/ 107 h 213"/>
              <a:gd name="T8" fmla="*/ 180 w 180"/>
              <a:gd name="T9" fmla="*/ 107 h 213"/>
              <a:gd name="T10" fmla="*/ 0 w 180"/>
              <a:gd name="T11" fmla="*/ 67 h 213"/>
              <a:gd name="T12" fmla="*/ 0 w 180"/>
              <a:gd name="T13" fmla="*/ 147 h 213"/>
              <a:gd name="T14" fmla="*/ 54 w 180"/>
              <a:gd name="T15" fmla="*/ 147 h 213"/>
              <a:gd name="T16" fmla="*/ 120 w 180"/>
              <a:gd name="T17" fmla="*/ 213 h 213"/>
              <a:gd name="T18" fmla="*/ 120 w 180"/>
              <a:gd name="T19" fmla="*/ 0 h 213"/>
              <a:gd name="T20" fmla="*/ 54 w 180"/>
              <a:gd name="T21" fmla="*/ 67 h 213"/>
              <a:gd name="T22" fmla="*/ 0 w 180"/>
              <a:gd name="T23" fmla="*/ 67 h 213"/>
              <a:gd name="T24" fmla="*/ 0 w 180"/>
              <a:gd name="T25" fmla="*/ 67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" h="213">
                <a:moveTo>
                  <a:pt x="180" y="107"/>
                </a:moveTo>
                <a:cubicBezTo>
                  <a:pt x="180" y="83"/>
                  <a:pt x="167" y="63"/>
                  <a:pt x="147" y="53"/>
                </a:cubicBezTo>
                <a:lnTo>
                  <a:pt x="147" y="160"/>
                </a:lnTo>
                <a:cubicBezTo>
                  <a:pt x="167" y="151"/>
                  <a:pt x="180" y="130"/>
                  <a:pt x="180" y="107"/>
                </a:cubicBezTo>
                <a:lnTo>
                  <a:pt x="180" y="107"/>
                </a:lnTo>
                <a:close/>
                <a:moveTo>
                  <a:pt x="0" y="67"/>
                </a:moveTo>
                <a:lnTo>
                  <a:pt x="0" y="147"/>
                </a:lnTo>
                <a:lnTo>
                  <a:pt x="54" y="147"/>
                </a:lnTo>
                <a:lnTo>
                  <a:pt x="120" y="213"/>
                </a:lnTo>
                <a:lnTo>
                  <a:pt x="120" y="0"/>
                </a:lnTo>
                <a:lnTo>
                  <a:pt x="54" y="67"/>
                </a:lnTo>
                <a:lnTo>
                  <a:pt x="0" y="67"/>
                </a:lnTo>
                <a:lnTo>
                  <a:pt x="0" y="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158">
            <a:extLst>
              <a:ext uri="{FF2B5EF4-FFF2-40B4-BE49-F238E27FC236}">
                <a16:creationId xmlns:a16="http://schemas.microsoft.com/office/drawing/2014/main" id="{C7DBEB29-C337-4214-9D49-187A85B619BB}"/>
              </a:ext>
            </a:extLst>
          </p:cNvPr>
          <p:cNvSpPr>
            <a:spLocks noEditPoints="1"/>
          </p:cNvSpPr>
          <p:nvPr/>
        </p:nvSpPr>
        <p:spPr bwMode="auto">
          <a:xfrm>
            <a:off x="5492128" y="1916832"/>
            <a:ext cx="444980" cy="421890"/>
          </a:xfrm>
          <a:custGeom>
            <a:avLst/>
            <a:gdLst>
              <a:gd name="T0" fmla="*/ 34 w 293"/>
              <a:gd name="T1" fmla="*/ 227 h 279"/>
              <a:gd name="T2" fmla="*/ 53 w 293"/>
              <a:gd name="T3" fmla="*/ 246 h 279"/>
              <a:gd name="T4" fmla="*/ 77 w 293"/>
              <a:gd name="T5" fmla="*/ 222 h 279"/>
              <a:gd name="T6" fmla="*/ 58 w 293"/>
              <a:gd name="T7" fmla="*/ 203 h 279"/>
              <a:gd name="T8" fmla="*/ 34 w 293"/>
              <a:gd name="T9" fmla="*/ 227 h 279"/>
              <a:gd name="T10" fmla="*/ 34 w 293"/>
              <a:gd name="T11" fmla="*/ 227 h 279"/>
              <a:gd name="T12" fmla="*/ 133 w 293"/>
              <a:gd name="T13" fmla="*/ 279 h 279"/>
              <a:gd name="T14" fmla="*/ 160 w 293"/>
              <a:gd name="T15" fmla="*/ 279 h 279"/>
              <a:gd name="T16" fmla="*/ 160 w 293"/>
              <a:gd name="T17" fmla="*/ 240 h 279"/>
              <a:gd name="T18" fmla="*/ 133 w 293"/>
              <a:gd name="T19" fmla="*/ 240 h 279"/>
              <a:gd name="T20" fmla="*/ 133 w 293"/>
              <a:gd name="T21" fmla="*/ 279 h 279"/>
              <a:gd name="T22" fmla="*/ 133 w 293"/>
              <a:gd name="T23" fmla="*/ 279 h 279"/>
              <a:gd name="T24" fmla="*/ 40 w 293"/>
              <a:gd name="T25" fmla="*/ 120 h 279"/>
              <a:gd name="T26" fmla="*/ 0 w 293"/>
              <a:gd name="T27" fmla="*/ 120 h 279"/>
              <a:gd name="T28" fmla="*/ 0 w 293"/>
              <a:gd name="T29" fmla="*/ 146 h 279"/>
              <a:gd name="T30" fmla="*/ 40 w 293"/>
              <a:gd name="T31" fmla="*/ 146 h 279"/>
              <a:gd name="T32" fmla="*/ 40 w 293"/>
              <a:gd name="T33" fmla="*/ 120 h 279"/>
              <a:gd name="T34" fmla="*/ 40 w 293"/>
              <a:gd name="T35" fmla="*/ 120 h 279"/>
              <a:gd name="T36" fmla="*/ 187 w 293"/>
              <a:gd name="T37" fmla="*/ 64 h 279"/>
              <a:gd name="T38" fmla="*/ 187 w 293"/>
              <a:gd name="T39" fmla="*/ 0 h 279"/>
              <a:gd name="T40" fmla="*/ 107 w 293"/>
              <a:gd name="T41" fmla="*/ 0 h 279"/>
              <a:gd name="T42" fmla="*/ 107 w 293"/>
              <a:gd name="T43" fmla="*/ 64 h 279"/>
              <a:gd name="T44" fmla="*/ 67 w 293"/>
              <a:gd name="T45" fmla="*/ 133 h 279"/>
              <a:gd name="T46" fmla="*/ 147 w 293"/>
              <a:gd name="T47" fmla="*/ 213 h 279"/>
              <a:gd name="T48" fmla="*/ 227 w 293"/>
              <a:gd name="T49" fmla="*/ 133 h 279"/>
              <a:gd name="T50" fmla="*/ 187 w 293"/>
              <a:gd name="T51" fmla="*/ 64 h 279"/>
              <a:gd name="T52" fmla="*/ 187 w 293"/>
              <a:gd name="T53" fmla="*/ 64 h 279"/>
              <a:gd name="T54" fmla="*/ 253 w 293"/>
              <a:gd name="T55" fmla="*/ 120 h 279"/>
              <a:gd name="T56" fmla="*/ 253 w 293"/>
              <a:gd name="T57" fmla="*/ 146 h 279"/>
              <a:gd name="T58" fmla="*/ 293 w 293"/>
              <a:gd name="T59" fmla="*/ 146 h 279"/>
              <a:gd name="T60" fmla="*/ 293 w 293"/>
              <a:gd name="T61" fmla="*/ 120 h 279"/>
              <a:gd name="T62" fmla="*/ 253 w 293"/>
              <a:gd name="T63" fmla="*/ 120 h 279"/>
              <a:gd name="T64" fmla="*/ 253 w 293"/>
              <a:gd name="T65" fmla="*/ 120 h 279"/>
              <a:gd name="T66" fmla="*/ 217 w 293"/>
              <a:gd name="T67" fmla="*/ 222 h 279"/>
              <a:gd name="T68" fmla="*/ 240 w 293"/>
              <a:gd name="T69" fmla="*/ 246 h 279"/>
              <a:gd name="T70" fmla="*/ 259 w 293"/>
              <a:gd name="T71" fmla="*/ 227 h 279"/>
              <a:gd name="T72" fmla="*/ 235 w 293"/>
              <a:gd name="T73" fmla="*/ 203 h 279"/>
              <a:gd name="T74" fmla="*/ 217 w 293"/>
              <a:gd name="T75" fmla="*/ 222 h 279"/>
              <a:gd name="T76" fmla="*/ 217 w 293"/>
              <a:gd name="T77" fmla="*/ 222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3" h="279">
                <a:moveTo>
                  <a:pt x="34" y="227"/>
                </a:moveTo>
                <a:lnTo>
                  <a:pt x="53" y="246"/>
                </a:lnTo>
                <a:lnTo>
                  <a:pt x="77" y="222"/>
                </a:lnTo>
                <a:lnTo>
                  <a:pt x="58" y="203"/>
                </a:lnTo>
                <a:lnTo>
                  <a:pt x="34" y="227"/>
                </a:lnTo>
                <a:lnTo>
                  <a:pt x="34" y="227"/>
                </a:lnTo>
                <a:close/>
                <a:moveTo>
                  <a:pt x="133" y="279"/>
                </a:moveTo>
                <a:lnTo>
                  <a:pt x="160" y="279"/>
                </a:lnTo>
                <a:lnTo>
                  <a:pt x="160" y="240"/>
                </a:lnTo>
                <a:lnTo>
                  <a:pt x="133" y="240"/>
                </a:lnTo>
                <a:lnTo>
                  <a:pt x="133" y="279"/>
                </a:lnTo>
                <a:lnTo>
                  <a:pt x="133" y="279"/>
                </a:lnTo>
                <a:close/>
                <a:moveTo>
                  <a:pt x="40" y="120"/>
                </a:moveTo>
                <a:lnTo>
                  <a:pt x="0" y="120"/>
                </a:lnTo>
                <a:lnTo>
                  <a:pt x="0" y="146"/>
                </a:lnTo>
                <a:lnTo>
                  <a:pt x="40" y="146"/>
                </a:lnTo>
                <a:lnTo>
                  <a:pt x="40" y="120"/>
                </a:lnTo>
                <a:lnTo>
                  <a:pt x="40" y="120"/>
                </a:lnTo>
                <a:close/>
                <a:moveTo>
                  <a:pt x="187" y="64"/>
                </a:moveTo>
                <a:lnTo>
                  <a:pt x="187" y="0"/>
                </a:lnTo>
                <a:lnTo>
                  <a:pt x="107" y="0"/>
                </a:lnTo>
                <a:lnTo>
                  <a:pt x="107" y="64"/>
                </a:lnTo>
                <a:cubicBezTo>
                  <a:pt x="83" y="78"/>
                  <a:pt x="67" y="103"/>
                  <a:pt x="67" y="133"/>
                </a:cubicBezTo>
                <a:cubicBezTo>
                  <a:pt x="67" y="177"/>
                  <a:pt x="103" y="213"/>
                  <a:pt x="147" y="213"/>
                </a:cubicBezTo>
                <a:cubicBezTo>
                  <a:pt x="191" y="213"/>
                  <a:pt x="227" y="177"/>
                  <a:pt x="227" y="133"/>
                </a:cubicBezTo>
                <a:cubicBezTo>
                  <a:pt x="227" y="103"/>
                  <a:pt x="211" y="78"/>
                  <a:pt x="187" y="64"/>
                </a:cubicBezTo>
                <a:lnTo>
                  <a:pt x="187" y="64"/>
                </a:lnTo>
                <a:close/>
                <a:moveTo>
                  <a:pt x="253" y="120"/>
                </a:moveTo>
                <a:lnTo>
                  <a:pt x="253" y="146"/>
                </a:lnTo>
                <a:lnTo>
                  <a:pt x="293" y="146"/>
                </a:lnTo>
                <a:lnTo>
                  <a:pt x="293" y="120"/>
                </a:lnTo>
                <a:lnTo>
                  <a:pt x="253" y="120"/>
                </a:lnTo>
                <a:lnTo>
                  <a:pt x="253" y="120"/>
                </a:lnTo>
                <a:close/>
                <a:moveTo>
                  <a:pt x="217" y="222"/>
                </a:moveTo>
                <a:lnTo>
                  <a:pt x="240" y="246"/>
                </a:lnTo>
                <a:lnTo>
                  <a:pt x="259" y="227"/>
                </a:lnTo>
                <a:lnTo>
                  <a:pt x="235" y="203"/>
                </a:lnTo>
                <a:lnTo>
                  <a:pt x="217" y="222"/>
                </a:lnTo>
                <a:lnTo>
                  <a:pt x="217" y="2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B1D6FD9-570F-4010-A50A-1A5776321C0F}"/>
              </a:ext>
            </a:extLst>
          </p:cNvPr>
          <p:cNvSpPr>
            <a:spLocks noEditPoints="1"/>
          </p:cNvSpPr>
          <p:nvPr/>
        </p:nvSpPr>
        <p:spPr bwMode="auto">
          <a:xfrm>
            <a:off x="3288752" y="4221088"/>
            <a:ext cx="281262" cy="403000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733BA3A3-917D-4ACD-97D8-9C6DD963EE7E}"/>
              </a:ext>
            </a:extLst>
          </p:cNvPr>
          <p:cNvSpPr>
            <a:spLocks/>
          </p:cNvSpPr>
          <p:nvPr/>
        </p:nvSpPr>
        <p:spPr bwMode="auto">
          <a:xfrm>
            <a:off x="3227883" y="1934673"/>
            <a:ext cx="403000" cy="386208"/>
          </a:xfrm>
          <a:custGeom>
            <a:avLst/>
            <a:gdLst>
              <a:gd name="T0" fmla="*/ 96 w 192"/>
              <a:gd name="T1" fmla="*/ 148 h 184"/>
              <a:gd name="T2" fmla="*/ 155 w 192"/>
              <a:gd name="T3" fmla="*/ 184 h 184"/>
              <a:gd name="T4" fmla="*/ 140 w 192"/>
              <a:gd name="T5" fmla="*/ 116 h 184"/>
              <a:gd name="T6" fmla="*/ 192 w 192"/>
              <a:gd name="T7" fmla="*/ 70 h 184"/>
              <a:gd name="T8" fmla="*/ 123 w 192"/>
              <a:gd name="T9" fmla="*/ 64 h 184"/>
              <a:gd name="T10" fmla="*/ 96 w 192"/>
              <a:gd name="T11" fmla="*/ 0 h 184"/>
              <a:gd name="T12" fmla="*/ 69 w 192"/>
              <a:gd name="T13" fmla="*/ 64 h 184"/>
              <a:gd name="T14" fmla="*/ 0 w 192"/>
              <a:gd name="T15" fmla="*/ 70 h 184"/>
              <a:gd name="T16" fmla="*/ 52 w 192"/>
              <a:gd name="T17" fmla="*/ 116 h 184"/>
              <a:gd name="T18" fmla="*/ 37 w 192"/>
              <a:gd name="T19" fmla="*/ 184 h 184"/>
              <a:gd name="T20" fmla="*/ 96 w 192"/>
              <a:gd name="T21" fmla="*/ 14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2" h="184">
                <a:moveTo>
                  <a:pt x="96" y="148"/>
                </a:moveTo>
                <a:lnTo>
                  <a:pt x="155" y="184"/>
                </a:lnTo>
                <a:lnTo>
                  <a:pt x="140" y="116"/>
                </a:lnTo>
                <a:lnTo>
                  <a:pt x="192" y="70"/>
                </a:lnTo>
                <a:lnTo>
                  <a:pt x="123" y="64"/>
                </a:lnTo>
                <a:lnTo>
                  <a:pt x="96" y="0"/>
                </a:lnTo>
                <a:lnTo>
                  <a:pt x="69" y="64"/>
                </a:lnTo>
                <a:lnTo>
                  <a:pt x="0" y="70"/>
                </a:lnTo>
                <a:lnTo>
                  <a:pt x="52" y="116"/>
                </a:lnTo>
                <a:lnTo>
                  <a:pt x="37" y="184"/>
                </a:lnTo>
                <a:lnTo>
                  <a:pt x="96" y="1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41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BD3D228-DE74-4B36-9621-192605468680}"/>
              </a:ext>
            </a:extLst>
          </p:cNvPr>
          <p:cNvSpPr/>
          <p:nvPr/>
        </p:nvSpPr>
        <p:spPr>
          <a:xfrm>
            <a:off x="2411760" y="1268761"/>
            <a:ext cx="2035246" cy="2035244"/>
          </a:xfrm>
          <a:prstGeom prst="rect">
            <a:avLst/>
          </a:prstGeom>
          <a:solidFill>
            <a:srgbClr val="E3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47E624-5631-4173-8568-25C863BAB225}"/>
              </a:ext>
            </a:extLst>
          </p:cNvPr>
          <p:cNvSpPr/>
          <p:nvPr/>
        </p:nvSpPr>
        <p:spPr>
          <a:xfrm>
            <a:off x="4696995" y="1268761"/>
            <a:ext cx="2035246" cy="2035244"/>
          </a:xfrm>
          <a:prstGeom prst="rect">
            <a:avLst/>
          </a:prstGeom>
          <a:solidFill>
            <a:srgbClr val="45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E47CA2-93BB-4E44-96C2-D828DFADD38A}"/>
              </a:ext>
            </a:extLst>
          </p:cNvPr>
          <p:cNvSpPr/>
          <p:nvPr/>
        </p:nvSpPr>
        <p:spPr>
          <a:xfrm>
            <a:off x="2411760" y="3553996"/>
            <a:ext cx="2035246" cy="2035244"/>
          </a:xfrm>
          <a:prstGeom prst="rect">
            <a:avLst/>
          </a:prstGeom>
          <a:solidFill>
            <a:srgbClr val="FAB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CB0A92-8712-4E21-816E-2639DCB8E94F}"/>
              </a:ext>
            </a:extLst>
          </p:cNvPr>
          <p:cNvSpPr/>
          <p:nvPr/>
        </p:nvSpPr>
        <p:spPr>
          <a:xfrm>
            <a:off x="4696995" y="3553996"/>
            <a:ext cx="2035246" cy="2035244"/>
          </a:xfrm>
          <a:prstGeom prst="rect">
            <a:avLst/>
          </a:prstGeom>
          <a:solidFill>
            <a:srgbClr val="079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65BF297-68D8-453C-8C2B-65AEAD81F4A9}"/>
              </a:ext>
            </a:extLst>
          </p:cNvPr>
          <p:cNvSpPr/>
          <p:nvPr/>
        </p:nvSpPr>
        <p:spPr>
          <a:xfrm>
            <a:off x="4447006" y="2087342"/>
            <a:ext cx="557042" cy="398082"/>
          </a:xfrm>
          <a:prstGeom prst="rightArrow">
            <a:avLst/>
          </a:prstGeom>
          <a:solidFill>
            <a:srgbClr val="E3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7E1A3E8-1B4D-43CC-958A-BBA74A2A574E}"/>
              </a:ext>
            </a:extLst>
          </p:cNvPr>
          <p:cNvSpPr/>
          <p:nvPr/>
        </p:nvSpPr>
        <p:spPr>
          <a:xfrm rot="5400000">
            <a:off x="5436097" y="3383484"/>
            <a:ext cx="557042" cy="398082"/>
          </a:xfrm>
          <a:prstGeom prst="rightArrow">
            <a:avLst/>
          </a:prstGeom>
          <a:solidFill>
            <a:srgbClr val="45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232DAC2-494D-4551-AD16-B9F2FF7F377C}"/>
              </a:ext>
            </a:extLst>
          </p:cNvPr>
          <p:cNvSpPr/>
          <p:nvPr/>
        </p:nvSpPr>
        <p:spPr>
          <a:xfrm rot="10800000">
            <a:off x="4139953" y="4372577"/>
            <a:ext cx="557042" cy="398082"/>
          </a:xfrm>
          <a:prstGeom prst="rightArrow">
            <a:avLst/>
          </a:prstGeom>
          <a:solidFill>
            <a:srgbClr val="079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65FE43D-79C5-4D3A-A37A-B9D9567DDFE8}"/>
              </a:ext>
            </a:extLst>
          </p:cNvPr>
          <p:cNvSpPr/>
          <p:nvPr/>
        </p:nvSpPr>
        <p:spPr>
          <a:xfrm rot="16200000">
            <a:off x="3150862" y="3076434"/>
            <a:ext cx="557042" cy="398082"/>
          </a:xfrm>
          <a:prstGeom prst="rightArrow">
            <a:avLst/>
          </a:prstGeom>
          <a:solidFill>
            <a:srgbClr val="FAB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C3E3A-5A2C-48FC-9FA7-90D3A82CC5CA}"/>
              </a:ext>
            </a:extLst>
          </p:cNvPr>
          <p:cNvSpPr txBox="1"/>
          <p:nvPr/>
        </p:nvSpPr>
        <p:spPr>
          <a:xfrm>
            <a:off x="4964606" y="2492896"/>
            <a:ext cx="1500024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DCC93-2F18-42D0-B8BB-D53F21E1DCFD}"/>
              </a:ext>
            </a:extLst>
          </p:cNvPr>
          <p:cNvSpPr txBox="1"/>
          <p:nvPr/>
        </p:nvSpPr>
        <p:spPr>
          <a:xfrm>
            <a:off x="6952861" y="1889987"/>
            <a:ext cx="1939620" cy="779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10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926A5-455E-4355-94C0-C9B2ACEEA0A8}"/>
              </a:ext>
            </a:extLst>
          </p:cNvPr>
          <p:cNvSpPr txBox="1"/>
          <p:nvPr/>
        </p:nvSpPr>
        <p:spPr>
          <a:xfrm>
            <a:off x="6952861" y="4181799"/>
            <a:ext cx="1939620" cy="779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10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7DA95D-2E69-414D-87DC-D14E9C5E8ED2}"/>
              </a:ext>
            </a:extLst>
          </p:cNvPr>
          <p:cNvSpPr txBox="1"/>
          <p:nvPr/>
        </p:nvSpPr>
        <p:spPr>
          <a:xfrm>
            <a:off x="251519" y="1889987"/>
            <a:ext cx="1945552" cy="779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10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5A4C61-2B02-434E-A0AC-E8FCDC23D347}"/>
              </a:ext>
            </a:extLst>
          </p:cNvPr>
          <p:cNvSpPr txBox="1"/>
          <p:nvPr/>
        </p:nvSpPr>
        <p:spPr>
          <a:xfrm>
            <a:off x="251519" y="4181799"/>
            <a:ext cx="1945552" cy="779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10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106EEF-D4B2-4086-9046-ABA1C2BA84CB}"/>
              </a:ext>
            </a:extLst>
          </p:cNvPr>
          <p:cNvSpPr txBox="1"/>
          <p:nvPr/>
        </p:nvSpPr>
        <p:spPr>
          <a:xfrm>
            <a:off x="2679371" y="2492896"/>
            <a:ext cx="1500024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8EB3C0-16D2-41A5-BE6E-4EE9D85B50B4}"/>
              </a:ext>
            </a:extLst>
          </p:cNvPr>
          <p:cNvSpPr txBox="1"/>
          <p:nvPr/>
        </p:nvSpPr>
        <p:spPr>
          <a:xfrm>
            <a:off x="4964606" y="4826252"/>
            <a:ext cx="1500024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33583-09CC-4DFB-A31B-1D2022E28AED}"/>
              </a:ext>
            </a:extLst>
          </p:cNvPr>
          <p:cNvSpPr txBox="1"/>
          <p:nvPr/>
        </p:nvSpPr>
        <p:spPr>
          <a:xfrm>
            <a:off x="2679371" y="4826252"/>
            <a:ext cx="1500024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2" name="Freeform 177">
            <a:extLst>
              <a:ext uri="{FF2B5EF4-FFF2-40B4-BE49-F238E27FC236}">
                <a16:creationId xmlns:a16="http://schemas.microsoft.com/office/drawing/2014/main" id="{1235F985-AD6F-4524-9CFA-E26CE68B802B}"/>
              </a:ext>
            </a:extLst>
          </p:cNvPr>
          <p:cNvSpPr>
            <a:spLocks noEditPoints="1"/>
          </p:cNvSpPr>
          <p:nvPr/>
        </p:nvSpPr>
        <p:spPr bwMode="auto">
          <a:xfrm>
            <a:off x="5574825" y="4259919"/>
            <a:ext cx="270766" cy="325338"/>
          </a:xfrm>
          <a:custGeom>
            <a:avLst/>
            <a:gdLst>
              <a:gd name="T0" fmla="*/ 180 w 180"/>
              <a:gd name="T1" fmla="*/ 107 h 213"/>
              <a:gd name="T2" fmla="*/ 147 w 180"/>
              <a:gd name="T3" fmla="*/ 53 h 213"/>
              <a:gd name="T4" fmla="*/ 147 w 180"/>
              <a:gd name="T5" fmla="*/ 160 h 213"/>
              <a:gd name="T6" fmla="*/ 180 w 180"/>
              <a:gd name="T7" fmla="*/ 107 h 213"/>
              <a:gd name="T8" fmla="*/ 180 w 180"/>
              <a:gd name="T9" fmla="*/ 107 h 213"/>
              <a:gd name="T10" fmla="*/ 0 w 180"/>
              <a:gd name="T11" fmla="*/ 67 h 213"/>
              <a:gd name="T12" fmla="*/ 0 w 180"/>
              <a:gd name="T13" fmla="*/ 147 h 213"/>
              <a:gd name="T14" fmla="*/ 54 w 180"/>
              <a:gd name="T15" fmla="*/ 147 h 213"/>
              <a:gd name="T16" fmla="*/ 120 w 180"/>
              <a:gd name="T17" fmla="*/ 213 h 213"/>
              <a:gd name="T18" fmla="*/ 120 w 180"/>
              <a:gd name="T19" fmla="*/ 0 h 213"/>
              <a:gd name="T20" fmla="*/ 54 w 180"/>
              <a:gd name="T21" fmla="*/ 67 h 213"/>
              <a:gd name="T22" fmla="*/ 0 w 180"/>
              <a:gd name="T23" fmla="*/ 67 h 213"/>
              <a:gd name="T24" fmla="*/ 0 w 180"/>
              <a:gd name="T25" fmla="*/ 67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" h="213">
                <a:moveTo>
                  <a:pt x="180" y="107"/>
                </a:moveTo>
                <a:cubicBezTo>
                  <a:pt x="180" y="83"/>
                  <a:pt x="167" y="63"/>
                  <a:pt x="147" y="53"/>
                </a:cubicBezTo>
                <a:lnTo>
                  <a:pt x="147" y="160"/>
                </a:lnTo>
                <a:cubicBezTo>
                  <a:pt x="167" y="151"/>
                  <a:pt x="180" y="130"/>
                  <a:pt x="180" y="107"/>
                </a:cubicBezTo>
                <a:lnTo>
                  <a:pt x="180" y="107"/>
                </a:lnTo>
                <a:close/>
                <a:moveTo>
                  <a:pt x="0" y="67"/>
                </a:moveTo>
                <a:lnTo>
                  <a:pt x="0" y="147"/>
                </a:lnTo>
                <a:lnTo>
                  <a:pt x="54" y="147"/>
                </a:lnTo>
                <a:lnTo>
                  <a:pt x="120" y="213"/>
                </a:lnTo>
                <a:lnTo>
                  <a:pt x="120" y="0"/>
                </a:lnTo>
                <a:lnTo>
                  <a:pt x="54" y="67"/>
                </a:lnTo>
                <a:lnTo>
                  <a:pt x="0" y="67"/>
                </a:lnTo>
                <a:lnTo>
                  <a:pt x="0" y="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158">
            <a:extLst>
              <a:ext uri="{FF2B5EF4-FFF2-40B4-BE49-F238E27FC236}">
                <a16:creationId xmlns:a16="http://schemas.microsoft.com/office/drawing/2014/main" id="{C7DBEB29-C337-4214-9D49-187A85B619BB}"/>
              </a:ext>
            </a:extLst>
          </p:cNvPr>
          <p:cNvSpPr>
            <a:spLocks noEditPoints="1"/>
          </p:cNvSpPr>
          <p:nvPr/>
        </p:nvSpPr>
        <p:spPr bwMode="auto">
          <a:xfrm>
            <a:off x="5492128" y="1916832"/>
            <a:ext cx="444980" cy="421890"/>
          </a:xfrm>
          <a:custGeom>
            <a:avLst/>
            <a:gdLst>
              <a:gd name="T0" fmla="*/ 34 w 293"/>
              <a:gd name="T1" fmla="*/ 227 h 279"/>
              <a:gd name="T2" fmla="*/ 53 w 293"/>
              <a:gd name="T3" fmla="*/ 246 h 279"/>
              <a:gd name="T4" fmla="*/ 77 w 293"/>
              <a:gd name="T5" fmla="*/ 222 h 279"/>
              <a:gd name="T6" fmla="*/ 58 w 293"/>
              <a:gd name="T7" fmla="*/ 203 h 279"/>
              <a:gd name="T8" fmla="*/ 34 w 293"/>
              <a:gd name="T9" fmla="*/ 227 h 279"/>
              <a:gd name="T10" fmla="*/ 34 w 293"/>
              <a:gd name="T11" fmla="*/ 227 h 279"/>
              <a:gd name="T12" fmla="*/ 133 w 293"/>
              <a:gd name="T13" fmla="*/ 279 h 279"/>
              <a:gd name="T14" fmla="*/ 160 w 293"/>
              <a:gd name="T15" fmla="*/ 279 h 279"/>
              <a:gd name="T16" fmla="*/ 160 w 293"/>
              <a:gd name="T17" fmla="*/ 240 h 279"/>
              <a:gd name="T18" fmla="*/ 133 w 293"/>
              <a:gd name="T19" fmla="*/ 240 h 279"/>
              <a:gd name="T20" fmla="*/ 133 w 293"/>
              <a:gd name="T21" fmla="*/ 279 h 279"/>
              <a:gd name="T22" fmla="*/ 133 w 293"/>
              <a:gd name="T23" fmla="*/ 279 h 279"/>
              <a:gd name="T24" fmla="*/ 40 w 293"/>
              <a:gd name="T25" fmla="*/ 120 h 279"/>
              <a:gd name="T26" fmla="*/ 0 w 293"/>
              <a:gd name="T27" fmla="*/ 120 h 279"/>
              <a:gd name="T28" fmla="*/ 0 w 293"/>
              <a:gd name="T29" fmla="*/ 146 h 279"/>
              <a:gd name="T30" fmla="*/ 40 w 293"/>
              <a:gd name="T31" fmla="*/ 146 h 279"/>
              <a:gd name="T32" fmla="*/ 40 w 293"/>
              <a:gd name="T33" fmla="*/ 120 h 279"/>
              <a:gd name="T34" fmla="*/ 40 w 293"/>
              <a:gd name="T35" fmla="*/ 120 h 279"/>
              <a:gd name="T36" fmla="*/ 187 w 293"/>
              <a:gd name="T37" fmla="*/ 64 h 279"/>
              <a:gd name="T38" fmla="*/ 187 w 293"/>
              <a:gd name="T39" fmla="*/ 0 h 279"/>
              <a:gd name="T40" fmla="*/ 107 w 293"/>
              <a:gd name="T41" fmla="*/ 0 h 279"/>
              <a:gd name="T42" fmla="*/ 107 w 293"/>
              <a:gd name="T43" fmla="*/ 64 h 279"/>
              <a:gd name="T44" fmla="*/ 67 w 293"/>
              <a:gd name="T45" fmla="*/ 133 h 279"/>
              <a:gd name="T46" fmla="*/ 147 w 293"/>
              <a:gd name="T47" fmla="*/ 213 h 279"/>
              <a:gd name="T48" fmla="*/ 227 w 293"/>
              <a:gd name="T49" fmla="*/ 133 h 279"/>
              <a:gd name="T50" fmla="*/ 187 w 293"/>
              <a:gd name="T51" fmla="*/ 64 h 279"/>
              <a:gd name="T52" fmla="*/ 187 w 293"/>
              <a:gd name="T53" fmla="*/ 64 h 279"/>
              <a:gd name="T54" fmla="*/ 253 w 293"/>
              <a:gd name="T55" fmla="*/ 120 h 279"/>
              <a:gd name="T56" fmla="*/ 253 w 293"/>
              <a:gd name="T57" fmla="*/ 146 h 279"/>
              <a:gd name="T58" fmla="*/ 293 w 293"/>
              <a:gd name="T59" fmla="*/ 146 h 279"/>
              <a:gd name="T60" fmla="*/ 293 w 293"/>
              <a:gd name="T61" fmla="*/ 120 h 279"/>
              <a:gd name="T62" fmla="*/ 253 w 293"/>
              <a:gd name="T63" fmla="*/ 120 h 279"/>
              <a:gd name="T64" fmla="*/ 253 w 293"/>
              <a:gd name="T65" fmla="*/ 120 h 279"/>
              <a:gd name="T66" fmla="*/ 217 w 293"/>
              <a:gd name="T67" fmla="*/ 222 h 279"/>
              <a:gd name="T68" fmla="*/ 240 w 293"/>
              <a:gd name="T69" fmla="*/ 246 h 279"/>
              <a:gd name="T70" fmla="*/ 259 w 293"/>
              <a:gd name="T71" fmla="*/ 227 h 279"/>
              <a:gd name="T72" fmla="*/ 235 w 293"/>
              <a:gd name="T73" fmla="*/ 203 h 279"/>
              <a:gd name="T74" fmla="*/ 217 w 293"/>
              <a:gd name="T75" fmla="*/ 222 h 279"/>
              <a:gd name="T76" fmla="*/ 217 w 293"/>
              <a:gd name="T77" fmla="*/ 222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3" h="279">
                <a:moveTo>
                  <a:pt x="34" y="227"/>
                </a:moveTo>
                <a:lnTo>
                  <a:pt x="53" y="246"/>
                </a:lnTo>
                <a:lnTo>
                  <a:pt x="77" y="222"/>
                </a:lnTo>
                <a:lnTo>
                  <a:pt x="58" y="203"/>
                </a:lnTo>
                <a:lnTo>
                  <a:pt x="34" y="227"/>
                </a:lnTo>
                <a:lnTo>
                  <a:pt x="34" y="227"/>
                </a:lnTo>
                <a:close/>
                <a:moveTo>
                  <a:pt x="133" y="279"/>
                </a:moveTo>
                <a:lnTo>
                  <a:pt x="160" y="279"/>
                </a:lnTo>
                <a:lnTo>
                  <a:pt x="160" y="240"/>
                </a:lnTo>
                <a:lnTo>
                  <a:pt x="133" y="240"/>
                </a:lnTo>
                <a:lnTo>
                  <a:pt x="133" y="279"/>
                </a:lnTo>
                <a:lnTo>
                  <a:pt x="133" y="279"/>
                </a:lnTo>
                <a:close/>
                <a:moveTo>
                  <a:pt x="40" y="120"/>
                </a:moveTo>
                <a:lnTo>
                  <a:pt x="0" y="120"/>
                </a:lnTo>
                <a:lnTo>
                  <a:pt x="0" y="146"/>
                </a:lnTo>
                <a:lnTo>
                  <a:pt x="40" y="146"/>
                </a:lnTo>
                <a:lnTo>
                  <a:pt x="40" y="120"/>
                </a:lnTo>
                <a:lnTo>
                  <a:pt x="40" y="120"/>
                </a:lnTo>
                <a:close/>
                <a:moveTo>
                  <a:pt x="187" y="64"/>
                </a:moveTo>
                <a:lnTo>
                  <a:pt x="187" y="0"/>
                </a:lnTo>
                <a:lnTo>
                  <a:pt x="107" y="0"/>
                </a:lnTo>
                <a:lnTo>
                  <a:pt x="107" y="64"/>
                </a:lnTo>
                <a:cubicBezTo>
                  <a:pt x="83" y="78"/>
                  <a:pt x="67" y="103"/>
                  <a:pt x="67" y="133"/>
                </a:cubicBezTo>
                <a:cubicBezTo>
                  <a:pt x="67" y="177"/>
                  <a:pt x="103" y="213"/>
                  <a:pt x="147" y="213"/>
                </a:cubicBezTo>
                <a:cubicBezTo>
                  <a:pt x="191" y="213"/>
                  <a:pt x="227" y="177"/>
                  <a:pt x="227" y="133"/>
                </a:cubicBezTo>
                <a:cubicBezTo>
                  <a:pt x="227" y="103"/>
                  <a:pt x="211" y="78"/>
                  <a:pt x="187" y="64"/>
                </a:cubicBezTo>
                <a:lnTo>
                  <a:pt x="187" y="64"/>
                </a:lnTo>
                <a:close/>
                <a:moveTo>
                  <a:pt x="253" y="120"/>
                </a:moveTo>
                <a:lnTo>
                  <a:pt x="253" y="146"/>
                </a:lnTo>
                <a:lnTo>
                  <a:pt x="293" y="146"/>
                </a:lnTo>
                <a:lnTo>
                  <a:pt x="293" y="120"/>
                </a:lnTo>
                <a:lnTo>
                  <a:pt x="253" y="120"/>
                </a:lnTo>
                <a:lnTo>
                  <a:pt x="253" y="120"/>
                </a:lnTo>
                <a:close/>
                <a:moveTo>
                  <a:pt x="217" y="222"/>
                </a:moveTo>
                <a:lnTo>
                  <a:pt x="240" y="246"/>
                </a:lnTo>
                <a:lnTo>
                  <a:pt x="259" y="227"/>
                </a:lnTo>
                <a:lnTo>
                  <a:pt x="235" y="203"/>
                </a:lnTo>
                <a:lnTo>
                  <a:pt x="217" y="222"/>
                </a:lnTo>
                <a:lnTo>
                  <a:pt x="217" y="2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B1D6FD9-570F-4010-A50A-1A5776321C0F}"/>
              </a:ext>
            </a:extLst>
          </p:cNvPr>
          <p:cNvSpPr>
            <a:spLocks noEditPoints="1"/>
          </p:cNvSpPr>
          <p:nvPr/>
        </p:nvSpPr>
        <p:spPr bwMode="auto">
          <a:xfrm>
            <a:off x="3288752" y="4221088"/>
            <a:ext cx="281262" cy="403000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733BA3A3-917D-4ACD-97D8-9C6DD963EE7E}"/>
              </a:ext>
            </a:extLst>
          </p:cNvPr>
          <p:cNvSpPr>
            <a:spLocks/>
          </p:cNvSpPr>
          <p:nvPr/>
        </p:nvSpPr>
        <p:spPr bwMode="auto">
          <a:xfrm>
            <a:off x="3227883" y="1934673"/>
            <a:ext cx="403000" cy="386208"/>
          </a:xfrm>
          <a:custGeom>
            <a:avLst/>
            <a:gdLst>
              <a:gd name="T0" fmla="*/ 96 w 192"/>
              <a:gd name="T1" fmla="*/ 148 h 184"/>
              <a:gd name="T2" fmla="*/ 155 w 192"/>
              <a:gd name="T3" fmla="*/ 184 h 184"/>
              <a:gd name="T4" fmla="*/ 140 w 192"/>
              <a:gd name="T5" fmla="*/ 116 h 184"/>
              <a:gd name="T6" fmla="*/ 192 w 192"/>
              <a:gd name="T7" fmla="*/ 70 h 184"/>
              <a:gd name="T8" fmla="*/ 123 w 192"/>
              <a:gd name="T9" fmla="*/ 64 h 184"/>
              <a:gd name="T10" fmla="*/ 96 w 192"/>
              <a:gd name="T11" fmla="*/ 0 h 184"/>
              <a:gd name="T12" fmla="*/ 69 w 192"/>
              <a:gd name="T13" fmla="*/ 64 h 184"/>
              <a:gd name="T14" fmla="*/ 0 w 192"/>
              <a:gd name="T15" fmla="*/ 70 h 184"/>
              <a:gd name="T16" fmla="*/ 52 w 192"/>
              <a:gd name="T17" fmla="*/ 116 h 184"/>
              <a:gd name="T18" fmla="*/ 37 w 192"/>
              <a:gd name="T19" fmla="*/ 184 h 184"/>
              <a:gd name="T20" fmla="*/ 96 w 192"/>
              <a:gd name="T21" fmla="*/ 14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2" h="184">
                <a:moveTo>
                  <a:pt x="96" y="148"/>
                </a:moveTo>
                <a:lnTo>
                  <a:pt x="155" y="184"/>
                </a:lnTo>
                <a:lnTo>
                  <a:pt x="140" y="116"/>
                </a:lnTo>
                <a:lnTo>
                  <a:pt x="192" y="70"/>
                </a:lnTo>
                <a:lnTo>
                  <a:pt x="123" y="64"/>
                </a:lnTo>
                <a:lnTo>
                  <a:pt x="96" y="0"/>
                </a:lnTo>
                <a:lnTo>
                  <a:pt x="69" y="64"/>
                </a:lnTo>
                <a:lnTo>
                  <a:pt x="0" y="70"/>
                </a:lnTo>
                <a:lnTo>
                  <a:pt x="52" y="116"/>
                </a:lnTo>
                <a:lnTo>
                  <a:pt x="37" y="184"/>
                </a:lnTo>
                <a:lnTo>
                  <a:pt x="96" y="1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949741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AY DESIGN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</TotalTime>
  <Words>152</Words>
  <Application>Microsoft Office PowerPoint</Application>
  <PresentationFormat>全屏显示(4:3)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Bahnschrift SemiCondensed</vt:lpstr>
      <vt:lpstr>Trebuchet MS</vt:lpstr>
      <vt:lpstr>Wingdings</vt:lpstr>
      <vt:lpstr>JAY DESIGN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Qingri-7</cp:lastModifiedBy>
  <cp:revision>154</cp:revision>
  <dcterms:created xsi:type="dcterms:W3CDTF">2018-09-09T04:25:23Z</dcterms:created>
  <dcterms:modified xsi:type="dcterms:W3CDTF">2022-11-10T05:07:00Z</dcterms:modified>
</cp:coreProperties>
</file>