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77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570" autoAdjust="0"/>
    <p:restoredTop sz="95672" autoAdjust="0"/>
  </p:normalViewPr>
  <p:slideViewPr>
    <p:cSldViewPr>
      <p:cViewPr>
        <p:scale>
          <a:sx n="90" d="100"/>
          <a:sy n="90" d="100"/>
        </p:scale>
        <p:origin x="-2436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2017/6/23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WWW.HOMEPPT.COM/tubiao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组合 285"/>
          <p:cNvGrpSpPr/>
          <p:nvPr/>
        </p:nvGrpSpPr>
        <p:grpSpPr>
          <a:xfrm>
            <a:off x="2987789" y="1600035"/>
            <a:ext cx="3695223" cy="3917197"/>
            <a:chOff x="2915816" y="1061933"/>
            <a:chExt cx="3695223" cy="3917197"/>
          </a:xfrm>
        </p:grpSpPr>
        <p:sp>
          <p:nvSpPr>
            <p:cNvPr id="287" name="Freeform 6"/>
            <p:cNvSpPr>
              <a:spLocks/>
            </p:cNvSpPr>
            <p:nvPr/>
          </p:nvSpPr>
          <p:spPr bwMode="auto">
            <a:xfrm>
              <a:off x="2915816" y="1066713"/>
              <a:ext cx="3695222" cy="3897654"/>
            </a:xfrm>
            <a:custGeom>
              <a:avLst/>
              <a:gdLst>
                <a:gd name="T0" fmla="*/ 151 w 456"/>
                <a:gd name="T1" fmla="*/ 0 h 481"/>
                <a:gd name="T2" fmla="*/ 214 w 456"/>
                <a:gd name="T3" fmla="*/ 58 h 481"/>
                <a:gd name="T4" fmla="*/ 214 w 456"/>
                <a:gd name="T5" fmla="*/ 56 h 481"/>
                <a:gd name="T6" fmla="*/ 294 w 456"/>
                <a:gd name="T7" fmla="*/ 106 h 481"/>
                <a:gd name="T8" fmla="*/ 294 w 456"/>
                <a:gd name="T9" fmla="*/ 106 h 481"/>
                <a:gd name="T10" fmla="*/ 349 w 456"/>
                <a:gd name="T11" fmla="*/ 91 h 481"/>
                <a:gd name="T12" fmla="*/ 456 w 456"/>
                <a:gd name="T13" fmla="*/ 198 h 481"/>
                <a:gd name="T14" fmla="*/ 349 w 456"/>
                <a:gd name="T15" fmla="*/ 305 h 481"/>
                <a:gd name="T16" fmla="*/ 346 w 456"/>
                <a:gd name="T17" fmla="*/ 304 h 481"/>
                <a:gd name="T18" fmla="*/ 349 w 456"/>
                <a:gd name="T19" fmla="*/ 305 h 481"/>
                <a:gd name="T20" fmla="*/ 329 w 456"/>
                <a:gd name="T21" fmla="*/ 388 h 481"/>
                <a:gd name="T22" fmla="*/ 329 w 456"/>
                <a:gd name="T23" fmla="*/ 387 h 481"/>
                <a:gd name="T24" fmla="*/ 344 w 456"/>
                <a:gd name="T25" fmla="*/ 426 h 481"/>
                <a:gd name="T26" fmla="*/ 288 w 456"/>
                <a:gd name="T27" fmla="*/ 481 h 481"/>
                <a:gd name="T28" fmla="*/ 233 w 456"/>
                <a:gd name="T29" fmla="*/ 426 h 481"/>
                <a:gd name="T30" fmla="*/ 269 w 456"/>
                <a:gd name="T31" fmla="*/ 374 h 481"/>
                <a:gd name="T32" fmla="*/ 268 w 456"/>
                <a:gd name="T33" fmla="*/ 374 h 481"/>
                <a:gd name="T34" fmla="*/ 296 w 456"/>
                <a:gd name="T35" fmla="*/ 291 h 481"/>
                <a:gd name="T36" fmla="*/ 285 w 456"/>
                <a:gd name="T37" fmla="*/ 283 h 481"/>
                <a:gd name="T38" fmla="*/ 287 w 456"/>
                <a:gd name="T39" fmla="*/ 284 h 481"/>
                <a:gd name="T40" fmla="*/ 200 w 456"/>
                <a:gd name="T41" fmla="*/ 353 h 481"/>
                <a:gd name="T42" fmla="*/ 200 w 456"/>
                <a:gd name="T43" fmla="*/ 352 h 481"/>
                <a:gd name="T44" fmla="*/ 200 w 456"/>
                <a:gd name="T45" fmla="*/ 359 h 481"/>
                <a:gd name="T46" fmla="*/ 143 w 456"/>
                <a:gd name="T47" fmla="*/ 416 h 481"/>
                <a:gd name="T48" fmla="*/ 86 w 456"/>
                <a:gd name="T49" fmla="*/ 359 h 481"/>
                <a:gd name="T50" fmla="*/ 143 w 456"/>
                <a:gd name="T51" fmla="*/ 302 h 481"/>
                <a:gd name="T52" fmla="*/ 160 w 456"/>
                <a:gd name="T53" fmla="*/ 305 h 481"/>
                <a:gd name="T54" fmla="*/ 160 w 456"/>
                <a:gd name="T55" fmla="*/ 304 h 481"/>
                <a:gd name="T56" fmla="*/ 249 w 456"/>
                <a:gd name="T57" fmla="*/ 236 h 481"/>
                <a:gd name="T58" fmla="*/ 245 w 456"/>
                <a:gd name="T59" fmla="*/ 224 h 481"/>
                <a:gd name="T60" fmla="*/ 246 w 456"/>
                <a:gd name="T61" fmla="*/ 227 h 481"/>
                <a:gd name="T62" fmla="*/ 139 w 456"/>
                <a:gd name="T63" fmla="*/ 240 h 481"/>
                <a:gd name="T64" fmla="*/ 139 w 456"/>
                <a:gd name="T65" fmla="*/ 239 h 481"/>
                <a:gd name="T66" fmla="*/ 75 w 456"/>
                <a:gd name="T67" fmla="*/ 274 h 481"/>
                <a:gd name="T68" fmla="*/ 0 w 456"/>
                <a:gd name="T69" fmla="*/ 199 h 481"/>
                <a:gd name="T70" fmla="*/ 75 w 456"/>
                <a:gd name="T71" fmla="*/ 123 h 481"/>
                <a:gd name="T72" fmla="*/ 141 w 456"/>
                <a:gd name="T73" fmla="*/ 161 h 481"/>
                <a:gd name="T74" fmla="*/ 141 w 456"/>
                <a:gd name="T75" fmla="*/ 161 h 481"/>
                <a:gd name="T76" fmla="*/ 246 w 456"/>
                <a:gd name="T77" fmla="*/ 170 h 481"/>
                <a:gd name="T78" fmla="*/ 157 w 456"/>
                <a:gd name="T79" fmla="*/ 127 h 481"/>
                <a:gd name="T80" fmla="*/ 157 w 456"/>
                <a:gd name="T81" fmla="*/ 127 h 481"/>
                <a:gd name="T82" fmla="*/ 151 w 456"/>
                <a:gd name="T83" fmla="*/ 128 h 481"/>
                <a:gd name="T84" fmla="*/ 87 w 456"/>
                <a:gd name="T85" fmla="*/ 64 h 481"/>
                <a:gd name="T86" fmla="*/ 151 w 456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6" h="481">
                  <a:moveTo>
                    <a:pt x="151" y="0"/>
                  </a:moveTo>
                  <a:cubicBezTo>
                    <a:pt x="184" y="0"/>
                    <a:pt x="211" y="25"/>
                    <a:pt x="214" y="58"/>
                  </a:cubicBezTo>
                  <a:cubicBezTo>
                    <a:pt x="214" y="57"/>
                    <a:pt x="214" y="57"/>
                    <a:pt x="214" y="56"/>
                  </a:cubicBezTo>
                  <a:cubicBezTo>
                    <a:pt x="238" y="102"/>
                    <a:pt x="265" y="119"/>
                    <a:pt x="294" y="106"/>
                  </a:cubicBezTo>
                  <a:cubicBezTo>
                    <a:pt x="294" y="106"/>
                    <a:pt x="294" y="106"/>
                    <a:pt x="294" y="106"/>
                  </a:cubicBezTo>
                  <a:cubicBezTo>
                    <a:pt x="310" y="96"/>
                    <a:pt x="329" y="91"/>
                    <a:pt x="349" y="91"/>
                  </a:cubicBezTo>
                  <a:cubicBezTo>
                    <a:pt x="408" y="91"/>
                    <a:pt x="456" y="138"/>
                    <a:pt x="456" y="198"/>
                  </a:cubicBezTo>
                  <a:cubicBezTo>
                    <a:pt x="456" y="257"/>
                    <a:pt x="408" y="305"/>
                    <a:pt x="349" y="305"/>
                  </a:cubicBezTo>
                  <a:cubicBezTo>
                    <a:pt x="348" y="305"/>
                    <a:pt x="347" y="305"/>
                    <a:pt x="346" y="304"/>
                  </a:cubicBezTo>
                  <a:cubicBezTo>
                    <a:pt x="347" y="305"/>
                    <a:pt x="348" y="305"/>
                    <a:pt x="349" y="305"/>
                  </a:cubicBezTo>
                  <a:cubicBezTo>
                    <a:pt x="327" y="333"/>
                    <a:pt x="320" y="361"/>
                    <a:pt x="329" y="388"/>
                  </a:cubicBezTo>
                  <a:cubicBezTo>
                    <a:pt x="329" y="387"/>
                    <a:pt x="329" y="387"/>
                    <a:pt x="329" y="387"/>
                  </a:cubicBezTo>
                  <a:cubicBezTo>
                    <a:pt x="338" y="397"/>
                    <a:pt x="344" y="411"/>
                    <a:pt x="344" y="426"/>
                  </a:cubicBezTo>
                  <a:cubicBezTo>
                    <a:pt x="344" y="456"/>
                    <a:pt x="319" y="481"/>
                    <a:pt x="288" y="481"/>
                  </a:cubicBezTo>
                  <a:cubicBezTo>
                    <a:pt x="258" y="481"/>
                    <a:pt x="233" y="456"/>
                    <a:pt x="233" y="426"/>
                  </a:cubicBezTo>
                  <a:cubicBezTo>
                    <a:pt x="233" y="402"/>
                    <a:pt x="248" y="381"/>
                    <a:pt x="269" y="374"/>
                  </a:cubicBezTo>
                  <a:cubicBezTo>
                    <a:pt x="269" y="374"/>
                    <a:pt x="269" y="374"/>
                    <a:pt x="268" y="374"/>
                  </a:cubicBezTo>
                  <a:cubicBezTo>
                    <a:pt x="292" y="351"/>
                    <a:pt x="301" y="323"/>
                    <a:pt x="296" y="291"/>
                  </a:cubicBezTo>
                  <a:cubicBezTo>
                    <a:pt x="302" y="294"/>
                    <a:pt x="286" y="284"/>
                    <a:pt x="285" y="283"/>
                  </a:cubicBezTo>
                  <a:cubicBezTo>
                    <a:pt x="286" y="284"/>
                    <a:pt x="286" y="284"/>
                    <a:pt x="287" y="284"/>
                  </a:cubicBezTo>
                  <a:cubicBezTo>
                    <a:pt x="259" y="282"/>
                    <a:pt x="230" y="305"/>
                    <a:pt x="200" y="353"/>
                  </a:cubicBezTo>
                  <a:cubicBezTo>
                    <a:pt x="200" y="352"/>
                    <a:pt x="200" y="352"/>
                    <a:pt x="200" y="352"/>
                  </a:cubicBezTo>
                  <a:cubicBezTo>
                    <a:pt x="200" y="354"/>
                    <a:pt x="200" y="357"/>
                    <a:pt x="200" y="359"/>
                  </a:cubicBezTo>
                  <a:cubicBezTo>
                    <a:pt x="200" y="391"/>
                    <a:pt x="175" y="416"/>
                    <a:pt x="143" y="416"/>
                  </a:cubicBezTo>
                  <a:cubicBezTo>
                    <a:pt x="112" y="416"/>
                    <a:pt x="86" y="391"/>
                    <a:pt x="86" y="359"/>
                  </a:cubicBezTo>
                  <a:cubicBezTo>
                    <a:pt x="86" y="328"/>
                    <a:pt x="112" y="302"/>
                    <a:pt x="143" y="302"/>
                  </a:cubicBezTo>
                  <a:cubicBezTo>
                    <a:pt x="149" y="302"/>
                    <a:pt x="155" y="303"/>
                    <a:pt x="160" y="305"/>
                  </a:cubicBezTo>
                  <a:cubicBezTo>
                    <a:pt x="160" y="304"/>
                    <a:pt x="160" y="304"/>
                    <a:pt x="160" y="304"/>
                  </a:cubicBezTo>
                  <a:cubicBezTo>
                    <a:pt x="209" y="296"/>
                    <a:pt x="239" y="274"/>
                    <a:pt x="249" y="236"/>
                  </a:cubicBezTo>
                  <a:cubicBezTo>
                    <a:pt x="250" y="237"/>
                    <a:pt x="246" y="227"/>
                    <a:pt x="245" y="224"/>
                  </a:cubicBezTo>
                  <a:cubicBezTo>
                    <a:pt x="246" y="225"/>
                    <a:pt x="246" y="226"/>
                    <a:pt x="246" y="227"/>
                  </a:cubicBezTo>
                  <a:cubicBezTo>
                    <a:pt x="207" y="206"/>
                    <a:pt x="171" y="210"/>
                    <a:pt x="139" y="240"/>
                  </a:cubicBezTo>
                  <a:cubicBezTo>
                    <a:pt x="139" y="239"/>
                    <a:pt x="139" y="239"/>
                    <a:pt x="139" y="239"/>
                  </a:cubicBezTo>
                  <a:cubicBezTo>
                    <a:pt x="126" y="260"/>
                    <a:pt x="102" y="274"/>
                    <a:pt x="75" y="274"/>
                  </a:cubicBezTo>
                  <a:cubicBezTo>
                    <a:pt x="34" y="274"/>
                    <a:pt x="0" y="240"/>
                    <a:pt x="0" y="199"/>
                  </a:cubicBezTo>
                  <a:cubicBezTo>
                    <a:pt x="0" y="157"/>
                    <a:pt x="34" y="123"/>
                    <a:pt x="75" y="123"/>
                  </a:cubicBezTo>
                  <a:cubicBezTo>
                    <a:pt x="103" y="123"/>
                    <a:pt x="128" y="138"/>
                    <a:pt x="141" y="161"/>
                  </a:cubicBezTo>
                  <a:cubicBezTo>
                    <a:pt x="141" y="161"/>
                    <a:pt x="141" y="161"/>
                    <a:pt x="141" y="161"/>
                  </a:cubicBezTo>
                  <a:cubicBezTo>
                    <a:pt x="176" y="187"/>
                    <a:pt x="211" y="190"/>
                    <a:pt x="246" y="170"/>
                  </a:cubicBezTo>
                  <a:cubicBezTo>
                    <a:pt x="237" y="141"/>
                    <a:pt x="207" y="127"/>
                    <a:pt x="157" y="127"/>
                  </a:cubicBezTo>
                  <a:cubicBezTo>
                    <a:pt x="157" y="127"/>
                    <a:pt x="157" y="127"/>
                    <a:pt x="157" y="127"/>
                  </a:cubicBezTo>
                  <a:cubicBezTo>
                    <a:pt x="155" y="128"/>
                    <a:pt x="153" y="128"/>
                    <a:pt x="151" y="128"/>
                  </a:cubicBezTo>
                  <a:cubicBezTo>
                    <a:pt x="116" y="128"/>
                    <a:pt x="87" y="99"/>
                    <a:pt x="87" y="64"/>
                  </a:cubicBezTo>
                  <a:cubicBezTo>
                    <a:pt x="87" y="29"/>
                    <a:pt x="116" y="0"/>
                    <a:pt x="151" y="0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88" name="椭圆 287"/>
            <p:cNvSpPr/>
            <p:nvPr/>
          </p:nvSpPr>
          <p:spPr>
            <a:xfrm>
              <a:off x="2916361" y="2065130"/>
              <a:ext cx="1224000" cy="1224000"/>
            </a:xfrm>
            <a:prstGeom prst="ellipse">
              <a:avLst/>
            </a:prstGeom>
            <a:gradFill flip="none" rotWithShape="1">
              <a:gsLst>
                <a:gs pos="50000">
                  <a:sysClr val="window" lastClr="FFFFFF">
                    <a:lumMod val="6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89" name="椭圆 288"/>
            <p:cNvSpPr/>
            <p:nvPr/>
          </p:nvSpPr>
          <p:spPr>
            <a:xfrm>
              <a:off x="4898025" y="1809821"/>
              <a:ext cx="1713014" cy="1713014"/>
            </a:xfrm>
            <a:prstGeom prst="ellipse">
              <a:avLst/>
            </a:prstGeom>
            <a:gradFill flip="none" rotWithShape="1">
              <a:gsLst>
                <a:gs pos="38000">
                  <a:sysClr val="window" lastClr="FFFFFF">
                    <a:lumMod val="6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90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90" name="椭圆 289"/>
            <p:cNvSpPr/>
            <p:nvPr/>
          </p:nvSpPr>
          <p:spPr>
            <a:xfrm>
              <a:off x="3618180" y="1061933"/>
              <a:ext cx="1044000" cy="1044000"/>
            </a:xfrm>
            <a:prstGeom prst="ellipse">
              <a:avLst/>
            </a:prstGeom>
            <a:gradFill flip="none" rotWithShape="1">
              <a:gsLst>
                <a:gs pos="50000">
                  <a:sysClr val="window" lastClr="FFFFFF">
                    <a:lumMod val="6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27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cxnSp>
          <p:nvCxnSpPr>
            <p:cNvPr id="291" name="直接连接符 290"/>
            <p:cNvCxnSpPr/>
            <p:nvPr/>
          </p:nvCxnSpPr>
          <p:spPr>
            <a:xfrm rot="180000">
              <a:off x="4448190" y="1809821"/>
              <a:ext cx="771882" cy="49025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dash"/>
            </a:ln>
            <a:effectLst/>
          </p:spPr>
        </p:cxnSp>
        <p:cxnSp>
          <p:nvCxnSpPr>
            <p:cNvPr id="292" name="直接连接符 291"/>
            <p:cNvCxnSpPr>
              <a:endCxn id="310" idx="2"/>
            </p:cNvCxnSpPr>
            <p:nvPr/>
          </p:nvCxnSpPr>
          <p:spPr>
            <a:xfrm flipV="1">
              <a:off x="3995901" y="3199336"/>
              <a:ext cx="1097036" cy="15896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dash"/>
            </a:ln>
            <a:effectLst/>
          </p:spPr>
        </p:cxnSp>
        <p:sp>
          <p:nvSpPr>
            <p:cNvPr id="293" name="椭圆 292"/>
            <p:cNvSpPr/>
            <p:nvPr/>
          </p:nvSpPr>
          <p:spPr>
            <a:xfrm>
              <a:off x="3606367" y="3510025"/>
              <a:ext cx="936000" cy="936000"/>
            </a:xfrm>
            <a:prstGeom prst="ellipse">
              <a:avLst/>
            </a:prstGeom>
            <a:gradFill flip="none" rotWithShape="1">
              <a:gsLst>
                <a:gs pos="50000">
                  <a:sysClr val="window" lastClr="FFFFFF">
                    <a:lumMod val="6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204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cxnSp>
          <p:nvCxnSpPr>
            <p:cNvPr id="294" name="直接连接符 293"/>
            <p:cNvCxnSpPr/>
            <p:nvPr/>
          </p:nvCxnSpPr>
          <p:spPr>
            <a:xfrm rot="21480000" flipV="1">
              <a:off x="4211960" y="3028279"/>
              <a:ext cx="1065570" cy="852793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dash"/>
            </a:ln>
            <a:effectLst/>
          </p:spPr>
        </p:cxnSp>
        <p:sp>
          <p:nvSpPr>
            <p:cNvPr id="295" name="椭圆 294"/>
            <p:cNvSpPr/>
            <p:nvPr/>
          </p:nvSpPr>
          <p:spPr>
            <a:xfrm>
              <a:off x="4787756" y="4042758"/>
              <a:ext cx="936372" cy="936372"/>
            </a:xfrm>
            <a:prstGeom prst="ellipse">
              <a:avLst/>
            </a:prstGeom>
            <a:gradFill flip="none" rotWithShape="1">
              <a:gsLst>
                <a:gs pos="50000">
                  <a:sysClr val="window" lastClr="FFFFFF">
                    <a:lumMod val="65000"/>
                  </a:sysClr>
                </a:gs>
                <a:gs pos="0">
                  <a:sysClr val="window" lastClr="FFFFFF">
                    <a:lumMod val="65000"/>
                  </a:sysClr>
                </a:gs>
              </a:gsLst>
              <a:lin ang="180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cxnSp>
          <p:nvCxnSpPr>
            <p:cNvPr id="296" name="直接连接符 295"/>
            <p:cNvCxnSpPr/>
            <p:nvPr/>
          </p:nvCxnSpPr>
          <p:spPr>
            <a:xfrm rot="19380000" flipV="1">
              <a:off x="4912582" y="3345271"/>
              <a:ext cx="1065570" cy="852793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dash"/>
            </a:ln>
            <a:effectLst/>
          </p:spPr>
        </p:cxnSp>
      </p:grpSp>
      <p:grpSp>
        <p:nvGrpSpPr>
          <p:cNvPr id="297" name="组合 296"/>
          <p:cNvGrpSpPr/>
          <p:nvPr/>
        </p:nvGrpSpPr>
        <p:grpSpPr>
          <a:xfrm>
            <a:off x="3793687" y="1701980"/>
            <a:ext cx="846000" cy="846000"/>
            <a:chOff x="3721714" y="1163878"/>
            <a:chExt cx="846000" cy="846000"/>
          </a:xfrm>
        </p:grpSpPr>
        <p:sp>
          <p:nvSpPr>
            <p:cNvPr id="298" name="椭圆 297"/>
            <p:cNvSpPr/>
            <p:nvPr/>
          </p:nvSpPr>
          <p:spPr>
            <a:xfrm>
              <a:off x="3721714" y="1163878"/>
              <a:ext cx="846000" cy="846000"/>
            </a:xfrm>
            <a:prstGeom prst="ellipse">
              <a:avLst/>
            </a:prstGeom>
            <a:gradFill flip="none" rotWithShape="1">
              <a:gsLst>
                <a:gs pos="0">
                  <a:srgbClr val="71AD2F"/>
                </a:gs>
                <a:gs pos="100000">
                  <a:srgbClr val="8FCE4A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50800" dist="50800" dir="24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3810015" y="1322361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Kozuka Gothic Pro B" pitchFamily="34" charset="-128"/>
                  <a:ea typeface="Kozuka Gothic Pro B" pitchFamily="34" charset="-128"/>
                </a:rPr>
                <a:t>01</a:t>
              </a:r>
              <a:endPara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ozuka Gothic Pro B" pitchFamily="34" charset="-128"/>
                <a:ea typeface="Kozuka Gothic Pro B" pitchFamily="34" charset="-128"/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3094082" y="2705268"/>
            <a:ext cx="1026000" cy="1026000"/>
            <a:chOff x="3022109" y="2167166"/>
            <a:chExt cx="1026000" cy="1026000"/>
          </a:xfrm>
        </p:grpSpPr>
        <p:sp>
          <p:nvSpPr>
            <p:cNvPr id="301" name="椭圆 300"/>
            <p:cNvSpPr/>
            <p:nvPr/>
          </p:nvSpPr>
          <p:spPr>
            <a:xfrm>
              <a:off x="3022109" y="2167166"/>
              <a:ext cx="1026000" cy="1026000"/>
            </a:xfrm>
            <a:prstGeom prst="ellipse">
              <a:avLst/>
            </a:prstGeom>
            <a:gradFill flip="none" rotWithShape="1">
              <a:gsLst>
                <a:gs pos="0">
                  <a:srgbClr val="DCA800"/>
                </a:gs>
                <a:gs pos="99000">
                  <a:srgbClr val="FFC819"/>
                </a:gs>
              </a:gsLst>
              <a:lin ang="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50800" dist="508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5671" y="2361392"/>
              <a:ext cx="8290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Kozuka Gothic Pro B" pitchFamily="34" charset="-128"/>
                  <a:ea typeface="Kozuka Gothic Pro B" pitchFamily="34" charset="-128"/>
                </a:rPr>
                <a:t>02</a:t>
              </a:r>
              <a:endPara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ozuka Gothic Pro B" pitchFamily="34" charset="-128"/>
                <a:ea typeface="Kozuka Gothic Pro B" pitchFamily="34" charset="-128"/>
              </a:endParaRPr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3764163" y="4142026"/>
            <a:ext cx="756000" cy="756000"/>
            <a:chOff x="3692190" y="3603924"/>
            <a:chExt cx="756000" cy="756000"/>
          </a:xfrm>
        </p:grpSpPr>
        <p:sp>
          <p:nvSpPr>
            <p:cNvPr id="304" name="椭圆 303"/>
            <p:cNvSpPr/>
            <p:nvPr/>
          </p:nvSpPr>
          <p:spPr>
            <a:xfrm>
              <a:off x="3692190" y="3603924"/>
              <a:ext cx="756000" cy="756000"/>
            </a:xfrm>
            <a:prstGeom prst="ellipse">
              <a:avLst/>
            </a:prstGeom>
            <a:gradFill flip="none" rotWithShape="1">
              <a:gsLst>
                <a:gs pos="0">
                  <a:srgbClr val="00A2DC"/>
                </a:gs>
                <a:gs pos="100000">
                  <a:srgbClr val="19C3FF"/>
                </a:gs>
              </a:gsLst>
              <a:lin ang="204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50800" dist="50800" dir="20400000" algn="b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748530" y="3731520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innerShdw blurRad="63500" dist="50800" dir="81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Kozuka Gothic Pro B" pitchFamily="34" charset="-128"/>
                  <a:ea typeface="Kozuka Gothic Pro B" pitchFamily="34" charset="-128"/>
                </a:rPr>
                <a:t>03</a:t>
              </a:r>
              <a:endPara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ozuka Gothic Pro B" pitchFamily="34" charset="-128"/>
                <a:ea typeface="Kozuka Gothic Pro B" pitchFamily="34" charset="-128"/>
              </a:endParaRPr>
            </a:p>
          </p:txBody>
        </p:sp>
      </p:grpSp>
      <p:grpSp>
        <p:nvGrpSpPr>
          <p:cNvPr id="306" name="组合 305"/>
          <p:cNvGrpSpPr/>
          <p:nvPr/>
        </p:nvGrpSpPr>
        <p:grpSpPr>
          <a:xfrm>
            <a:off x="4954598" y="4675729"/>
            <a:ext cx="756160" cy="756160"/>
            <a:chOff x="4882625" y="4137627"/>
            <a:chExt cx="756160" cy="756160"/>
          </a:xfrm>
        </p:grpSpPr>
        <p:sp>
          <p:nvSpPr>
            <p:cNvPr id="307" name="椭圆 306"/>
            <p:cNvSpPr/>
            <p:nvPr/>
          </p:nvSpPr>
          <p:spPr>
            <a:xfrm>
              <a:off x="4882625" y="4137627"/>
              <a:ext cx="756160" cy="756160"/>
            </a:xfrm>
            <a:prstGeom prst="ellipse">
              <a:avLst/>
            </a:prstGeom>
            <a:gradFill flip="none" rotWithShape="1">
              <a:gsLst>
                <a:gs pos="0">
                  <a:srgbClr val="BC2063"/>
                </a:gs>
                <a:gs pos="100000">
                  <a:srgbClr val="DD3B80"/>
                </a:gs>
              </a:gsLst>
              <a:lin ang="180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50800" dist="50800" dir="18000000" algn="b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933194" y="4298170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Kozuka Gothic Pro B" pitchFamily="34" charset="-128"/>
                  <a:ea typeface="Kozuka Gothic Pro B" pitchFamily="34" charset="-128"/>
                </a:rPr>
                <a:t>04</a:t>
              </a:r>
              <a:endPara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ozuka Gothic Pro B" pitchFamily="34" charset="-128"/>
                <a:ea typeface="Kozuka Gothic Pro B" pitchFamily="34" charset="-128"/>
              </a:endParaRPr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5092937" y="2461336"/>
            <a:ext cx="1476000" cy="1476000"/>
            <a:chOff x="5020964" y="1923234"/>
            <a:chExt cx="1476000" cy="1476000"/>
          </a:xfrm>
        </p:grpSpPr>
        <p:sp>
          <p:nvSpPr>
            <p:cNvPr id="310" name="椭圆 309"/>
            <p:cNvSpPr/>
            <p:nvPr/>
          </p:nvSpPr>
          <p:spPr>
            <a:xfrm>
              <a:off x="5020964" y="1923234"/>
              <a:ext cx="1476000" cy="1476000"/>
            </a:xfrm>
            <a:prstGeom prst="ellipse">
              <a:avLst/>
            </a:prstGeom>
            <a:gradFill flip="none" rotWithShape="1">
              <a:gsLst>
                <a:gs pos="0">
                  <a:srgbClr val="8C8C8C"/>
                </a:gs>
                <a:gs pos="100000">
                  <a:sysClr val="window" lastClr="FFFFFF">
                    <a:lumMod val="65000"/>
                  </a:sysClr>
                </a:gs>
              </a:gsLst>
              <a:lin ang="90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50800" dist="63500" dir="9000000" algn="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128022" y="2399624"/>
              <a:ext cx="1144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dirty="0" smtClean="0">
                  <a:solidFill>
                    <a:prstClr val="white"/>
                  </a:solidFill>
                  <a:effectLst>
                    <a:innerShdw blurRad="63500" dist="38100" dir="189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1PPT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612259" y="1525676"/>
            <a:ext cx="3253401" cy="1137406"/>
            <a:chOff x="540286" y="987574"/>
            <a:chExt cx="3253401" cy="1137406"/>
          </a:xfrm>
        </p:grpSpPr>
        <p:cxnSp>
          <p:nvCxnSpPr>
            <p:cNvPr id="313" name="直接连接符 312"/>
            <p:cNvCxnSpPr>
              <a:endCxn id="298" idx="2"/>
            </p:cNvCxnSpPr>
            <p:nvPr/>
          </p:nvCxnSpPr>
          <p:spPr>
            <a:xfrm>
              <a:off x="540286" y="2124980"/>
              <a:ext cx="3253401" cy="0"/>
            </a:xfrm>
            <a:prstGeom prst="line">
              <a:avLst/>
            </a:prstGeom>
            <a:noFill/>
            <a:ln w="9525" cap="flat" cmpd="sng" algn="ctr">
              <a:solidFill>
                <a:srgbClr val="78B932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grpSp>
          <p:nvGrpSpPr>
            <p:cNvPr id="314" name="组合 313"/>
            <p:cNvGrpSpPr/>
            <p:nvPr/>
          </p:nvGrpSpPr>
          <p:grpSpPr>
            <a:xfrm>
              <a:off x="544412" y="1207646"/>
              <a:ext cx="368026" cy="327895"/>
              <a:chOff x="4370381" y="1766030"/>
              <a:chExt cx="368026" cy="327895"/>
            </a:xfrm>
            <a:solidFill>
              <a:srgbClr val="92D050"/>
            </a:solidFill>
          </p:grpSpPr>
          <p:sp>
            <p:nvSpPr>
              <p:cNvPr id="319" name="Freeform 46"/>
              <p:cNvSpPr>
                <a:spLocks/>
              </p:cNvSpPr>
              <p:nvPr/>
            </p:nvSpPr>
            <p:spPr bwMode="auto">
              <a:xfrm>
                <a:off x="4517682" y="2003172"/>
                <a:ext cx="73423" cy="51989"/>
              </a:xfrm>
              <a:custGeom>
                <a:avLst/>
                <a:gdLst>
                  <a:gd name="T0" fmla="*/ 135 w 161"/>
                  <a:gd name="T1" fmla="*/ 0 h 114"/>
                  <a:gd name="T2" fmla="*/ 26 w 161"/>
                  <a:gd name="T3" fmla="*/ 0 h 114"/>
                  <a:gd name="T4" fmla="*/ 0 w 161"/>
                  <a:gd name="T5" fmla="*/ 114 h 114"/>
                  <a:gd name="T6" fmla="*/ 161 w 161"/>
                  <a:gd name="T7" fmla="*/ 114 h 114"/>
                  <a:gd name="T8" fmla="*/ 135 w 16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14">
                    <a:moveTo>
                      <a:pt x="135" y="0"/>
                    </a:moveTo>
                    <a:lnTo>
                      <a:pt x="26" y="0"/>
                    </a:lnTo>
                    <a:lnTo>
                      <a:pt x="0" y="114"/>
                    </a:lnTo>
                    <a:lnTo>
                      <a:pt x="161" y="11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20" name="Freeform 47"/>
              <p:cNvSpPr>
                <a:spLocks/>
              </p:cNvSpPr>
              <p:nvPr/>
            </p:nvSpPr>
            <p:spPr bwMode="auto">
              <a:xfrm>
                <a:off x="4517682" y="2003172"/>
                <a:ext cx="73423" cy="51989"/>
              </a:xfrm>
              <a:custGeom>
                <a:avLst/>
                <a:gdLst>
                  <a:gd name="T0" fmla="*/ 135 w 161"/>
                  <a:gd name="T1" fmla="*/ 0 h 114"/>
                  <a:gd name="T2" fmla="*/ 26 w 161"/>
                  <a:gd name="T3" fmla="*/ 0 h 114"/>
                  <a:gd name="T4" fmla="*/ 0 w 161"/>
                  <a:gd name="T5" fmla="*/ 114 h 114"/>
                  <a:gd name="T6" fmla="*/ 161 w 161"/>
                  <a:gd name="T7" fmla="*/ 114 h 114"/>
                  <a:gd name="T8" fmla="*/ 135 w 16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14">
                    <a:moveTo>
                      <a:pt x="135" y="0"/>
                    </a:moveTo>
                    <a:lnTo>
                      <a:pt x="26" y="0"/>
                    </a:lnTo>
                    <a:lnTo>
                      <a:pt x="0" y="114"/>
                    </a:lnTo>
                    <a:lnTo>
                      <a:pt x="161" y="114"/>
                    </a:lnTo>
                    <a:lnTo>
                      <a:pt x="135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21" name="Freeform 48"/>
              <p:cNvSpPr>
                <a:spLocks/>
              </p:cNvSpPr>
              <p:nvPr/>
            </p:nvSpPr>
            <p:spPr bwMode="auto">
              <a:xfrm>
                <a:off x="4430578" y="2063370"/>
                <a:ext cx="249911" cy="30555"/>
              </a:xfrm>
              <a:custGeom>
                <a:avLst/>
                <a:gdLst>
                  <a:gd name="T0" fmla="*/ 210 w 232"/>
                  <a:gd name="T1" fmla="*/ 0 h 28"/>
                  <a:gd name="T2" fmla="*/ 117 w 232"/>
                  <a:gd name="T3" fmla="*/ 0 h 28"/>
                  <a:gd name="T4" fmla="*/ 115 w 232"/>
                  <a:gd name="T5" fmla="*/ 0 h 28"/>
                  <a:gd name="T6" fmla="*/ 22 w 232"/>
                  <a:gd name="T7" fmla="*/ 0 h 28"/>
                  <a:gd name="T8" fmla="*/ 3 w 232"/>
                  <a:gd name="T9" fmla="*/ 9 h 28"/>
                  <a:gd name="T10" fmla="*/ 0 w 232"/>
                  <a:gd name="T11" fmla="*/ 21 h 28"/>
                  <a:gd name="T12" fmla="*/ 7 w 232"/>
                  <a:gd name="T13" fmla="*/ 28 h 28"/>
                  <a:gd name="T14" fmla="*/ 115 w 232"/>
                  <a:gd name="T15" fmla="*/ 28 h 28"/>
                  <a:gd name="T16" fmla="*/ 117 w 232"/>
                  <a:gd name="T17" fmla="*/ 28 h 28"/>
                  <a:gd name="T18" fmla="*/ 225 w 232"/>
                  <a:gd name="T19" fmla="*/ 28 h 28"/>
                  <a:gd name="T20" fmla="*/ 232 w 232"/>
                  <a:gd name="T21" fmla="*/ 21 h 28"/>
                  <a:gd name="T22" fmla="*/ 229 w 232"/>
                  <a:gd name="T23" fmla="*/ 9 h 28"/>
                  <a:gd name="T24" fmla="*/ 210 w 232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2" h="28">
                    <a:moveTo>
                      <a:pt x="210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3" y="0"/>
                      <a:pt x="5" y="2"/>
                      <a:pt x="3" y="9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5"/>
                      <a:pt x="3" y="28"/>
                      <a:pt x="7" y="28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9" y="28"/>
                      <a:pt x="232" y="25"/>
                      <a:pt x="232" y="21"/>
                    </a:cubicBezTo>
                    <a:cubicBezTo>
                      <a:pt x="229" y="9"/>
                      <a:pt x="229" y="9"/>
                      <a:pt x="229" y="9"/>
                    </a:cubicBezTo>
                    <a:cubicBezTo>
                      <a:pt x="227" y="2"/>
                      <a:pt x="219" y="0"/>
                      <a:pt x="2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22" name="Freeform 49"/>
              <p:cNvSpPr>
                <a:spLocks noEditPoints="1"/>
              </p:cNvSpPr>
              <p:nvPr/>
            </p:nvSpPr>
            <p:spPr bwMode="auto">
              <a:xfrm>
                <a:off x="4370381" y="1766030"/>
                <a:ext cx="368026" cy="228477"/>
              </a:xfrm>
              <a:custGeom>
                <a:avLst/>
                <a:gdLst>
                  <a:gd name="T0" fmla="*/ 35 w 342"/>
                  <a:gd name="T1" fmla="*/ 196 h 212"/>
                  <a:gd name="T2" fmla="*/ 22 w 342"/>
                  <a:gd name="T3" fmla="*/ 182 h 212"/>
                  <a:gd name="T4" fmla="*/ 16 w 342"/>
                  <a:gd name="T5" fmla="*/ 29 h 212"/>
                  <a:gd name="T6" fmla="*/ 28 w 342"/>
                  <a:gd name="T7" fmla="*/ 16 h 212"/>
                  <a:gd name="T8" fmla="*/ 314 w 342"/>
                  <a:gd name="T9" fmla="*/ 16 h 212"/>
                  <a:gd name="T10" fmla="*/ 326 w 342"/>
                  <a:gd name="T11" fmla="*/ 29 h 212"/>
                  <a:gd name="T12" fmla="*/ 320 w 342"/>
                  <a:gd name="T13" fmla="*/ 182 h 212"/>
                  <a:gd name="T14" fmla="*/ 307 w 342"/>
                  <a:gd name="T15" fmla="*/ 196 h 212"/>
                  <a:gd name="T16" fmla="*/ 35 w 342"/>
                  <a:gd name="T17" fmla="*/ 196 h 212"/>
                  <a:gd name="T18" fmla="*/ 328 w 342"/>
                  <a:gd name="T19" fmla="*/ 0 h 212"/>
                  <a:gd name="T20" fmla="*/ 14 w 342"/>
                  <a:gd name="T21" fmla="*/ 0 h 212"/>
                  <a:gd name="T22" fmla="*/ 0 w 342"/>
                  <a:gd name="T23" fmla="*/ 15 h 212"/>
                  <a:gd name="T24" fmla="*/ 7 w 342"/>
                  <a:gd name="T25" fmla="*/ 198 h 212"/>
                  <a:gd name="T26" fmla="*/ 22 w 342"/>
                  <a:gd name="T27" fmla="*/ 212 h 212"/>
                  <a:gd name="T28" fmla="*/ 320 w 342"/>
                  <a:gd name="T29" fmla="*/ 212 h 212"/>
                  <a:gd name="T30" fmla="*/ 335 w 342"/>
                  <a:gd name="T31" fmla="*/ 198 h 212"/>
                  <a:gd name="T32" fmla="*/ 342 w 342"/>
                  <a:gd name="T33" fmla="*/ 15 h 212"/>
                  <a:gd name="T34" fmla="*/ 328 w 342"/>
                  <a:gd name="T3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2" h="212">
                    <a:moveTo>
                      <a:pt x="35" y="196"/>
                    </a:moveTo>
                    <a:cubicBezTo>
                      <a:pt x="28" y="196"/>
                      <a:pt x="22" y="189"/>
                      <a:pt x="22" y="182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2"/>
                      <a:pt x="21" y="16"/>
                      <a:pt x="28" y="16"/>
                    </a:cubicBezTo>
                    <a:cubicBezTo>
                      <a:pt x="314" y="16"/>
                      <a:pt x="314" y="16"/>
                      <a:pt x="314" y="16"/>
                    </a:cubicBezTo>
                    <a:cubicBezTo>
                      <a:pt x="321" y="16"/>
                      <a:pt x="326" y="22"/>
                      <a:pt x="326" y="29"/>
                    </a:cubicBezTo>
                    <a:cubicBezTo>
                      <a:pt x="320" y="182"/>
                      <a:pt x="320" y="182"/>
                      <a:pt x="320" y="182"/>
                    </a:cubicBezTo>
                    <a:cubicBezTo>
                      <a:pt x="320" y="189"/>
                      <a:pt x="314" y="196"/>
                      <a:pt x="307" y="196"/>
                    </a:cubicBezTo>
                    <a:cubicBezTo>
                      <a:pt x="35" y="196"/>
                      <a:pt x="35" y="196"/>
                      <a:pt x="35" y="196"/>
                    </a:cubicBezTo>
                    <a:moveTo>
                      <a:pt x="32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7" y="198"/>
                      <a:pt x="7" y="198"/>
                      <a:pt x="7" y="198"/>
                    </a:cubicBezTo>
                    <a:cubicBezTo>
                      <a:pt x="7" y="206"/>
                      <a:pt x="14" y="212"/>
                      <a:pt x="22" y="212"/>
                    </a:cubicBezTo>
                    <a:cubicBezTo>
                      <a:pt x="320" y="212"/>
                      <a:pt x="320" y="212"/>
                      <a:pt x="320" y="212"/>
                    </a:cubicBezTo>
                    <a:cubicBezTo>
                      <a:pt x="328" y="212"/>
                      <a:pt x="335" y="206"/>
                      <a:pt x="335" y="198"/>
                    </a:cubicBezTo>
                    <a:cubicBezTo>
                      <a:pt x="342" y="15"/>
                      <a:pt x="342" y="15"/>
                      <a:pt x="342" y="15"/>
                    </a:cubicBezTo>
                    <a:cubicBezTo>
                      <a:pt x="342" y="7"/>
                      <a:pt x="336" y="0"/>
                      <a:pt x="3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23" name="Freeform 50"/>
              <p:cNvSpPr>
                <a:spLocks/>
              </p:cNvSpPr>
              <p:nvPr/>
            </p:nvSpPr>
            <p:spPr bwMode="auto">
              <a:xfrm>
                <a:off x="4399111" y="1796585"/>
                <a:ext cx="194274" cy="167824"/>
              </a:xfrm>
              <a:custGeom>
                <a:avLst/>
                <a:gdLst>
                  <a:gd name="T0" fmla="*/ 180 w 180"/>
                  <a:gd name="T1" fmla="*/ 0 h 156"/>
                  <a:gd name="T2" fmla="*/ 12 w 180"/>
                  <a:gd name="T3" fmla="*/ 0 h 156"/>
                  <a:gd name="T4" fmla="*/ 0 w 180"/>
                  <a:gd name="T5" fmla="*/ 12 h 156"/>
                  <a:gd name="T6" fmla="*/ 6 w 180"/>
                  <a:gd name="T7" fmla="*/ 143 h 156"/>
                  <a:gd name="T8" fmla="*/ 18 w 180"/>
                  <a:gd name="T9" fmla="*/ 156 h 156"/>
                  <a:gd name="T10" fmla="*/ 97 w 180"/>
                  <a:gd name="T11" fmla="*/ 156 h 156"/>
                  <a:gd name="T12" fmla="*/ 180 w 180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0" h="156">
                    <a:moveTo>
                      <a:pt x="18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6" y="143"/>
                      <a:pt x="6" y="143"/>
                      <a:pt x="6" y="143"/>
                    </a:cubicBezTo>
                    <a:cubicBezTo>
                      <a:pt x="6" y="150"/>
                      <a:pt x="11" y="156"/>
                      <a:pt x="18" y="156"/>
                    </a:cubicBezTo>
                    <a:cubicBezTo>
                      <a:pt x="97" y="156"/>
                      <a:pt x="97" y="156"/>
                      <a:pt x="97" y="156"/>
                    </a:cubicBezTo>
                    <a:cubicBezTo>
                      <a:pt x="180" y="0"/>
                      <a:pt x="180" y="0"/>
                      <a:pt x="1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24" name="Freeform 51"/>
              <p:cNvSpPr>
                <a:spLocks/>
              </p:cNvSpPr>
              <p:nvPr/>
            </p:nvSpPr>
            <p:spPr bwMode="auto">
              <a:xfrm>
                <a:off x="4601594" y="1796585"/>
                <a:ext cx="108082" cy="167824"/>
              </a:xfrm>
              <a:custGeom>
                <a:avLst/>
                <a:gdLst>
                  <a:gd name="T0" fmla="*/ 88 w 100"/>
                  <a:gd name="T1" fmla="*/ 0 h 156"/>
                  <a:gd name="T2" fmla="*/ 85 w 100"/>
                  <a:gd name="T3" fmla="*/ 0 h 156"/>
                  <a:gd name="T4" fmla="*/ 0 w 100"/>
                  <a:gd name="T5" fmla="*/ 156 h 156"/>
                  <a:gd name="T6" fmla="*/ 82 w 100"/>
                  <a:gd name="T7" fmla="*/ 156 h 156"/>
                  <a:gd name="T8" fmla="*/ 94 w 100"/>
                  <a:gd name="T9" fmla="*/ 142 h 156"/>
                  <a:gd name="T10" fmla="*/ 100 w 100"/>
                  <a:gd name="T11" fmla="*/ 12 h 156"/>
                  <a:gd name="T12" fmla="*/ 88 w 100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156">
                    <a:moveTo>
                      <a:pt x="88" y="0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9" y="156"/>
                      <a:pt x="94" y="149"/>
                      <a:pt x="94" y="142"/>
                    </a:cubicBezTo>
                    <a:cubicBezTo>
                      <a:pt x="100" y="12"/>
                      <a:pt x="100" y="12"/>
                      <a:pt x="100" y="12"/>
                    </a:cubicBezTo>
                    <a:cubicBezTo>
                      <a:pt x="100" y="5"/>
                      <a:pt x="95" y="0"/>
                      <a:pt x="8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  <p:grpSp>
          <p:nvGrpSpPr>
            <p:cNvPr id="315" name="组合 314"/>
            <p:cNvGrpSpPr/>
            <p:nvPr/>
          </p:nvGrpSpPr>
          <p:grpSpPr>
            <a:xfrm>
              <a:off x="1080945" y="987574"/>
              <a:ext cx="1569660" cy="611038"/>
              <a:chOff x="1022330" y="827205"/>
              <a:chExt cx="1569660" cy="611038"/>
            </a:xfrm>
          </p:grpSpPr>
          <p:sp>
            <p:nvSpPr>
              <p:cNvPr id="317" name="TextBox 316"/>
              <p:cNvSpPr txBox="1"/>
              <p:nvPr/>
            </p:nvSpPr>
            <p:spPr>
              <a:xfrm>
                <a:off x="1022330" y="827205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1022330" y="1068911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单击添加文本单击添加文本</a:t>
                </a:r>
                <a:endPara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单击添加文本单击添加文本</a:t>
                </a:r>
              </a:p>
            </p:txBody>
          </p:sp>
        </p:grpSp>
        <p:cxnSp>
          <p:nvCxnSpPr>
            <p:cNvPr id="316" name="直接连接符 315"/>
            <p:cNvCxnSpPr/>
            <p:nvPr/>
          </p:nvCxnSpPr>
          <p:spPr>
            <a:xfrm>
              <a:off x="971600" y="1061933"/>
              <a:ext cx="0" cy="486000"/>
            </a:xfrm>
            <a:prstGeom prst="line">
              <a:avLst/>
            </a:prstGeom>
            <a:noFill/>
            <a:ln w="9525" cap="flat" cmpd="sng" algn="ctr">
              <a:solidFill>
                <a:srgbClr val="78B932">
                  <a:shade val="95000"/>
                  <a:satMod val="105000"/>
                </a:srgbClr>
              </a:solidFill>
              <a:prstDash val="dash"/>
            </a:ln>
            <a:effectLst/>
          </p:spPr>
        </p:cxnSp>
      </p:grpSp>
      <p:grpSp>
        <p:nvGrpSpPr>
          <p:cNvPr id="325" name="组合 324"/>
          <p:cNvGrpSpPr/>
          <p:nvPr/>
        </p:nvGrpSpPr>
        <p:grpSpPr>
          <a:xfrm>
            <a:off x="540286" y="2664311"/>
            <a:ext cx="2556000" cy="611038"/>
            <a:chOff x="468313" y="2126209"/>
            <a:chExt cx="2556000" cy="611038"/>
          </a:xfrm>
        </p:grpSpPr>
        <p:cxnSp>
          <p:nvCxnSpPr>
            <p:cNvPr id="326" name="直接连接符 325"/>
            <p:cNvCxnSpPr/>
            <p:nvPr/>
          </p:nvCxnSpPr>
          <p:spPr>
            <a:xfrm>
              <a:off x="468313" y="2729192"/>
              <a:ext cx="2556000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</a:ln>
            <a:effectLst/>
          </p:spPr>
        </p:cxnSp>
        <p:grpSp>
          <p:nvGrpSpPr>
            <p:cNvPr id="327" name="组合 326"/>
            <p:cNvGrpSpPr/>
            <p:nvPr/>
          </p:nvGrpSpPr>
          <p:grpSpPr>
            <a:xfrm>
              <a:off x="513990" y="2290229"/>
              <a:ext cx="413630" cy="327438"/>
              <a:chOff x="5090015" y="2481561"/>
              <a:chExt cx="413630" cy="327438"/>
            </a:xfrm>
            <a:solidFill>
              <a:srgbClr val="FFC000"/>
            </a:solidFill>
          </p:grpSpPr>
          <p:sp>
            <p:nvSpPr>
              <p:cNvPr id="332" name="Freeform 66"/>
              <p:cNvSpPr>
                <a:spLocks noEditPoints="1"/>
              </p:cNvSpPr>
              <p:nvPr/>
            </p:nvSpPr>
            <p:spPr bwMode="auto">
              <a:xfrm>
                <a:off x="5121026" y="2481561"/>
                <a:ext cx="353433" cy="228477"/>
              </a:xfrm>
              <a:custGeom>
                <a:avLst/>
                <a:gdLst>
                  <a:gd name="T0" fmla="*/ 29 w 328"/>
                  <a:gd name="T1" fmla="*/ 196 h 212"/>
                  <a:gd name="T2" fmla="*/ 16 w 328"/>
                  <a:gd name="T3" fmla="*/ 182 h 212"/>
                  <a:gd name="T4" fmla="*/ 17 w 328"/>
                  <a:gd name="T5" fmla="*/ 29 h 212"/>
                  <a:gd name="T6" fmla="*/ 29 w 328"/>
                  <a:gd name="T7" fmla="*/ 16 h 212"/>
                  <a:gd name="T8" fmla="*/ 300 w 328"/>
                  <a:gd name="T9" fmla="*/ 16 h 212"/>
                  <a:gd name="T10" fmla="*/ 313 w 328"/>
                  <a:gd name="T11" fmla="*/ 29 h 212"/>
                  <a:gd name="T12" fmla="*/ 314 w 328"/>
                  <a:gd name="T13" fmla="*/ 182 h 212"/>
                  <a:gd name="T14" fmla="*/ 301 w 328"/>
                  <a:gd name="T15" fmla="*/ 196 h 212"/>
                  <a:gd name="T16" fmla="*/ 29 w 328"/>
                  <a:gd name="T17" fmla="*/ 196 h 212"/>
                  <a:gd name="T18" fmla="*/ 314 w 328"/>
                  <a:gd name="T19" fmla="*/ 0 h 212"/>
                  <a:gd name="T20" fmla="*/ 14 w 328"/>
                  <a:gd name="T21" fmla="*/ 0 h 212"/>
                  <a:gd name="T22" fmla="*/ 0 w 328"/>
                  <a:gd name="T23" fmla="*/ 14 h 212"/>
                  <a:gd name="T24" fmla="*/ 0 w 328"/>
                  <a:gd name="T25" fmla="*/ 198 h 212"/>
                  <a:gd name="T26" fmla="*/ 14 w 328"/>
                  <a:gd name="T27" fmla="*/ 212 h 212"/>
                  <a:gd name="T28" fmla="*/ 314 w 328"/>
                  <a:gd name="T29" fmla="*/ 212 h 212"/>
                  <a:gd name="T30" fmla="*/ 328 w 328"/>
                  <a:gd name="T31" fmla="*/ 198 h 212"/>
                  <a:gd name="T32" fmla="*/ 328 w 328"/>
                  <a:gd name="T33" fmla="*/ 14 h 212"/>
                  <a:gd name="T34" fmla="*/ 314 w 328"/>
                  <a:gd name="T3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8" h="212">
                    <a:moveTo>
                      <a:pt x="29" y="196"/>
                    </a:moveTo>
                    <a:cubicBezTo>
                      <a:pt x="22" y="196"/>
                      <a:pt x="16" y="189"/>
                      <a:pt x="16" y="182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2"/>
                      <a:pt x="22" y="16"/>
                      <a:pt x="29" y="16"/>
                    </a:cubicBezTo>
                    <a:cubicBezTo>
                      <a:pt x="300" y="16"/>
                      <a:pt x="300" y="16"/>
                      <a:pt x="300" y="16"/>
                    </a:cubicBezTo>
                    <a:cubicBezTo>
                      <a:pt x="307" y="16"/>
                      <a:pt x="313" y="22"/>
                      <a:pt x="313" y="29"/>
                    </a:cubicBezTo>
                    <a:cubicBezTo>
                      <a:pt x="314" y="182"/>
                      <a:pt x="314" y="182"/>
                      <a:pt x="314" y="182"/>
                    </a:cubicBezTo>
                    <a:cubicBezTo>
                      <a:pt x="314" y="189"/>
                      <a:pt x="308" y="196"/>
                      <a:pt x="301" y="196"/>
                    </a:cubicBezTo>
                    <a:cubicBezTo>
                      <a:pt x="29" y="196"/>
                      <a:pt x="29" y="196"/>
                      <a:pt x="29" y="196"/>
                    </a:cubicBezTo>
                    <a:moveTo>
                      <a:pt x="3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6" y="212"/>
                      <a:pt x="14" y="212"/>
                    </a:cubicBezTo>
                    <a:cubicBezTo>
                      <a:pt x="314" y="212"/>
                      <a:pt x="314" y="212"/>
                      <a:pt x="314" y="212"/>
                    </a:cubicBezTo>
                    <a:cubicBezTo>
                      <a:pt x="322" y="212"/>
                      <a:pt x="328" y="206"/>
                      <a:pt x="328" y="198"/>
                    </a:cubicBezTo>
                    <a:cubicBezTo>
                      <a:pt x="328" y="14"/>
                      <a:pt x="328" y="14"/>
                      <a:pt x="328" y="14"/>
                    </a:cubicBezTo>
                    <a:cubicBezTo>
                      <a:pt x="328" y="6"/>
                      <a:pt x="322" y="0"/>
                      <a:pt x="3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33" name="Freeform 67"/>
              <p:cNvSpPr>
                <a:spLocks/>
              </p:cNvSpPr>
              <p:nvPr/>
            </p:nvSpPr>
            <p:spPr bwMode="auto">
              <a:xfrm>
                <a:off x="5148845" y="2511659"/>
                <a:ext cx="187433" cy="168280"/>
              </a:xfrm>
              <a:custGeom>
                <a:avLst/>
                <a:gdLst>
                  <a:gd name="T0" fmla="*/ 174 w 174"/>
                  <a:gd name="T1" fmla="*/ 0 h 156"/>
                  <a:gd name="T2" fmla="*/ 14 w 174"/>
                  <a:gd name="T3" fmla="*/ 0 h 156"/>
                  <a:gd name="T4" fmla="*/ 2 w 174"/>
                  <a:gd name="T5" fmla="*/ 12 h 156"/>
                  <a:gd name="T6" fmla="*/ 0 w 174"/>
                  <a:gd name="T7" fmla="*/ 143 h 156"/>
                  <a:gd name="T8" fmla="*/ 13 w 174"/>
                  <a:gd name="T9" fmla="*/ 156 h 156"/>
                  <a:gd name="T10" fmla="*/ 92 w 174"/>
                  <a:gd name="T11" fmla="*/ 156 h 156"/>
                  <a:gd name="T12" fmla="*/ 174 w 174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156">
                    <a:moveTo>
                      <a:pt x="17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2" y="5"/>
                      <a:pt x="2" y="12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50"/>
                      <a:pt x="6" y="156"/>
                      <a:pt x="13" y="156"/>
                    </a:cubicBezTo>
                    <a:cubicBezTo>
                      <a:pt x="92" y="156"/>
                      <a:pt x="92" y="156"/>
                      <a:pt x="92" y="156"/>
                    </a:cubicBezTo>
                    <a:cubicBezTo>
                      <a:pt x="174" y="0"/>
                      <a:pt x="174" y="0"/>
                      <a:pt x="1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34" name="Freeform 68"/>
              <p:cNvSpPr>
                <a:spLocks/>
              </p:cNvSpPr>
              <p:nvPr/>
            </p:nvSpPr>
            <p:spPr bwMode="auto">
              <a:xfrm>
                <a:off x="5346311" y="2511659"/>
                <a:ext cx="101241" cy="168280"/>
              </a:xfrm>
              <a:custGeom>
                <a:avLst/>
                <a:gdLst>
                  <a:gd name="T0" fmla="*/ 81 w 94"/>
                  <a:gd name="T1" fmla="*/ 0 h 156"/>
                  <a:gd name="T2" fmla="*/ 77 w 94"/>
                  <a:gd name="T3" fmla="*/ 0 h 156"/>
                  <a:gd name="T4" fmla="*/ 0 w 94"/>
                  <a:gd name="T5" fmla="*/ 156 h 156"/>
                  <a:gd name="T6" fmla="*/ 82 w 94"/>
                  <a:gd name="T7" fmla="*/ 156 h 156"/>
                  <a:gd name="T8" fmla="*/ 94 w 94"/>
                  <a:gd name="T9" fmla="*/ 142 h 156"/>
                  <a:gd name="T10" fmla="*/ 93 w 94"/>
                  <a:gd name="T11" fmla="*/ 12 h 156"/>
                  <a:gd name="T12" fmla="*/ 81 w 94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56">
                    <a:moveTo>
                      <a:pt x="81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9" y="156"/>
                      <a:pt x="94" y="149"/>
                      <a:pt x="94" y="14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5"/>
                      <a:pt x="88" y="0"/>
                      <a:pt x="8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35" name="Freeform 69"/>
              <p:cNvSpPr>
                <a:spLocks noEditPoints="1"/>
              </p:cNvSpPr>
              <p:nvPr/>
            </p:nvSpPr>
            <p:spPr bwMode="auto">
              <a:xfrm>
                <a:off x="5090015" y="2718703"/>
                <a:ext cx="413630" cy="90296"/>
              </a:xfrm>
              <a:custGeom>
                <a:avLst/>
                <a:gdLst>
                  <a:gd name="T0" fmla="*/ 59 w 384"/>
                  <a:gd name="T1" fmla="*/ 40 h 84"/>
                  <a:gd name="T2" fmla="*/ 61 w 384"/>
                  <a:gd name="T3" fmla="*/ 32 h 84"/>
                  <a:gd name="T4" fmla="*/ 323 w 384"/>
                  <a:gd name="T5" fmla="*/ 32 h 84"/>
                  <a:gd name="T6" fmla="*/ 325 w 384"/>
                  <a:gd name="T7" fmla="*/ 40 h 84"/>
                  <a:gd name="T8" fmla="*/ 59 w 384"/>
                  <a:gd name="T9" fmla="*/ 40 h 84"/>
                  <a:gd name="T10" fmla="*/ 64 w 384"/>
                  <a:gd name="T11" fmla="*/ 28 h 84"/>
                  <a:gd name="T12" fmla="*/ 66 w 384"/>
                  <a:gd name="T13" fmla="*/ 20 h 84"/>
                  <a:gd name="T14" fmla="*/ 318 w 384"/>
                  <a:gd name="T15" fmla="*/ 20 h 84"/>
                  <a:gd name="T16" fmla="*/ 320 w 384"/>
                  <a:gd name="T17" fmla="*/ 28 h 84"/>
                  <a:gd name="T18" fmla="*/ 64 w 384"/>
                  <a:gd name="T19" fmla="*/ 28 h 84"/>
                  <a:gd name="T20" fmla="*/ 340 w 384"/>
                  <a:gd name="T21" fmla="*/ 0 h 84"/>
                  <a:gd name="T22" fmla="*/ 44 w 384"/>
                  <a:gd name="T23" fmla="*/ 0 h 84"/>
                  <a:gd name="T24" fmla="*/ 21 w 384"/>
                  <a:gd name="T25" fmla="*/ 17 h 84"/>
                  <a:gd name="T26" fmla="*/ 3 w 384"/>
                  <a:gd name="T27" fmla="*/ 66 h 84"/>
                  <a:gd name="T28" fmla="*/ 16 w 384"/>
                  <a:gd name="T29" fmla="*/ 84 h 84"/>
                  <a:gd name="T30" fmla="*/ 368 w 384"/>
                  <a:gd name="T31" fmla="*/ 84 h 84"/>
                  <a:gd name="T32" fmla="*/ 381 w 384"/>
                  <a:gd name="T33" fmla="*/ 66 h 84"/>
                  <a:gd name="T34" fmla="*/ 363 w 384"/>
                  <a:gd name="T35" fmla="*/ 18 h 84"/>
                  <a:gd name="T36" fmla="*/ 340 w 384"/>
                  <a:gd name="T3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4" h="84">
                    <a:moveTo>
                      <a:pt x="59" y="40"/>
                    </a:moveTo>
                    <a:cubicBezTo>
                      <a:pt x="61" y="32"/>
                      <a:pt x="61" y="32"/>
                      <a:pt x="61" y="32"/>
                    </a:cubicBezTo>
                    <a:cubicBezTo>
                      <a:pt x="323" y="32"/>
                      <a:pt x="323" y="32"/>
                      <a:pt x="323" y="32"/>
                    </a:cubicBezTo>
                    <a:cubicBezTo>
                      <a:pt x="325" y="40"/>
                      <a:pt x="325" y="40"/>
                      <a:pt x="325" y="40"/>
                    </a:cubicBezTo>
                    <a:cubicBezTo>
                      <a:pt x="59" y="40"/>
                      <a:pt x="59" y="40"/>
                      <a:pt x="59" y="40"/>
                    </a:cubicBezTo>
                    <a:moveTo>
                      <a:pt x="64" y="28"/>
                    </a:moveTo>
                    <a:cubicBezTo>
                      <a:pt x="66" y="20"/>
                      <a:pt x="66" y="20"/>
                      <a:pt x="66" y="20"/>
                    </a:cubicBezTo>
                    <a:cubicBezTo>
                      <a:pt x="318" y="20"/>
                      <a:pt x="318" y="20"/>
                      <a:pt x="318" y="20"/>
                    </a:cubicBezTo>
                    <a:cubicBezTo>
                      <a:pt x="320" y="28"/>
                      <a:pt x="320" y="28"/>
                      <a:pt x="320" y="28"/>
                    </a:cubicBezTo>
                    <a:cubicBezTo>
                      <a:pt x="64" y="28"/>
                      <a:pt x="64" y="28"/>
                      <a:pt x="64" y="28"/>
                    </a:cubicBezTo>
                    <a:moveTo>
                      <a:pt x="34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5" y="0"/>
                      <a:pt x="24" y="8"/>
                      <a:pt x="21" y="17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0" y="76"/>
                      <a:pt x="6" y="84"/>
                      <a:pt x="16" y="84"/>
                    </a:cubicBezTo>
                    <a:cubicBezTo>
                      <a:pt x="368" y="84"/>
                      <a:pt x="368" y="84"/>
                      <a:pt x="368" y="84"/>
                    </a:cubicBezTo>
                    <a:cubicBezTo>
                      <a:pt x="378" y="84"/>
                      <a:pt x="384" y="76"/>
                      <a:pt x="381" y="66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360" y="8"/>
                      <a:pt x="350" y="0"/>
                      <a:pt x="3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  <p:cxnSp>
          <p:nvCxnSpPr>
            <p:cNvPr id="328" name="直接连接符 327"/>
            <p:cNvCxnSpPr/>
            <p:nvPr/>
          </p:nvCxnSpPr>
          <p:spPr>
            <a:xfrm>
              <a:off x="971600" y="2196288"/>
              <a:ext cx="0" cy="48600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</a:ln>
            <a:effectLst/>
          </p:spPr>
        </p:cxnSp>
        <p:grpSp>
          <p:nvGrpSpPr>
            <p:cNvPr id="329" name="组合 328"/>
            <p:cNvGrpSpPr/>
            <p:nvPr/>
          </p:nvGrpSpPr>
          <p:grpSpPr>
            <a:xfrm>
              <a:off x="1080945" y="2126209"/>
              <a:ext cx="1569660" cy="611038"/>
              <a:chOff x="1022330" y="827205"/>
              <a:chExt cx="1569660" cy="611038"/>
            </a:xfrm>
          </p:grpSpPr>
          <p:sp>
            <p:nvSpPr>
              <p:cNvPr id="330" name="TextBox 329"/>
              <p:cNvSpPr txBox="1"/>
              <p:nvPr/>
            </p:nvSpPr>
            <p:spPr>
              <a:xfrm>
                <a:off x="1022330" y="827205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1022330" y="1068911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单击添加文本单击添加文本</a:t>
                </a:r>
                <a:endPara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单击添加文本单击添加文本</a:t>
                </a:r>
              </a:p>
            </p:txBody>
          </p:sp>
        </p:grpSp>
      </p:grpSp>
      <p:grpSp>
        <p:nvGrpSpPr>
          <p:cNvPr id="336" name="组合 335"/>
          <p:cNvGrpSpPr/>
          <p:nvPr/>
        </p:nvGrpSpPr>
        <p:grpSpPr>
          <a:xfrm>
            <a:off x="540285" y="3952500"/>
            <a:ext cx="3222000" cy="611038"/>
            <a:chOff x="468312" y="3414398"/>
            <a:chExt cx="3222000" cy="611038"/>
          </a:xfrm>
        </p:grpSpPr>
        <p:cxnSp>
          <p:nvCxnSpPr>
            <p:cNvPr id="337" name="直接连接符 336"/>
            <p:cNvCxnSpPr/>
            <p:nvPr/>
          </p:nvCxnSpPr>
          <p:spPr>
            <a:xfrm>
              <a:off x="468312" y="4023907"/>
              <a:ext cx="3222000" cy="0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grpSp>
          <p:nvGrpSpPr>
            <p:cNvPr id="338" name="组合 337"/>
            <p:cNvGrpSpPr/>
            <p:nvPr/>
          </p:nvGrpSpPr>
          <p:grpSpPr>
            <a:xfrm>
              <a:off x="618876" y="3609262"/>
              <a:ext cx="228477" cy="362098"/>
              <a:chOff x="3707751" y="2464231"/>
              <a:chExt cx="228477" cy="362098"/>
            </a:xfrm>
            <a:solidFill>
              <a:srgbClr val="00B0F0"/>
            </a:solidFill>
          </p:grpSpPr>
          <p:sp>
            <p:nvSpPr>
              <p:cNvPr id="343" name="Freeform 55"/>
              <p:cNvSpPr>
                <a:spLocks noEditPoints="1"/>
              </p:cNvSpPr>
              <p:nvPr/>
            </p:nvSpPr>
            <p:spPr bwMode="auto">
              <a:xfrm>
                <a:off x="3707751" y="2464231"/>
                <a:ext cx="228477" cy="362098"/>
              </a:xfrm>
              <a:custGeom>
                <a:avLst/>
                <a:gdLst>
                  <a:gd name="T0" fmla="*/ 26 w 212"/>
                  <a:gd name="T1" fmla="*/ 304 h 336"/>
                  <a:gd name="T2" fmla="*/ 12 w 212"/>
                  <a:gd name="T3" fmla="*/ 290 h 336"/>
                  <a:gd name="T4" fmla="*/ 12 w 212"/>
                  <a:gd name="T5" fmla="*/ 34 h 336"/>
                  <a:gd name="T6" fmla="*/ 26 w 212"/>
                  <a:gd name="T7" fmla="*/ 20 h 336"/>
                  <a:gd name="T8" fmla="*/ 186 w 212"/>
                  <a:gd name="T9" fmla="*/ 20 h 336"/>
                  <a:gd name="T10" fmla="*/ 200 w 212"/>
                  <a:gd name="T11" fmla="*/ 34 h 336"/>
                  <a:gd name="T12" fmla="*/ 200 w 212"/>
                  <a:gd name="T13" fmla="*/ 290 h 336"/>
                  <a:gd name="T14" fmla="*/ 186 w 212"/>
                  <a:gd name="T15" fmla="*/ 304 h 336"/>
                  <a:gd name="T16" fmla="*/ 128 w 212"/>
                  <a:gd name="T17" fmla="*/ 304 h 336"/>
                  <a:gd name="T18" fmla="*/ 106 w 212"/>
                  <a:gd name="T19" fmla="*/ 326 h 336"/>
                  <a:gd name="T20" fmla="*/ 84 w 212"/>
                  <a:gd name="T21" fmla="*/ 304 h 336"/>
                  <a:gd name="T22" fmla="*/ 26 w 212"/>
                  <a:gd name="T23" fmla="*/ 304 h 336"/>
                  <a:gd name="T24" fmla="*/ 196 w 212"/>
                  <a:gd name="T25" fmla="*/ 0 h 336"/>
                  <a:gd name="T26" fmla="*/ 16 w 212"/>
                  <a:gd name="T27" fmla="*/ 0 h 336"/>
                  <a:gd name="T28" fmla="*/ 0 w 212"/>
                  <a:gd name="T29" fmla="*/ 16 h 336"/>
                  <a:gd name="T30" fmla="*/ 0 w 212"/>
                  <a:gd name="T31" fmla="*/ 320 h 336"/>
                  <a:gd name="T32" fmla="*/ 16 w 212"/>
                  <a:gd name="T33" fmla="*/ 336 h 336"/>
                  <a:gd name="T34" fmla="*/ 196 w 212"/>
                  <a:gd name="T35" fmla="*/ 336 h 336"/>
                  <a:gd name="T36" fmla="*/ 212 w 212"/>
                  <a:gd name="T37" fmla="*/ 320 h 336"/>
                  <a:gd name="T38" fmla="*/ 212 w 212"/>
                  <a:gd name="T39" fmla="*/ 16 h 336"/>
                  <a:gd name="T40" fmla="*/ 196 w 212"/>
                  <a:gd name="T4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336">
                    <a:moveTo>
                      <a:pt x="26" y="304"/>
                    </a:moveTo>
                    <a:cubicBezTo>
                      <a:pt x="18" y="304"/>
                      <a:pt x="12" y="298"/>
                      <a:pt x="12" y="290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6"/>
                      <a:pt x="18" y="20"/>
                      <a:pt x="26" y="20"/>
                    </a:cubicBezTo>
                    <a:cubicBezTo>
                      <a:pt x="186" y="20"/>
                      <a:pt x="186" y="20"/>
                      <a:pt x="186" y="20"/>
                    </a:cubicBezTo>
                    <a:cubicBezTo>
                      <a:pt x="194" y="20"/>
                      <a:pt x="200" y="26"/>
                      <a:pt x="200" y="34"/>
                    </a:cubicBezTo>
                    <a:cubicBezTo>
                      <a:pt x="200" y="290"/>
                      <a:pt x="200" y="290"/>
                      <a:pt x="200" y="290"/>
                    </a:cubicBezTo>
                    <a:cubicBezTo>
                      <a:pt x="200" y="298"/>
                      <a:pt x="194" y="304"/>
                      <a:pt x="186" y="304"/>
                    </a:cubicBezTo>
                    <a:cubicBezTo>
                      <a:pt x="128" y="304"/>
                      <a:pt x="128" y="304"/>
                      <a:pt x="128" y="304"/>
                    </a:cubicBezTo>
                    <a:cubicBezTo>
                      <a:pt x="128" y="316"/>
                      <a:pt x="118" y="326"/>
                      <a:pt x="106" y="326"/>
                    </a:cubicBezTo>
                    <a:cubicBezTo>
                      <a:pt x="94" y="326"/>
                      <a:pt x="84" y="316"/>
                      <a:pt x="84" y="304"/>
                    </a:cubicBezTo>
                    <a:cubicBezTo>
                      <a:pt x="26" y="304"/>
                      <a:pt x="26" y="304"/>
                      <a:pt x="26" y="304"/>
                    </a:cubicBezTo>
                    <a:moveTo>
                      <a:pt x="19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9"/>
                      <a:pt x="7" y="336"/>
                      <a:pt x="16" y="336"/>
                    </a:cubicBezTo>
                    <a:cubicBezTo>
                      <a:pt x="196" y="336"/>
                      <a:pt x="196" y="336"/>
                      <a:pt x="196" y="336"/>
                    </a:cubicBezTo>
                    <a:cubicBezTo>
                      <a:pt x="205" y="336"/>
                      <a:pt x="212" y="329"/>
                      <a:pt x="212" y="320"/>
                    </a:cubicBezTo>
                    <a:cubicBezTo>
                      <a:pt x="212" y="16"/>
                      <a:pt x="212" y="16"/>
                      <a:pt x="212" y="16"/>
                    </a:cubicBezTo>
                    <a:cubicBezTo>
                      <a:pt x="212" y="7"/>
                      <a:pt x="205" y="0"/>
                      <a:pt x="19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44" name="Oval 56"/>
              <p:cNvSpPr>
                <a:spLocks noChangeArrowheads="1"/>
              </p:cNvSpPr>
              <p:nvPr/>
            </p:nvSpPr>
            <p:spPr bwMode="auto">
              <a:xfrm>
                <a:off x="3805800" y="2775708"/>
                <a:ext cx="32379" cy="3237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45" name="Freeform 57"/>
              <p:cNvSpPr>
                <a:spLocks/>
              </p:cNvSpPr>
              <p:nvPr/>
            </p:nvSpPr>
            <p:spPr bwMode="auto">
              <a:xfrm>
                <a:off x="3755180" y="2559088"/>
                <a:ext cx="38764" cy="38764"/>
              </a:xfrm>
              <a:custGeom>
                <a:avLst/>
                <a:gdLst>
                  <a:gd name="T0" fmla="*/ 30 w 36"/>
                  <a:gd name="T1" fmla="*/ 0 h 36"/>
                  <a:gd name="T2" fmla="*/ 6 w 36"/>
                  <a:gd name="T3" fmla="*/ 0 h 36"/>
                  <a:gd name="T4" fmla="*/ 0 w 36"/>
                  <a:gd name="T5" fmla="*/ 6 h 36"/>
                  <a:gd name="T6" fmla="*/ 0 w 36"/>
                  <a:gd name="T7" fmla="*/ 30 h 36"/>
                  <a:gd name="T8" fmla="*/ 6 w 36"/>
                  <a:gd name="T9" fmla="*/ 36 h 36"/>
                  <a:gd name="T10" fmla="*/ 30 w 36"/>
                  <a:gd name="T11" fmla="*/ 36 h 36"/>
                  <a:gd name="T12" fmla="*/ 36 w 36"/>
                  <a:gd name="T13" fmla="*/ 30 h 36"/>
                  <a:gd name="T14" fmla="*/ 36 w 36"/>
                  <a:gd name="T15" fmla="*/ 6 h 36"/>
                  <a:gd name="T16" fmla="*/ 30 w 3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3" y="36"/>
                      <a:pt x="36" y="33"/>
                      <a:pt x="36" y="30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46" name="Freeform 58"/>
              <p:cNvSpPr>
                <a:spLocks/>
              </p:cNvSpPr>
              <p:nvPr/>
            </p:nvSpPr>
            <p:spPr bwMode="auto">
              <a:xfrm>
                <a:off x="3802608" y="2559088"/>
                <a:ext cx="38764" cy="38764"/>
              </a:xfrm>
              <a:custGeom>
                <a:avLst/>
                <a:gdLst>
                  <a:gd name="T0" fmla="*/ 30 w 36"/>
                  <a:gd name="T1" fmla="*/ 0 h 36"/>
                  <a:gd name="T2" fmla="*/ 6 w 36"/>
                  <a:gd name="T3" fmla="*/ 0 h 36"/>
                  <a:gd name="T4" fmla="*/ 0 w 36"/>
                  <a:gd name="T5" fmla="*/ 6 h 36"/>
                  <a:gd name="T6" fmla="*/ 0 w 36"/>
                  <a:gd name="T7" fmla="*/ 30 h 36"/>
                  <a:gd name="T8" fmla="*/ 6 w 36"/>
                  <a:gd name="T9" fmla="*/ 36 h 36"/>
                  <a:gd name="T10" fmla="*/ 30 w 36"/>
                  <a:gd name="T11" fmla="*/ 36 h 36"/>
                  <a:gd name="T12" fmla="*/ 36 w 36"/>
                  <a:gd name="T13" fmla="*/ 30 h 36"/>
                  <a:gd name="T14" fmla="*/ 36 w 36"/>
                  <a:gd name="T15" fmla="*/ 6 h 36"/>
                  <a:gd name="T16" fmla="*/ 30 w 3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3" y="36"/>
                      <a:pt x="36" y="33"/>
                      <a:pt x="36" y="30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47" name="Freeform 59"/>
              <p:cNvSpPr>
                <a:spLocks/>
              </p:cNvSpPr>
              <p:nvPr/>
            </p:nvSpPr>
            <p:spPr bwMode="auto">
              <a:xfrm>
                <a:off x="3850037" y="2559088"/>
                <a:ext cx="38764" cy="38764"/>
              </a:xfrm>
              <a:custGeom>
                <a:avLst/>
                <a:gdLst>
                  <a:gd name="T0" fmla="*/ 30 w 36"/>
                  <a:gd name="T1" fmla="*/ 0 h 36"/>
                  <a:gd name="T2" fmla="*/ 6 w 36"/>
                  <a:gd name="T3" fmla="*/ 0 h 36"/>
                  <a:gd name="T4" fmla="*/ 0 w 36"/>
                  <a:gd name="T5" fmla="*/ 6 h 36"/>
                  <a:gd name="T6" fmla="*/ 0 w 36"/>
                  <a:gd name="T7" fmla="*/ 30 h 36"/>
                  <a:gd name="T8" fmla="*/ 6 w 36"/>
                  <a:gd name="T9" fmla="*/ 36 h 36"/>
                  <a:gd name="T10" fmla="*/ 30 w 36"/>
                  <a:gd name="T11" fmla="*/ 36 h 36"/>
                  <a:gd name="T12" fmla="*/ 36 w 36"/>
                  <a:gd name="T13" fmla="*/ 30 h 36"/>
                  <a:gd name="T14" fmla="*/ 36 w 36"/>
                  <a:gd name="T15" fmla="*/ 6 h 36"/>
                  <a:gd name="T16" fmla="*/ 30 w 3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3" y="36"/>
                      <a:pt x="36" y="33"/>
                      <a:pt x="36" y="30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48" name="Freeform 60"/>
              <p:cNvSpPr>
                <a:spLocks/>
              </p:cNvSpPr>
              <p:nvPr/>
            </p:nvSpPr>
            <p:spPr bwMode="auto">
              <a:xfrm>
                <a:off x="3755180" y="2606516"/>
                <a:ext cx="38764" cy="38764"/>
              </a:xfrm>
              <a:custGeom>
                <a:avLst/>
                <a:gdLst>
                  <a:gd name="T0" fmla="*/ 30 w 36"/>
                  <a:gd name="T1" fmla="*/ 0 h 36"/>
                  <a:gd name="T2" fmla="*/ 6 w 36"/>
                  <a:gd name="T3" fmla="*/ 0 h 36"/>
                  <a:gd name="T4" fmla="*/ 0 w 36"/>
                  <a:gd name="T5" fmla="*/ 6 h 36"/>
                  <a:gd name="T6" fmla="*/ 0 w 36"/>
                  <a:gd name="T7" fmla="*/ 30 h 36"/>
                  <a:gd name="T8" fmla="*/ 6 w 36"/>
                  <a:gd name="T9" fmla="*/ 36 h 36"/>
                  <a:gd name="T10" fmla="*/ 30 w 36"/>
                  <a:gd name="T11" fmla="*/ 36 h 36"/>
                  <a:gd name="T12" fmla="*/ 36 w 36"/>
                  <a:gd name="T13" fmla="*/ 30 h 36"/>
                  <a:gd name="T14" fmla="*/ 36 w 36"/>
                  <a:gd name="T15" fmla="*/ 6 h 36"/>
                  <a:gd name="T16" fmla="*/ 30 w 3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3" y="36"/>
                      <a:pt x="36" y="33"/>
                      <a:pt x="36" y="30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49" name="Freeform 61"/>
              <p:cNvSpPr>
                <a:spLocks/>
              </p:cNvSpPr>
              <p:nvPr/>
            </p:nvSpPr>
            <p:spPr bwMode="auto">
              <a:xfrm>
                <a:off x="3802608" y="2606516"/>
                <a:ext cx="38764" cy="38764"/>
              </a:xfrm>
              <a:custGeom>
                <a:avLst/>
                <a:gdLst>
                  <a:gd name="T0" fmla="*/ 30 w 36"/>
                  <a:gd name="T1" fmla="*/ 0 h 36"/>
                  <a:gd name="T2" fmla="*/ 6 w 36"/>
                  <a:gd name="T3" fmla="*/ 0 h 36"/>
                  <a:gd name="T4" fmla="*/ 0 w 36"/>
                  <a:gd name="T5" fmla="*/ 6 h 36"/>
                  <a:gd name="T6" fmla="*/ 0 w 36"/>
                  <a:gd name="T7" fmla="*/ 30 h 36"/>
                  <a:gd name="T8" fmla="*/ 6 w 36"/>
                  <a:gd name="T9" fmla="*/ 36 h 36"/>
                  <a:gd name="T10" fmla="*/ 30 w 36"/>
                  <a:gd name="T11" fmla="*/ 36 h 36"/>
                  <a:gd name="T12" fmla="*/ 36 w 36"/>
                  <a:gd name="T13" fmla="*/ 30 h 36"/>
                  <a:gd name="T14" fmla="*/ 36 w 36"/>
                  <a:gd name="T15" fmla="*/ 6 h 36"/>
                  <a:gd name="T16" fmla="*/ 30 w 3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3" y="36"/>
                      <a:pt x="36" y="33"/>
                      <a:pt x="36" y="30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50" name="Freeform 62"/>
              <p:cNvSpPr>
                <a:spLocks/>
              </p:cNvSpPr>
              <p:nvPr/>
            </p:nvSpPr>
            <p:spPr bwMode="auto">
              <a:xfrm>
                <a:off x="3850037" y="2606516"/>
                <a:ext cx="38764" cy="38764"/>
              </a:xfrm>
              <a:custGeom>
                <a:avLst/>
                <a:gdLst>
                  <a:gd name="T0" fmla="*/ 30 w 36"/>
                  <a:gd name="T1" fmla="*/ 0 h 36"/>
                  <a:gd name="T2" fmla="*/ 6 w 36"/>
                  <a:gd name="T3" fmla="*/ 0 h 36"/>
                  <a:gd name="T4" fmla="*/ 0 w 36"/>
                  <a:gd name="T5" fmla="*/ 6 h 36"/>
                  <a:gd name="T6" fmla="*/ 0 w 36"/>
                  <a:gd name="T7" fmla="*/ 30 h 36"/>
                  <a:gd name="T8" fmla="*/ 6 w 36"/>
                  <a:gd name="T9" fmla="*/ 36 h 36"/>
                  <a:gd name="T10" fmla="*/ 30 w 36"/>
                  <a:gd name="T11" fmla="*/ 36 h 36"/>
                  <a:gd name="T12" fmla="*/ 36 w 36"/>
                  <a:gd name="T13" fmla="*/ 30 h 36"/>
                  <a:gd name="T14" fmla="*/ 36 w 36"/>
                  <a:gd name="T15" fmla="*/ 6 h 36"/>
                  <a:gd name="T16" fmla="*/ 30 w 3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3" y="36"/>
                      <a:pt x="36" y="33"/>
                      <a:pt x="36" y="30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51" name="Freeform 63"/>
              <p:cNvSpPr>
                <a:spLocks/>
              </p:cNvSpPr>
              <p:nvPr/>
            </p:nvSpPr>
            <p:spPr bwMode="auto">
              <a:xfrm>
                <a:off x="3755180" y="2653945"/>
                <a:ext cx="38764" cy="38764"/>
              </a:xfrm>
              <a:custGeom>
                <a:avLst/>
                <a:gdLst>
                  <a:gd name="T0" fmla="*/ 30 w 36"/>
                  <a:gd name="T1" fmla="*/ 0 h 36"/>
                  <a:gd name="T2" fmla="*/ 6 w 36"/>
                  <a:gd name="T3" fmla="*/ 0 h 36"/>
                  <a:gd name="T4" fmla="*/ 0 w 36"/>
                  <a:gd name="T5" fmla="*/ 6 h 36"/>
                  <a:gd name="T6" fmla="*/ 0 w 36"/>
                  <a:gd name="T7" fmla="*/ 30 h 36"/>
                  <a:gd name="T8" fmla="*/ 6 w 36"/>
                  <a:gd name="T9" fmla="*/ 36 h 36"/>
                  <a:gd name="T10" fmla="*/ 30 w 36"/>
                  <a:gd name="T11" fmla="*/ 36 h 36"/>
                  <a:gd name="T12" fmla="*/ 36 w 36"/>
                  <a:gd name="T13" fmla="*/ 30 h 36"/>
                  <a:gd name="T14" fmla="*/ 36 w 36"/>
                  <a:gd name="T15" fmla="*/ 6 h 36"/>
                  <a:gd name="T16" fmla="*/ 30 w 3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3" y="36"/>
                      <a:pt x="36" y="33"/>
                      <a:pt x="36" y="30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52" name="Freeform 64"/>
              <p:cNvSpPr>
                <a:spLocks/>
              </p:cNvSpPr>
              <p:nvPr/>
            </p:nvSpPr>
            <p:spPr bwMode="auto">
              <a:xfrm>
                <a:off x="3802608" y="2653945"/>
                <a:ext cx="38764" cy="38764"/>
              </a:xfrm>
              <a:custGeom>
                <a:avLst/>
                <a:gdLst>
                  <a:gd name="T0" fmla="*/ 30 w 36"/>
                  <a:gd name="T1" fmla="*/ 0 h 36"/>
                  <a:gd name="T2" fmla="*/ 6 w 36"/>
                  <a:gd name="T3" fmla="*/ 0 h 36"/>
                  <a:gd name="T4" fmla="*/ 0 w 36"/>
                  <a:gd name="T5" fmla="*/ 6 h 36"/>
                  <a:gd name="T6" fmla="*/ 0 w 36"/>
                  <a:gd name="T7" fmla="*/ 30 h 36"/>
                  <a:gd name="T8" fmla="*/ 6 w 36"/>
                  <a:gd name="T9" fmla="*/ 36 h 36"/>
                  <a:gd name="T10" fmla="*/ 30 w 36"/>
                  <a:gd name="T11" fmla="*/ 36 h 36"/>
                  <a:gd name="T12" fmla="*/ 36 w 36"/>
                  <a:gd name="T13" fmla="*/ 30 h 36"/>
                  <a:gd name="T14" fmla="*/ 36 w 36"/>
                  <a:gd name="T15" fmla="*/ 6 h 36"/>
                  <a:gd name="T16" fmla="*/ 30 w 3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3" y="36"/>
                      <a:pt x="36" y="33"/>
                      <a:pt x="36" y="30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53" name="Freeform 65"/>
              <p:cNvSpPr>
                <a:spLocks/>
              </p:cNvSpPr>
              <p:nvPr/>
            </p:nvSpPr>
            <p:spPr bwMode="auto">
              <a:xfrm>
                <a:off x="3850037" y="2653945"/>
                <a:ext cx="38764" cy="38764"/>
              </a:xfrm>
              <a:custGeom>
                <a:avLst/>
                <a:gdLst>
                  <a:gd name="T0" fmla="*/ 30 w 36"/>
                  <a:gd name="T1" fmla="*/ 0 h 36"/>
                  <a:gd name="T2" fmla="*/ 6 w 36"/>
                  <a:gd name="T3" fmla="*/ 0 h 36"/>
                  <a:gd name="T4" fmla="*/ 0 w 36"/>
                  <a:gd name="T5" fmla="*/ 6 h 36"/>
                  <a:gd name="T6" fmla="*/ 0 w 36"/>
                  <a:gd name="T7" fmla="*/ 30 h 36"/>
                  <a:gd name="T8" fmla="*/ 6 w 36"/>
                  <a:gd name="T9" fmla="*/ 36 h 36"/>
                  <a:gd name="T10" fmla="*/ 30 w 36"/>
                  <a:gd name="T11" fmla="*/ 36 h 36"/>
                  <a:gd name="T12" fmla="*/ 36 w 36"/>
                  <a:gd name="T13" fmla="*/ 30 h 36"/>
                  <a:gd name="T14" fmla="*/ 36 w 36"/>
                  <a:gd name="T15" fmla="*/ 6 h 36"/>
                  <a:gd name="T16" fmla="*/ 30 w 3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3" y="36"/>
                      <a:pt x="36" y="33"/>
                      <a:pt x="36" y="30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  <p:cxnSp>
          <p:nvCxnSpPr>
            <p:cNvPr id="339" name="直接连接符 338"/>
            <p:cNvCxnSpPr/>
            <p:nvPr/>
          </p:nvCxnSpPr>
          <p:spPr>
            <a:xfrm>
              <a:off x="971600" y="3506263"/>
              <a:ext cx="0" cy="486000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grpSp>
          <p:nvGrpSpPr>
            <p:cNvPr id="340" name="组合 339"/>
            <p:cNvGrpSpPr/>
            <p:nvPr/>
          </p:nvGrpSpPr>
          <p:grpSpPr>
            <a:xfrm>
              <a:off x="1080945" y="3414398"/>
              <a:ext cx="1569660" cy="611038"/>
              <a:chOff x="1022330" y="827205"/>
              <a:chExt cx="1569660" cy="611038"/>
            </a:xfrm>
          </p:grpSpPr>
          <p:sp>
            <p:nvSpPr>
              <p:cNvPr id="341" name="TextBox 340"/>
              <p:cNvSpPr txBox="1"/>
              <p:nvPr/>
            </p:nvSpPr>
            <p:spPr>
              <a:xfrm>
                <a:off x="1022330" y="827205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342" name="TextBox 341"/>
              <p:cNvSpPr txBox="1"/>
              <p:nvPr/>
            </p:nvSpPr>
            <p:spPr>
              <a:xfrm>
                <a:off x="1022330" y="1068911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单击添加文本单击添加文本</a:t>
                </a:r>
                <a:endPara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单击添加文本单击添加文本</a:t>
                </a:r>
              </a:p>
            </p:txBody>
          </p:sp>
        </p:grpSp>
      </p:grpSp>
      <p:grpSp>
        <p:nvGrpSpPr>
          <p:cNvPr id="354" name="组合 353"/>
          <p:cNvGrpSpPr/>
          <p:nvPr/>
        </p:nvGrpSpPr>
        <p:grpSpPr>
          <a:xfrm>
            <a:off x="5706464" y="4458841"/>
            <a:ext cx="3042000" cy="611038"/>
            <a:chOff x="5634491" y="3920739"/>
            <a:chExt cx="3042000" cy="611038"/>
          </a:xfrm>
        </p:grpSpPr>
        <p:cxnSp>
          <p:nvCxnSpPr>
            <p:cNvPr id="355" name="直接连接符 354"/>
            <p:cNvCxnSpPr/>
            <p:nvPr/>
          </p:nvCxnSpPr>
          <p:spPr>
            <a:xfrm>
              <a:off x="5634491" y="4510943"/>
              <a:ext cx="3042000" cy="0"/>
            </a:xfrm>
            <a:prstGeom prst="line">
              <a:avLst/>
            </a:prstGeom>
            <a:noFill/>
            <a:ln w="9525" cap="flat" cmpd="sng" algn="ctr">
              <a:solidFill>
                <a:srgbClr val="E1518F"/>
              </a:solidFill>
              <a:prstDash val="dash"/>
            </a:ln>
            <a:effectLst/>
          </p:spPr>
        </p:cxnSp>
        <p:grpSp>
          <p:nvGrpSpPr>
            <p:cNvPr id="356" name="组合 355"/>
            <p:cNvGrpSpPr/>
            <p:nvPr/>
          </p:nvGrpSpPr>
          <p:grpSpPr>
            <a:xfrm>
              <a:off x="8247564" y="4087491"/>
              <a:ext cx="286081" cy="356142"/>
              <a:chOff x="4431490" y="3235398"/>
              <a:chExt cx="245807" cy="306005"/>
            </a:xfrm>
            <a:solidFill>
              <a:srgbClr val="E1518F"/>
            </a:solidFill>
          </p:grpSpPr>
          <p:sp>
            <p:nvSpPr>
              <p:cNvPr id="361" name="Freeform 52"/>
              <p:cNvSpPr>
                <a:spLocks/>
              </p:cNvSpPr>
              <p:nvPr/>
            </p:nvSpPr>
            <p:spPr bwMode="auto">
              <a:xfrm>
                <a:off x="4431490" y="3463876"/>
                <a:ext cx="245807" cy="77527"/>
              </a:xfrm>
              <a:custGeom>
                <a:avLst/>
                <a:gdLst>
                  <a:gd name="T0" fmla="*/ 228 w 228"/>
                  <a:gd name="T1" fmla="*/ 0 h 72"/>
                  <a:gd name="T2" fmla="*/ 184 w 228"/>
                  <a:gd name="T3" fmla="*/ 0 h 72"/>
                  <a:gd name="T4" fmla="*/ 184 w 228"/>
                  <a:gd name="T5" fmla="*/ 36 h 72"/>
                  <a:gd name="T6" fmla="*/ 116 w 228"/>
                  <a:gd name="T7" fmla="*/ 36 h 72"/>
                  <a:gd name="T8" fmla="*/ 113 w 228"/>
                  <a:gd name="T9" fmla="*/ 36 h 72"/>
                  <a:gd name="T10" fmla="*/ 44 w 228"/>
                  <a:gd name="T11" fmla="*/ 36 h 72"/>
                  <a:gd name="T12" fmla="*/ 44 w 228"/>
                  <a:gd name="T13" fmla="*/ 0 h 72"/>
                  <a:gd name="T14" fmla="*/ 0 w 228"/>
                  <a:gd name="T15" fmla="*/ 0 h 72"/>
                  <a:gd name="T16" fmla="*/ 0 w 228"/>
                  <a:gd name="T17" fmla="*/ 58 h 72"/>
                  <a:gd name="T18" fmla="*/ 13 w 228"/>
                  <a:gd name="T19" fmla="*/ 72 h 72"/>
                  <a:gd name="T20" fmla="*/ 46 w 228"/>
                  <a:gd name="T21" fmla="*/ 72 h 72"/>
                  <a:gd name="T22" fmla="*/ 113 w 228"/>
                  <a:gd name="T23" fmla="*/ 72 h 72"/>
                  <a:gd name="T24" fmla="*/ 116 w 228"/>
                  <a:gd name="T25" fmla="*/ 72 h 72"/>
                  <a:gd name="T26" fmla="*/ 183 w 228"/>
                  <a:gd name="T27" fmla="*/ 72 h 72"/>
                  <a:gd name="T28" fmla="*/ 216 w 228"/>
                  <a:gd name="T29" fmla="*/ 72 h 72"/>
                  <a:gd name="T30" fmla="*/ 228 w 228"/>
                  <a:gd name="T31" fmla="*/ 58 h 72"/>
                  <a:gd name="T32" fmla="*/ 228 w 228"/>
                  <a:gd name="T3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8" h="72">
                    <a:moveTo>
                      <a:pt x="228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184" y="36"/>
                      <a:pt x="184" y="36"/>
                      <a:pt x="184" y="36"/>
                    </a:cubicBezTo>
                    <a:cubicBezTo>
                      <a:pt x="116" y="36"/>
                      <a:pt x="116" y="36"/>
                      <a:pt x="116" y="36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2" y="72"/>
                      <a:pt x="13" y="72"/>
                    </a:cubicBezTo>
                    <a:cubicBezTo>
                      <a:pt x="24" y="72"/>
                      <a:pt x="46" y="72"/>
                      <a:pt x="46" y="72"/>
                    </a:cubicBezTo>
                    <a:cubicBezTo>
                      <a:pt x="113" y="72"/>
                      <a:pt x="113" y="72"/>
                      <a:pt x="113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83" y="72"/>
                      <a:pt x="183" y="72"/>
                      <a:pt x="183" y="72"/>
                    </a:cubicBezTo>
                    <a:cubicBezTo>
                      <a:pt x="183" y="72"/>
                      <a:pt x="205" y="72"/>
                      <a:pt x="216" y="72"/>
                    </a:cubicBezTo>
                    <a:cubicBezTo>
                      <a:pt x="227" y="72"/>
                      <a:pt x="228" y="58"/>
                      <a:pt x="228" y="58"/>
                    </a:cubicBezTo>
                    <a:cubicBezTo>
                      <a:pt x="228" y="0"/>
                      <a:pt x="228" y="0"/>
                      <a:pt x="2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62" name="Freeform 53"/>
              <p:cNvSpPr>
                <a:spLocks/>
              </p:cNvSpPr>
              <p:nvPr/>
            </p:nvSpPr>
            <p:spPr bwMode="auto">
              <a:xfrm>
                <a:off x="4468430" y="3274162"/>
                <a:ext cx="179681" cy="189714"/>
              </a:xfrm>
              <a:custGeom>
                <a:avLst/>
                <a:gdLst>
                  <a:gd name="T0" fmla="*/ 119 w 167"/>
                  <a:gd name="T1" fmla="*/ 0 h 176"/>
                  <a:gd name="T2" fmla="*/ 47 w 167"/>
                  <a:gd name="T3" fmla="*/ 0 h 176"/>
                  <a:gd name="T4" fmla="*/ 38 w 167"/>
                  <a:gd name="T5" fmla="*/ 10 h 176"/>
                  <a:gd name="T6" fmla="*/ 38 w 167"/>
                  <a:gd name="T7" fmla="*/ 92 h 176"/>
                  <a:gd name="T8" fmla="*/ 12 w 167"/>
                  <a:gd name="T9" fmla="*/ 92 h 176"/>
                  <a:gd name="T10" fmla="*/ 6 w 167"/>
                  <a:gd name="T11" fmla="*/ 104 h 176"/>
                  <a:gd name="T12" fmla="*/ 71 w 167"/>
                  <a:gd name="T13" fmla="*/ 171 h 176"/>
                  <a:gd name="T14" fmla="*/ 83 w 167"/>
                  <a:gd name="T15" fmla="*/ 176 h 176"/>
                  <a:gd name="T16" fmla="*/ 96 w 167"/>
                  <a:gd name="T17" fmla="*/ 171 h 176"/>
                  <a:gd name="T18" fmla="*/ 160 w 167"/>
                  <a:gd name="T19" fmla="*/ 104 h 176"/>
                  <a:gd name="T20" fmla="*/ 154 w 167"/>
                  <a:gd name="T21" fmla="*/ 92 h 176"/>
                  <a:gd name="T22" fmla="*/ 126 w 167"/>
                  <a:gd name="T23" fmla="*/ 92 h 176"/>
                  <a:gd name="T24" fmla="*/ 126 w 167"/>
                  <a:gd name="T25" fmla="*/ 10 h 176"/>
                  <a:gd name="T26" fmla="*/ 119 w 167"/>
                  <a:gd name="T2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7" h="176">
                    <a:moveTo>
                      <a:pt x="119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38" y="5"/>
                      <a:pt x="38" y="10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2" y="92"/>
                      <a:pt x="0" y="97"/>
                      <a:pt x="6" y="104"/>
                    </a:cubicBezTo>
                    <a:cubicBezTo>
                      <a:pt x="71" y="171"/>
                      <a:pt x="71" y="171"/>
                      <a:pt x="71" y="171"/>
                    </a:cubicBezTo>
                    <a:cubicBezTo>
                      <a:pt x="74" y="174"/>
                      <a:pt x="79" y="176"/>
                      <a:pt x="83" y="176"/>
                    </a:cubicBezTo>
                    <a:cubicBezTo>
                      <a:pt x="88" y="176"/>
                      <a:pt x="92" y="174"/>
                      <a:pt x="96" y="171"/>
                    </a:cubicBezTo>
                    <a:cubicBezTo>
                      <a:pt x="160" y="104"/>
                      <a:pt x="160" y="104"/>
                      <a:pt x="160" y="104"/>
                    </a:cubicBezTo>
                    <a:cubicBezTo>
                      <a:pt x="167" y="97"/>
                      <a:pt x="164" y="92"/>
                      <a:pt x="154" y="92"/>
                    </a:cubicBezTo>
                    <a:cubicBezTo>
                      <a:pt x="126" y="92"/>
                      <a:pt x="126" y="92"/>
                      <a:pt x="126" y="92"/>
                    </a:cubicBezTo>
                    <a:cubicBezTo>
                      <a:pt x="126" y="10"/>
                      <a:pt x="126" y="10"/>
                      <a:pt x="126" y="10"/>
                    </a:cubicBezTo>
                    <a:cubicBezTo>
                      <a:pt x="126" y="5"/>
                      <a:pt x="124" y="0"/>
                      <a:pt x="1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63" name="Freeform 54"/>
              <p:cNvSpPr>
                <a:spLocks/>
              </p:cNvSpPr>
              <p:nvPr/>
            </p:nvSpPr>
            <p:spPr bwMode="auto">
              <a:xfrm>
                <a:off x="4509018" y="3235398"/>
                <a:ext cx="94857" cy="30555"/>
              </a:xfrm>
              <a:custGeom>
                <a:avLst/>
                <a:gdLst>
                  <a:gd name="T0" fmla="*/ 79 w 88"/>
                  <a:gd name="T1" fmla="*/ 0 h 28"/>
                  <a:gd name="T2" fmla="*/ 9 w 88"/>
                  <a:gd name="T3" fmla="*/ 0 h 28"/>
                  <a:gd name="T4" fmla="*/ 0 w 88"/>
                  <a:gd name="T5" fmla="*/ 9 h 28"/>
                  <a:gd name="T6" fmla="*/ 0 w 88"/>
                  <a:gd name="T7" fmla="*/ 19 h 28"/>
                  <a:gd name="T8" fmla="*/ 9 w 88"/>
                  <a:gd name="T9" fmla="*/ 28 h 28"/>
                  <a:gd name="T10" fmla="*/ 79 w 88"/>
                  <a:gd name="T11" fmla="*/ 28 h 28"/>
                  <a:gd name="T12" fmla="*/ 88 w 88"/>
                  <a:gd name="T13" fmla="*/ 19 h 28"/>
                  <a:gd name="T14" fmla="*/ 88 w 88"/>
                  <a:gd name="T15" fmla="*/ 9 h 28"/>
                  <a:gd name="T16" fmla="*/ 79 w 8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28">
                    <a:moveTo>
                      <a:pt x="7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4"/>
                      <a:pt x="4" y="28"/>
                      <a:pt x="9" y="28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84" y="28"/>
                      <a:pt x="88" y="24"/>
                      <a:pt x="88" y="19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8" y="4"/>
                      <a:pt x="84" y="0"/>
                      <a:pt x="7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  <p:grpSp>
          <p:nvGrpSpPr>
            <p:cNvPr id="357" name="组合 356"/>
            <p:cNvGrpSpPr/>
            <p:nvPr/>
          </p:nvGrpSpPr>
          <p:grpSpPr>
            <a:xfrm>
              <a:off x="6450808" y="3920739"/>
              <a:ext cx="1569660" cy="611038"/>
              <a:chOff x="1022330" y="827205"/>
              <a:chExt cx="1569660" cy="611038"/>
            </a:xfrm>
          </p:grpSpPr>
          <p:sp>
            <p:nvSpPr>
              <p:cNvPr id="359" name="TextBox 358"/>
              <p:cNvSpPr txBox="1"/>
              <p:nvPr/>
            </p:nvSpPr>
            <p:spPr>
              <a:xfrm>
                <a:off x="1022330" y="827205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1022330" y="1068911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单击添加文本单击添加文本</a:t>
                </a:r>
                <a:endPara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单击添加文本单击添加文本</a:t>
                </a:r>
              </a:p>
            </p:txBody>
          </p:sp>
        </p:grpSp>
        <p:cxnSp>
          <p:nvCxnSpPr>
            <p:cNvPr id="358" name="直接连接符 357"/>
            <p:cNvCxnSpPr/>
            <p:nvPr/>
          </p:nvCxnSpPr>
          <p:spPr>
            <a:xfrm>
              <a:off x="8113092" y="3967516"/>
              <a:ext cx="0" cy="486000"/>
            </a:xfrm>
            <a:prstGeom prst="line">
              <a:avLst/>
            </a:prstGeom>
            <a:noFill/>
            <a:ln w="9525" cap="flat" cmpd="sng" algn="ctr">
              <a:solidFill>
                <a:srgbClr val="E1518F"/>
              </a:solidFill>
              <a:prstDash val="das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73541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22453</TotalTime>
  <Words>62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Qingri-1</cp:lastModifiedBy>
  <cp:revision>1334</cp:revision>
  <dcterms:created xsi:type="dcterms:W3CDTF">2009-02-11T05:37:22Z</dcterms:created>
  <dcterms:modified xsi:type="dcterms:W3CDTF">2017-06-23T08:42:16Z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